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gif" ContentType="image/gif"/>
  <Default Extension="jpeg" ContentType="image/jpeg"/>
  <Default Extension="jpg" ContentType="image/jpg"/>
  <Default Extension="mp4" ContentType="video/mp4"/>
  <Default Extension="png" ContentType="image/png"/>
  <Default Extension="rels" ContentType="application/vnd.openxmlformats-package.relationships+xml"/>
  <Default Extension="vml" ContentType="application/vnd.openxmlformats-officedocument.vmlDrawing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theme/theme5.xml" ContentType="application/vnd.openxmlformats-officedocument.theme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theme/theme6.xml" ContentType="application/vnd.openxmlformats-officedocument.theme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theme/theme7.xml" ContentType="application/vnd.openxmlformats-officedocument.theme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theme/theme8.xml" ContentType="application/vnd.openxmlformats-officedocument.theme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theme/theme9.xml" ContentType="application/vnd.openxmlformats-officedocument.theme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theme/theme10.xml" ContentType="application/vnd.openxmlformats-officedocument.theme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theme/theme11.xml" ContentType="application/vnd.openxmlformats-officedocument.theme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theme/theme12.xml" ContentType="application/vnd.openxmlformats-officedocument.theme+xml"/>
  <Override PartName="/ppt/theme/theme1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comments/comment1.xml" ContentType="application/vnd.openxmlformats-officedocument.presentationml.comments+xml"/>
  <Override PartName="/ppt/notesSlides/notesSlide4.xml" ContentType="application/vnd.openxmlformats-officedocument.presentationml.notesSlid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2" r:id="rId2"/>
    <p:sldMasterId id="2147483697" r:id="rId3"/>
    <p:sldMasterId id="2147483709" r:id="rId4"/>
    <p:sldMasterId id="2147483757" r:id="rId5"/>
    <p:sldMasterId id="2147483789" r:id="rId6"/>
    <p:sldMasterId id="2147483801" r:id="rId7"/>
    <p:sldMasterId id="2147483814" r:id="rId8"/>
    <p:sldMasterId id="2147483827" r:id="rId9"/>
    <p:sldMasterId id="2147483901" r:id="rId10"/>
    <p:sldMasterId id="2147483913" r:id="rId11"/>
    <p:sldMasterId id="2147483926" r:id="rId12"/>
  </p:sldMasterIdLst>
  <p:notesMasterIdLst>
    <p:notesMasterId r:id="rId85"/>
  </p:notesMasterIdLst>
  <p:sldIdLst>
    <p:sldId id="601" r:id="rId13"/>
    <p:sldId id="262" r:id="rId14"/>
    <p:sldId id="263" r:id="rId15"/>
    <p:sldId id="358" r:id="rId16"/>
    <p:sldId id="364" r:id="rId17"/>
    <p:sldId id="603" r:id="rId18"/>
    <p:sldId id="604" r:id="rId19"/>
    <p:sldId id="614" r:id="rId20"/>
    <p:sldId id="613" r:id="rId21"/>
    <p:sldId id="617" r:id="rId22"/>
    <p:sldId id="391" r:id="rId23"/>
    <p:sldId id="605" r:id="rId24"/>
    <p:sldId id="273" r:id="rId25"/>
    <p:sldId id="277" r:id="rId26"/>
    <p:sldId id="301" r:id="rId27"/>
    <p:sldId id="606" r:id="rId28"/>
    <p:sldId id="607" r:id="rId29"/>
    <p:sldId id="616" r:id="rId30"/>
    <p:sldId id="424" r:id="rId31"/>
    <p:sldId id="615" r:id="rId32"/>
    <p:sldId id="425" r:id="rId33"/>
    <p:sldId id="608" r:id="rId34"/>
    <p:sldId id="609" r:id="rId35"/>
    <p:sldId id="610" r:id="rId36"/>
    <p:sldId id="612" r:id="rId37"/>
    <p:sldId id="379" r:id="rId38"/>
    <p:sldId id="292" r:id="rId39"/>
    <p:sldId id="293" r:id="rId40"/>
    <p:sldId id="294" r:id="rId41"/>
    <p:sldId id="295" r:id="rId42"/>
    <p:sldId id="363" r:id="rId43"/>
    <p:sldId id="366" r:id="rId44"/>
    <p:sldId id="296" r:id="rId45"/>
    <p:sldId id="297" r:id="rId46"/>
    <p:sldId id="299" r:id="rId47"/>
    <p:sldId id="264" r:id="rId48"/>
    <p:sldId id="265" r:id="rId49"/>
    <p:sldId id="266" r:id="rId50"/>
    <p:sldId id="267" r:id="rId51"/>
    <p:sldId id="268" r:id="rId52"/>
    <p:sldId id="269" r:id="rId53"/>
    <p:sldId id="304" r:id="rId54"/>
    <p:sldId id="305" r:id="rId55"/>
    <p:sldId id="272" r:id="rId56"/>
    <p:sldId id="283" r:id="rId57"/>
    <p:sldId id="357" r:id="rId58"/>
    <p:sldId id="336" r:id="rId59"/>
    <p:sldId id="341" r:id="rId60"/>
    <p:sldId id="597" r:id="rId61"/>
    <p:sldId id="598" r:id="rId62"/>
    <p:sldId id="306" r:id="rId63"/>
    <p:sldId id="344" r:id="rId64"/>
    <p:sldId id="593" r:id="rId65"/>
    <p:sldId id="530" r:id="rId66"/>
    <p:sldId id="535" r:id="rId67"/>
    <p:sldId id="275" r:id="rId68"/>
    <p:sldId id="348" r:id="rId69"/>
    <p:sldId id="347" r:id="rId70"/>
    <p:sldId id="276" r:id="rId71"/>
    <p:sldId id="599" r:id="rId72"/>
    <p:sldId id="309" r:id="rId73"/>
    <p:sldId id="258" r:id="rId74"/>
    <p:sldId id="256" r:id="rId75"/>
    <p:sldId id="596" r:id="rId76"/>
    <p:sldId id="600" r:id="rId77"/>
    <p:sldId id="312" r:id="rId78"/>
    <p:sldId id="311" r:id="rId79"/>
    <p:sldId id="313" r:id="rId80"/>
    <p:sldId id="314" r:id="rId81"/>
    <p:sldId id="315" r:id="rId82"/>
    <p:sldId id="317" r:id="rId83"/>
    <p:sldId id="361" r:id="rId84"/>
  </p:sldIdLst>
  <p:sldSz cx="12192000" cy="6858000"/>
  <p:notesSz cx="9236075" cy="70104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M66" initials="ZZ" lastIdx="1" clrIdx="0">
    <p:extLst>
      <p:ext uri="{19B8F6BF-5375-455C-9EA6-DF929625EA0E}">
        <p15:presenceInfo xmlns:p15="http://schemas.microsoft.com/office/powerpoint/2012/main" userId="M66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BF11"/>
    <a:srgbClr val="FFC81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 horzBarState="maximized">
    <p:restoredLeft sz="16975" autoAdjust="0"/>
    <p:restoredTop sz="94598" autoAdjust="0"/>
  </p:normalViewPr>
  <p:slideViewPr>
    <p:cSldViewPr snapToGrid="0">
      <p:cViewPr varScale="1">
        <p:scale>
          <a:sx n="86" d="100"/>
          <a:sy n="86" d="100"/>
        </p:scale>
        <p:origin x="470" y="5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" d="1"/>
        <a:sy n="1" d="1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14.xml"/><Relationship Id="rId21" Type="http://schemas.openxmlformats.org/officeDocument/2006/relationships/slide" Target="slides/slide9.xml"/><Relationship Id="rId42" Type="http://schemas.openxmlformats.org/officeDocument/2006/relationships/slide" Target="slides/slide30.xml"/><Relationship Id="rId47" Type="http://schemas.openxmlformats.org/officeDocument/2006/relationships/slide" Target="slides/slide35.xml"/><Relationship Id="rId63" Type="http://schemas.openxmlformats.org/officeDocument/2006/relationships/slide" Target="slides/slide51.xml"/><Relationship Id="rId68" Type="http://schemas.openxmlformats.org/officeDocument/2006/relationships/slide" Target="slides/slide56.xml"/><Relationship Id="rId84" Type="http://schemas.openxmlformats.org/officeDocument/2006/relationships/slide" Target="slides/slide72.xml"/><Relationship Id="rId89" Type="http://schemas.openxmlformats.org/officeDocument/2006/relationships/theme" Target="theme/theme1.xml"/><Relationship Id="rId16" Type="http://schemas.openxmlformats.org/officeDocument/2006/relationships/slide" Target="slides/slide4.xml"/><Relationship Id="rId11" Type="http://schemas.openxmlformats.org/officeDocument/2006/relationships/slideMaster" Target="slideMasters/slideMaster11.xml"/><Relationship Id="rId32" Type="http://schemas.openxmlformats.org/officeDocument/2006/relationships/slide" Target="slides/slide20.xml"/><Relationship Id="rId37" Type="http://schemas.openxmlformats.org/officeDocument/2006/relationships/slide" Target="slides/slide25.xml"/><Relationship Id="rId53" Type="http://schemas.openxmlformats.org/officeDocument/2006/relationships/slide" Target="slides/slide41.xml"/><Relationship Id="rId58" Type="http://schemas.openxmlformats.org/officeDocument/2006/relationships/slide" Target="slides/slide46.xml"/><Relationship Id="rId74" Type="http://schemas.openxmlformats.org/officeDocument/2006/relationships/slide" Target="slides/slide62.xml"/><Relationship Id="rId79" Type="http://schemas.openxmlformats.org/officeDocument/2006/relationships/slide" Target="slides/slide67.xml"/><Relationship Id="rId5" Type="http://schemas.openxmlformats.org/officeDocument/2006/relationships/slideMaster" Target="slideMasters/slideMaster5.xml"/><Relationship Id="rId90" Type="http://schemas.openxmlformats.org/officeDocument/2006/relationships/tableStyles" Target="tableStyles.xml"/><Relationship Id="rId14" Type="http://schemas.openxmlformats.org/officeDocument/2006/relationships/slide" Target="slides/slide2.xml"/><Relationship Id="rId22" Type="http://schemas.openxmlformats.org/officeDocument/2006/relationships/slide" Target="slides/slide10.xml"/><Relationship Id="rId27" Type="http://schemas.openxmlformats.org/officeDocument/2006/relationships/slide" Target="slides/slide15.xml"/><Relationship Id="rId30" Type="http://schemas.openxmlformats.org/officeDocument/2006/relationships/slide" Target="slides/slide18.xml"/><Relationship Id="rId35" Type="http://schemas.openxmlformats.org/officeDocument/2006/relationships/slide" Target="slides/slide23.xml"/><Relationship Id="rId43" Type="http://schemas.openxmlformats.org/officeDocument/2006/relationships/slide" Target="slides/slide31.xml"/><Relationship Id="rId48" Type="http://schemas.openxmlformats.org/officeDocument/2006/relationships/slide" Target="slides/slide36.xml"/><Relationship Id="rId56" Type="http://schemas.openxmlformats.org/officeDocument/2006/relationships/slide" Target="slides/slide44.xml"/><Relationship Id="rId64" Type="http://schemas.openxmlformats.org/officeDocument/2006/relationships/slide" Target="slides/slide52.xml"/><Relationship Id="rId69" Type="http://schemas.openxmlformats.org/officeDocument/2006/relationships/slide" Target="slides/slide57.xml"/><Relationship Id="rId77" Type="http://schemas.openxmlformats.org/officeDocument/2006/relationships/slide" Target="slides/slide65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39.xml"/><Relationship Id="rId72" Type="http://schemas.openxmlformats.org/officeDocument/2006/relationships/slide" Target="slides/slide60.xml"/><Relationship Id="rId80" Type="http://schemas.openxmlformats.org/officeDocument/2006/relationships/slide" Target="slides/slide68.xml"/><Relationship Id="rId85" Type="http://schemas.openxmlformats.org/officeDocument/2006/relationships/notesMaster" Target="notesMasters/notesMaster1.xml"/><Relationship Id="rId3" Type="http://schemas.openxmlformats.org/officeDocument/2006/relationships/slideMaster" Target="slideMasters/slideMaster3.xml"/><Relationship Id="rId12" Type="http://schemas.openxmlformats.org/officeDocument/2006/relationships/slideMaster" Target="slideMasters/slideMaster12.xml"/><Relationship Id="rId17" Type="http://schemas.openxmlformats.org/officeDocument/2006/relationships/slide" Target="slides/slide5.xml"/><Relationship Id="rId25" Type="http://schemas.openxmlformats.org/officeDocument/2006/relationships/slide" Target="slides/slide13.xml"/><Relationship Id="rId33" Type="http://schemas.openxmlformats.org/officeDocument/2006/relationships/slide" Target="slides/slide21.xml"/><Relationship Id="rId38" Type="http://schemas.openxmlformats.org/officeDocument/2006/relationships/slide" Target="slides/slide26.xml"/><Relationship Id="rId46" Type="http://schemas.openxmlformats.org/officeDocument/2006/relationships/slide" Target="slides/slide34.xml"/><Relationship Id="rId59" Type="http://schemas.openxmlformats.org/officeDocument/2006/relationships/slide" Target="slides/slide47.xml"/><Relationship Id="rId67" Type="http://schemas.openxmlformats.org/officeDocument/2006/relationships/slide" Target="slides/slide55.xml"/><Relationship Id="rId20" Type="http://schemas.openxmlformats.org/officeDocument/2006/relationships/slide" Target="slides/slide8.xml"/><Relationship Id="rId41" Type="http://schemas.openxmlformats.org/officeDocument/2006/relationships/slide" Target="slides/slide29.xml"/><Relationship Id="rId54" Type="http://schemas.openxmlformats.org/officeDocument/2006/relationships/slide" Target="slides/slide42.xml"/><Relationship Id="rId62" Type="http://schemas.openxmlformats.org/officeDocument/2006/relationships/slide" Target="slides/slide50.xml"/><Relationship Id="rId70" Type="http://schemas.openxmlformats.org/officeDocument/2006/relationships/slide" Target="slides/slide58.xml"/><Relationship Id="rId75" Type="http://schemas.openxmlformats.org/officeDocument/2006/relationships/slide" Target="slides/slide63.xml"/><Relationship Id="rId83" Type="http://schemas.openxmlformats.org/officeDocument/2006/relationships/slide" Target="slides/slide71.xml"/><Relationship Id="rId88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" Target="slides/slide3.xml"/><Relationship Id="rId23" Type="http://schemas.openxmlformats.org/officeDocument/2006/relationships/slide" Target="slides/slide11.xml"/><Relationship Id="rId28" Type="http://schemas.openxmlformats.org/officeDocument/2006/relationships/slide" Target="slides/slide16.xml"/><Relationship Id="rId36" Type="http://schemas.openxmlformats.org/officeDocument/2006/relationships/slide" Target="slides/slide24.xml"/><Relationship Id="rId49" Type="http://schemas.openxmlformats.org/officeDocument/2006/relationships/slide" Target="slides/slide37.xml"/><Relationship Id="rId57" Type="http://schemas.openxmlformats.org/officeDocument/2006/relationships/slide" Target="slides/slide45.xml"/><Relationship Id="rId10" Type="http://schemas.openxmlformats.org/officeDocument/2006/relationships/slideMaster" Target="slideMasters/slideMaster10.xml"/><Relationship Id="rId31" Type="http://schemas.openxmlformats.org/officeDocument/2006/relationships/slide" Target="slides/slide19.xml"/><Relationship Id="rId44" Type="http://schemas.openxmlformats.org/officeDocument/2006/relationships/slide" Target="slides/slide32.xml"/><Relationship Id="rId52" Type="http://schemas.openxmlformats.org/officeDocument/2006/relationships/slide" Target="slides/slide40.xml"/><Relationship Id="rId60" Type="http://schemas.openxmlformats.org/officeDocument/2006/relationships/slide" Target="slides/slide48.xml"/><Relationship Id="rId65" Type="http://schemas.openxmlformats.org/officeDocument/2006/relationships/slide" Target="slides/slide53.xml"/><Relationship Id="rId73" Type="http://schemas.openxmlformats.org/officeDocument/2006/relationships/slide" Target="slides/slide61.xml"/><Relationship Id="rId78" Type="http://schemas.openxmlformats.org/officeDocument/2006/relationships/slide" Target="slides/slide66.xml"/><Relationship Id="rId81" Type="http://schemas.openxmlformats.org/officeDocument/2006/relationships/slide" Target="slides/slide69.xml"/><Relationship Id="rId86" Type="http://schemas.openxmlformats.org/officeDocument/2006/relationships/commentAuthors" Target="commentAuthors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3" Type="http://schemas.openxmlformats.org/officeDocument/2006/relationships/slide" Target="slides/slide1.xml"/><Relationship Id="rId18" Type="http://schemas.openxmlformats.org/officeDocument/2006/relationships/slide" Target="slides/slide6.xml"/><Relationship Id="rId39" Type="http://schemas.openxmlformats.org/officeDocument/2006/relationships/slide" Target="slides/slide27.xml"/><Relationship Id="rId34" Type="http://schemas.openxmlformats.org/officeDocument/2006/relationships/slide" Target="slides/slide22.xml"/><Relationship Id="rId50" Type="http://schemas.openxmlformats.org/officeDocument/2006/relationships/slide" Target="slides/slide38.xml"/><Relationship Id="rId55" Type="http://schemas.openxmlformats.org/officeDocument/2006/relationships/slide" Target="slides/slide43.xml"/><Relationship Id="rId76" Type="http://schemas.openxmlformats.org/officeDocument/2006/relationships/slide" Target="slides/slide64.xml"/><Relationship Id="rId7" Type="http://schemas.openxmlformats.org/officeDocument/2006/relationships/slideMaster" Target="slideMasters/slideMaster7.xml"/><Relationship Id="rId71" Type="http://schemas.openxmlformats.org/officeDocument/2006/relationships/slide" Target="slides/slide59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17.xml"/><Relationship Id="rId24" Type="http://schemas.openxmlformats.org/officeDocument/2006/relationships/slide" Target="slides/slide12.xml"/><Relationship Id="rId40" Type="http://schemas.openxmlformats.org/officeDocument/2006/relationships/slide" Target="slides/slide28.xml"/><Relationship Id="rId45" Type="http://schemas.openxmlformats.org/officeDocument/2006/relationships/slide" Target="slides/slide33.xml"/><Relationship Id="rId66" Type="http://schemas.openxmlformats.org/officeDocument/2006/relationships/slide" Target="slides/slide54.xml"/><Relationship Id="rId87" Type="http://schemas.openxmlformats.org/officeDocument/2006/relationships/presProps" Target="presProps.xml"/><Relationship Id="rId61" Type="http://schemas.openxmlformats.org/officeDocument/2006/relationships/slide" Target="slides/slide49.xml"/><Relationship Id="rId82" Type="http://schemas.openxmlformats.org/officeDocument/2006/relationships/slide" Target="slides/slide70.xml"/><Relationship Id="rId19" Type="http://schemas.openxmlformats.org/officeDocument/2006/relationships/slide" Target="slides/slide7.xml"/></Relationships>
</file>

<file path=ppt/comments/comment1.xml><?xml version="1.0" encoding="utf-8"?>
<p:cmLst xmlns:a="http://schemas.openxmlformats.org/drawingml/2006/main" xmlns:r="http://schemas.openxmlformats.org/officeDocument/2006/relationships" xmlns:p="http://schemas.openxmlformats.org/presentationml/2006/main">
  <p:cm authorId="1" dt="2020-01-25T20:22:52.093" idx="1">
    <p:pos x="6334" y="2097"/>
    <p:text/>
    <p:extLst>
      <p:ext uri="{C676402C-5697-4E1C-873F-D02D1690AC5C}">
        <p15:threadingInfo xmlns:p15="http://schemas.microsoft.com/office/powerpoint/2012/main" timeZoneBias="480"/>
      </p:ext>
    </p:extLst>
  </p:cm>
</p:cmLst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4F1F06B2-E62B-4F77-999B-D6071CBE409B}" type="doc">
      <dgm:prSet loTypeId="urn:microsoft.com/office/officeart/2005/8/layout/matrix3" loCatId="matrix" qsTypeId="urn:microsoft.com/office/officeart/2005/8/quickstyle/simple5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43F0349E-9094-443E-855E-76B84ABE1B2A}">
      <dgm:prSet phldrT="[Text]" custT="1"/>
      <dgm:spPr>
        <a:gradFill rotWithShape="0">
          <a:gsLst>
            <a:gs pos="0">
              <a:srgbClr val="FF0000"/>
            </a:gs>
            <a:gs pos="92000">
              <a:srgbClr val="FFBF11">
                <a:alpha val="83922"/>
              </a:srgbClr>
            </a:gs>
            <a:gs pos="100000">
              <a:schemeClr val="accent1">
                <a:hueOff val="0"/>
                <a:satOff val="0"/>
                <a:lumOff val="0"/>
                <a:alphaOff val="0"/>
                <a:tint val="50000"/>
                <a:satMod val="150000"/>
              </a:schemeClr>
            </a:gs>
          </a:gsLst>
        </a:gradFill>
      </dgm:spPr>
      <dgm:t>
        <a:bodyPr/>
        <a:lstStyle/>
        <a:p>
          <a:r>
            <a:rPr lang="en-US" sz="2800" dirty="0"/>
            <a:t>Ecology</a:t>
          </a:r>
        </a:p>
        <a:p>
          <a:r>
            <a:rPr lang="en-US" sz="2800" dirty="0" err="1"/>
            <a:t>Behvior</a:t>
          </a:r>
          <a:endParaRPr lang="en-US" sz="2800" dirty="0"/>
        </a:p>
        <a:p>
          <a:r>
            <a:rPr lang="en-US" sz="2800" dirty="0"/>
            <a:t>Physiology</a:t>
          </a:r>
        </a:p>
      </dgm:t>
    </dgm:pt>
    <dgm:pt modelId="{E76842B4-6654-4389-A916-FA6BBDF266ED}" type="parTrans" cxnId="{DE29B7E4-C64B-4E70-9AF7-3502F087AA0B}">
      <dgm:prSet/>
      <dgm:spPr/>
      <dgm:t>
        <a:bodyPr/>
        <a:lstStyle/>
        <a:p>
          <a:endParaRPr lang="en-US"/>
        </a:p>
      </dgm:t>
    </dgm:pt>
    <dgm:pt modelId="{64ED4FE1-8EC8-47FD-87E3-878F8E442727}" type="sibTrans" cxnId="{DE29B7E4-C64B-4E70-9AF7-3502F087AA0B}">
      <dgm:prSet/>
      <dgm:spPr/>
      <dgm:t>
        <a:bodyPr/>
        <a:lstStyle/>
        <a:p>
          <a:endParaRPr lang="en-US"/>
        </a:p>
      </dgm:t>
    </dgm:pt>
    <dgm:pt modelId="{624AD220-C918-4A71-8A86-8DBEE21F9F9F}">
      <dgm:prSet phldrT="[Text]" custT="1"/>
      <dgm:spPr>
        <a:gradFill rotWithShape="0">
          <a:gsLst>
            <a:gs pos="0">
              <a:schemeClr val="accent1">
                <a:hueOff val="0"/>
                <a:satOff val="0"/>
                <a:lumOff val="0"/>
                <a:alphaOff val="0"/>
                <a:tint val="98000"/>
                <a:shade val="25000"/>
                <a:satMod val="250000"/>
              </a:schemeClr>
            </a:gs>
            <a:gs pos="68000">
              <a:schemeClr val="accent1">
                <a:lumMod val="50000"/>
              </a:schemeClr>
            </a:gs>
            <a:gs pos="100000">
              <a:schemeClr val="accent1">
                <a:hueOff val="0"/>
                <a:satOff val="0"/>
                <a:lumOff val="0"/>
                <a:alphaOff val="0"/>
                <a:tint val="50000"/>
                <a:satMod val="150000"/>
              </a:schemeClr>
            </a:gs>
          </a:gsLst>
        </a:gradFill>
      </dgm:spPr>
      <dgm:t>
        <a:bodyPr/>
        <a:lstStyle/>
        <a:p>
          <a:r>
            <a:rPr lang="en-US" sz="2800" dirty="0"/>
            <a:t>Oceanography</a:t>
          </a:r>
        </a:p>
        <a:p>
          <a:r>
            <a:rPr lang="en-US" sz="2800" dirty="0"/>
            <a:t>Habitat models</a:t>
          </a:r>
        </a:p>
        <a:p>
          <a:endParaRPr lang="en-US" sz="2100" dirty="0"/>
        </a:p>
      </dgm:t>
    </dgm:pt>
    <dgm:pt modelId="{6FF68E42-16E9-4B7C-B758-0FD282B2134A}" type="parTrans" cxnId="{400A44EB-F502-43A1-AB39-4F0213C8F9AA}">
      <dgm:prSet/>
      <dgm:spPr/>
      <dgm:t>
        <a:bodyPr/>
        <a:lstStyle/>
        <a:p>
          <a:endParaRPr lang="en-US"/>
        </a:p>
      </dgm:t>
    </dgm:pt>
    <dgm:pt modelId="{6D229609-85AE-4383-815B-6F0FF8771BCA}" type="sibTrans" cxnId="{400A44EB-F502-43A1-AB39-4F0213C8F9AA}">
      <dgm:prSet/>
      <dgm:spPr/>
      <dgm:t>
        <a:bodyPr/>
        <a:lstStyle/>
        <a:p>
          <a:endParaRPr lang="en-US"/>
        </a:p>
      </dgm:t>
    </dgm:pt>
    <dgm:pt modelId="{6C7A4A28-6515-4779-8E9B-2DE639EA8C75}">
      <dgm:prSet phldrT="[Text]" custT="1"/>
      <dgm:spPr>
        <a:gradFill flip="none" rotWithShape="1">
          <a:gsLst>
            <a:gs pos="0">
              <a:schemeClr val="accent5">
                <a:lumMod val="89000"/>
              </a:schemeClr>
            </a:gs>
            <a:gs pos="23000">
              <a:schemeClr val="accent5">
                <a:lumMod val="89000"/>
              </a:schemeClr>
            </a:gs>
            <a:gs pos="69000">
              <a:schemeClr val="accent5">
                <a:lumMod val="75000"/>
              </a:schemeClr>
            </a:gs>
            <a:gs pos="97000">
              <a:schemeClr val="accent5">
                <a:lumMod val="70000"/>
              </a:schemeClr>
            </a:gs>
          </a:gsLst>
          <a:path path="circle">
            <a:fillToRect l="50000" t="50000" r="50000" b="50000"/>
          </a:path>
          <a:tileRect/>
        </a:gradFill>
      </dgm:spPr>
      <dgm:t>
        <a:bodyPr/>
        <a:lstStyle/>
        <a:p>
          <a:r>
            <a:rPr lang="en-US" sz="2800" dirty="0"/>
            <a:t>Fishing gear</a:t>
          </a:r>
        </a:p>
        <a:p>
          <a:r>
            <a:rPr lang="en-US" sz="2800" dirty="0"/>
            <a:t>Fishing  operations</a:t>
          </a:r>
        </a:p>
        <a:p>
          <a:r>
            <a:rPr lang="en-US" sz="2800" dirty="0"/>
            <a:t>Fisheries management</a:t>
          </a:r>
        </a:p>
      </dgm:t>
    </dgm:pt>
    <dgm:pt modelId="{74A04837-F1E8-4348-9E8A-5DF176CFD737}" type="parTrans" cxnId="{F0D96456-9166-4ED9-97E5-3D7EAEA06E48}">
      <dgm:prSet/>
      <dgm:spPr/>
      <dgm:t>
        <a:bodyPr/>
        <a:lstStyle/>
        <a:p>
          <a:endParaRPr lang="en-US"/>
        </a:p>
      </dgm:t>
    </dgm:pt>
    <dgm:pt modelId="{0DB49873-5448-494F-82F5-6B15B4562125}" type="sibTrans" cxnId="{F0D96456-9166-4ED9-97E5-3D7EAEA06E48}">
      <dgm:prSet/>
      <dgm:spPr/>
      <dgm:t>
        <a:bodyPr/>
        <a:lstStyle/>
        <a:p>
          <a:endParaRPr lang="en-US"/>
        </a:p>
      </dgm:t>
    </dgm:pt>
    <dgm:pt modelId="{5A2DDC07-2CAB-4C5E-AA58-FD4CC5249F4C}">
      <dgm:prSet phldrT="[Text]" custT="1"/>
      <dgm:spPr>
        <a:gradFill rotWithShape="0">
          <a:gsLst>
            <a:gs pos="0">
              <a:srgbClr val="FF0000"/>
            </a:gs>
            <a:gs pos="100000">
              <a:schemeClr val="accent1">
                <a:hueOff val="0"/>
                <a:satOff val="0"/>
                <a:lumOff val="0"/>
                <a:alphaOff val="0"/>
                <a:tint val="86000"/>
                <a:satMod val="115000"/>
              </a:schemeClr>
            </a:gs>
            <a:gs pos="100000">
              <a:schemeClr val="accent1">
                <a:hueOff val="0"/>
                <a:satOff val="0"/>
                <a:lumOff val="0"/>
                <a:alphaOff val="0"/>
                <a:tint val="50000"/>
                <a:satMod val="150000"/>
              </a:schemeClr>
            </a:gs>
          </a:gsLst>
        </a:gradFill>
      </dgm:spPr>
      <dgm:t>
        <a:bodyPr/>
        <a:lstStyle/>
        <a:p>
          <a:endParaRPr lang="en-US" sz="2400" dirty="0"/>
        </a:p>
        <a:p>
          <a:r>
            <a:rPr lang="en-US" sz="3200" dirty="0"/>
            <a:t>Fisheries economics</a:t>
          </a:r>
        </a:p>
        <a:p>
          <a:r>
            <a:rPr lang="en-US" sz="3200" dirty="0"/>
            <a:t>Incentives</a:t>
          </a:r>
        </a:p>
        <a:p>
          <a:r>
            <a:rPr lang="en-US" sz="3200" dirty="0"/>
            <a:t>Community  organization</a:t>
          </a:r>
        </a:p>
      </dgm:t>
    </dgm:pt>
    <dgm:pt modelId="{B76172A5-4AD9-4327-8281-E631E3A077C7}" type="parTrans" cxnId="{589F98DD-0680-4F9F-97A2-AA10AA73EAED}">
      <dgm:prSet/>
      <dgm:spPr/>
      <dgm:t>
        <a:bodyPr/>
        <a:lstStyle/>
        <a:p>
          <a:endParaRPr lang="en-US"/>
        </a:p>
      </dgm:t>
    </dgm:pt>
    <dgm:pt modelId="{A4D2BA6D-3A87-4744-B64F-768DEE4CD3C3}" type="sibTrans" cxnId="{589F98DD-0680-4F9F-97A2-AA10AA73EAED}">
      <dgm:prSet/>
      <dgm:spPr/>
      <dgm:t>
        <a:bodyPr/>
        <a:lstStyle/>
        <a:p>
          <a:endParaRPr lang="en-US"/>
        </a:p>
      </dgm:t>
    </dgm:pt>
    <dgm:pt modelId="{D504BA0C-0FED-43A7-8651-ECEE0E5B8F0B}">
      <dgm:prSet phldrT="[Text]" phldr="1"/>
      <dgm:spPr/>
      <dgm:t>
        <a:bodyPr/>
        <a:lstStyle/>
        <a:p>
          <a:endParaRPr lang="en-US"/>
        </a:p>
      </dgm:t>
    </dgm:pt>
    <dgm:pt modelId="{9B927B84-9323-4D50-AD47-91A730E4314F}" type="parTrans" cxnId="{35E67C26-6DB8-41A6-BD95-6DE34EA0F549}">
      <dgm:prSet/>
      <dgm:spPr/>
      <dgm:t>
        <a:bodyPr/>
        <a:lstStyle/>
        <a:p>
          <a:endParaRPr lang="en-US"/>
        </a:p>
      </dgm:t>
    </dgm:pt>
    <dgm:pt modelId="{9C7A5577-D44E-4557-A90D-25133BC7D602}" type="sibTrans" cxnId="{35E67C26-6DB8-41A6-BD95-6DE34EA0F549}">
      <dgm:prSet/>
      <dgm:spPr/>
      <dgm:t>
        <a:bodyPr/>
        <a:lstStyle/>
        <a:p>
          <a:endParaRPr lang="en-US"/>
        </a:p>
      </dgm:t>
    </dgm:pt>
    <dgm:pt modelId="{56A17B29-C0F9-419B-940D-2586A567E8D1}">
      <dgm:prSet phldrT="[Text]" phldr="1"/>
      <dgm:spPr/>
      <dgm:t>
        <a:bodyPr/>
        <a:lstStyle/>
        <a:p>
          <a:endParaRPr lang="en-US"/>
        </a:p>
      </dgm:t>
    </dgm:pt>
    <dgm:pt modelId="{BA529667-5FCA-446A-9538-1B7FD2CECCD1}" type="parTrans" cxnId="{44DB6B64-2878-4F01-8CC1-A562FCE5F415}">
      <dgm:prSet/>
      <dgm:spPr/>
      <dgm:t>
        <a:bodyPr/>
        <a:lstStyle/>
        <a:p>
          <a:endParaRPr lang="en-US"/>
        </a:p>
      </dgm:t>
    </dgm:pt>
    <dgm:pt modelId="{1F1310F6-DC75-4DA6-A507-B71EDAC50306}" type="sibTrans" cxnId="{44DB6B64-2878-4F01-8CC1-A562FCE5F415}">
      <dgm:prSet/>
      <dgm:spPr/>
      <dgm:t>
        <a:bodyPr/>
        <a:lstStyle/>
        <a:p>
          <a:endParaRPr lang="en-US"/>
        </a:p>
      </dgm:t>
    </dgm:pt>
    <dgm:pt modelId="{0C5837AD-E606-4BF1-9978-7B4AB7530A91}">
      <dgm:prSet phldrT="[Text]" phldr="1"/>
      <dgm:spPr/>
      <dgm:t>
        <a:bodyPr/>
        <a:lstStyle/>
        <a:p>
          <a:endParaRPr lang="en-US"/>
        </a:p>
      </dgm:t>
    </dgm:pt>
    <dgm:pt modelId="{D2D2A83B-1F32-44E9-AE5F-EE2F871AE5C2}" type="parTrans" cxnId="{0002F041-838D-4B3E-AF1A-15918830A4C2}">
      <dgm:prSet/>
      <dgm:spPr/>
      <dgm:t>
        <a:bodyPr/>
        <a:lstStyle/>
        <a:p>
          <a:endParaRPr lang="en-US"/>
        </a:p>
      </dgm:t>
    </dgm:pt>
    <dgm:pt modelId="{FA7F4AEC-EF8C-4966-8FAE-AA1D19A55FEF}" type="sibTrans" cxnId="{0002F041-838D-4B3E-AF1A-15918830A4C2}">
      <dgm:prSet/>
      <dgm:spPr/>
      <dgm:t>
        <a:bodyPr/>
        <a:lstStyle/>
        <a:p>
          <a:endParaRPr lang="en-US"/>
        </a:p>
      </dgm:t>
    </dgm:pt>
    <dgm:pt modelId="{2079E5BC-62DE-4971-8364-E3AE91EA5545}" type="pres">
      <dgm:prSet presAssocID="{4F1F06B2-E62B-4F77-999B-D6071CBE409B}" presName="matrix" presStyleCnt="0">
        <dgm:presLayoutVars>
          <dgm:chMax val="1"/>
          <dgm:dir/>
          <dgm:resizeHandles val="exact"/>
        </dgm:presLayoutVars>
      </dgm:prSet>
      <dgm:spPr/>
    </dgm:pt>
    <dgm:pt modelId="{C58DF599-8E11-422B-AE45-6812DF0C0F0A}" type="pres">
      <dgm:prSet presAssocID="{4F1F06B2-E62B-4F77-999B-D6071CBE409B}" presName="diamond" presStyleLbl="bgShp" presStyleIdx="0" presStyleCnt="1"/>
      <dgm:spPr/>
    </dgm:pt>
    <dgm:pt modelId="{ECEB1E7B-CCF8-484D-A890-91423897EDE9}" type="pres">
      <dgm:prSet presAssocID="{4F1F06B2-E62B-4F77-999B-D6071CBE409B}" presName="quad1" presStyleLbl="node1" presStyleIdx="0" presStyleCnt="4" custScaleX="302581" custLinFactX="-23151" custLinFactNeighborX="-100000" custLinFactNeighborY="-40803">
        <dgm:presLayoutVars>
          <dgm:chMax val="0"/>
          <dgm:chPref val="0"/>
          <dgm:bulletEnabled val="1"/>
        </dgm:presLayoutVars>
      </dgm:prSet>
      <dgm:spPr/>
    </dgm:pt>
    <dgm:pt modelId="{7B9DE499-92E5-49C0-8D0F-2D5D7DDFB576}" type="pres">
      <dgm:prSet presAssocID="{4F1F06B2-E62B-4F77-999B-D6071CBE409B}" presName="quad2" presStyleLbl="node1" presStyleIdx="1" presStyleCnt="4" custScaleX="323091" custScaleY="139498" custLinFactNeighborX="67511" custLinFactNeighborY="9669">
        <dgm:presLayoutVars>
          <dgm:chMax val="0"/>
          <dgm:chPref val="0"/>
          <dgm:bulletEnabled val="1"/>
        </dgm:presLayoutVars>
      </dgm:prSet>
      <dgm:spPr/>
    </dgm:pt>
    <dgm:pt modelId="{2B94C12B-2CED-409A-9BCC-97E9C5517B3F}" type="pres">
      <dgm:prSet presAssocID="{4F1F06B2-E62B-4F77-999B-D6071CBE409B}" presName="quad3" presStyleLbl="node1" presStyleIdx="2" presStyleCnt="4" custScaleX="240989" custScaleY="168007" custLinFactX="-895" custLinFactNeighborX="-100000" custLinFactNeighborY="16321">
        <dgm:presLayoutVars>
          <dgm:chMax val="0"/>
          <dgm:chPref val="0"/>
          <dgm:bulletEnabled val="1"/>
        </dgm:presLayoutVars>
      </dgm:prSet>
      <dgm:spPr/>
    </dgm:pt>
    <dgm:pt modelId="{2E7595F6-EE06-49F7-8E3F-F61F6D093F35}" type="pres">
      <dgm:prSet presAssocID="{4F1F06B2-E62B-4F77-999B-D6071CBE409B}" presName="quad4" presStyleLbl="node1" presStyleIdx="3" presStyleCnt="4" custScaleX="337400" custScaleY="125376" custLinFactX="38559" custLinFactNeighborX="100000" custLinFactNeighborY="6478">
        <dgm:presLayoutVars>
          <dgm:chMax val="0"/>
          <dgm:chPref val="0"/>
          <dgm:bulletEnabled val="1"/>
        </dgm:presLayoutVars>
      </dgm:prSet>
      <dgm:spPr/>
    </dgm:pt>
  </dgm:ptLst>
  <dgm:cxnLst>
    <dgm:cxn modelId="{35E67C26-6DB8-41A6-BD95-6DE34EA0F549}" srcId="{4F1F06B2-E62B-4F77-999B-D6071CBE409B}" destId="{D504BA0C-0FED-43A7-8651-ECEE0E5B8F0B}" srcOrd="4" destOrd="0" parTransId="{9B927B84-9323-4D50-AD47-91A730E4314F}" sibTransId="{9C7A5577-D44E-4557-A90D-25133BC7D602}"/>
    <dgm:cxn modelId="{FD169F2E-AC46-4704-8058-E3495A33DD7F}" type="presOf" srcId="{624AD220-C918-4A71-8A86-8DBEE21F9F9F}" destId="{7B9DE499-92E5-49C0-8D0F-2D5D7DDFB576}" srcOrd="0" destOrd="0" presId="urn:microsoft.com/office/officeart/2005/8/layout/matrix3"/>
    <dgm:cxn modelId="{0002F041-838D-4B3E-AF1A-15918830A4C2}" srcId="{4F1F06B2-E62B-4F77-999B-D6071CBE409B}" destId="{0C5837AD-E606-4BF1-9978-7B4AB7530A91}" srcOrd="6" destOrd="0" parTransId="{D2D2A83B-1F32-44E9-AE5F-EE2F871AE5C2}" sibTransId="{FA7F4AEC-EF8C-4966-8FAE-AA1D19A55FEF}"/>
    <dgm:cxn modelId="{F0D96456-9166-4ED9-97E5-3D7EAEA06E48}" srcId="{4F1F06B2-E62B-4F77-999B-D6071CBE409B}" destId="{6C7A4A28-6515-4779-8E9B-2DE639EA8C75}" srcOrd="2" destOrd="0" parTransId="{74A04837-F1E8-4348-9E8A-5DF176CFD737}" sibTransId="{0DB49873-5448-494F-82F5-6B15B4562125}"/>
    <dgm:cxn modelId="{44DB6B64-2878-4F01-8CC1-A562FCE5F415}" srcId="{4F1F06B2-E62B-4F77-999B-D6071CBE409B}" destId="{56A17B29-C0F9-419B-940D-2586A567E8D1}" srcOrd="5" destOrd="0" parTransId="{BA529667-5FCA-446A-9538-1B7FD2CECCD1}" sibTransId="{1F1310F6-DC75-4DA6-A507-B71EDAC50306}"/>
    <dgm:cxn modelId="{1DAD7793-6C33-4F75-BDD9-AB22BA65FE42}" type="presOf" srcId="{6C7A4A28-6515-4779-8E9B-2DE639EA8C75}" destId="{2B94C12B-2CED-409A-9BCC-97E9C5517B3F}" srcOrd="0" destOrd="0" presId="urn:microsoft.com/office/officeart/2005/8/layout/matrix3"/>
    <dgm:cxn modelId="{8458AAB7-4319-4971-B939-2CC39E80CD7A}" type="presOf" srcId="{5A2DDC07-2CAB-4C5E-AA58-FD4CC5249F4C}" destId="{2E7595F6-EE06-49F7-8E3F-F61F6D093F35}" srcOrd="0" destOrd="0" presId="urn:microsoft.com/office/officeart/2005/8/layout/matrix3"/>
    <dgm:cxn modelId="{6B2C6AC0-7C59-464C-811C-38D8A320E4E1}" type="presOf" srcId="{4F1F06B2-E62B-4F77-999B-D6071CBE409B}" destId="{2079E5BC-62DE-4971-8364-E3AE91EA5545}" srcOrd="0" destOrd="0" presId="urn:microsoft.com/office/officeart/2005/8/layout/matrix3"/>
    <dgm:cxn modelId="{AD73ADC3-976F-4986-899E-C2C51CDC35E3}" type="presOf" srcId="{43F0349E-9094-443E-855E-76B84ABE1B2A}" destId="{ECEB1E7B-CCF8-484D-A890-91423897EDE9}" srcOrd="0" destOrd="0" presId="urn:microsoft.com/office/officeart/2005/8/layout/matrix3"/>
    <dgm:cxn modelId="{589F98DD-0680-4F9F-97A2-AA10AA73EAED}" srcId="{4F1F06B2-E62B-4F77-999B-D6071CBE409B}" destId="{5A2DDC07-2CAB-4C5E-AA58-FD4CC5249F4C}" srcOrd="3" destOrd="0" parTransId="{B76172A5-4AD9-4327-8281-E631E3A077C7}" sibTransId="{A4D2BA6D-3A87-4744-B64F-768DEE4CD3C3}"/>
    <dgm:cxn modelId="{DE29B7E4-C64B-4E70-9AF7-3502F087AA0B}" srcId="{4F1F06B2-E62B-4F77-999B-D6071CBE409B}" destId="{43F0349E-9094-443E-855E-76B84ABE1B2A}" srcOrd="0" destOrd="0" parTransId="{E76842B4-6654-4389-A916-FA6BBDF266ED}" sibTransId="{64ED4FE1-8EC8-47FD-87E3-878F8E442727}"/>
    <dgm:cxn modelId="{400A44EB-F502-43A1-AB39-4F0213C8F9AA}" srcId="{4F1F06B2-E62B-4F77-999B-D6071CBE409B}" destId="{624AD220-C918-4A71-8A86-8DBEE21F9F9F}" srcOrd="1" destOrd="0" parTransId="{6FF68E42-16E9-4B7C-B758-0FD282B2134A}" sibTransId="{6D229609-85AE-4383-815B-6F0FF8771BCA}"/>
    <dgm:cxn modelId="{B432A328-428A-41FE-9771-2E953EBA760A}" type="presParOf" srcId="{2079E5BC-62DE-4971-8364-E3AE91EA5545}" destId="{C58DF599-8E11-422B-AE45-6812DF0C0F0A}" srcOrd="0" destOrd="0" presId="urn:microsoft.com/office/officeart/2005/8/layout/matrix3"/>
    <dgm:cxn modelId="{91583926-B8E3-4934-8156-198BC8329AE4}" type="presParOf" srcId="{2079E5BC-62DE-4971-8364-E3AE91EA5545}" destId="{ECEB1E7B-CCF8-484D-A890-91423897EDE9}" srcOrd="1" destOrd="0" presId="urn:microsoft.com/office/officeart/2005/8/layout/matrix3"/>
    <dgm:cxn modelId="{DA3763FB-1412-419F-8F8B-BFB3400B7526}" type="presParOf" srcId="{2079E5BC-62DE-4971-8364-E3AE91EA5545}" destId="{7B9DE499-92E5-49C0-8D0F-2D5D7DDFB576}" srcOrd="2" destOrd="0" presId="urn:microsoft.com/office/officeart/2005/8/layout/matrix3"/>
    <dgm:cxn modelId="{0EA90456-15F8-425C-8539-4960BAFC85ED}" type="presParOf" srcId="{2079E5BC-62DE-4971-8364-E3AE91EA5545}" destId="{2B94C12B-2CED-409A-9BCC-97E9C5517B3F}" srcOrd="3" destOrd="0" presId="urn:microsoft.com/office/officeart/2005/8/layout/matrix3"/>
    <dgm:cxn modelId="{75FAD011-79B2-4927-896D-36D0A7F78C4A}" type="presParOf" srcId="{2079E5BC-62DE-4971-8364-E3AE91EA5545}" destId="{2E7595F6-EE06-49F7-8E3F-F61F6D093F35}" srcOrd="4" destOrd="0" presId="urn:microsoft.com/office/officeart/2005/8/layout/matrix3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58DF599-8E11-422B-AE45-6812DF0C0F0A}">
      <dsp:nvSpPr>
        <dsp:cNvPr id="0" name=""/>
        <dsp:cNvSpPr/>
      </dsp:nvSpPr>
      <dsp:spPr>
        <a:xfrm>
          <a:off x="3029351" y="-91239"/>
          <a:ext cx="4851401" cy="4851401"/>
        </a:xfrm>
        <a:prstGeom prst="diamond">
          <a:avLst/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>
          <a:outerShdw blurRad="57150" dist="38100" dir="5400000" algn="ctr" rotWithShape="0">
            <a:schemeClr val="accent1">
              <a:tint val="40000"/>
              <a:hueOff val="0"/>
              <a:satOff val="0"/>
              <a:lumOff val="0"/>
              <a:alphaOff val="0"/>
              <a:shade val="9000"/>
              <a:satMod val="105000"/>
              <a:alpha val="48000"/>
            </a:schemeClr>
          </a:outerShdw>
        </a:effectLst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ECEB1E7B-CCF8-484D-A890-91423897EDE9}">
      <dsp:nvSpPr>
        <dsp:cNvPr id="0" name=""/>
        <dsp:cNvSpPr/>
      </dsp:nvSpPr>
      <dsp:spPr>
        <a:xfrm>
          <a:off x="0" y="0"/>
          <a:ext cx="5724972" cy="1892046"/>
        </a:xfrm>
        <a:prstGeom prst="roundRect">
          <a:avLst/>
        </a:prstGeom>
        <a:gradFill rotWithShape="0">
          <a:gsLst>
            <a:gs pos="0">
              <a:srgbClr val="FF0000"/>
            </a:gs>
            <a:gs pos="92000">
              <a:srgbClr val="FFBF11">
                <a:alpha val="83922"/>
              </a:srgbClr>
            </a:gs>
            <a:gs pos="100000">
              <a:schemeClr val="accent1">
                <a:hueOff val="0"/>
                <a:satOff val="0"/>
                <a:lumOff val="0"/>
                <a:alphaOff val="0"/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  <a:ln>
          <a:noFill/>
        </a:ln>
        <a:effectLst>
          <a:outerShdw blurRad="57150" dist="38100" dir="5400000" algn="ctr" rotWithShape="0">
            <a:schemeClr val="accent1">
              <a:hueOff val="0"/>
              <a:satOff val="0"/>
              <a:lumOff val="0"/>
              <a:alphaOff val="0"/>
              <a:shade val="9000"/>
              <a:satMod val="105000"/>
              <a:alpha val="48000"/>
            </a:schemeClr>
          </a:outerShdw>
        </a:effectLst>
        <a:scene3d>
          <a:camera prst="orthographicFront" fov="0">
            <a:rot lat="0" lon="0" rev="0"/>
          </a:camera>
          <a:lightRig rig="glow" dir="tl">
            <a:rot lat="0" lon="0" rev="900000"/>
          </a:lightRig>
        </a:scene3d>
        <a:sp3d prstMaterial="powder">
          <a:bevelT w="25400" h="3810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kern="1200" dirty="0"/>
            <a:t>Ecology</a:t>
          </a:r>
        </a:p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kern="1200" dirty="0" err="1"/>
            <a:t>Behvior</a:t>
          </a:r>
          <a:endParaRPr lang="en-US" sz="2800" kern="1200" dirty="0"/>
        </a:p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kern="1200" dirty="0"/>
            <a:t>Physiology</a:t>
          </a:r>
        </a:p>
      </dsp:txBody>
      <dsp:txXfrm>
        <a:off x="92362" y="92362"/>
        <a:ext cx="5540248" cy="1707322"/>
      </dsp:txXfrm>
    </dsp:sp>
    <dsp:sp modelId="{7B9DE499-92E5-49C0-8D0F-2D5D7DDFB576}">
      <dsp:nvSpPr>
        <dsp:cNvPr id="0" name=""/>
        <dsp:cNvSpPr/>
      </dsp:nvSpPr>
      <dsp:spPr>
        <a:xfrm>
          <a:off x="4694669" y="178925"/>
          <a:ext cx="6113031" cy="2639366"/>
        </a:xfrm>
        <a:prstGeom prst="roundRect">
          <a:avLst/>
        </a:prstGeom>
        <a:gradFill rotWithShape="0">
          <a:gsLst>
            <a:gs pos="0">
              <a:schemeClr val="accent1">
                <a:hueOff val="0"/>
                <a:satOff val="0"/>
                <a:lumOff val="0"/>
                <a:alphaOff val="0"/>
                <a:tint val="98000"/>
                <a:shade val="25000"/>
                <a:satMod val="250000"/>
              </a:schemeClr>
            </a:gs>
            <a:gs pos="68000">
              <a:schemeClr val="accent1">
                <a:lumMod val="50000"/>
              </a:schemeClr>
            </a:gs>
            <a:gs pos="100000">
              <a:schemeClr val="accent1">
                <a:hueOff val="0"/>
                <a:satOff val="0"/>
                <a:lumOff val="0"/>
                <a:alphaOff val="0"/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  <a:ln>
          <a:noFill/>
        </a:ln>
        <a:effectLst>
          <a:outerShdw blurRad="57150" dist="38100" dir="5400000" algn="ctr" rotWithShape="0">
            <a:schemeClr val="accent1">
              <a:hueOff val="0"/>
              <a:satOff val="0"/>
              <a:lumOff val="0"/>
              <a:alphaOff val="0"/>
              <a:shade val="9000"/>
              <a:satMod val="105000"/>
              <a:alpha val="48000"/>
            </a:schemeClr>
          </a:outerShdw>
        </a:effectLst>
        <a:scene3d>
          <a:camera prst="orthographicFront" fov="0">
            <a:rot lat="0" lon="0" rev="0"/>
          </a:camera>
          <a:lightRig rig="glow" dir="tl">
            <a:rot lat="0" lon="0" rev="900000"/>
          </a:lightRig>
        </a:scene3d>
        <a:sp3d prstMaterial="powder">
          <a:bevelT w="25400" h="3810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kern="1200" dirty="0"/>
            <a:t>Oceanography</a:t>
          </a:r>
        </a:p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kern="1200" dirty="0"/>
            <a:t>Habitat models</a:t>
          </a:r>
        </a:p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2100" kern="1200" dirty="0"/>
        </a:p>
      </dsp:txBody>
      <dsp:txXfrm>
        <a:off x="4823512" y="307768"/>
        <a:ext cx="5855345" cy="2381680"/>
      </dsp:txXfrm>
    </dsp:sp>
    <dsp:sp modelId="{2B94C12B-2CED-409A-9BCC-97E9C5517B3F}">
      <dsp:nvSpPr>
        <dsp:cNvPr id="0" name=""/>
        <dsp:cNvSpPr/>
      </dsp:nvSpPr>
      <dsp:spPr>
        <a:xfrm>
          <a:off x="247465" y="1763870"/>
          <a:ext cx="4559623" cy="3178770"/>
        </a:xfrm>
        <a:prstGeom prst="roundRect">
          <a:avLst/>
        </a:prstGeom>
        <a:gradFill flip="none" rotWithShape="1">
          <a:gsLst>
            <a:gs pos="0">
              <a:schemeClr val="accent5">
                <a:lumMod val="89000"/>
              </a:schemeClr>
            </a:gs>
            <a:gs pos="23000">
              <a:schemeClr val="accent5">
                <a:lumMod val="89000"/>
              </a:schemeClr>
            </a:gs>
            <a:gs pos="69000">
              <a:schemeClr val="accent5">
                <a:lumMod val="75000"/>
              </a:schemeClr>
            </a:gs>
            <a:gs pos="97000">
              <a:schemeClr val="accent5">
                <a:lumMod val="70000"/>
              </a:schemeClr>
            </a:gs>
          </a:gsLst>
          <a:path path="circle">
            <a:fillToRect l="50000" t="50000" r="50000" b="50000"/>
          </a:path>
          <a:tileRect/>
        </a:gradFill>
        <a:ln>
          <a:noFill/>
        </a:ln>
        <a:effectLst>
          <a:outerShdw blurRad="57150" dist="38100" dir="5400000" algn="ctr" rotWithShape="0">
            <a:schemeClr val="accent1">
              <a:hueOff val="0"/>
              <a:satOff val="0"/>
              <a:lumOff val="0"/>
              <a:alphaOff val="0"/>
              <a:shade val="9000"/>
              <a:satMod val="105000"/>
              <a:alpha val="48000"/>
            </a:schemeClr>
          </a:outerShdw>
        </a:effectLst>
        <a:scene3d>
          <a:camera prst="orthographicFront" fov="0">
            <a:rot lat="0" lon="0" rev="0"/>
          </a:camera>
          <a:lightRig rig="glow" dir="tl">
            <a:rot lat="0" lon="0" rev="900000"/>
          </a:lightRig>
        </a:scene3d>
        <a:sp3d prstMaterial="powder">
          <a:bevelT w="25400" h="3810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kern="1200" dirty="0"/>
            <a:t>Fishing gear</a:t>
          </a:r>
        </a:p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kern="1200" dirty="0"/>
            <a:t>Fishing  operations</a:t>
          </a:r>
        </a:p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kern="1200" dirty="0"/>
            <a:t>Fisheries management</a:t>
          </a:r>
        </a:p>
      </dsp:txBody>
      <dsp:txXfrm>
        <a:off x="402640" y="1919045"/>
        <a:ext cx="4249273" cy="2868420"/>
      </dsp:txXfrm>
    </dsp:sp>
    <dsp:sp modelId="{2E7595F6-EE06-49F7-8E3F-F61F6D093F35}">
      <dsp:nvSpPr>
        <dsp:cNvPr id="0" name=""/>
        <dsp:cNvSpPr/>
      </dsp:nvSpPr>
      <dsp:spPr>
        <a:xfrm>
          <a:off x="4855735" y="2289735"/>
          <a:ext cx="6383764" cy="2372172"/>
        </a:xfrm>
        <a:prstGeom prst="roundRect">
          <a:avLst/>
        </a:prstGeom>
        <a:gradFill rotWithShape="0">
          <a:gsLst>
            <a:gs pos="0">
              <a:srgbClr val="FF0000"/>
            </a:gs>
            <a:gs pos="100000">
              <a:schemeClr val="accent1">
                <a:hueOff val="0"/>
                <a:satOff val="0"/>
                <a:lumOff val="0"/>
                <a:alphaOff val="0"/>
                <a:tint val="86000"/>
                <a:satMod val="115000"/>
              </a:schemeClr>
            </a:gs>
            <a:gs pos="100000">
              <a:schemeClr val="accent1">
                <a:hueOff val="0"/>
                <a:satOff val="0"/>
                <a:lumOff val="0"/>
                <a:alphaOff val="0"/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  <a:ln>
          <a:noFill/>
        </a:ln>
        <a:effectLst>
          <a:outerShdw blurRad="57150" dist="38100" dir="5400000" algn="ctr" rotWithShape="0">
            <a:schemeClr val="accent1">
              <a:hueOff val="0"/>
              <a:satOff val="0"/>
              <a:lumOff val="0"/>
              <a:alphaOff val="0"/>
              <a:shade val="9000"/>
              <a:satMod val="105000"/>
              <a:alpha val="48000"/>
            </a:schemeClr>
          </a:outerShdw>
        </a:effectLst>
        <a:scene3d>
          <a:camera prst="orthographicFront" fov="0">
            <a:rot lat="0" lon="0" rev="0"/>
          </a:camera>
          <a:lightRig rig="glow" dir="tl">
            <a:rot lat="0" lon="0" rev="900000"/>
          </a:lightRig>
        </a:scene3d>
        <a:sp3d prstMaterial="powder">
          <a:bevelT w="25400" h="3810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2400" kern="1200" dirty="0"/>
        </a:p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kern="1200" dirty="0"/>
            <a:t>Fisheries economics</a:t>
          </a:r>
        </a:p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kern="1200" dirty="0"/>
            <a:t>Incentives</a:t>
          </a:r>
        </a:p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kern="1200" dirty="0"/>
            <a:t>Community  organization</a:t>
          </a:r>
        </a:p>
      </dsp:txBody>
      <dsp:txXfrm>
        <a:off x="4971535" y="2405535"/>
        <a:ext cx="6152164" cy="2140572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matrix3">
  <dgm:title val=""/>
  <dgm:desc val=""/>
  <dgm:catLst>
    <dgm:cat type="matrix" pri="1000"/>
    <dgm:cat type="convert" pri="18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0" destOrd="0"/>
        <dgm:cxn modelId="8" srcId="0" destId="4" srcOrd="1" destOrd="0"/>
      </dgm:cxnLst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matrix">
    <dgm:varLst>
      <dgm:chMax val="1"/>
      <dgm:dir/>
      <dgm:resizeHandles val="exact"/>
    </dgm:varLst>
    <dgm:alg type="composite">
      <dgm:param type="ar" val="1"/>
    </dgm:alg>
    <dgm:shape xmlns:r="http://schemas.openxmlformats.org/officeDocument/2006/relationships" r:blip="">
      <dgm:adjLst/>
    </dgm:shape>
    <dgm:presOf/>
    <dgm:choose name="Name0">
      <dgm:if name="Name1" func="var" arg="dir" op="equ" val="norm">
        <dgm:constrLst>
          <dgm:constr type="w" for="ch" forName="diamond" refType="w"/>
          <dgm:constr type="h" for="ch" forName="diamond" refType="h"/>
          <dgm:constr type="w" for="ch" forName="quad1" refType="w" fact="0.39"/>
          <dgm:constr type="h" for="ch" forName="quad1" refType="h" fact="0.39"/>
          <dgm:constr type="ctrX" for="ch" forName="quad1" refType="w" fact="0.29"/>
          <dgm:constr type="ctrY" for="ch" forName="quad1" refType="h" fact="0.29"/>
          <dgm:constr type="w" for="ch" forName="quad2" refType="w" fact="0.39"/>
          <dgm:constr type="h" for="ch" forName="quad2" refType="h" fact="0.39"/>
          <dgm:constr type="ctrX" for="ch" forName="quad2" refType="w" fact="0.71"/>
          <dgm:constr type="ctrY" for="ch" forName="quad2" refType="h" fact="0.29"/>
          <dgm:constr type="w" for="ch" forName="quad3" refType="w" fact="0.39"/>
          <dgm:constr type="h" for="ch" forName="quad3" refType="h" fact="0.39"/>
          <dgm:constr type="ctrX" for="ch" forName="quad3" refType="w" fact="0.29"/>
          <dgm:constr type="ctrY" for="ch" forName="quad3" refType="h" fact="0.71"/>
          <dgm:constr type="w" for="ch" forName="quad4" refType="w" fact="0.39"/>
          <dgm:constr type="h" for="ch" forName="quad4" refType="h" fact="0.39"/>
          <dgm:constr type="ctrX" for="ch" forName="quad4" refType="w" fact="0.71"/>
          <dgm:constr type="ctrY" for="ch" forName="quad4" refType="h" fact="0.71"/>
          <dgm:constr type="primFontSz" for="des" ptType="node" op="equ" val="65"/>
        </dgm:constrLst>
      </dgm:if>
      <dgm:else name="Name2">
        <dgm:constrLst>
          <dgm:constr type="w" for="ch" forName="diamond" refType="w"/>
          <dgm:constr type="h" for="ch" forName="diamond" refType="h"/>
          <dgm:constr type="w" for="ch" forName="quad1" refType="w" fact="0.39"/>
          <dgm:constr type="h" for="ch" forName="quad1" refType="h" fact="0.39"/>
          <dgm:constr type="ctrX" for="ch" forName="quad1" refType="w" fact="0.71"/>
          <dgm:constr type="ctrY" for="ch" forName="quad1" refType="h" fact="0.29"/>
          <dgm:constr type="w" for="ch" forName="quad2" refType="w" fact="0.39"/>
          <dgm:constr type="h" for="ch" forName="quad2" refType="h" fact="0.39"/>
          <dgm:constr type="ctrX" for="ch" forName="quad2" refType="w" fact="0.29"/>
          <dgm:constr type="ctrY" for="ch" forName="quad2" refType="h" fact="0.29"/>
          <dgm:constr type="w" for="ch" forName="quad3" refType="w" fact="0.39"/>
          <dgm:constr type="h" for="ch" forName="quad3" refType="h" fact="0.39"/>
          <dgm:constr type="ctrX" for="ch" forName="quad3" refType="w" fact="0.71"/>
          <dgm:constr type="ctrY" for="ch" forName="quad3" refType="h" fact="0.71"/>
          <dgm:constr type="w" for="ch" forName="quad4" refType="w" fact="0.39"/>
          <dgm:constr type="h" for="ch" forName="quad4" refType="h" fact="0.39"/>
          <dgm:constr type="ctrX" for="ch" forName="quad4" refType="w" fact="0.29"/>
          <dgm:constr type="ctrY" for="ch" forName="quad4" refType="h" fact="0.71"/>
          <dgm:constr type="primFontSz" for="des" ptType="node" op="equ" val="65"/>
        </dgm:constrLst>
      </dgm:else>
    </dgm:choose>
    <dgm:ruleLst/>
    <dgm:choose name="Name3">
      <dgm:if name="Name4" axis="ch" ptType="node" func="cnt" op="gte" val="1">
        <dgm:layoutNode name="diamond" styleLbl="bgShp">
          <dgm:alg type="sp"/>
          <dgm:shape xmlns:r="http://schemas.openxmlformats.org/officeDocument/2006/relationships" type="diamond" r:blip="">
            <dgm:adjLst/>
          </dgm:shape>
          <dgm:presOf/>
          <dgm:constrLst>
            <dgm:constr type="w" refType="h" op="equ"/>
          </dgm:constrLst>
          <dgm:ruleLst/>
        </dgm:layoutNode>
        <dgm:layoutNode name="quad1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1 1" cnt="1 0"/>
          <dgm:constrLst>
            <dgm:constr type="w" refType="h" op="equ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quad2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2 1" cnt="1 0"/>
          <dgm:constrLst>
            <dgm:constr type="w" refType="h" op="equ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quad3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3 1" cnt="1 0"/>
          <dgm:constrLst>
            <dgm:constr type="w" refType="h" op="equ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quad4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4 1" cnt="1 0"/>
          <dgm:constrLst>
            <dgm:constr type="w" refType="h" op="equ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</dgm:if>
      <dgm:else name="Name5"/>
    </dgm:choose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95.png"/></Relationships>
</file>

<file path=ppt/drawings/_rels/vmlDrawing2.vml.rels><?xml version="1.0" encoding="UTF-8" standalone="yes"?>
<Relationships xmlns="http://schemas.openxmlformats.org/package/2006/relationships"><Relationship Id="rId2" Type="http://schemas.openxmlformats.org/officeDocument/2006/relationships/image" Target="../media/image224.emf"/><Relationship Id="rId1" Type="http://schemas.openxmlformats.org/officeDocument/2006/relationships/image" Target="../media/image223.emf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ax="1024" units="cm"/>
          <inkml:channel name="Y" type="integer" max="768" units="cm"/>
        </inkml:traceFormat>
        <inkml:channelProperties>
          <inkml:channelProperty channel="X" name="resolution" value="32" units="1/cm"/>
          <inkml:channelProperty channel="Y" name="resolution" value="32" units="1/cm"/>
        </inkml:channelProperties>
      </inkml:inkSource>
      <inkml:timestamp xml:id="ts0" timeString="2005-04-10T17:31:33.099"/>
    </inkml:context>
    <inkml:brush xml:id="br0">
      <inkml:brushProperty name="width" value="0.05292" units="cm"/>
      <inkml:brushProperty name="height" value="0.05292" units="cm"/>
      <inkml:brushProperty name="color" value="#FF0000"/>
      <inkml:brushProperty name="fitToCurve" value="1"/>
    </inkml:brush>
  </inkml:definitions>
  <inkml:trace contextRef="#ctx0" brushRef="#br0">0 43</inkml:trace>
  <inkml:trace contextRef="#ctx0" brushRef="#br0" timeOffset="421">0 43</inkml:trace>
  <inkml:trace contextRef="#ctx0" brushRef="#br0" timeOffset="1522">43 0</inkml:trace>
  <inkml:trace contextRef="#ctx0" brushRef="#br0" timeOffset="1713">43 0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ax="1024" units="cm"/>
          <inkml:channel name="Y" type="integer" max="768" units="cm"/>
        </inkml:traceFormat>
        <inkml:channelProperties>
          <inkml:channelProperty channel="X" name="resolution" value="32" units="1/cm"/>
          <inkml:channelProperty channel="Y" name="resolution" value="32" units="1/cm"/>
        </inkml:channelProperties>
      </inkml:inkSource>
      <inkml:timestamp xml:id="ts0" timeString="2005-04-10T17:31:35.963"/>
    </inkml:context>
    <inkml:brush xml:id="br0">
      <inkml:brushProperty name="width" value="0.05292" units="cm"/>
      <inkml:brushProperty name="height" value="0.05292" units="cm"/>
      <inkml:brushProperty name="color" value="#FF0000"/>
      <inkml:brushProperty name="fitToCurve" value="1"/>
    </inkml:brush>
  </inkml:definitions>
  <inkml:trace contextRef="#ctx0" brushRef="#br0">0 0</inkml:trace>
  <inkml:trace contextRef="#ctx0" brushRef="#br0" timeOffset="221">0 0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ax="1024" units="cm"/>
          <inkml:channel name="Y" type="integer" max="768" units="cm"/>
        </inkml:traceFormat>
        <inkml:channelProperties>
          <inkml:channelProperty channel="X" name="resolution" value="32" units="1/cm"/>
          <inkml:channelProperty channel="Y" name="resolution" value="32" units="1/cm"/>
        </inkml:channelProperties>
      </inkml:inkSource>
      <inkml:timestamp xml:id="ts0" timeString="2005-04-10T17:31:28.142"/>
    </inkml:context>
    <inkml:brush xml:id="br0">
      <inkml:brushProperty name="width" value="0.05292" units="cm"/>
      <inkml:brushProperty name="height" value="0.05292" units="cm"/>
      <inkml:brushProperty name="color" value="#FF0000"/>
      <inkml:brushProperty name="fitToCurve" value="1"/>
    </inkml:brush>
  </inkml:definitions>
  <inkml:trace contextRef="#ctx0" brushRef="#br0">0 0</inkml:trace>
  <inkml:trace contextRef="#ctx0" brushRef="#br0" timeOffset="601">0 0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ax="1024" units="cm"/>
          <inkml:channel name="Y" type="integer" max="768" units="cm"/>
        </inkml:traceFormat>
        <inkml:channelProperties>
          <inkml:channelProperty channel="X" name="resolution" value="32" units="1/cm"/>
          <inkml:channelProperty channel="Y" name="resolution" value="32" units="1/cm"/>
        </inkml:channelProperties>
      </inkml:inkSource>
      <inkml:timestamp xml:id="ts0" timeString="2005-04-10T17:38:16.930"/>
    </inkml:context>
    <inkml:brush xml:id="br0">
      <inkml:brushProperty name="width" value="0.05292" units="cm"/>
      <inkml:brushProperty name="height" value="0.05292" units="cm"/>
      <inkml:brushProperty name="color" value="#FF0000"/>
      <inkml:brushProperty name="fitToCurve" value="1"/>
    </inkml:brush>
  </inkml:definitions>
  <inkml:trace contextRef="#ctx0" brushRef="#br0">0 0</inkml:trace>
  <inkml:trace contextRef="#ctx0" brushRef="#br0" timeOffset="691">0 0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1"/>
            <a:ext cx="4002299" cy="351737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231639" y="1"/>
            <a:ext cx="4002299" cy="351737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5596997-73FC-42D4-A8A5-B0BAD3AC8963}" type="datetimeFigureOut">
              <a:rPr lang="en-US" smtClean="0"/>
              <a:t>7/28/20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2516188" y="876300"/>
            <a:ext cx="4203700" cy="236537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23608" y="3373754"/>
            <a:ext cx="7388860" cy="2760346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6658664"/>
            <a:ext cx="4002299" cy="351736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231639" y="6658664"/>
            <a:ext cx="4002299" cy="351736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A9D6098-30F7-4680-9DEA-5BB9BCD1C64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164126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817EC55-949F-4201-9762-F6728965BA1C}" type="slidenum">
              <a:rPr kumimoji="0" lang="es-ES" sz="1200" b="0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s-ES" sz="1200" b="0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97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7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s-ES" dirty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8819406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293B19-B85B-4EE9-8F8D-5CD1E382EE7C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00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00068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109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0109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BB40723-7C76-412C-990C-04F4A2FDCCFF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1 Marcador de imagen de diapositiva">
            <a:extLst>
              <a:ext uri="{FF2B5EF4-FFF2-40B4-BE49-F238E27FC236}">
                <a16:creationId xmlns:a16="http://schemas.microsoft.com/office/drawing/2014/main" id="{5D8B7A54-94AE-493B-814C-03CB2B92482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219" name="2 Marcador de notas">
            <a:extLst>
              <a:ext uri="{FF2B5EF4-FFF2-40B4-BE49-F238E27FC236}">
                <a16:creationId xmlns:a16="http://schemas.microsoft.com/office/drawing/2014/main" id="{649DE609-CF6B-4EBE-A1C5-92E29AB345B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s-CR" altLang="en-US"/>
              <a:t>Significative difference for X. gladius, C. falciformis and sphyrnidae, in general for all fishes the difference in captures it is  difference, the reduction for turtles reduction is very significative</a:t>
            </a:r>
          </a:p>
        </p:txBody>
      </p:sp>
      <p:sp>
        <p:nvSpPr>
          <p:cNvPr id="9220" name="3 Marcador de número de diapositiva">
            <a:extLst>
              <a:ext uri="{FF2B5EF4-FFF2-40B4-BE49-F238E27FC236}">
                <a16:creationId xmlns:a16="http://schemas.microsoft.com/office/drawing/2014/main" id="{8C4B37C7-7B94-4B26-9C1A-D8FEF0A1CDB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5D93B9E-ADA1-4F17-9AB3-4B254CBFD35C}" type="slidenum">
              <a:rPr kumimoji="0" lang="es-CR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49</a:t>
            </a:fld>
            <a:endParaRPr kumimoji="0" lang="es-CR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3692723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slideMaster" Target="../slideMasters/slideMaster6.xml"/><Relationship Id="rId1" Type="http://schemas.openxmlformats.org/officeDocument/2006/relationships/themeOverride" Target="../theme/themeOverride1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slideMaster" Target="../slideMasters/slideMaster6.xml"/><Relationship Id="rId1" Type="http://schemas.openxmlformats.org/officeDocument/2006/relationships/themeOverride" Target="../theme/themeOverride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BC50120-A558-4CE4-8897-BE113617568E}" type="datetimeFigureOut">
              <a:rPr lang="en-US"/>
              <a:pPr>
                <a:defRPr/>
              </a:pPr>
              <a:t>7/28/20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2859E88-957B-4406-AFC9-AD64182C6BC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978944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2959C0-DD54-4F1C-B335-799D40D724DE}" type="datetimeFigureOut">
              <a:rPr lang="en-US"/>
              <a:pPr>
                <a:defRPr/>
              </a:pPr>
              <a:t>7/28/20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80C8615-661F-40C2-AC21-FAB7F587EB3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5965367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901D2A6-85D6-449C-8F0F-967D830A2885}"/>
              </a:ext>
            </a:extLst>
          </p:cNvPr>
          <p:cNvCxnSpPr/>
          <p:nvPr/>
        </p:nvCxnSpPr>
        <p:spPr>
          <a:xfrm>
            <a:off x="751418" y="2179639"/>
            <a:ext cx="4997449" cy="1587"/>
          </a:xfrm>
          <a:prstGeom prst="line">
            <a:avLst/>
          </a:prstGeom>
          <a:noFill/>
          <a:ln w="12700" cap="flat" cmpd="sng" algn="ctr">
            <a:solidFill>
              <a:schemeClr val="bg2">
                <a:tint val="20000"/>
              </a:schemeClr>
            </a:solidFill>
            <a:prstDash val="solid"/>
          </a:ln>
          <a:effectLst>
            <a:outerShdw blurRad="34925" dir="2700000" algn="tl" rotWithShape="0">
              <a:srgbClr val="000000">
                <a:alpha val="55000"/>
              </a:srgb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D34A2B9D-CE4B-443F-A316-99F1625FD981}"/>
              </a:ext>
            </a:extLst>
          </p:cNvPr>
          <p:cNvCxnSpPr/>
          <p:nvPr/>
        </p:nvCxnSpPr>
        <p:spPr>
          <a:xfrm>
            <a:off x="6339418" y="2179639"/>
            <a:ext cx="4999567" cy="1587"/>
          </a:xfrm>
          <a:prstGeom prst="line">
            <a:avLst/>
          </a:prstGeom>
          <a:noFill/>
          <a:ln w="12700" cap="flat" cmpd="sng" algn="ctr">
            <a:solidFill>
              <a:schemeClr val="bg2">
                <a:tint val="20000"/>
              </a:schemeClr>
            </a:solidFill>
            <a:prstDash val="solid"/>
          </a:ln>
          <a:effectLst>
            <a:outerShdw blurRad="34925" dir="2700000" algn="tl" rotWithShape="0">
              <a:srgbClr val="000000">
                <a:alpha val="55000"/>
              </a:srgb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399593"/>
            <a:ext cx="5386917" cy="762000"/>
          </a:xfrm>
          <a:noFill/>
          <a:ln w="25400" cap="rnd" cmpd="sng" algn="ctr">
            <a:noFill/>
            <a:prstDash val="solid"/>
          </a:ln>
          <a:effectLst>
            <a:softEdge rad="63500"/>
          </a:effectLst>
          <a:sp3d prstMaterial="flat"/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anchor="b">
            <a:noAutofit/>
          </a:bodyPr>
          <a:lstStyle>
            <a:lvl1pPr marL="0" indent="0" algn="l">
              <a:spcBef>
                <a:spcPts val="0"/>
              </a:spcBef>
              <a:buNone/>
              <a:defRPr sz="2600" b="1">
                <a:solidFill>
                  <a:schemeClr val="tx2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Content Placeholder 31"/>
          <p:cNvSpPr>
            <a:spLocks noGrp="1"/>
          </p:cNvSpPr>
          <p:nvPr>
            <p:ph sz="half" idx="2"/>
          </p:nvPr>
        </p:nvSpPr>
        <p:spPr>
          <a:xfrm>
            <a:off x="609600" y="2201896"/>
            <a:ext cx="5384800" cy="391363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4" name="Content Placeholder 33"/>
          <p:cNvSpPr>
            <a:spLocks noGrp="1"/>
          </p:cNvSpPr>
          <p:nvPr>
            <p:ph sz="quarter" idx="4"/>
          </p:nvPr>
        </p:nvSpPr>
        <p:spPr>
          <a:xfrm>
            <a:off x="6199717" y="2201896"/>
            <a:ext cx="5384800" cy="391363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15544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2" name="Text Placeholder 11"/>
          <p:cNvSpPr>
            <a:spLocks noGrp="1"/>
          </p:cNvSpPr>
          <p:nvPr>
            <p:ph type="body" idx="3"/>
          </p:nvPr>
        </p:nvSpPr>
        <p:spPr>
          <a:xfrm>
            <a:off x="6197600" y="1399593"/>
            <a:ext cx="5386917" cy="762000"/>
          </a:xfrm>
          <a:noFill/>
          <a:ln w="25400" cap="rnd" cmpd="sng" algn="ctr">
            <a:noFill/>
            <a:prstDash val="solid"/>
          </a:ln>
          <a:effectLst>
            <a:softEdge rad="63500"/>
          </a:effectLst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anchor="b">
            <a:noAutofit/>
          </a:bodyPr>
          <a:lstStyle>
            <a:lvl1pPr marL="0" indent="0" algn="l">
              <a:spcBef>
                <a:spcPts val="0"/>
              </a:spcBef>
              <a:buNone/>
              <a:defRPr sz="2600" b="1" baseline="0">
                <a:solidFill>
                  <a:schemeClr val="tx2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E75E476F-26C1-43DC-B747-A91548CE9913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FA227EA5-5D72-4FC0-AF34-510012F42014}" type="slidenum">
              <a:rPr lang="en-US" altLang="en-US"/>
              <a:pPr/>
              <a:t>‹#›</a:t>
            </a:fld>
            <a:endParaRPr lang="en-US" altLang="en-US"/>
          </a:p>
        </p:txBody>
      </p:sp>
      <p:sp>
        <p:nvSpPr>
          <p:cNvPr id="10" name="Footer Placeholder 7">
            <a:extLst>
              <a:ext uri="{FF2B5EF4-FFF2-40B4-BE49-F238E27FC236}">
                <a16:creationId xmlns:a16="http://schemas.microsoft.com/office/drawing/2014/main" id="{60E72A66-8FD6-4694-88AF-DFFF9AFF30C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algn="r">
              <a:defRPr>
                <a:solidFill>
                  <a:srgbClr val="FEFAC9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Date Placeholder 6">
            <a:extLst>
              <a:ext uri="{FF2B5EF4-FFF2-40B4-BE49-F238E27FC236}">
                <a16:creationId xmlns:a16="http://schemas.microsoft.com/office/drawing/2014/main" id="{787BDA50-09B8-46AC-919D-F5F7933EBDE8}"/>
              </a:ext>
            </a:extLst>
          </p:cNvPr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106F88E-0FB5-492F-901C-547185F084F6}" type="datetimeFigureOut">
              <a:rPr lang="en-US"/>
              <a:pPr>
                <a:defRPr/>
              </a:pPr>
              <a:t>7/28/20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8899232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B77727DF-A0B0-4E31-9516-946418EFE47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97E70BF-953A-4A6B-B91C-E14032C9AB56}" type="datetimeFigureOut">
              <a:rPr lang="en-US"/>
              <a:pPr>
                <a:defRPr/>
              </a:pPr>
              <a:t>7/28/20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B86EECA-E013-4305-AE16-59727D8A692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algn="r">
              <a:defRPr>
                <a:solidFill>
                  <a:srgbClr val="FEFAC9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FDEA378-8BAF-4E07-8DC9-9F1175B123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B141F34-F21B-4225-8A26-B673B923E41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2343156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A32C56A-DA86-4172-A937-C4EA1EA2A97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4B4ACBE-45B7-40B6-8430-423EAEE81ABB}" type="datetimeFigureOut">
              <a:rPr lang="en-US"/>
              <a:pPr>
                <a:defRPr/>
              </a:pPr>
              <a:t>7/28/20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A1BC4757-012A-4192-B2C5-A231D1FE01F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algn="r">
              <a:defRPr>
                <a:solidFill>
                  <a:srgbClr val="FEFAC9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EB36F8B-8346-4225-A59E-9A0BA109F83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44118BD-F768-4B37-A923-66FF150227C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76381487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Content Placeholder 28"/>
          <p:cNvSpPr>
            <a:spLocks noGrp="1"/>
          </p:cNvSpPr>
          <p:nvPr>
            <p:ph sz="quarter" idx="1"/>
          </p:nvPr>
        </p:nvSpPr>
        <p:spPr>
          <a:xfrm>
            <a:off x="609600" y="457200"/>
            <a:ext cx="8331200" cy="57150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042400" y="1600200"/>
            <a:ext cx="2645664" cy="3733800"/>
          </a:xfrm>
        </p:spPr>
        <p:txBody>
          <a:bodyPr/>
          <a:lstStyle>
            <a:lvl1pPr marL="0" indent="0">
              <a:lnSpc>
                <a:spcPct val="125000"/>
              </a:lnSpc>
              <a:spcAft>
                <a:spcPts val="1000"/>
              </a:spcAft>
              <a:buNone/>
              <a:defRPr sz="1600">
                <a:solidFill>
                  <a:schemeClr val="tx2"/>
                </a:solidFill>
              </a:defRPr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itle 30"/>
          <p:cNvSpPr>
            <a:spLocks noGrp="1"/>
          </p:cNvSpPr>
          <p:nvPr>
            <p:ph type="title"/>
          </p:nvPr>
        </p:nvSpPr>
        <p:spPr>
          <a:xfrm>
            <a:off x="9042400" y="457200"/>
            <a:ext cx="2641600" cy="1066800"/>
          </a:xfrm>
        </p:spPr>
        <p:txBody>
          <a:bodyPr lIns="91440" tIns="91440"/>
          <a:lstStyle>
            <a:lvl1pPr algn="l">
              <a:buNone/>
              <a:defRPr sz="1800" b="1" spc="-50" baseline="0">
                <a:ln w="3175">
                  <a:noFill/>
                </a:ln>
                <a:solidFill>
                  <a:schemeClr val="tx2"/>
                </a:solidFill>
                <a:effectLst/>
                <a:latin typeface="+mn-lt"/>
                <a:ea typeface="+mn-ea"/>
                <a:cs typeface="+mn-cs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Date Placeholder 7">
            <a:extLst>
              <a:ext uri="{FF2B5EF4-FFF2-40B4-BE49-F238E27FC236}">
                <a16:creationId xmlns:a16="http://schemas.microsoft.com/office/drawing/2014/main" id="{F1FAAC21-71E4-450E-A01D-F585369E30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EDA8C2F-DF74-4D88-9394-A963B172CF68}" type="datetimeFigureOut">
              <a:rPr lang="en-US"/>
              <a:pPr>
                <a:defRPr/>
              </a:pPr>
              <a:t>7/28/20</a:t>
            </a:fld>
            <a:endParaRPr lang="en-US"/>
          </a:p>
        </p:txBody>
      </p:sp>
      <p:sp>
        <p:nvSpPr>
          <p:cNvPr id="6" name="Slide Number Placeholder 8">
            <a:extLst>
              <a:ext uri="{FF2B5EF4-FFF2-40B4-BE49-F238E27FC236}">
                <a16:creationId xmlns:a16="http://schemas.microsoft.com/office/drawing/2014/main" id="{B62DCAAC-7E07-48EC-BFC2-A91F8CB2F6C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1B778777-B5F9-4260-A7F9-717489434FA4}" type="slidenum">
              <a:rPr lang="en-US" altLang="en-US"/>
              <a:pPr/>
              <a:t>‹#›</a:t>
            </a:fld>
            <a:endParaRPr lang="en-US" altLang="en-US"/>
          </a:p>
        </p:txBody>
      </p:sp>
      <p:sp>
        <p:nvSpPr>
          <p:cNvPr id="7" name="Footer Placeholder 9">
            <a:extLst>
              <a:ext uri="{FF2B5EF4-FFF2-40B4-BE49-F238E27FC236}">
                <a16:creationId xmlns:a16="http://schemas.microsoft.com/office/drawing/2014/main" id="{422A232E-EAEE-48F5-8B06-2A7097C1763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>
            <a:lvl1pPr algn="r">
              <a:defRPr>
                <a:solidFill>
                  <a:srgbClr val="FEFAC9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6662544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839200" y="457200"/>
            <a:ext cx="2743200" cy="1066800"/>
          </a:xfrm>
        </p:spPr>
        <p:txBody>
          <a:bodyPr lIns="91440" tIns="91440"/>
          <a:lstStyle>
            <a:lvl1pPr algn="l">
              <a:buNone/>
              <a:defRPr sz="1800" b="1" spc="-50" baseline="0">
                <a:ln w="3175">
                  <a:noFill/>
                </a:ln>
                <a:solidFill>
                  <a:schemeClr val="tx2"/>
                </a:solidFill>
                <a:effectLst/>
                <a:latin typeface="+mn-lt"/>
                <a:ea typeface="+mn-ea"/>
                <a:cs typeface="+mn-cs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609600" y="457200"/>
            <a:ext cx="8026400" cy="5562600"/>
          </a:xfrm>
          <a:solidFill>
            <a:schemeClr val="tx2">
              <a:tint val="40000"/>
            </a:schemeClr>
          </a:solidFill>
          <a:effectLst>
            <a:outerShdw blurRad="88900" sx="103000" sy="103000" algn="ctr" rotWithShape="0">
              <a:prstClr val="black">
                <a:alpha val="32000"/>
              </a:prstClr>
            </a:outerShdw>
            <a:softEdge rad="127000"/>
          </a:effectLst>
        </p:spPr>
        <p:txBody>
          <a:bodyPr>
            <a:normAutofit/>
          </a:bodyPr>
          <a:lstStyle>
            <a:lvl1pPr marL="0" indent="0">
              <a:buNone/>
              <a:defRPr sz="32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839200" y="1600200"/>
            <a:ext cx="2743200" cy="4419600"/>
          </a:xfrm>
        </p:spPr>
        <p:txBody>
          <a:bodyPr/>
          <a:lstStyle>
            <a:lvl1pPr marL="0" indent="0">
              <a:lnSpc>
                <a:spcPct val="125000"/>
              </a:lnSpc>
              <a:spcAft>
                <a:spcPts val="1000"/>
              </a:spcAft>
              <a:buFontTx/>
              <a:buNone/>
              <a:defRPr sz="1600" b="0">
                <a:solidFill>
                  <a:schemeClr val="tx2"/>
                </a:solidFill>
              </a:defRPr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7">
            <a:extLst>
              <a:ext uri="{FF2B5EF4-FFF2-40B4-BE49-F238E27FC236}">
                <a16:creationId xmlns:a16="http://schemas.microsoft.com/office/drawing/2014/main" id="{D0FC2E8F-4646-468A-8863-5BF016861D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373B4C2-72D7-41C2-B417-7586FBAAF511}" type="datetimeFigureOut">
              <a:rPr lang="en-US"/>
              <a:pPr>
                <a:defRPr/>
              </a:pPr>
              <a:t>7/28/20</a:t>
            </a:fld>
            <a:endParaRPr lang="en-US"/>
          </a:p>
        </p:txBody>
      </p:sp>
      <p:sp>
        <p:nvSpPr>
          <p:cNvPr id="6" name="Slide Number Placeholder 8">
            <a:extLst>
              <a:ext uri="{FF2B5EF4-FFF2-40B4-BE49-F238E27FC236}">
                <a16:creationId xmlns:a16="http://schemas.microsoft.com/office/drawing/2014/main" id="{3FD11DF0-AF6B-4846-BFBB-54A73284D31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3D37C869-20CA-44A3-9B4E-31A697EBACD6}" type="slidenum">
              <a:rPr lang="en-US" altLang="en-US"/>
              <a:pPr/>
              <a:t>‹#›</a:t>
            </a:fld>
            <a:endParaRPr lang="en-US" altLang="en-US"/>
          </a:p>
        </p:txBody>
      </p:sp>
      <p:sp>
        <p:nvSpPr>
          <p:cNvPr id="7" name="Footer Placeholder 9">
            <a:extLst>
              <a:ext uri="{FF2B5EF4-FFF2-40B4-BE49-F238E27FC236}">
                <a16:creationId xmlns:a16="http://schemas.microsoft.com/office/drawing/2014/main" id="{9EEF582C-23AE-4E95-BCC7-6EE03D47B16A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>
            <a:lvl1pPr algn="r">
              <a:defRPr>
                <a:solidFill>
                  <a:srgbClr val="FEFAC9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09898903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E0599DD-0B88-47F4-A6EE-CCD5902D05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D47A690-8C29-4CEF-9E32-1F7B480807A5}" type="datetimeFigureOut">
              <a:rPr lang="en-US"/>
              <a:pPr>
                <a:defRPr/>
              </a:pPr>
              <a:t>7/28/20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AEEC9A6-ADFE-4CAC-9F48-ABB9FB7E916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algn="r">
              <a:defRPr>
                <a:solidFill>
                  <a:srgbClr val="FEFAC9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FC983F8-CD44-466E-A44A-6FAA47C11FE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F8B4663-F31B-4AEC-83CA-FDB991E9969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85229133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A518CDA-47B7-4050-8A8A-BF5CB65F28E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C8838EA-FB3B-4154-AEA9-833723BE308B}" type="datetimeFigureOut">
              <a:rPr lang="en-US"/>
              <a:pPr>
                <a:defRPr/>
              </a:pPr>
              <a:t>7/28/20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B4D3317-9301-49F9-A805-1C6E4444527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algn="r">
              <a:defRPr>
                <a:solidFill>
                  <a:srgbClr val="FEFAC9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9447550-BFF7-4DE5-8238-EAE79FA9C81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B8915A8-6897-499A-A2A3-569FEEFEA83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62232240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s-E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  <a:endParaRPr lang="es-E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s-E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s-E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555323D-99F8-4DC0-9482-68C7286FBCC3}" type="slidenum">
              <a:rPr lang="en-US" altLang="es-ES">
                <a:solidFill>
                  <a:srgbClr val="000000"/>
                </a:solidFill>
              </a:rPr>
              <a:pPr/>
              <a:t>‹#›</a:t>
            </a:fld>
            <a:endParaRPr lang="en-US" altLang="es-E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5343242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s-E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s-E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s-E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s-E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C2F45EA-6F34-4A11-BE26-737C5310448F}" type="slidenum">
              <a:rPr lang="en-US" altLang="es-ES">
                <a:solidFill>
                  <a:srgbClr val="000000"/>
                </a:solidFill>
              </a:rPr>
              <a:pPr/>
              <a:t>‹#›</a:t>
            </a:fld>
            <a:endParaRPr lang="en-US" altLang="es-E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466591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es-E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s-E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s-E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95CEB1D-C132-4509-8B62-237A58F7A43F}" type="slidenum">
              <a:rPr lang="en-US" altLang="es-ES">
                <a:solidFill>
                  <a:srgbClr val="000000"/>
                </a:solidFill>
              </a:rPr>
              <a:pPr/>
              <a:t>‹#›</a:t>
            </a:fld>
            <a:endParaRPr lang="en-US" altLang="es-E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253132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DC1D122-E2E7-4DCA-9019-0553DC32F0CB}" type="datetimeFigureOut">
              <a:rPr lang="en-US"/>
              <a:pPr>
                <a:defRPr/>
              </a:pPr>
              <a:t>7/28/20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DBA94C1-05E4-477E-97E0-819A4CAA325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8604317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s-E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s-E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s-E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s-E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s-E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4A8B84D-90A2-4A34-81D6-5FE0A18A883A}" type="slidenum">
              <a:rPr lang="en-US" altLang="es-ES">
                <a:solidFill>
                  <a:srgbClr val="000000"/>
                </a:solidFill>
              </a:rPr>
              <a:pPr/>
              <a:t>‹#›</a:t>
            </a:fld>
            <a:endParaRPr lang="en-US" altLang="es-E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6742297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s-E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s-E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s-E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s-ES">
              <a:solidFill>
                <a:srgbClr val="000000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s-ES">
              <a:solidFill>
                <a:srgbClr val="000000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12BB6FA-1860-4457-AC94-9911223502B4}" type="slidenum">
              <a:rPr lang="en-US" altLang="es-ES">
                <a:solidFill>
                  <a:srgbClr val="000000"/>
                </a:solidFill>
              </a:rPr>
              <a:pPr/>
              <a:t>‹#›</a:t>
            </a:fld>
            <a:endParaRPr lang="en-US" altLang="es-E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84865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s-E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s-E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s-E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CBAE808-30C2-43A7-8DB2-A7E54B8460A3}" type="slidenum">
              <a:rPr lang="en-US" altLang="es-ES">
                <a:solidFill>
                  <a:srgbClr val="000000"/>
                </a:solidFill>
              </a:rPr>
              <a:pPr/>
              <a:t>‹#›</a:t>
            </a:fld>
            <a:endParaRPr lang="en-US" altLang="es-E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391499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s-ES">
              <a:solidFill>
                <a:srgbClr val="00000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s-ES">
              <a:solidFill>
                <a:srgbClr val="00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7786928-0CE7-4FBF-BF48-32E26CD5EDE9}" type="slidenum">
              <a:rPr lang="en-US" altLang="es-ES">
                <a:solidFill>
                  <a:srgbClr val="000000"/>
                </a:solidFill>
              </a:rPr>
              <a:pPr/>
              <a:t>‹#›</a:t>
            </a:fld>
            <a:endParaRPr lang="en-US" altLang="es-E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4928656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s-E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s-E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s-E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s-E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A02F193-CAB7-400B-B4E4-29CB0DC0521B}" type="slidenum">
              <a:rPr lang="en-US" altLang="es-ES">
                <a:solidFill>
                  <a:srgbClr val="000000"/>
                </a:solidFill>
              </a:rPr>
              <a:pPr/>
              <a:t>‹#›</a:t>
            </a:fld>
            <a:endParaRPr lang="en-US" altLang="es-E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1445594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s-E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s-E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s-E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s-E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BF31359-D2F8-4B23-8967-58795959D9CC}" type="slidenum">
              <a:rPr lang="en-US" altLang="es-ES">
                <a:solidFill>
                  <a:srgbClr val="000000"/>
                </a:solidFill>
              </a:rPr>
              <a:pPr/>
              <a:t>‹#›</a:t>
            </a:fld>
            <a:endParaRPr lang="en-US" altLang="es-E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4991499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s-E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s-E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s-E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s-E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F3E8ECB-C95B-41AF-B843-1886891ECE73}" type="slidenum">
              <a:rPr lang="en-US" altLang="es-ES">
                <a:solidFill>
                  <a:srgbClr val="000000"/>
                </a:solidFill>
              </a:rPr>
              <a:pPr/>
              <a:t>‹#›</a:t>
            </a:fld>
            <a:endParaRPr lang="en-US" altLang="es-E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374010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s-E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s-E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s-E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s-E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3526747-BA93-4CC3-BDA5-63A71DFBA4EA}" type="slidenum">
              <a:rPr lang="en-US" altLang="es-ES">
                <a:solidFill>
                  <a:srgbClr val="000000"/>
                </a:solidFill>
              </a:rPr>
              <a:pPr/>
              <a:t>‹#›</a:t>
            </a:fld>
            <a:endParaRPr lang="en-US" altLang="es-E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7313974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609600"/>
            <a:ext cx="103632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914400" y="1981200"/>
            <a:ext cx="10363200" cy="4114800"/>
          </a:xfrm>
        </p:spPr>
        <p:txBody>
          <a:bodyPr/>
          <a:lstStyle/>
          <a:p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914400" y="6248400"/>
            <a:ext cx="2540000" cy="457200"/>
          </a:xfrm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0" y="6248400"/>
            <a:ext cx="3860800" cy="457200"/>
          </a:xfrm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0" y="6248400"/>
            <a:ext cx="2540000" cy="457200"/>
          </a:xfrm>
        </p:spPr>
        <p:txBody>
          <a:bodyPr/>
          <a:lstStyle>
            <a:lvl1pPr>
              <a:defRPr/>
            </a:lvl1pPr>
          </a:lstStyle>
          <a:p>
            <a:fld id="{F2547320-BF0C-45C7-B437-1DE795C390C1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8544430"/>
      </p:ext>
    </p:extLst>
  </p:cSld>
  <p:clrMapOvr>
    <a:masterClrMapping/>
  </p:clrMapOvr>
  <p:transition/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s-E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s-E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5078AE-F634-40E1-9E01-2CABB76BCD28}" type="datetimeFigureOut">
              <a:rPr lang="es-ES" smtClean="0">
                <a:solidFill>
                  <a:prstClr val="black">
                    <a:tint val="75000"/>
                  </a:prstClr>
                </a:solidFill>
              </a:rPr>
              <a:pPr/>
              <a:t>28/7/20</a:t>
            </a:fld>
            <a:endParaRPr lang="es-E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01B651C-CEEC-4A37-A744-F2B91AC211BF}" type="slidenum">
              <a:rPr lang="es-E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s-E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729394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ctrTitle"/>
          </p:nvPr>
        </p:nvSpPr>
        <p:spPr>
          <a:xfrm>
            <a:off x="562707" y="1371600"/>
            <a:ext cx="10972800" cy="1828800"/>
          </a:xfrm>
        </p:spPr>
        <p:txBody>
          <a:bodyPr lIns="45720" tIns="0" rIns="45720" bIns="0" anchor="b">
            <a:scene3d>
              <a:camera prst="orthographicFront"/>
              <a:lightRig rig="soft" dir="t">
                <a:rot lat="0" lon="0" rev="17220000"/>
              </a:lightRig>
            </a:scene3d>
          </a:bodyPr>
          <a:lstStyle>
            <a:lvl1pPr>
              <a:defRPr sz="4800" b="1" cap="all" baseline="0">
                <a:ln w="6350">
                  <a:noFill/>
                </a:ln>
                <a:gradFill>
                  <a:gsLst>
                    <a:gs pos="0">
                      <a:schemeClr val="accent1">
                        <a:tint val="73000"/>
                        <a:satMod val="145000"/>
                      </a:schemeClr>
                    </a:gs>
                    <a:gs pos="73000">
                      <a:schemeClr val="accent1">
                        <a:tint val="73000"/>
                        <a:satMod val="145000"/>
                      </a:schemeClr>
                    </a:gs>
                    <a:gs pos="100000">
                      <a:schemeClr val="accent1">
                        <a:tint val="83000"/>
                        <a:satMod val="143000"/>
                      </a:schemeClr>
                    </a:gs>
                  </a:gsLst>
                  <a:lin ang="4800000" scaled="1"/>
                </a:gradFill>
                <a:effectLst>
                  <a:outerShdw blurRad="127000" dist="200000" dir="2700000" algn="tl" rotWithShape="0">
                    <a:srgbClr val="000000">
                      <a:alpha val="30000"/>
                    </a:srgbClr>
                  </a:outerShdw>
                </a:effectLst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9" name="Subtitle 8"/>
          <p:cNvSpPr>
            <a:spLocks noGrp="1"/>
          </p:cNvSpPr>
          <p:nvPr>
            <p:ph type="subTitle" idx="1"/>
          </p:nvPr>
        </p:nvSpPr>
        <p:spPr>
          <a:xfrm>
            <a:off x="1828800" y="3331698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27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E474ADD-EB5A-4AD8-9883-860B393C9FBC}" type="datetimeFigureOut">
              <a:rPr lang="en-US"/>
              <a:pPr>
                <a:defRPr/>
              </a:pPr>
              <a:t>7/28/20</a:t>
            </a:fld>
            <a:endParaRPr lang="en-US"/>
          </a:p>
        </p:txBody>
      </p:sp>
      <p:sp>
        <p:nvSpPr>
          <p:cNvPr id="5" name="Footer Placeholder 16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algn="ctr">
              <a:defRPr>
                <a:solidFill>
                  <a:prstClr val="white">
                    <a:shade val="50000"/>
                  </a:prst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6F0078-1135-4EAD-A17A-3565C21BF0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07848336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s-E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s-E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5078AE-F634-40E1-9E01-2CABB76BCD28}" type="datetimeFigureOut">
              <a:rPr lang="es-ES" smtClean="0">
                <a:solidFill>
                  <a:prstClr val="black">
                    <a:tint val="75000"/>
                  </a:prstClr>
                </a:solidFill>
              </a:rPr>
              <a:pPr/>
              <a:t>28/7/20</a:t>
            </a:fld>
            <a:endParaRPr lang="es-E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01B651C-CEEC-4A37-A744-F2B91AC211BF}" type="slidenum">
              <a:rPr lang="es-E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s-E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9585668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es-E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5078AE-F634-40E1-9E01-2CABB76BCD28}" type="datetimeFigureOut">
              <a:rPr lang="es-ES" smtClean="0">
                <a:solidFill>
                  <a:prstClr val="black">
                    <a:tint val="75000"/>
                  </a:prstClr>
                </a:solidFill>
              </a:rPr>
              <a:pPr/>
              <a:t>28/7/20</a:t>
            </a:fld>
            <a:endParaRPr lang="es-E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01B651C-CEEC-4A37-A744-F2B91AC211BF}" type="slidenum">
              <a:rPr lang="es-E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s-E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1969774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s-E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s-E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s-E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5078AE-F634-40E1-9E01-2CABB76BCD28}" type="datetimeFigureOut">
              <a:rPr lang="es-ES" smtClean="0">
                <a:solidFill>
                  <a:prstClr val="black">
                    <a:tint val="75000"/>
                  </a:prstClr>
                </a:solidFill>
              </a:rPr>
              <a:pPr/>
              <a:t>28/7/20</a:t>
            </a:fld>
            <a:endParaRPr lang="es-E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01B651C-CEEC-4A37-A744-F2B91AC211BF}" type="slidenum">
              <a:rPr lang="es-E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s-E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3615167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s-E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s-E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s-E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5078AE-F634-40E1-9E01-2CABB76BCD28}" type="datetimeFigureOut">
              <a:rPr lang="es-ES" smtClean="0">
                <a:solidFill>
                  <a:prstClr val="black">
                    <a:tint val="75000"/>
                  </a:prstClr>
                </a:solidFill>
              </a:rPr>
              <a:pPr/>
              <a:t>28/7/20</a:t>
            </a:fld>
            <a:endParaRPr lang="es-E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01B651C-CEEC-4A37-A744-F2B91AC211BF}" type="slidenum">
              <a:rPr lang="es-E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s-E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6379910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s-E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5078AE-F634-40E1-9E01-2CABB76BCD28}" type="datetimeFigureOut">
              <a:rPr lang="es-ES" smtClean="0">
                <a:solidFill>
                  <a:prstClr val="black">
                    <a:tint val="75000"/>
                  </a:prstClr>
                </a:solidFill>
              </a:rPr>
              <a:pPr/>
              <a:t>28/7/20</a:t>
            </a:fld>
            <a:endParaRPr lang="es-E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01B651C-CEEC-4A37-A744-F2B91AC211BF}" type="slidenum">
              <a:rPr lang="es-E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s-E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3107804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5078AE-F634-40E1-9E01-2CABB76BCD28}" type="datetimeFigureOut">
              <a:rPr lang="es-ES" smtClean="0">
                <a:solidFill>
                  <a:prstClr val="black">
                    <a:tint val="75000"/>
                  </a:prstClr>
                </a:solidFill>
              </a:rPr>
              <a:pPr/>
              <a:t>28/7/20</a:t>
            </a:fld>
            <a:endParaRPr lang="es-E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01B651C-CEEC-4A37-A744-F2B91AC211BF}" type="slidenum">
              <a:rPr lang="es-E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s-E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5076288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s-E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s-E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5078AE-F634-40E1-9E01-2CABB76BCD28}" type="datetimeFigureOut">
              <a:rPr lang="es-ES" smtClean="0">
                <a:solidFill>
                  <a:prstClr val="black">
                    <a:tint val="75000"/>
                  </a:prstClr>
                </a:solidFill>
              </a:rPr>
              <a:pPr/>
              <a:t>28/7/20</a:t>
            </a:fld>
            <a:endParaRPr lang="es-E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01B651C-CEEC-4A37-A744-F2B91AC211BF}" type="slidenum">
              <a:rPr lang="es-E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s-E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2696980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s-E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s-E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5078AE-F634-40E1-9E01-2CABB76BCD28}" type="datetimeFigureOut">
              <a:rPr lang="es-ES" smtClean="0">
                <a:solidFill>
                  <a:prstClr val="black">
                    <a:tint val="75000"/>
                  </a:prstClr>
                </a:solidFill>
              </a:rPr>
              <a:pPr/>
              <a:t>28/7/20</a:t>
            </a:fld>
            <a:endParaRPr lang="es-E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01B651C-CEEC-4A37-A744-F2B91AC211BF}" type="slidenum">
              <a:rPr lang="es-E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s-E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3017506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s-E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s-E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5078AE-F634-40E1-9E01-2CABB76BCD28}" type="datetimeFigureOut">
              <a:rPr lang="es-ES" smtClean="0">
                <a:solidFill>
                  <a:prstClr val="black">
                    <a:tint val="75000"/>
                  </a:prstClr>
                </a:solidFill>
              </a:rPr>
              <a:pPr/>
              <a:t>28/7/20</a:t>
            </a:fld>
            <a:endParaRPr lang="es-E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01B651C-CEEC-4A37-A744-F2B91AC211BF}" type="slidenum">
              <a:rPr lang="es-E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s-E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9970911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s-E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s-E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5078AE-F634-40E1-9E01-2CABB76BCD28}" type="datetimeFigureOut">
              <a:rPr lang="es-ES" smtClean="0">
                <a:solidFill>
                  <a:prstClr val="black">
                    <a:tint val="75000"/>
                  </a:prstClr>
                </a:solidFill>
              </a:rPr>
              <a:pPr/>
              <a:t>28/7/20</a:t>
            </a:fld>
            <a:endParaRPr lang="es-E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01B651C-CEEC-4A37-A744-F2B91AC211BF}" type="slidenum">
              <a:rPr lang="es-E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s-E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468382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388596-F46E-4087-8DB5-59F3BD676940}" type="datetimeFigureOut">
              <a:rPr lang="en-US"/>
              <a:pPr>
                <a:defRPr/>
              </a:pPr>
              <a:t>7/28/20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algn="ctr">
              <a:defRPr>
                <a:solidFill>
                  <a:prstClr val="white">
                    <a:shade val="50000"/>
                  </a:prst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FAEEF2C-086D-41D6-BFE8-E2F544F94C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293495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33600" y="609600"/>
            <a:ext cx="9448800" cy="1828800"/>
          </a:xfrm>
        </p:spPr>
        <p:txBody>
          <a:bodyPr bIns="0" anchor="b">
            <a:noAutofit/>
            <a:scene3d>
              <a:camera prst="orthographicFront"/>
              <a:lightRig rig="soft" dir="t">
                <a:rot lat="0" lon="0" rev="17220000"/>
              </a:lightRig>
            </a:scene3d>
            <a:sp3d prstMaterial="softEdge">
              <a:bevelT w="38100" h="38100"/>
              <a:contourClr>
                <a:schemeClr val="tx2">
                  <a:shade val="50000"/>
                </a:schemeClr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4800" b="1" cap="none" baseline="0">
                <a:ln w="6350">
                  <a:noFill/>
                </a:ln>
                <a:solidFill>
                  <a:schemeClr val="accent1">
                    <a:tint val="90000"/>
                    <a:satMod val="120000"/>
                  </a:schemeClr>
                </a:solidFill>
                <a:effectLst>
                  <a:outerShdw blurRad="114300" dist="101600" dir="27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133600" y="2507786"/>
            <a:ext cx="9448800" cy="1509712"/>
          </a:xfrm>
        </p:spPr>
        <p:txBody>
          <a:bodyPr/>
          <a:lstStyle>
            <a:lvl1pPr marL="73152" indent="0" algn="l">
              <a:buNone/>
              <a:defRPr sz="2000">
                <a:solidFill>
                  <a:schemeClr val="tx1"/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DBD6333-DA71-49CA-A7F9-FC7D89A42CFD}" type="datetimeFigureOut">
              <a:rPr lang="en-US"/>
              <a:pPr>
                <a:defRPr/>
              </a:pPr>
              <a:t>7/28/20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algn="ctr">
              <a:defRPr>
                <a:solidFill>
                  <a:prstClr val="white">
                    <a:shade val="50000"/>
                  </a:prst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D820546-6941-4302-8D8B-73299488B8D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1023005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6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6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707743-E56B-46FC-B2B3-F502D01854E2}" type="datetimeFigureOut">
              <a:rPr lang="en-US"/>
              <a:pPr>
                <a:defRPr/>
              </a:pPr>
              <a:t>7/28/20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algn="ctr">
              <a:defRPr>
                <a:solidFill>
                  <a:prstClr val="white">
                    <a:shade val="50000"/>
                  </a:prst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AA601E5-1E52-4725-991D-CF72D44F9C1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203727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3050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750887"/>
          </a:xfrm>
        </p:spPr>
        <p:txBody>
          <a:bodyPr anchor="ctr"/>
          <a:lstStyle>
            <a:lvl1pPr marL="0" indent="0">
              <a:buNone/>
              <a:defRPr sz="2400" b="0" cap="all" baseline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3368" y="1535113"/>
            <a:ext cx="5389033" cy="750887"/>
          </a:xfrm>
        </p:spPr>
        <p:txBody>
          <a:bodyPr anchor="ctr"/>
          <a:lstStyle>
            <a:lvl1pPr marL="0" indent="0">
              <a:buNone/>
              <a:defRPr sz="2400" b="0" cap="all" baseline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600" y="2362201"/>
            <a:ext cx="5386917" cy="3763963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362201"/>
            <a:ext cx="5389033" cy="3763963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515999C-1BE6-4CA5-A57D-088642A739AD}" type="datetimeFigureOut">
              <a:rPr lang="en-US"/>
              <a:pPr>
                <a:defRPr/>
              </a:pPr>
              <a:t>7/28/20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algn="ctr">
              <a:defRPr>
                <a:solidFill>
                  <a:prstClr val="white">
                    <a:shade val="50000"/>
                  </a:prst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E41770-1AA5-454A-8C0E-8E870F67132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141599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97C9B32-6DDB-425D-8549-C9FD132091D4}" type="datetimeFigureOut">
              <a:rPr lang="en-US"/>
              <a:pPr>
                <a:defRPr/>
              </a:pPr>
              <a:t>7/28/20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algn="ctr">
              <a:defRPr>
                <a:solidFill>
                  <a:prstClr val="white">
                    <a:shade val="50000"/>
                  </a:prst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AB881E5-CE7E-47D2-8D32-C418321275C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1843908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29DD104-3C24-4733-B994-A1E5E41EB125}" type="datetimeFigureOut">
              <a:rPr lang="en-US"/>
              <a:pPr>
                <a:defRPr/>
              </a:pPr>
              <a:t>7/28/20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algn="ctr">
              <a:defRPr>
                <a:solidFill>
                  <a:prstClr val="white">
                    <a:shade val="50000"/>
                  </a:prst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55A75DE-B4D6-4EC8-9E25-E706F0D88BF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4856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>
            <a:sp3d prstMaterial="softEdge"/>
          </a:bodyPr>
          <a:lstStyle>
            <a:lvl1pPr algn="l">
              <a:buNone/>
              <a:defRPr sz="2200" b="0">
                <a:ln w="6350">
                  <a:noFill/>
                </a:ln>
                <a:solidFill>
                  <a:schemeClr val="accent1">
                    <a:tint val="73000"/>
                    <a:satMod val="180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609601" y="1524001"/>
            <a:ext cx="4011084" cy="4602163"/>
          </a:xfrm>
        </p:spPr>
        <p:txBody>
          <a:bodyPr/>
          <a:lstStyle>
            <a:lvl1pPr marL="0" indent="0">
              <a:buNone/>
              <a:defRPr sz="14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2600"/>
            </a:lvl1pPr>
            <a:lvl2pPr>
              <a:defRPr sz="2400"/>
            </a:lvl2pPr>
            <a:lvl3pPr>
              <a:defRPr sz="2200"/>
            </a:lvl3pPr>
            <a:lvl4pPr>
              <a:defRPr sz="20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B77749F-00B8-4A93-91E6-B13C375C012F}" type="datetimeFigureOut">
              <a:rPr lang="en-US"/>
              <a:pPr>
                <a:defRPr/>
              </a:pPr>
              <a:t>7/28/20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algn="ctr">
              <a:defRPr>
                <a:solidFill>
                  <a:prstClr val="white">
                    <a:shade val="50000"/>
                  </a:prst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0AED9D3-8880-48F6-8BE3-E2771C969C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952471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5D33ADF-38EC-42D2-8E6E-4246A8E6FA25}" type="datetimeFigureOut">
              <a:rPr lang="en-US"/>
              <a:pPr>
                <a:defRPr/>
              </a:pPr>
              <a:t>7/28/20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DD68EEF-87C5-48C9-BB56-88DCA95A58B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5740080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438400" y="609600"/>
            <a:ext cx="7315200" cy="522288"/>
          </a:xfrm>
        </p:spPr>
        <p:txBody>
          <a:bodyPr lIns="45720" rIns="45720" bIns="0" anchor="b">
            <a:sp3d prstMaterial="softEdge"/>
          </a:bodyPr>
          <a:lstStyle>
            <a:lvl1pPr algn="ctr">
              <a:buNone/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438400" y="1831975"/>
            <a:ext cx="7315200" cy="3962400"/>
          </a:xfrm>
          <a:solidFill>
            <a:schemeClr val="bg2"/>
          </a:solidFill>
          <a:ln w="44450" cap="sq" cmpd="sng" algn="ctr">
            <a:solidFill>
              <a:srgbClr val="FFFFFF"/>
            </a:solidFill>
            <a:prstDash val="solid"/>
            <a:miter lim="800000"/>
          </a:ln>
          <a:effectLst>
            <a:outerShdw blurRad="190500" dist="228600" dir="2700000" sy="90000">
              <a:srgbClr val="000000">
                <a:alpha val="25000"/>
              </a:srgbClr>
            </a:outerShdw>
          </a:effectLst>
          <a:scene3d>
            <a:camera prst="orthographicFront">
              <a:rot lat="0" lon="0" rev="0"/>
            </a:camera>
            <a:lightRig rig="balanced" dir="tr">
              <a:rot lat="0" lon="0" rev="2700000"/>
            </a:lightRig>
          </a:scene3d>
          <a:sp3d prstMaterial="matte">
            <a:contourClr>
              <a:schemeClr val="tx2">
                <a:shade val="50000"/>
              </a:schemeClr>
            </a:contourClr>
          </a:sp3d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>
            <a:normAutofit/>
          </a:bodyPr>
          <a:lstStyle>
            <a:lvl1pPr indent="0">
              <a:buNone/>
              <a:defRPr sz="3200"/>
            </a:lvl1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438400" y="1166787"/>
            <a:ext cx="7315200" cy="530352"/>
          </a:xfrm>
        </p:spPr>
        <p:txBody>
          <a:bodyPr lIns="45720" rIns="45720"/>
          <a:lstStyle>
            <a:lvl1pPr marL="0" indent="0" algn="ctr">
              <a:buNone/>
              <a:defRPr sz="1400"/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164B426-2946-4851-B5B5-3A938E2B5FE2}" type="datetimeFigureOut">
              <a:rPr lang="en-US"/>
              <a:pPr>
                <a:defRPr/>
              </a:pPr>
              <a:t>7/28/20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algn="ctr">
              <a:defRPr>
                <a:solidFill>
                  <a:prstClr val="white">
                    <a:shade val="50000"/>
                  </a:prst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2BBBEB3-9BB1-461D-9E7B-FDE849B9004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4954102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CEA7106-539A-47BB-BDFE-19ECEA2269E3}" type="datetimeFigureOut">
              <a:rPr lang="en-US"/>
              <a:pPr>
                <a:defRPr/>
              </a:pPr>
              <a:t>7/28/20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algn="ctr">
              <a:defRPr>
                <a:solidFill>
                  <a:prstClr val="white">
                    <a:shade val="50000"/>
                  </a:prst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7F8CBD-95D2-4CFC-B3A2-64899018F5D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7964098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365C4B1-DE1E-476D-9C09-0942DDFBC511}" type="datetimeFigureOut">
              <a:rPr lang="en-US"/>
              <a:pPr>
                <a:defRPr/>
              </a:pPr>
              <a:t>7/28/20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algn="ctr">
              <a:defRPr>
                <a:solidFill>
                  <a:prstClr val="white">
                    <a:shade val="50000"/>
                  </a:prst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8713B9E-12E9-4788-9853-F8542076B5B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923376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7037E91F-5EA5-40B3-8AB2-02B0505C929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0488467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54BF57D6-C0F6-4F1C-8644-118E18BA800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584869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9C685D2E-A1C6-45E8-A11B-53A240EB560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5546121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C087E148-FFD7-4958-8493-8CF1FFCFCA1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881493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240B318C-B7E8-4C7B-AADB-D9E092718B5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33662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1E6CEA85-C3B3-4FDF-87C7-A97609ECB36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502951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37695A21-C80F-4D9E-878B-3ADD743F879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388893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AF4854D-61AF-4EEF-BC1E-1F7A6E7EC807}" type="datetimeFigureOut">
              <a:rPr lang="en-US"/>
              <a:pPr>
                <a:defRPr/>
              </a:pPr>
              <a:t>7/28/20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4F52242-8D31-4824-B580-643966F8BDF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05784068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A702EFE4-49D8-4BF7-B51C-751226379C9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0785196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2B9BE8DE-3AAD-428D-8CBB-61E37D6C03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5025954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DFF1EBDD-6623-43DF-A6CA-121F51CDC1A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49851465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03BB849A-9997-427D-ADC3-136031421C3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44460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0C5B092-C38D-4BAC-91E1-8DBD166307D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85090387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80B2188-3378-4729-AE7B-9F7BDCAF1FD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1033953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6FE0427-F872-4B9B-AC82-3B59212FD41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2496048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4C5C4C-830D-4E2F-85ED-642D73EBACB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2732897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F5C6B6-5D5C-453B-97E1-3C0358311FE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4093644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E4265EF-A91F-4C55-B77D-6214184D366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79329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C36A359-1C6F-4DC4-A069-65D66546A36D}" type="datetimeFigureOut">
              <a:rPr lang="en-US"/>
              <a:pPr>
                <a:defRPr/>
              </a:pPr>
              <a:t>7/28/20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EBA8236-14DF-48C1-904B-F25CBF84B2D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4387159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13FF5F-6C33-45E1-AE84-B145FC409BD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78849284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5B909B5-B4F4-4C12-AF1B-71BCB1AF49F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83073378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48A44D8-9882-471C-82DC-DB711FD11F4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11034059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70B479-232C-4102-A6B7-F0D00697BB9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728280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9669B1D-BC87-4636-82C9-5E80B4380BE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34023384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914400" y="2125980"/>
            <a:ext cx="10363200" cy="83099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7/28/20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562344843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5400" b="0" i="0">
                <a:solidFill>
                  <a:schemeClr val="bg1"/>
                </a:solidFill>
                <a:latin typeface="Lucida Sans"/>
                <a:cs typeface="Lucida Sans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4000" b="1" i="0">
                <a:solidFill>
                  <a:schemeClr val="tx1"/>
                </a:solidFill>
                <a:latin typeface="Trebuchet MS"/>
                <a:cs typeface="Trebuchet MS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7/28/20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651932838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5400" b="0" i="0">
                <a:solidFill>
                  <a:schemeClr val="bg1"/>
                </a:solidFill>
                <a:latin typeface="Lucida Sans"/>
                <a:cs typeface="Lucida Sans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609600" y="1577340"/>
            <a:ext cx="5303520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6278880" y="1577340"/>
            <a:ext cx="5303520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7/28/20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433575101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k object 16"/>
          <p:cNvSpPr/>
          <p:nvPr/>
        </p:nvSpPr>
        <p:spPr>
          <a:xfrm>
            <a:off x="0" y="6843394"/>
            <a:ext cx="12192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29210">
            <a:solidFill>
              <a:srgbClr val="DCDCDC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7" name="bk object 17"/>
          <p:cNvSpPr/>
          <p:nvPr/>
        </p:nvSpPr>
        <p:spPr>
          <a:xfrm>
            <a:off x="18627" y="27940"/>
            <a:ext cx="0" cy="6800850"/>
          </a:xfrm>
          <a:custGeom>
            <a:avLst/>
            <a:gdLst/>
            <a:ahLst/>
            <a:cxnLst/>
            <a:rect l="l" t="t" r="r" b="b"/>
            <a:pathLst>
              <a:path h="6800850">
                <a:moveTo>
                  <a:pt x="0" y="0"/>
                </a:moveTo>
                <a:lnTo>
                  <a:pt x="0" y="6800850"/>
                </a:lnTo>
              </a:path>
            </a:pathLst>
          </a:custGeom>
          <a:ln w="27940">
            <a:solidFill>
              <a:srgbClr val="DCDCDC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8" name="bk object 18"/>
          <p:cNvSpPr/>
          <p:nvPr/>
        </p:nvSpPr>
        <p:spPr>
          <a:xfrm>
            <a:off x="0" y="13970"/>
            <a:ext cx="12192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27939">
            <a:solidFill>
              <a:srgbClr val="DCDCDC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9" name="bk object 19"/>
          <p:cNvSpPr/>
          <p:nvPr/>
        </p:nvSpPr>
        <p:spPr>
          <a:xfrm>
            <a:off x="12172525" y="27940"/>
            <a:ext cx="0" cy="6800850"/>
          </a:xfrm>
          <a:custGeom>
            <a:avLst/>
            <a:gdLst/>
            <a:ahLst/>
            <a:cxnLst/>
            <a:rect l="l" t="t" r="r" b="b"/>
            <a:pathLst>
              <a:path h="6800850">
                <a:moveTo>
                  <a:pt x="0" y="0"/>
                </a:moveTo>
                <a:lnTo>
                  <a:pt x="0" y="6800850"/>
                </a:lnTo>
              </a:path>
            </a:pathLst>
          </a:custGeom>
          <a:ln w="29209">
            <a:solidFill>
              <a:srgbClr val="DCDCDC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0" name="bk object 20"/>
          <p:cNvSpPr/>
          <p:nvPr/>
        </p:nvSpPr>
        <p:spPr>
          <a:xfrm>
            <a:off x="37253" y="6814819"/>
            <a:ext cx="12115800" cy="0"/>
          </a:xfrm>
          <a:custGeom>
            <a:avLst/>
            <a:gdLst/>
            <a:ahLst/>
            <a:cxnLst/>
            <a:rect l="l" t="t" r="r" b="b"/>
            <a:pathLst>
              <a:path w="9086850">
                <a:moveTo>
                  <a:pt x="0" y="0"/>
                </a:moveTo>
                <a:lnTo>
                  <a:pt x="9086850" y="0"/>
                </a:lnTo>
              </a:path>
            </a:pathLst>
          </a:custGeom>
          <a:ln w="27939">
            <a:solidFill>
              <a:srgbClr val="DBDCDC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1" name="bk object 21"/>
          <p:cNvSpPr/>
          <p:nvPr/>
        </p:nvSpPr>
        <p:spPr>
          <a:xfrm>
            <a:off x="56725" y="57150"/>
            <a:ext cx="0" cy="6743700"/>
          </a:xfrm>
          <a:custGeom>
            <a:avLst/>
            <a:gdLst/>
            <a:ahLst/>
            <a:cxnLst/>
            <a:rect l="l" t="t" r="r" b="b"/>
            <a:pathLst>
              <a:path h="6743700">
                <a:moveTo>
                  <a:pt x="0" y="0"/>
                </a:moveTo>
                <a:lnTo>
                  <a:pt x="0" y="6743700"/>
                </a:lnTo>
              </a:path>
            </a:pathLst>
          </a:custGeom>
          <a:ln w="29209">
            <a:solidFill>
              <a:srgbClr val="DBDCDC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2" name="bk object 22"/>
          <p:cNvSpPr/>
          <p:nvPr/>
        </p:nvSpPr>
        <p:spPr>
          <a:xfrm>
            <a:off x="37253" y="42544"/>
            <a:ext cx="12115800" cy="0"/>
          </a:xfrm>
          <a:custGeom>
            <a:avLst/>
            <a:gdLst/>
            <a:ahLst/>
            <a:cxnLst/>
            <a:rect l="l" t="t" r="r" b="b"/>
            <a:pathLst>
              <a:path w="9086850">
                <a:moveTo>
                  <a:pt x="0" y="0"/>
                </a:moveTo>
                <a:lnTo>
                  <a:pt x="9086850" y="0"/>
                </a:lnTo>
              </a:path>
            </a:pathLst>
          </a:custGeom>
          <a:ln w="29210">
            <a:solidFill>
              <a:srgbClr val="DBDCDC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3" name="bk object 23"/>
          <p:cNvSpPr/>
          <p:nvPr/>
        </p:nvSpPr>
        <p:spPr>
          <a:xfrm>
            <a:off x="12134425" y="57150"/>
            <a:ext cx="0" cy="6743700"/>
          </a:xfrm>
          <a:custGeom>
            <a:avLst/>
            <a:gdLst/>
            <a:ahLst/>
            <a:cxnLst/>
            <a:rect l="l" t="t" r="r" b="b"/>
            <a:pathLst>
              <a:path h="6743700">
                <a:moveTo>
                  <a:pt x="0" y="0"/>
                </a:moveTo>
                <a:lnTo>
                  <a:pt x="0" y="6743700"/>
                </a:lnTo>
              </a:path>
            </a:pathLst>
          </a:custGeom>
          <a:ln w="27940">
            <a:solidFill>
              <a:srgbClr val="DBDCDC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4" name="bk object 24"/>
          <p:cNvSpPr/>
          <p:nvPr/>
        </p:nvSpPr>
        <p:spPr>
          <a:xfrm>
            <a:off x="76200" y="6786244"/>
            <a:ext cx="12039600" cy="0"/>
          </a:xfrm>
          <a:custGeom>
            <a:avLst/>
            <a:gdLst/>
            <a:ahLst/>
            <a:cxnLst/>
            <a:rect l="l" t="t" r="r" b="b"/>
            <a:pathLst>
              <a:path w="9029700">
                <a:moveTo>
                  <a:pt x="0" y="0"/>
                </a:moveTo>
                <a:lnTo>
                  <a:pt x="9029700" y="0"/>
                </a:lnTo>
              </a:path>
            </a:pathLst>
          </a:custGeom>
          <a:ln w="29210">
            <a:solidFill>
              <a:srgbClr val="DADCDC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5" name="bk object 25"/>
          <p:cNvSpPr/>
          <p:nvPr/>
        </p:nvSpPr>
        <p:spPr>
          <a:xfrm>
            <a:off x="95673" y="86360"/>
            <a:ext cx="0" cy="6685280"/>
          </a:xfrm>
          <a:custGeom>
            <a:avLst/>
            <a:gdLst/>
            <a:ahLst/>
            <a:cxnLst/>
            <a:rect l="l" t="t" r="r" b="b"/>
            <a:pathLst>
              <a:path h="6685280">
                <a:moveTo>
                  <a:pt x="0" y="0"/>
                </a:moveTo>
                <a:lnTo>
                  <a:pt x="0" y="6685280"/>
                </a:lnTo>
              </a:path>
            </a:pathLst>
          </a:custGeom>
          <a:ln w="29209">
            <a:solidFill>
              <a:srgbClr val="DADCDC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6" name="bk object 26"/>
          <p:cNvSpPr/>
          <p:nvPr/>
        </p:nvSpPr>
        <p:spPr>
          <a:xfrm>
            <a:off x="76200" y="71755"/>
            <a:ext cx="12039600" cy="0"/>
          </a:xfrm>
          <a:custGeom>
            <a:avLst/>
            <a:gdLst/>
            <a:ahLst/>
            <a:cxnLst/>
            <a:rect l="l" t="t" r="r" b="b"/>
            <a:pathLst>
              <a:path w="9029700">
                <a:moveTo>
                  <a:pt x="0" y="0"/>
                </a:moveTo>
                <a:lnTo>
                  <a:pt x="9029700" y="0"/>
                </a:lnTo>
              </a:path>
            </a:pathLst>
          </a:custGeom>
          <a:ln w="29209">
            <a:solidFill>
              <a:srgbClr val="DADCDC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7" name="bk object 27"/>
          <p:cNvSpPr/>
          <p:nvPr/>
        </p:nvSpPr>
        <p:spPr>
          <a:xfrm>
            <a:off x="12096325" y="86360"/>
            <a:ext cx="0" cy="6685280"/>
          </a:xfrm>
          <a:custGeom>
            <a:avLst/>
            <a:gdLst/>
            <a:ahLst/>
            <a:cxnLst/>
            <a:rect l="l" t="t" r="r" b="b"/>
            <a:pathLst>
              <a:path h="6685280">
                <a:moveTo>
                  <a:pt x="0" y="0"/>
                </a:moveTo>
                <a:lnTo>
                  <a:pt x="0" y="6685280"/>
                </a:lnTo>
              </a:path>
            </a:pathLst>
          </a:custGeom>
          <a:ln w="29209">
            <a:solidFill>
              <a:srgbClr val="DADCDC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8" name="bk object 28"/>
          <p:cNvSpPr/>
          <p:nvPr/>
        </p:nvSpPr>
        <p:spPr>
          <a:xfrm>
            <a:off x="115147" y="6757034"/>
            <a:ext cx="11961707" cy="0"/>
          </a:xfrm>
          <a:custGeom>
            <a:avLst/>
            <a:gdLst/>
            <a:ahLst/>
            <a:cxnLst/>
            <a:rect l="l" t="t" r="r" b="b"/>
            <a:pathLst>
              <a:path w="8971280">
                <a:moveTo>
                  <a:pt x="0" y="0"/>
                </a:moveTo>
                <a:lnTo>
                  <a:pt x="8971280" y="0"/>
                </a:lnTo>
              </a:path>
            </a:pathLst>
          </a:custGeom>
          <a:ln w="29209">
            <a:solidFill>
              <a:srgbClr val="D9DCDC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9" name="bk object 29"/>
          <p:cNvSpPr/>
          <p:nvPr/>
        </p:nvSpPr>
        <p:spPr>
          <a:xfrm>
            <a:off x="133773" y="114300"/>
            <a:ext cx="0" cy="6628130"/>
          </a:xfrm>
          <a:custGeom>
            <a:avLst/>
            <a:gdLst/>
            <a:ahLst/>
            <a:cxnLst/>
            <a:rect l="l" t="t" r="r" b="b"/>
            <a:pathLst>
              <a:path h="6628130">
                <a:moveTo>
                  <a:pt x="0" y="0"/>
                </a:moveTo>
                <a:lnTo>
                  <a:pt x="0" y="6628130"/>
                </a:lnTo>
              </a:path>
            </a:pathLst>
          </a:custGeom>
          <a:ln w="27940">
            <a:solidFill>
              <a:srgbClr val="D9DCDC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0" name="bk object 30"/>
          <p:cNvSpPr/>
          <p:nvPr/>
        </p:nvSpPr>
        <p:spPr>
          <a:xfrm>
            <a:off x="115147" y="100330"/>
            <a:ext cx="11961707" cy="0"/>
          </a:xfrm>
          <a:custGeom>
            <a:avLst/>
            <a:gdLst/>
            <a:ahLst/>
            <a:cxnLst/>
            <a:rect l="l" t="t" r="r" b="b"/>
            <a:pathLst>
              <a:path w="8971280">
                <a:moveTo>
                  <a:pt x="0" y="0"/>
                </a:moveTo>
                <a:lnTo>
                  <a:pt x="8971280" y="0"/>
                </a:lnTo>
              </a:path>
            </a:pathLst>
          </a:custGeom>
          <a:ln w="27940">
            <a:solidFill>
              <a:srgbClr val="D9DCDC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1" name="bk object 31"/>
          <p:cNvSpPr/>
          <p:nvPr/>
        </p:nvSpPr>
        <p:spPr>
          <a:xfrm>
            <a:off x="12057379" y="114300"/>
            <a:ext cx="0" cy="6628130"/>
          </a:xfrm>
          <a:custGeom>
            <a:avLst/>
            <a:gdLst/>
            <a:ahLst/>
            <a:cxnLst/>
            <a:rect l="l" t="t" r="r" b="b"/>
            <a:pathLst>
              <a:path h="6628130">
                <a:moveTo>
                  <a:pt x="0" y="0"/>
                </a:moveTo>
                <a:lnTo>
                  <a:pt x="0" y="6628130"/>
                </a:lnTo>
              </a:path>
            </a:pathLst>
          </a:custGeom>
          <a:ln w="29210">
            <a:solidFill>
              <a:srgbClr val="D9DCDC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2" name="bk object 32"/>
          <p:cNvSpPr/>
          <p:nvPr/>
        </p:nvSpPr>
        <p:spPr>
          <a:xfrm>
            <a:off x="152400" y="6728459"/>
            <a:ext cx="11885507" cy="0"/>
          </a:xfrm>
          <a:custGeom>
            <a:avLst/>
            <a:gdLst/>
            <a:ahLst/>
            <a:cxnLst/>
            <a:rect l="l" t="t" r="r" b="b"/>
            <a:pathLst>
              <a:path w="8914130">
                <a:moveTo>
                  <a:pt x="0" y="0"/>
                </a:moveTo>
                <a:lnTo>
                  <a:pt x="8914130" y="0"/>
                </a:lnTo>
              </a:path>
            </a:pathLst>
          </a:custGeom>
          <a:ln w="27940">
            <a:solidFill>
              <a:srgbClr val="D8DCDD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3" name="bk object 33"/>
          <p:cNvSpPr/>
          <p:nvPr/>
        </p:nvSpPr>
        <p:spPr>
          <a:xfrm>
            <a:off x="171872" y="143510"/>
            <a:ext cx="0" cy="6570980"/>
          </a:xfrm>
          <a:custGeom>
            <a:avLst/>
            <a:gdLst/>
            <a:ahLst/>
            <a:cxnLst/>
            <a:rect l="l" t="t" r="r" b="b"/>
            <a:pathLst>
              <a:path h="6570980">
                <a:moveTo>
                  <a:pt x="0" y="0"/>
                </a:moveTo>
                <a:lnTo>
                  <a:pt x="0" y="6570980"/>
                </a:lnTo>
              </a:path>
            </a:pathLst>
          </a:custGeom>
          <a:ln w="29210">
            <a:solidFill>
              <a:srgbClr val="D8DCDD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4" name="bk object 34"/>
          <p:cNvSpPr/>
          <p:nvPr/>
        </p:nvSpPr>
        <p:spPr>
          <a:xfrm>
            <a:off x="152400" y="128904"/>
            <a:ext cx="11885507" cy="0"/>
          </a:xfrm>
          <a:custGeom>
            <a:avLst/>
            <a:gdLst/>
            <a:ahLst/>
            <a:cxnLst/>
            <a:rect l="l" t="t" r="r" b="b"/>
            <a:pathLst>
              <a:path w="8914130">
                <a:moveTo>
                  <a:pt x="0" y="0"/>
                </a:moveTo>
                <a:lnTo>
                  <a:pt x="8914130" y="0"/>
                </a:lnTo>
              </a:path>
            </a:pathLst>
          </a:custGeom>
          <a:ln w="29209">
            <a:solidFill>
              <a:srgbClr val="D8DCDD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5" name="bk object 35"/>
          <p:cNvSpPr/>
          <p:nvPr/>
        </p:nvSpPr>
        <p:spPr>
          <a:xfrm>
            <a:off x="12019279" y="143510"/>
            <a:ext cx="0" cy="6570980"/>
          </a:xfrm>
          <a:custGeom>
            <a:avLst/>
            <a:gdLst/>
            <a:ahLst/>
            <a:cxnLst/>
            <a:rect l="l" t="t" r="r" b="b"/>
            <a:pathLst>
              <a:path h="6570980">
                <a:moveTo>
                  <a:pt x="0" y="0"/>
                </a:moveTo>
                <a:lnTo>
                  <a:pt x="0" y="6570980"/>
                </a:lnTo>
              </a:path>
            </a:pathLst>
          </a:custGeom>
          <a:ln w="27939">
            <a:solidFill>
              <a:srgbClr val="D8DCDD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6" name="bk object 36"/>
          <p:cNvSpPr/>
          <p:nvPr/>
        </p:nvSpPr>
        <p:spPr>
          <a:xfrm>
            <a:off x="191347" y="6699884"/>
            <a:ext cx="11809307" cy="0"/>
          </a:xfrm>
          <a:custGeom>
            <a:avLst/>
            <a:gdLst/>
            <a:ahLst/>
            <a:cxnLst/>
            <a:rect l="l" t="t" r="r" b="b"/>
            <a:pathLst>
              <a:path w="8856980">
                <a:moveTo>
                  <a:pt x="0" y="0"/>
                </a:moveTo>
                <a:lnTo>
                  <a:pt x="8856980" y="0"/>
                </a:lnTo>
              </a:path>
            </a:pathLst>
          </a:custGeom>
          <a:ln w="29210">
            <a:solidFill>
              <a:srgbClr val="D7DCDD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7" name="bk object 37"/>
          <p:cNvSpPr/>
          <p:nvPr/>
        </p:nvSpPr>
        <p:spPr>
          <a:xfrm>
            <a:off x="210819" y="172721"/>
            <a:ext cx="0" cy="6512559"/>
          </a:xfrm>
          <a:custGeom>
            <a:avLst/>
            <a:gdLst/>
            <a:ahLst/>
            <a:cxnLst/>
            <a:rect l="l" t="t" r="r" b="b"/>
            <a:pathLst>
              <a:path h="6512559">
                <a:moveTo>
                  <a:pt x="0" y="0"/>
                </a:moveTo>
                <a:lnTo>
                  <a:pt x="0" y="6512559"/>
                </a:lnTo>
              </a:path>
            </a:pathLst>
          </a:custGeom>
          <a:ln w="29209">
            <a:solidFill>
              <a:srgbClr val="D7DCDD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8" name="bk object 38"/>
          <p:cNvSpPr/>
          <p:nvPr/>
        </p:nvSpPr>
        <p:spPr>
          <a:xfrm>
            <a:off x="191347" y="158114"/>
            <a:ext cx="11809307" cy="0"/>
          </a:xfrm>
          <a:custGeom>
            <a:avLst/>
            <a:gdLst/>
            <a:ahLst/>
            <a:cxnLst/>
            <a:rect l="l" t="t" r="r" b="b"/>
            <a:pathLst>
              <a:path w="8856980">
                <a:moveTo>
                  <a:pt x="0" y="0"/>
                </a:moveTo>
                <a:lnTo>
                  <a:pt x="8856980" y="0"/>
                </a:lnTo>
              </a:path>
            </a:pathLst>
          </a:custGeom>
          <a:ln w="29210">
            <a:solidFill>
              <a:srgbClr val="D7DCDD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9" name="bk object 39"/>
          <p:cNvSpPr/>
          <p:nvPr/>
        </p:nvSpPr>
        <p:spPr>
          <a:xfrm>
            <a:off x="11981179" y="172721"/>
            <a:ext cx="0" cy="6512559"/>
          </a:xfrm>
          <a:custGeom>
            <a:avLst/>
            <a:gdLst/>
            <a:ahLst/>
            <a:cxnLst/>
            <a:rect l="l" t="t" r="r" b="b"/>
            <a:pathLst>
              <a:path h="6512559">
                <a:moveTo>
                  <a:pt x="0" y="0"/>
                </a:moveTo>
                <a:lnTo>
                  <a:pt x="0" y="6512559"/>
                </a:lnTo>
              </a:path>
            </a:pathLst>
          </a:custGeom>
          <a:ln w="29210">
            <a:solidFill>
              <a:srgbClr val="D7DCDD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0" name="bk object 40"/>
          <p:cNvSpPr/>
          <p:nvPr/>
        </p:nvSpPr>
        <p:spPr>
          <a:xfrm>
            <a:off x="230294" y="6670675"/>
            <a:ext cx="11731413" cy="0"/>
          </a:xfrm>
          <a:custGeom>
            <a:avLst/>
            <a:gdLst/>
            <a:ahLst/>
            <a:cxnLst/>
            <a:rect l="l" t="t" r="r" b="b"/>
            <a:pathLst>
              <a:path w="8798560">
                <a:moveTo>
                  <a:pt x="0" y="0"/>
                </a:moveTo>
                <a:lnTo>
                  <a:pt x="8798560" y="0"/>
                </a:lnTo>
              </a:path>
            </a:pathLst>
          </a:custGeom>
          <a:ln w="29209">
            <a:solidFill>
              <a:srgbClr val="D6DCDD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1" name="bk object 41"/>
          <p:cNvSpPr/>
          <p:nvPr/>
        </p:nvSpPr>
        <p:spPr>
          <a:xfrm>
            <a:off x="248919" y="200660"/>
            <a:ext cx="0" cy="6455410"/>
          </a:xfrm>
          <a:custGeom>
            <a:avLst/>
            <a:gdLst/>
            <a:ahLst/>
            <a:cxnLst/>
            <a:rect l="l" t="t" r="r" b="b"/>
            <a:pathLst>
              <a:path h="6455409">
                <a:moveTo>
                  <a:pt x="0" y="0"/>
                </a:moveTo>
                <a:lnTo>
                  <a:pt x="0" y="6455410"/>
                </a:lnTo>
              </a:path>
            </a:pathLst>
          </a:custGeom>
          <a:ln w="27940">
            <a:solidFill>
              <a:srgbClr val="D6DCDD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2" name="bk object 42"/>
          <p:cNvSpPr/>
          <p:nvPr/>
        </p:nvSpPr>
        <p:spPr>
          <a:xfrm>
            <a:off x="230294" y="186689"/>
            <a:ext cx="11731413" cy="0"/>
          </a:xfrm>
          <a:custGeom>
            <a:avLst/>
            <a:gdLst/>
            <a:ahLst/>
            <a:cxnLst/>
            <a:rect l="l" t="t" r="r" b="b"/>
            <a:pathLst>
              <a:path w="8798560">
                <a:moveTo>
                  <a:pt x="0" y="0"/>
                </a:moveTo>
                <a:lnTo>
                  <a:pt x="8798560" y="0"/>
                </a:lnTo>
              </a:path>
            </a:pathLst>
          </a:custGeom>
          <a:ln w="27939">
            <a:solidFill>
              <a:srgbClr val="D6DCDD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3" name="bk object 43"/>
          <p:cNvSpPr/>
          <p:nvPr/>
        </p:nvSpPr>
        <p:spPr>
          <a:xfrm>
            <a:off x="11942233" y="200660"/>
            <a:ext cx="0" cy="6455410"/>
          </a:xfrm>
          <a:custGeom>
            <a:avLst/>
            <a:gdLst/>
            <a:ahLst/>
            <a:cxnLst/>
            <a:rect l="l" t="t" r="r" b="b"/>
            <a:pathLst>
              <a:path h="6455409">
                <a:moveTo>
                  <a:pt x="0" y="0"/>
                </a:moveTo>
                <a:lnTo>
                  <a:pt x="0" y="6455410"/>
                </a:lnTo>
              </a:path>
            </a:pathLst>
          </a:custGeom>
          <a:ln w="29209">
            <a:solidFill>
              <a:srgbClr val="D6DCDD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4" name="bk object 44"/>
          <p:cNvSpPr/>
          <p:nvPr/>
        </p:nvSpPr>
        <p:spPr>
          <a:xfrm>
            <a:off x="267547" y="6642100"/>
            <a:ext cx="11655213" cy="0"/>
          </a:xfrm>
          <a:custGeom>
            <a:avLst/>
            <a:gdLst/>
            <a:ahLst/>
            <a:cxnLst/>
            <a:rect l="l" t="t" r="r" b="b"/>
            <a:pathLst>
              <a:path w="8741410">
                <a:moveTo>
                  <a:pt x="0" y="0"/>
                </a:moveTo>
                <a:lnTo>
                  <a:pt x="8741410" y="0"/>
                </a:lnTo>
              </a:path>
            </a:pathLst>
          </a:custGeom>
          <a:ln w="27940">
            <a:solidFill>
              <a:srgbClr val="D5DBDE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5" name="bk object 45"/>
          <p:cNvSpPr/>
          <p:nvPr/>
        </p:nvSpPr>
        <p:spPr>
          <a:xfrm>
            <a:off x="287020" y="229870"/>
            <a:ext cx="0" cy="6398260"/>
          </a:xfrm>
          <a:custGeom>
            <a:avLst/>
            <a:gdLst/>
            <a:ahLst/>
            <a:cxnLst/>
            <a:rect l="l" t="t" r="r" b="b"/>
            <a:pathLst>
              <a:path h="6398259">
                <a:moveTo>
                  <a:pt x="0" y="0"/>
                </a:moveTo>
                <a:lnTo>
                  <a:pt x="0" y="6398259"/>
                </a:lnTo>
              </a:path>
            </a:pathLst>
          </a:custGeom>
          <a:ln w="29210">
            <a:solidFill>
              <a:srgbClr val="D5DBDE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6" name="bk object 46"/>
          <p:cNvSpPr/>
          <p:nvPr/>
        </p:nvSpPr>
        <p:spPr>
          <a:xfrm>
            <a:off x="267547" y="215265"/>
            <a:ext cx="11655213" cy="0"/>
          </a:xfrm>
          <a:custGeom>
            <a:avLst/>
            <a:gdLst/>
            <a:ahLst/>
            <a:cxnLst/>
            <a:rect l="l" t="t" r="r" b="b"/>
            <a:pathLst>
              <a:path w="8741410">
                <a:moveTo>
                  <a:pt x="0" y="0"/>
                </a:moveTo>
                <a:lnTo>
                  <a:pt x="8741410" y="0"/>
                </a:lnTo>
              </a:path>
            </a:pathLst>
          </a:custGeom>
          <a:ln w="29210">
            <a:solidFill>
              <a:srgbClr val="D5DBDE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7" name="bk object 47"/>
          <p:cNvSpPr/>
          <p:nvPr/>
        </p:nvSpPr>
        <p:spPr>
          <a:xfrm>
            <a:off x="11904133" y="229870"/>
            <a:ext cx="0" cy="6398260"/>
          </a:xfrm>
          <a:custGeom>
            <a:avLst/>
            <a:gdLst/>
            <a:ahLst/>
            <a:cxnLst/>
            <a:rect l="l" t="t" r="r" b="b"/>
            <a:pathLst>
              <a:path h="6398259">
                <a:moveTo>
                  <a:pt x="0" y="0"/>
                </a:moveTo>
                <a:lnTo>
                  <a:pt x="0" y="6398259"/>
                </a:lnTo>
              </a:path>
            </a:pathLst>
          </a:custGeom>
          <a:ln w="27940">
            <a:solidFill>
              <a:srgbClr val="D5DBDE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8" name="bk object 48"/>
          <p:cNvSpPr/>
          <p:nvPr/>
        </p:nvSpPr>
        <p:spPr>
          <a:xfrm>
            <a:off x="306494" y="6613525"/>
            <a:ext cx="11579013" cy="0"/>
          </a:xfrm>
          <a:custGeom>
            <a:avLst/>
            <a:gdLst/>
            <a:ahLst/>
            <a:cxnLst/>
            <a:rect l="l" t="t" r="r" b="b"/>
            <a:pathLst>
              <a:path w="8684260">
                <a:moveTo>
                  <a:pt x="0" y="0"/>
                </a:moveTo>
                <a:lnTo>
                  <a:pt x="8684260" y="0"/>
                </a:lnTo>
              </a:path>
            </a:pathLst>
          </a:custGeom>
          <a:ln w="29210">
            <a:solidFill>
              <a:srgbClr val="D4DBDE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9" name="bk object 49"/>
          <p:cNvSpPr/>
          <p:nvPr/>
        </p:nvSpPr>
        <p:spPr>
          <a:xfrm>
            <a:off x="325967" y="259079"/>
            <a:ext cx="0" cy="6339840"/>
          </a:xfrm>
          <a:custGeom>
            <a:avLst/>
            <a:gdLst/>
            <a:ahLst/>
            <a:cxnLst/>
            <a:rect l="l" t="t" r="r" b="b"/>
            <a:pathLst>
              <a:path h="6339840">
                <a:moveTo>
                  <a:pt x="0" y="0"/>
                </a:moveTo>
                <a:lnTo>
                  <a:pt x="0" y="6339840"/>
                </a:lnTo>
              </a:path>
            </a:pathLst>
          </a:custGeom>
          <a:ln w="29209">
            <a:solidFill>
              <a:srgbClr val="D4DBDE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50" name="bk object 50"/>
          <p:cNvSpPr/>
          <p:nvPr/>
        </p:nvSpPr>
        <p:spPr>
          <a:xfrm>
            <a:off x="306494" y="244475"/>
            <a:ext cx="11579013" cy="0"/>
          </a:xfrm>
          <a:custGeom>
            <a:avLst/>
            <a:gdLst/>
            <a:ahLst/>
            <a:cxnLst/>
            <a:rect l="l" t="t" r="r" b="b"/>
            <a:pathLst>
              <a:path w="8684260">
                <a:moveTo>
                  <a:pt x="0" y="0"/>
                </a:moveTo>
                <a:lnTo>
                  <a:pt x="8684260" y="0"/>
                </a:lnTo>
              </a:path>
            </a:pathLst>
          </a:custGeom>
          <a:ln w="29209">
            <a:solidFill>
              <a:srgbClr val="D4DBDE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51" name="bk object 51"/>
          <p:cNvSpPr/>
          <p:nvPr/>
        </p:nvSpPr>
        <p:spPr>
          <a:xfrm>
            <a:off x="11866033" y="259079"/>
            <a:ext cx="0" cy="6339840"/>
          </a:xfrm>
          <a:custGeom>
            <a:avLst/>
            <a:gdLst/>
            <a:ahLst/>
            <a:cxnLst/>
            <a:rect l="l" t="t" r="r" b="b"/>
            <a:pathLst>
              <a:path h="6339840">
                <a:moveTo>
                  <a:pt x="0" y="0"/>
                </a:moveTo>
                <a:lnTo>
                  <a:pt x="0" y="6339840"/>
                </a:lnTo>
              </a:path>
            </a:pathLst>
          </a:custGeom>
          <a:ln w="29209">
            <a:solidFill>
              <a:srgbClr val="D4DBDE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52" name="bk object 52"/>
          <p:cNvSpPr/>
          <p:nvPr/>
        </p:nvSpPr>
        <p:spPr>
          <a:xfrm>
            <a:off x="345439" y="6584315"/>
            <a:ext cx="11501120" cy="0"/>
          </a:xfrm>
          <a:custGeom>
            <a:avLst/>
            <a:gdLst/>
            <a:ahLst/>
            <a:cxnLst/>
            <a:rect l="l" t="t" r="r" b="b"/>
            <a:pathLst>
              <a:path w="8625840">
                <a:moveTo>
                  <a:pt x="0" y="0"/>
                </a:moveTo>
                <a:lnTo>
                  <a:pt x="8625840" y="0"/>
                </a:lnTo>
              </a:path>
            </a:pathLst>
          </a:custGeom>
          <a:ln w="29210">
            <a:solidFill>
              <a:srgbClr val="D3DBDE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53" name="bk object 53"/>
          <p:cNvSpPr/>
          <p:nvPr/>
        </p:nvSpPr>
        <p:spPr>
          <a:xfrm>
            <a:off x="364067" y="287020"/>
            <a:ext cx="0" cy="6282690"/>
          </a:xfrm>
          <a:custGeom>
            <a:avLst/>
            <a:gdLst/>
            <a:ahLst/>
            <a:cxnLst/>
            <a:rect l="l" t="t" r="r" b="b"/>
            <a:pathLst>
              <a:path h="6282690">
                <a:moveTo>
                  <a:pt x="0" y="0"/>
                </a:moveTo>
                <a:lnTo>
                  <a:pt x="0" y="6282690"/>
                </a:lnTo>
              </a:path>
            </a:pathLst>
          </a:custGeom>
          <a:ln w="27940">
            <a:solidFill>
              <a:srgbClr val="D3DBDE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54" name="bk object 54"/>
          <p:cNvSpPr/>
          <p:nvPr/>
        </p:nvSpPr>
        <p:spPr>
          <a:xfrm>
            <a:off x="345439" y="273050"/>
            <a:ext cx="11501120" cy="0"/>
          </a:xfrm>
          <a:custGeom>
            <a:avLst/>
            <a:gdLst/>
            <a:ahLst/>
            <a:cxnLst/>
            <a:rect l="l" t="t" r="r" b="b"/>
            <a:pathLst>
              <a:path w="8625840">
                <a:moveTo>
                  <a:pt x="0" y="0"/>
                </a:moveTo>
                <a:lnTo>
                  <a:pt x="8625840" y="0"/>
                </a:lnTo>
              </a:path>
            </a:pathLst>
          </a:custGeom>
          <a:ln w="27940">
            <a:solidFill>
              <a:srgbClr val="D3DBDE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55" name="bk object 55"/>
          <p:cNvSpPr/>
          <p:nvPr/>
        </p:nvSpPr>
        <p:spPr>
          <a:xfrm>
            <a:off x="11827087" y="287020"/>
            <a:ext cx="0" cy="6282690"/>
          </a:xfrm>
          <a:custGeom>
            <a:avLst/>
            <a:gdLst/>
            <a:ahLst/>
            <a:cxnLst/>
            <a:rect l="l" t="t" r="r" b="b"/>
            <a:pathLst>
              <a:path h="6282690">
                <a:moveTo>
                  <a:pt x="0" y="0"/>
                </a:moveTo>
                <a:lnTo>
                  <a:pt x="0" y="6282690"/>
                </a:lnTo>
              </a:path>
            </a:pathLst>
          </a:custGeom>
          <a:ln w="29210">
            <a:solidFill>
              <a:srgbClr val="D3DBDE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56" name="bk object 56"/>
          <p:cNvSpPr/>
          <p:nvPr/>
        </p:nvSpPr>
        <p:spPr>
          <a:xfrm>
            <a:off x="382693" y="6555740"/>
            <a:ext cx="11424920" cy="0"/>
          </a:xfrm>
          <a:custGeom>
            <a:avLst/>
            <a:gdLst/>
            <a:ahLst/>
            <a:cxnLst/>
            <a:rect l="l" t="t" r="r" b="b"/>
            <a:pathLst>
              <a:path w="8568690">
                <a:moveTo>
                  <a:pt x="0" y="0"/>
                </a:moveTo>
                <a:lnTo>
                  <a:pt x="8568690" y="0"/>
                </a:lnTo>
              </a:path>
            </a:pathLst>
          </a:custGeom>
          <a:ln w="27939">
            <a:solidFill>
              <a:srgbClr val="D2DBDE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57" name="bk object 57"/>
          <p:cNvSpPr/>
          <p:nvPr/>
        </p:nvSpPr>
        <p:spPr>
          <a:xfrm>
            <a:off x="402167" y="316229"/>
            <a:ext cx="0" cy="6225540"/>
          </a:xfrm>
          <a:custGeom>
            <a:avLst/>
            <a:gdLst/>
            <a:ahLst/>
            <a:cxnLst/>
            <a:rect l="l" t="t" r="r" b="b"/>
            <a:pathLst>
              <a:path h="6225540">
                <a:moveTo>
                  <a:pt x="0" y="0"/>
                </a:moveTo>
                <a:lnTo>
                  <a:pt x="0" y="6225540"/>
                </a:lnTo>
              </a:path>
            </a:pathLst>
          </a:custGeom>
          <a:ln w="29209">
            <a:solidFill>
              <a:srgbClr val="D2DBDE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58" name="bk object 58"/>
          <p:cNvSpPr/>
          <p:nvPr/>
        </p:nvSpPr>
        <p:spPr>
          <a:xfrm>
            <a:off x="382693" y="301625"/>
            <a:ext cx="11424920" cy="0"/>
          </a:xfrm>
          <a:custGeom>
            <a:avLst/>
            <a:gdLst/>
            <a:ahLst/>
            <a:cxnLst/>
            <a:rect l="l" t="t" r="r" b="b"/>
            <a:pathLst>
              <a:path w="8568690">
                <a:moveTo>
                  <a:pt x="0" y="0"/>
                </a:moveTo>
                <a:lnTo>
                  <a:pt x="8568690" y="0"/>
                </a:lnTo>
              </a:path>
            </a:pathLst>
          </a:custGeom>
          <a:ln w="29209">
            <a:solidFill>
              <a:srgbClr val="D2DBDE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59" name="bk object 59"/>
          <p:cNvSpPr/>
          <p:nvPr/>
        </p:nvSpPr>
        <p:spPr>
          <a:xfrm>
            <a:off x="11788987" y="316229"/>
            <a:ext cx="0" cy="6225540"/>
          </a:xfrm>
          <a:custGeom>
            <a:avLst/>
            <a:gdLst/>
            <a:ahLst/>
            <a:cxnLst/>
            <a:rect l="l" t="t" r="r" b="b"/>
            <a:pathLst>
              <a:path h="6225540">
                <a:moveTo>
                  <a:pt x="0" y="0"/>
                </a:moveTo>
                <a:lnTo>
                  <a:pt x="0" y="6225540"/>
                </a:lnTo>
              </a:path>
            </a:pathLst>
          </a:custGeom>
          <a:ln w="27939">
            <a:solidFill>
              <a:srgbClr val="D2DBDE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60" name="bk object 60"/>
          <p:cNvSpPr/>
          <p:nvPr/>
        </p:nvSpPr>
        <p:spPr>
          <a:xfrm>
            <a:off x="421639" y="6527165"/>
            <a:ext cx="11348720" cy="0"/>
          </a:xfrm>
          <a:custGeom>
            <a:avLst/>
            <a:gdLst/>
            <a:ahLst/>
            <a:cxnLst/>
            <a:rect l="l" t="t" r="r" b="b"/>
            <a:pathLst>
              <a:path w="8511540">
                <a:moveTo>
                  <a:pt x="0" y="0"/>
                </a:moveTo>
                <a:lnTo>
                  <a:pt x="8511540" y="0"/>
                </a:lnTo>
              </a:path>
            </a:pathLst>
          </a:custGeom>
          <a:ln w="29210">
            <a:solidFill>
              <a:srgbClr val="D1DBDF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61" name="bk object 61"/>
          <p:cNvSpPr/>
          <p:nvPr/>
        </p:nvSpPr>
        <p:spPr>
          <a:xfrm>
            <a:off x="441112" y="345440"/>
            <a:ext cx="0" cy="6167120"/>
          </a:xfrm>
          <a:custGeom>
            <a:avLst/>
            <a:gdLst/>
            <a:ahLst/>
            <a:cxnLst/>
            <a:rect l="l" t="t" r="r" b="b"/>
            <a:pathLst>
              <a:path h="6167120">
                <a:moveTo>
                  <a:pt x="0" y="0"/>
                </a:moveTo>
                <a:lnTo>
                  <a:pt x="0" y="6167120"/>
                </a:lnTo>
              </a:path>
            </a:pathLst>
          </a:custGeom>
          <a:ln w="29210">
            <a:solidFill>
              <a:srgbClr val="D1DBDF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62" name="bk object 62"/>
          <p:cNvSpPr/>
          <p:nvPr/>
        </p:nvSpPr>
        <p:spPr>
          <a:xfrm>
            <a:off x="421639" y="330834"/>
            <a:ext cx="11348720" cy="0"/>
          </a:xfrm>
          <a:custGeom>
            <a:avLst/>
            <a:gdLst/>
            <a:ahLst/>
            <a:cxnLst/>
            <a:rect l="l" t="t" r="r" b="b"/>
            <a:pathLst>
              <a:path w="8511540">
                <a:moveTo>
                  <a:pt x="0" y="0"/>
                </a:moveTo>
                <a:lnTo>
                  <a:pt x="8511540" y="0"/>
                </a:lnTo>
              </a:path>
            </a:pathLst>
          </a:custGeom>
          <a:ln w="29209">
            <a:solidFill>
              <a:srgbClr val="D1DBDF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63" name="bk object 63"/>
          <p:cNvSpPr/>
          <p:nvPr/>
        </p:nvSpPr>
        <p:spPr>
          <a:xfrm>
            <a:off x="11750887" y="345440"/>
            <a:ext cx="0" cy="6167120"/>
          </a:xfrm>
          <a:custGeom>
            <a:avLst/>
            <a:gdLst/>
            <a:ahLst/>
            <a:cxnLst/>
            <a:rect l="l" t="t" r="r" b="b"/>
            <a:pathLst>
              <a:path h="6167120">
                <a:moveTo>
                  <a:pt x="0" y="0"/>
                </a:moveTo>
                <a:lnTo>
                  <a:pt x="0" y="6167120"/>
                </a:lnTo>
              </a:path>
            </a:pathLst>
          </a:custGeom>
          <a:ln w="29210">
            <a:solidFill>
              <a:srgbClr val="D1DBDF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64" name="bk object 64"/>
          <p:cNvSpPr/>
          <p:nvPr/>
        </p:nvSpPr>
        <p:spPr>
          <a:xfrm>
            <a:off x="460587" y="6497954"/>
            <a:ext cx="11270827" cy="0"/>
          </a:xfrm>
          <a:custGeom>
            <a:avLst/>
            <a:gdLst/>
            <a:ahLst/>
            <a:cxnLst/>
            <a:rect l="l" t="t" r="r" b="b"/>
            <a:pathLst>
              <a:path w="8453120">
                <a:moveTo>
                  <a:pt x="0" y="0"/>
                </a:moveTo>
                <a:lnTo>
                  <a:pt x="8453119" y="0"/>
                </a:lnTo>
              </a:path>
            </a:pathLst>
          </a:custGeom>
          <a:ln w="29209">
            <a:solidFill>
              <a:srgbClr val="D0DBDF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65" name="bk object 65"/>
          <p:cNvSpPr/>
          <p:nvPr/>
        </p:nvSpPr>
        <p:spPr>
          <a:xfrm>
            <a:off x="480060" y="374650"/>
            <a:ext cx="0" cy="6108700"/>
          </a:xfrm>
          <a:custGeom>
            <a:avLst/>
            <a:gdLst/>
            <a:ahLst/>
            <a:cxnLst/>
            <a:rect l="l" t="t" r="r" b="b"/>
            <a:pathLst>
              <a:path h="6108700">
                <a:moveTo>
                  <a:pt x="0" y="0"/>
                </a:moveTo>
                <a:lnTo>
                  <a:pt x="0" y="6108700"/>
                </a:lnTo>
              </a:path>
            </a:pathLst>
          </a:custGeom>
          <a:ln w="29210">
            <a:solidFill>
              <a:srgbClr val="D0DBDF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66" name="bk object 66"/>
          <p:cNvSpPr/>
          <p:nvPr/>
        </p:nvSpPr>
        <p:spPr>
          <a:xfrm>
            <a:off x="460587" y="360045"/>
            <a:ext cx="11270827" cy="0"/>
          </a:xfrm>
          <a:custGeom>
            <a:avLst/>
            <a:gdLst/>
            <a:ahLst/>
            <a:cxnLst/>
            <a:rect l="l" t="t" r="r" b="b"/>
            <a:pathLst>
              <a:path w="8453120">
                <a:moveTo>
                  <a:pt x="0" y="0"/>
                </a:moveTo>
                <a:lnTo>
                  <a:pt x="8453119" y="0"/>
                </a:lnTo>
              </a:path>
            </a:pathLst>
          </a:custGeom>
          <a:ln w="29210">
            <a:solidFill>
              <a:srgbClr val="D0DBDF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67" name="bk object 67"/>
          <p:cNvSpPr/>
          <p:nvPr/>
        </p:nvSpPr>
        <p:spPr>
          <a:xfrm>
            <a:off x="11711940" y="374650"/>
            <a:ext cx="0" cy="6108700"/>
          </a:xfrm>
          <a:custGeom>
            <a:avLst/>
            <a:gdLst/>
            <a:ahLst/>
            <a:cxnLst/>
            <a:rect l="l" t="t" r="r" b="b"/>
            <a:pathLst>
              <a:path h="6108700">
                <a:moveTo>
                  <a:pt x="0" y="0"/>
                </a:moveTo>
                <a:lnTo>
                  <a:pt x="0" y="6108700"/>
                </a:lnTo>
              </a:path>
            </a:pathLst>
          </a:custGeom>
          <a:ln w="29209">
            <a:solidFill>
              <a:srgbClr val="D0DBDF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68" name="bk object 68"/>
          <p:cNvSpPr/>
          <p:nvPr/>
        </p:nvSpPr>
        <p:spPr>
          <a:xfrm>
            <a:off x="499534" y="6469379"/>
            <a:ext cx="11192933" cy="0"/>
          </a:xfrm>
          <a:custGeom>
            <a:avLst/>
            <a:gdLst/>
            <a:ahLst/>
            <a:cxnLst/>
            <a:rect l="l" t="t" r="r" b="b"/>
            <a:pathLst>
              <a:path w="8394700">
                <a:moveTo>
                  <a:pt x="0" y="0"/>
                </a:moveTo>
                <a:lnTo>
                  <a:pt x="8394700" y="0"/>
                </a:lnTo>
              </a:path>
            </a:pathLst>
          </a:custGeom>
          <a:ln w="27940">
            <a:solidFill>
              <a:srgbClr val="CFDBDF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69" name="bk object 69"/>
          <p:cNvSpPr/>
          <p:nvPr/>
        </p:nvSpPr>
        <p:spPr>
          <a:xfrm>
            <a:off x="518160" y="402590"/>
            <a:ext cx="0" cy="6052820"/>
          </a:xfrm>
          <a:custGeom>
            <a:avLst/>
            <a:gdLst/>
            <a:ahLst/>
            <a:cxnLst/>
            <a:rect l="l" t="t" r="r" b="b"/>
            <a:pathLst>
              <a:path h="6052820">
                <a:moveTo>
                  <a:pt x="0" y="0"/>
                </a:moveTo>
                <a:lnTo>
                  <a:pt x="0" y="6052820"/>
                </a:lnTo>
              </a:path>
            </a:pathLst>
          </a:custGeom>
          <a:ln w="27939">
            <a:solidFill>
              <a:srgbClr val="CFDBDF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70" name="bk object 70"/>
          <p:cNvSpPr/>
          <p:nvPr/>
        </p:nvSpPr>
        <p:spPr>
          <a:xfrm>
            <a:off x="499534" y="388620"/>
            <a:ext cx="11192933" cy="0"/>
          </a:xfrm>
          <a:custGeom>
            <a:avLst/>
            <a:gdLst/>
            <a:ahLst/>
            <a:cxnLst/>
            <a:rect l="l" t="t" r="r" b="b"/>
            <a:pathLst>
              <a:path w="8394700">
                <a:moveTo>
                  <a:pt x="0" y="0"/>
                </a:moveTo>
                <a:lnTo>
                  <a:pt x="8394700" y="0"/>
                </a:lnTo>
              </a:path>
            </a:pathLst>
          </a:custGeom>
          <a:ln w="27939">
            <a:solidFill>
              <a:srgbClr val="CFDBDF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71" name="bk object 71"/>
          <p:cNvSpPr/>
          <p:nvPr/>
        </p:nvSpPr>
        <p:spPr>
          <a:xfrm>
            <a:off x="11673840" y="402590"/>
            <a:ext cx="0" cy="6052820"/>
          </a:xfrm>
          <a:custGeom>
            <a:avLst/>
            <a:gdLst/>
            <a:ahLst/>
            <a:cxnLst/>
            <a:rect l="l" t="t" r="r" b="b"/>
            <a:pathLst>
              <a:path h="6052820">
                <a:moveTo>
                  <a:pt x="0" y="0"/>
                </a:moveTo>
                <a:lnTo>
                  <a:pt x="0" y="6052820"/>
                </a:lnTo>
              </a:path>
            </a:pathLst>
          </a:custGeom>
          <a:ln w="27940">
            <a:solidFill>
              <a:srgbClr val="CFDBDF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72" name="bk object 72"/>
          <p:cNvSpPr/>
          <p:nvPr/>
        </p:nvSpPr>
        <p:spPr>
          <a:xfrm>
            <a:off x="536787" y="6440804"/>
            <a:ext cx="11118427" cy="0"/>
          </a:xfrm>
          <a:custGeom>
            <a:avLst/>
            <a:gdLst/>
            <a:ahLst/>
            <a:cxnLst/>
            <a:rect l="l" t="t" r="r" b="b"/>
            <a:pathLst>
              <a:path w="8338820">
                <a:moveTo>
                  <a:pt x="0" y="0"/>
                </a:moveTo>
                <a:lnTo>
                  <a:pt x="8338819" y="0"/>
                </a:lnTo>
              </a:path>
            </a:pathLst>
          </a:custGeom>
          <a:ln w="29209">
            <a:solidFill>
              <a:srgbClr val="CEDAE0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73" name="bk object 73"/>
          <p:cNvSpPr/>
          <p:nvPr/>
        </p:nvSpPr>
        <p:spPr>
          <a:xfrm>
            <a:off x="556259" y="431800"/>
            <a:ext cx="0" cy="5994400"/>
          </a:xfrm>
          <a:custGeom>
            <a:avLst/>
            <a:gdLst/>
            <a:ahLst/>
            <a:cxnLst/>
            <a:rect l="l" t="t" r="r" b="b"/>
            <a:pathLst>
              <a:path h="5994400">
                <a:moveTo>
                  <a:pt x="0" y="0"/>
                </a:moveTo>
                <a:lnTo>
                  <a:pt x="0" y="5994400"/>
                </a:lnTo>
              </a:path>
            </a:pathLst>
          </a:custGeom>
          <a:ln w="29210">
            <a:solidFill>
              <a:srgbClr val="CEDAE0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74" name="bk object 74"/>
          <p:cNvSpPr/>
          <p:nvPr/>
        </p:nvSpPr>
        <p:spPr>
          <a:xfrm>
            <a:off x="536787" y="417194"/>
            <a:ext cx="11118427" cy="0"/>
          </a:xfrm>
          <a:custGeom>
            <a:avLst/>
            <a:gdLst/>
            <a:ahLst/>
            <a:cxnLst/>
            <a:rect l="l" t="t" r="r" b="b"/>
            <a:pathLst>
              <a:path w="8338820">
                <a:moveTo>
                  <a:pt x="0" y="0"/>
                </a:moveTo>
                <a:lnTo>
                  <a:pt x="8338819" y="0"/>
                </a:lnTo>
              </a:path>
            </a:pathLst>
          </a:custGeom>
          <a:ln w="29210">
            <a:solidFill>
              <a:srgbClr val="CEDAE0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75" name="bk object 75"/>
          <p:cNvSpPr/>
          <p:nvPr/>
        </p:nvSpPr>
        <p:spPr>
          <a:xfrm>
            <a:off x="11635740" y="431800"/>
            <a:ext cx="0" cy="5994400"/>
          </a:xfrm>
          <a:custGeom>
            <a:avLst/>
            <a:gdLst/>
            <a:ahLst/>
            <a:cxnLst/>
            <a:rect l="l" t="t" r="r" b="b"/>
            <a:pathLst>
              <a:path h="5994400">
                <a:moveTo>
                  <a:pt x="0" y="0"/>
                </a:moveTo>
                <a:lnTo>
                  <a:pt x="0" y="5994400"/>
                </a:lnTo>
              </a:path>
            </a:pathLst>
          </a:custGeom>
          <a:ln w="29209">
            <a:solidFill>
              <a:srgbClr val="CEDAE0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76" name="bk object 76"/>
          <p:cNvSpPr/>
          <p:nvPr/>
        </p:nvSpPr>
        <p:spPr>
          <a:xfrm>
            <a:off x="575734" y="6411595"/>
            <a:ext cx="11040533" cy="0"/>
          </a:xfrm>
          <a:custGeom>
            <a:avLst/>
            <a:gdLst/>
            <a:ahLst/>
            <a:cxnLst/>
            <a:rect l="l" t="t" r="r" b="b"/>
            <a:pathLst>
              <a:path w="8280400">
                <a:moveTo>
                  <a:pt x="0" y="0"/>
                </a:moveTo>
                <a:lnTo>
                  <a:pt x="8280400" y="0"/>
                </a:lnTo>
              </a:path>
            </a:pathLst>
          </a:custGeom>
          <a:ln w="29210">
            <a:solidFill>
              <a:srgbClr val="CDDAE0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77" name="bk object 77"/>
          <p:cNvSpPr/>
          <p:nvPr/>
        </p:nvSpPr>
        <p:spPr>
          <a:xfrm>
            <a:off x="595207" y="461009"/>
            <a:ext cx="0" cy="5935980"/>
          </a:xfrm>
          <a:custGeom>
            <a:avLst/>
            <a:gdLst/>
            <a:ahLst/>
            <a:cxnLst/>
            <a:rect l="l" t="t" r="r" b="b"/>
            <a:pathLst>
              <a:path h="5935980">
                <a:moveTo>
                  <a:pt x="0" y="0"/>
                </a:moveTo>
                <a:lnTo>
                  <a:pt x="0" y="5935980"/>
                </a:lnTo>
              </a:path>
            </a:pathLst>
          </a:custGeom>
          <a:ln w="29209">
            <a:solidFill>
              <a:srgbClr val="CDDAE0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78" name="bk object 78"/>
          <p:cNvSpPr/>
          <p:nvPr/>
        </p:nvSpPr>
        <p:spPr>
          <a:xfrm>
            <a:off x="575734" y="446405"/>
            <a:ext cx="11040533" cy="0"/>
          </a:xfrm>
          <a:custGeom>
            <a:avLst/>
            <a:gdLst/>
            <a:ahLst/>
            <a:cxnLst/>
            <a:rect l="l" t="t" r="r" b="b"/>
            <a:pathLst>
              <a:path w="8280400">
                <a:moveTo>
                  <a:pt x="0" y="0"/>
                </a:moveTo>
                <a:lnTo>
                  <a:pt x="8280400" y="0"/>
                </a:lnTo>
              </a:path>
            </a:pathLst>
          </a:custGeom>
          <a:ln w="29209">
            <a:solidFill>
              <a:srgbClr val="CDDAE0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79" name="bk object 79"/>
          <p:cNvSpPr/>
          <p:nvPr/>
        </p:nvSpPr>
        <p:spPr>
          <a:xfrm>
            <a:off x="11596792" y="461009"/>
            <a:ext cx="0" cy="5935980"/>
          </a:xfrm>
          <a:custGeom>
            <a:avLst/>
            <a:gdLst/>
            <a:ahLst/>
            <a:cxnLst/>
            <a:rect l="l" t="t" r="r" b="b"/>
            <a:pathLst>
              <a:path h="5935980">
                <a:moveTo>
                  <a:pt x="0" y="0"/>
                </a:moveTo>
                <a:lnTo>
                  <a:pt x="0" y="5935980"/>
                </a:lnTo>
              </a:path>
            </a:pathLst>
          </a:custGeom>
          <a:ln w="29209">
            <a:solidFill>
              <a:srgbClr val="CDDAE0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80" name="bk object 80"/>
          <p:cNvSpPr/>
          <p:nvPr/>
        </p:nvSpPr>
        <p:spPr>
          <a:xfrm>
            <a:off x="614679" y="6382384"/>
            <a:ext cx="10962640" cy="0"/>
          </a:xfrm>
          <a:custGeom>
            <a:avLst/>
            <a:gdLst/>
            <a:ahLst/>
            <a:cxnLst/>
            <a:rect l="l" t="t" r="r" b="b"/>
            <a:pathLst>
              <a:path w="8221980">
                <a:moveTo>
                  <a:pt x="0" y="0"/>
                </a:moveTo>
                <a:lnTo>
                  <a:pt x="8221980" y="0"/>
                </a:lnTo>
              </a:path>
            </a:pathLst>
          </a:custGeom>
          <a:ln w="29209">
            <a:solidFill>
              <a:srgbClr val="CCDAE0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81" name="bk object 81"/>
          <p:cNvSpPr/>
          <p:nvPr/>
        </p:nvSpPr>
        <p:spPr>
          <a:xfrm>
            <a:off x="633307" y="488950"/>
            <a:ext cx="0" cy="5878830"/>
          </a:xfrm>
          <a:custGeom>
            <a:avLst/>
            <a:gdLst/>
            <a:ahLst/>
            <a:cxnLst/>
            <a:rect l="l" t="t" r="r" b="b"/>
            <a:pathLst>
              <a:path h="5878830">
                <a:moveTo>
                  <a:pt x="0" y="0"/>
                </a:moveTo>
                <a:lnTo>
                  <a:pt x="0" y="5878830"/>
                </a:lnTo>
              </a:path>
            </a:pathLst>
          </a:custGeom>
          <a:ln w="27940">
            <a:solidFill>
              <a:srgbClr val="CCDAE0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82" name="bk object 82"/>
          <p:cNvSpPr/>
          <p:nvPr/>
        </p:nvSpPr>
        <p:spPr>
          <a:xfrm>
            <a:off x="614679" y="474980"/>
            <a:ext cx="10962640" cy="0"/>
          </a:xfrm>
          <a:custGeom>
            <a:avLst/>
            <a:gdLst/>
            <a:ahLst/>
            <a:cxnLst/>
            <a:rect l="l" t="t" r="r" b="b"/>
            <a:pathLst>
              <a:path w="8221980">
                <a:moveTo>
                  <a:pt x="0" y="0"/>
                </a:moveTo>
                <a:lnTo>
                  <a:pt x="8221980" y="0"/>
                </a:lnTo>
              </a:path>
            </a:pathLst>
          </a:custGeom>
          <a:ln w="27940">
            <a:solidFill>
              <a:srgbClr val="CCDAE0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83" name="bk object 83"/>
          <p:cNvSpPr/>
          <p:nvPr/>
        </p:nvSpPr>
        <p:spPr>
          <a:xfrm>
            <a:off x="11557845" y="488950"/>
            <a:ext cx="0" cy="5878830"/>
          </a:xfrm>
          <a:custGeom>
            <a:avLst/>
            <a:gdLst/>
            <a:ahLst/>
            <a:cxnLst/>
            <a:rect l="l" t="t" r="r" b="b"/>
            <a:pathLst>
              <a:path h="5878830">
                <a:moveTo>
                  <a:pt x="0" y="0"/>
                </a:moveTo>
                <a:lnTo>
                  <a:pt x="0" y="5878830"/>
                </a:lnTo>
              </a:path>
            </a:pathLst>
          </a:custGeom>
          <a:ln w="29210">
            <a:solidFill>
              <a:srgbClr val="CCDAE0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84" name="bk object 84"/>
          <p:cNvSpPr/>
          <p:nvPr/>
        </p:nvSpPr>
        <p:spPr>
          <a:xfrm>
            <a:off x="651933" y="6353809"/>
            <a:ext cx="10886440" cy="0"/>
          </a:xfrm>
          <a:custGeom>
            <a:avLst/>
            <a:gdLst/>
            <a:ahLst/>
            <a:cxnLst/>
            <a:rect l="l" t="t" r="r" b="b"/>
            <a:pathLst>
              <a:path w="8164830">
                <a:moveTo>
                  <a:pt x="0" y="0"/>
                </a:moveTo>
                <a:lnTo>
                  <a:pt x="8164830" y="0"/>
                </a:lnTo>
              </a:path>
            </a:pathLst>
          </a:custGeom>
          <a:ln w="27940">
            <a:solidFill>
              <a:srgbClr val="CCDAE0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85" name="bk object 85"/>
          <p:cNvSpPr/>
          <p:nvPr/>
        </p:nvSpPr>
        <p:spPr>
          <a:xfrm>
            <a:off x="671407" y="518159"/>
            <a:ext cx="0" cy="5821680"/>
          </a:xfrm>
          <a:custGeom>
            <a:avLst/>
            <a:gdLst/>
            <a:ahLst/>
            <a:cxnLst/>
            <a:rect l="l" t="t" r="r" b="b"/>
            <a:pathLst>
              <a:path h="5821680">
                <a:moveTo>
                  <a:pt x="0" y="0"/>
                </a:moveTo>
                <a:lnTo>
                  <a:pt x="0" y="5821680"/>
                </a:lnTo>
              </a:path>
            </a:pathLst>
          </a:custGeom>
          <a:ln w="29209">
            <a:solidFill>
              <a:srgbClr val="CCDAE0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86" name="bk object 86"/>
          <p:cNvSpPr/>
          <p:nvPr/>
        </p:nvSpPr>
        <p:spPr>
          <a:xfrm>
            <a:off x="651933" y="503555"/>
            <a:ext cx="10886440" cy="0"/>
          </a:xfrm>
          <a:custGeom>
            <a:avLst/>
            <a:gdLst/>
            <a:ahLst/>
            <a:cxnLst/>
            <a:rect l="l" t="t" r="r" b="b"/>
            <a:pathLst>
              <a:path w="8164830">
                <a:moveTo>
                  <a:pt x="0" y="0"/>
                </a:moveTo>
                <a:lnTo>
                  <a:pt x="8164830" y="0"/>
                </a:lnTo>
              </a:path>
            </a:pathLst>
          </a:custGeom>
          <a:ln w="29209">
            <a:solidFill>
              <a:srgbClr val="CCDAE0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87" name="bk object 87"/>
          <p:cNvSpPr/>
          <p:nvPr/>
        </p:nvSpPr>
        <p:spPr>
          <a:xfrm>
            <a:off x="11519745" y="518159"/>
            <a:ext cx="0" cy="5821680"/>
          </a:xfrm>
          <a:custGeom>
            <a:avLst/>
            <a:gdLst/>
            <a:ahLst/>
            <a:cxnLst/>
            <a:rect l="l" t="t" r="r" b="b"/>
            <a:pathLst>
              <a:path h="5821680">
                <a:moveTo>
                  <a:pt x="0" y="0"/>
                </a:moveTo>
                <a:lnTo>
                  <a:pt x="0" y="5821680"/>
                </a:lnTo>
              </a:path>
            </a:pathLst>
          </a:custGeom>
          <a:ln w="27939">
            <a:solidFill>
              <a:srgbClr val="CCDAE0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88" name="bk object 88"/>
          <p:cNvSpPr/>
          <p:nvPr/>
        </p:nvSpPr>
        <p:spPr>
          <a:xfrm>
            <a:off x="690879" y="6325234"/>
            <a:ext cx="10810240" cy="0"/>
          </a:xfrm>
          <a:custGeom>
            <a:avLst/>
            <a:gdLst/>
            <a:ahLst/>
            <a:cxnLst/>
            <a:rect l="l" t="t" r="r" b="b"/>
            <a:pathLst>
              <a:path w="8107680">
                <a:moveTo>
                  <a:pt x="0" y="0"/>
                </a:moveTo>
                <a:lnTo>
                  <a:pt x="8107680" y="0"/>
                </a:lnTo>
              </a:path>
            </a:pathLst>
          </a:custGeom>
          <a:ln w="29209">
            <a:solidFill>
              <a:srgbClr val="CADAE1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89" name="bk object 89"/>
          <p:cNvSpPr/>
          <p:nvPr/>
        </p:nvSpPr>
        <p:spPr>
          <a:xfrm>
            <a:off x="710353" y="547369"/>
            <a:ext cx="0" cy="5763260"/>
          </a:xfrm>
          <a:custGeom>
            <a:avLst/>
            <a:gdLst/>
            <a:ahLst/>
            <a:cxnLst/>
            <a:rect l="l" t="t" r="r" b="b"/>
            <a:pathLst>
              <a:path h="5763260">
                <a:moveTo>
                  <a:pt x="0" y="0"/>
                </a:moveTo>
                <a:lnTo>
                  <a:pt x="0" y="5763260"/>
                </a:lnTo>
              </a:path>
            </a:pathLst>
          </a:custGeom>
          <a:ln w="29210">
            <a:solidFill>
              <a:srgbClr val="CADAE1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90" name="bk object 90"/>
          <p:cNvSpPr/>
          <p:nvPr/>
        </p:nvSpPr>
        <p:spPr>
          <a:xfrm>
            <a:off x="690879" y="532765"/>
            <a:ext cx="10810240" cy="0"/>
          </a:xfrm>
          <a:custGeom>
            <a:avLst/>
            <a:gdLst/>
            <a:ahLst/>
            <a:cxnLst/>
            <a:rect l="l" t="t" r="r" b="b"/>
            <a:pathLst>
              <a:path w="8107680">
                <a:moveTo>
                  <a:pt x="0" y="0"/>
                </a:moveTo>
                <a:lnTo>
                  <a:pt x="8107680" y="0"/>
                </a:lnTo>
              </a:path>
            </a:pathLst>
          </a:custGeom>
          <a:ln w="29210">
            <a:solidFill>
              <a:srgbClr val="CADAE1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91" name="bk object 91"/>
          <p:cNvSpPr/>
          <p:nvPr/>
        </p:nvSpPr>
        <p:spPr>
          <a:xfrm>
            <a:off x="11481645" y="547369"/>
            <a:ext cx="0" cy="5763260"/>
          </a:xfrm>
          <a:custGeom>
            <a:avLst/>
            <a:gdLst/>
            <a:ahLst/>
            <a:cxnLst/>
            <a:rect l="l" t="t" r="r" b="b"/>
            <a:pathLst>
              <a:path h="5763260">
                <a:moveTo>
                  <a:pt x="0" y="0"/>
                </a:moveTo>
                <a:lnTo>
                  <a:pt x="0" y="5763259"/>
                </a:lnTo>
              </a:path>
            </a:pathLst>
          </a:custGeom>
          <a:ln w="29210">
            <a:solidFill>
              <a:srgbClr val="CADAE1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92" name="bk object 92"/>
          <p:cNvSpPr/>
          <p:nvPr/>
        </p:nvSpPr>
        <p:spPr>
          <a:xfrm>
            <a:off x="729826" y="6296025"/>
            <a:ext cx="10732345" cy="0"/>
          </a:xfrm>
          <a:custGeom>
            <a:avLst/>
            <a:gdLst/>
            <a:ahLst/>
            <a:cxnLst/>
            <a:rect l="l" t="t" r="r" b="b"/>
            <a:pathLst>
              <a:path w="8049259">
                <a:moveTo>
                  <a:pt x="0" y="0"/>
                </a:moveTo>
                <a:lnTo>
                  <a:pt x="8049259" y="0"/>
                </a:lnTo>
              </a:path>
            </a:pathLst>
          </a:custGeom>
          <a:ln w="29210">
            <a:solidFill>
              <a:srgbClr val="C9DAE1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93" name="bk object 93"/>
          <p:cNvSpPr/>
          <p:nvPr/>
        </p:nvSpPr>
        <p:spPr>
          <a:xfrm>
            <a:off x="749300" y="576580"/>
            <a:ext cx="0" cy="5704840"/>
          </a:xfrm>
          <a:custGeom>
            <a:avLst/>
            <a:gdLst/>
            <a:ahLst/>
            <a:cxnLst/>
            <a:rect l="l" t="t" r="r" b="b"/>
            <a:pathLst>
              <a:path h="5704840">
                <a:moveTo>
                  <a:pt x="0" y="0"/>
                </a:moveTo>
                <a:lnTo>
                  <a:pt x="0" y="5704840"/>
                </a:lnTo>
              </a:path>
            </a:pathLst>
          </a:custGeom>
          <a:ln w="29209">
            <a:solidFill>
              <a:srgbClr val="C9DAE1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94" name="bk object 94"/>
          <p:cNvSpPr/>
          <p:nvPr/>
        </p:nvSpPr>
        <p:spPr>
          <a:xfrm>
            <a:off x="729826" y="561975"/>
            <a:ext cx="10732345" cy="0"/>
          </a:xfrm>
          <a:custGeom>
            <a:avLst/>
            <a:gdLst/>
            <a:ahLst/>
            <a:cxnLst/>
            <a:rect l="l" t="t" r="r" b="b"/>
            <a:pathLst>
              <a:path w="8049259">
                <a:moveTo>
                  <a:pt x="0" y="0"/>
                </a:moveTo>
                <a:lnTo>
                  <a:pt x="8049259" y="0"/>
                </a:lnTo>
              </a:path>
            </a:pathLst>
          </a:custGeom>
          <a:ln w="29210">
            <a:solidFill>
              <a:srgbClr val="C9DAE1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95" name="bk object 95"/>
          <p:cNvSpPr/>
          <p:nvPr/>
        </p:nvSpPr>
        <p:spPr>
          <a:xfrm>
            <a:off x="11442700" y="576580"/>
            <a:ext cx="0" cy="5704840"/>
          </a:xfrm>
          <a:custGeom>
            <a:avLst/>
            <a:gdLst/>
            <a:ahLst/>
            <a:cxnLst/>
            <a:rect l="l" t="t" r="r" b="b"/>
            <a:pathLst>
              <a:path h="5704840">
                <a:moveTo>
                  <a:pt x="0" y="0"/>
                </a:moveTo>
                <a:lnTo>
                  <a:pt x="0" y="5704840"/>
                </a:lnTo>
              </a:path>
            </a:pathLst>
          </a:custGeom>
          <a:ln w="29209">
            <a:solidFill>
              <a:srgbClr val="C9DAE1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96" name="bk object 96"/>
          <p:cNvSpPr/>
          <p:nvPr/>
        </p:nvSpPr>
        <p:spPr>
          <a:xfrm>
            <a:off x="768774" y="6266815"/>
            <a:ext cx="10654453" cy="0"/>
          </a:xfrm>
          <a:custGeom>
            <a:avLst/>
            <a:gdLst/>
            <a:ahLst/>
            <a:cxnLst/>
            <a:rect l="l" t="t" r="r" b="b"/>
            <a:pathLst>
              <a:path w="7990840">
                <a:moveTo>
                  <a:pt x="0" y="0"/>
                </a:moveTo>
                <a:lnTo>
                  <a:pt x="7990840" y="0"/>
                </a:lnTo>
              </a:path>
            </a:pathLst>
          </a:custGeom>
          <a:ln w="29209">
            <a:solidFill>
              <a:srgbClr val="C8DAE1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97" name="bk object 97"/>
          <p:cNvSpPr/>
          <p:nvPr/>
        </p:nvSpPr>
        <p:spPr>
          <a:xfrm>
            <a:off x="787400" y="604519"/>
            <a:ext cx="0" cy="5647690"/>
          </a:xfrm>
          <a:custGeom>
            <a:avLst/>
            <a:gdLst/>
            <a:ahLst/>
            <a:cxnLst/>
            <a:rect l="l" t="t" r="r" b="b"/>
            <a:pathLst>
              <a:path h="5647690">
                <a:moveTo>
                  <a:pt x="0" y="0"/>
                </a:moveTo>
                <a:lnTo>
                  <a:pt x="0" y="5647690"/>
                </a:lnTo>
              </a:path>
            </a:pathLst>
          </a:custGeom>
          <a:ln w="27940">
            <a:solidFill>
              <a:srgbClr val="C8DAE1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98" name="bk object 98"/>
          <p:cNvSpPr/>
          <p:nvPr/>
        </p:nvSpPr>
        <p:spPr>
          <a:xfrm>
            <a:off x="768774" y="590550"/>
            <a:ext cx="10654453" cy="0"/>
          </a:xfrm>
          <a:custGeom>
            <a:avLst/>
            <a:gdLst/>
            <a:ahLst/>
            <a:cxnLst/>
            <a:rect l="l" t="t" r="r" b="b"/>
            <a:pathLst>
              <a:path w="7990840">
                <a:moveTo>
                  <a:pt x="0" y="0"/>
                </a:moveTo>
                <a:lnTo>
                  <a:pt x="7990840" y="0"/>
                </a:lnTo>
              </a:path>
            </a:pathLst>
          </a:custGeom>
          <a:ln w="27939">
            <a:solidFill>
              <a:srgbClr val="C8DAE1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99" name="bk object 99"/>
          <p:cNvSpPr/>
          <p:nvPr/>
        </p:nvSpPr>
        <p:spPr>
          <a:xfrm>
            <a:off x="11403753" y="604519"/>
            <a:ext cx="0" cy="5647690"/>
          </a:xfrm>
          <a:custGeom>
            <a:avLst/>
            <a:gdLst/>
            <a:ahLst/>
            <a:cxnLst/>
            <a:rect l="l" t="t" r="r" b="b"/>
            <a:pathLst>
              <a:path h="5647690">
                <a:moveTo>
                  <a:pt x="0" y="0"/>
                </a:moveTo>
                <a:lnTo>
                  <a:pt x="0" y="5647690"/>
                </a:lnTo>
              </a:path>
            </a:pathLst>
          </a:custGeom>
          <a:ln w="29210">
            <a:solidFill>
              <a:srgbClr val="C8DAE1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00" name="bk object 100"/>
          <p:cNvSpPr/>
          <p:nvPr/>
        </p:nvSpPr>
        <p:spPr>
          <a:xfrm>
            <a:off x="806026" y="6238240"/>
            <a:ext cx="10578253" cy="0"/>
          </a:xfrm>
          <a:custGeom>
            <a:avLst/>
            <a:gdLst/>
            <a:ahLst/>
            <a:cxnLst/>
            <a:rect l="l" t="t" r="r" b="b"/>
            <a:pathLst>
              <a:path w="7933690">
                <a:moveTo>
                  <a:pt x="0" y="0"/>
                </a:moveTo>
                <a:lnTo>
                  <a:pt x="7933689" y="0"/>
                </a:lnTo>
              </a:path>
            </a:pathLst>
          </a:custGeom>
          <a:ln w="27940">
            <a:solidFill>
              <a:srgbClr val="C7D9E2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01" name="bk object 101"/>
          <p:cNvSpPr/>
          <p:nvPr/>
        </p:nvSpPr>
        <p:spPr>
          <a:xfrm>
            <a:off x="825500" y="633730"/>
            <a:ext cx="0" cy="5590540"/>
          </a:xfrm>
          <a:custGeom>
            <a:avLst/>
            <a:gdLst/>
            <a:ahLst/>
            <a:cxnLst/>
            <a:rect l="l" t="t" r="r" b="b"/>
            <a:pathLst>
              <a:path h="5590540">
                <a:moveTo>
                  <a:pt x="0" y="0"/>
                </a:moveTo>
                <a:lnTo>
                  <a:pt x="0" y="5590540"/>
                </a:lnTo>
              </a:path>
            </a:pathLst>
          </a:custGeom>
          <a:ln w="29209">
            <a:solidFill>
              <a:srgbClr val="C7D9E2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02" name="bk object 102"/>
          <p:cNvSpPr/>
          <p:nvPr/>
        </p:nvSpPr>
        <p:spPr>
          <a:xfrm>
            <a:off x="806026" y="619125"/>
            <a:ext cx="10578253" cy="0"/>
          </a:xfrm>
          <a:custGeom>
            <a:avLst/>
            <a:gdLst/>
            <a:ahLst/>
            <a:cxnLst/>
            <a:rect l="l" t="t" r="r" b="b"/>
            <a:pathLst>
              <a:path w="7933690">
                <a:moveTo>
                  <a:pt x="0" y="0"/>
                </a:moveTo>
                <a:lnTo>
                  <a:pt x="7933689" y="0"/>
                </a:lnTo>
              </a:path>
            </a:pathLst>
          </a:custGeom>
          <a:ln w="29210">
            <a:solidFill>
              <a:srgbClr val="C7D9E2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03" name="bk object 103"/>
          <p:cNvSpPr/>
          <p:nvPr/>
        </p:nvSpPr>
        <p:spPr>
          <a:xfrm>
            <a:off x="11365653" y="633730"/>
            <a:ext cx="0" cy="5590540"/>
          </a:xfrm>
          <a:custGeom>
            <a:avLst/>
            <a:gdLst/>
            <a:ahLst/>
            <a:cxnLst/>
            <a:rect l="l" t="t" r="r" b="b"/>
            <a:pathLst>
              <a:path h="5590540">
                <a:moveTo>
                  <a:pt x="0" y="0"/>
                </a:moveTo>
                <a:lnTo>
                  <a:pt x="0" y="5590540"/>
                </a:lnTo>
              </a:path>
            </a:pathLst>
          </a:custGeom>
          <a:ln w="27939">
            <a:solidFill>
              <a:srgbClr val="C7D9E2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04" name="bk object 104"/>
          <p:cNvSpPr/>
          <p:nvPr/>
        </p:nvSpPr>
        <p:spPr>
          <a:xfrm>
            <a:off x="844974" y="6209665"/>
            <a:ext cx="10502053" cy="0"/>
          </a:xfrm>
          <a:custGeom>
            <a:avLst/>
            <a:gdLst/>
            <a:ahLst/>
            <a:cxnLst/>
            <a:rect l="l" t="t" r="r" b="b"/>
            <a:pathLst>
              <a:path w="7876540">
                <a:moveTo>
                  <a:pt x="0" y="0"/>
                </a:moveTo>
                <a:lnTo>
                  <a:pt x="7876540" y="0"/>
                </a:lnTo>
              </a:path>
            </a:pathLst>
          </a:custGeom>
          <a:ln w="29209">
            <a:solidFill>
              <a:srgbClr val="C6D9E2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05" name="bk object 105"/>
          <p:cNvSpPr/>
          <p:nvPr/>
        </p:nvSpPr>
        <p:spPr>
          <a:xfrm>
            <a:off x="864445" y="662940"/>
            <a:ext cx="0" cy="5532120"/>
          </a:xfrm>
          <a:custGeom>
            <a:avLst/>
            <a:gdLst/>
            <a:ahLst/>
            <a:cxnLst/>
            <a:rect l="l" t="t" r="r" b="b"/>
            <a:pathLst>
              <a:path h="5532120">
                <a:moveTo>
                  <a:pt x="0" y="0"/>
                </a:moveTo>
                <a:lnTo>
                  <a:pt x="0" y="5532120"/>
                </a:lnTo>
              </a:path>
            </a:pathLst>
          </a:custGeom>
          <a:ln w="29210">
            <a:solidFill>
              <a:srgbClr val="C6D9E2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06" name="bk object 106"/>
          <p:cNvSpPr/>
          <p:nvPr/>
        </p:nvSpPr>
        <p:spPr>
          <a:xfrm>
            <a:off x="844974" y="648334"/>
            <a:ext cx="10502053" cy="0"/>
          </a:xfrm>
          <a:custGeom>
            <a:avLst/>
            <a:gdLst/>
            <a:ahLst/>
            <a:cxnLst/>
            <a:rect l="l" t="t" r="r" b="b"/>
            <a:pathLst>
              <a:path w="7876540">
                <a:moveTo>
                  <a:pt x="0" y="0"/>
                </a:moveTo>
                <a:lnTo>
                  <a:pt x="7876540" y="0"/>
                </a:lnTo>
              </a:path>
            </a:pathLst>
          </a:custGeom>
          <a:ln w="29210">
            <a:solidFill>
              <a:srgbClr val="C6D9E2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07" name="bk object 107"/>
          <p:cNvSpPr/>
          <p:nvPr/>
        </p:nvSpPr>
        <p:spPr>
          <a:xfrm>
            <a:off x="11327553" y="662940"/>
            <a:ext cx="0" cy="5532120"/>
          </a:xfrm>
          <a:custGeom>
            <a:avLst/>
            <a:gdLst/>
            <a:ahLst/>
            <a:cxnLst/>
            <a:rect l="l" t="t" r="r" b="b"/>
            <a:pathLst>
              <a:path h="5532120">
                <a:moveTo>
                  <a:pt x="0" y="0"/>
                </a:moveTo>
                <a:lnTo>
                  <a:pt x="0" y="5532120"/>
                </a:lnTo>
              </a:path>
            </a:pathLst>
          </a:custGeom>
          <a:ln w="29210">
            <a:solidFill>
              <a:srgbClr val="C6D9E2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08" name="bk object 108"/>
          <p:cNvSpPr/>
          <p:nvPr/>
        </p:nvSpPr>
        <p:spPr>
          <a:xfrm>
            <a:off x="883920" y="6180454"/>
            <a:ext cx="10424160" cy="0"/>
          </a:xfrm>
          <a:custGeom>
            <a:avLst/>
            <a:gdLst/>
            <a:ahLst/>
            <a:cxnLst/>
            <a:rect l="l" t="t" r="r" b="b"/>
            <a:pathLst>
              <a:path w="7818120">
                <a:moveTo>
                  <a:pt x="0" y="0"/>
                </a:moveTo>
                <a:lnTo>
                  <a:pt x="7818119" y="0"/>
                </a:lnTo>
              </a:path>
            </a:pathLst>
          </a:custGeom>
          <a:ln w="29209">
            <a:solidFill>
              <a:srgbClr val="C5D9E2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09" name="bk object 109"/>
          <p:cNvSpPr/>
          <p:nvPr/>
        </p:nvSpPr>
        <p:spPr>
          <a:xfrm>
            <a:off x="902545" y="690880"/>
            <a:ext cx="0" cy="5474970"/>
          </a:xfrm>
          <a:custGeom>
            <a:avLst/>
            <a:gdLst/>
            <a:ahLst/>
            <a:cxnLst/>
            <a:rect l="l" t="t" r="r" b="b"/>
            <a:pathLst>
              <a:path h="5474970">
                <a:moveTo>
                  <a:pt x="0" y="0"/>
                </a:moveTo>
                <a:lnTo>
                  <a:pt x="0" y="5474970"/>
                </a:lnTo>
              </a:path>
            </a:pathLst>
          </a:custGeom>
          <a:ln w="27939">
            <a:solidFill>
              <a:srgbClr val="C5D9E2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10" name="bk object 110"/>
          <p:cNvSpPr/>
          <p:nvPr/>
        </p:nvSpPr>
        <p:spPr>
          <a:xfrm>
            <a:off x="883920" y="676909"/>
            <a:ext cx="10424160" cy="0"/>
          </a:xfrm>
          <a:custGeom>
            <a:avLst/>
            <a:gdLst/>
            <a:ahLst/>
            <a:cxnLst/>
            <a:rect l="l" t="t" r="r" b="b"/>
            <a:pathLst>
              <a:path w="7818120">
                <a:moveTo>
                  <a:pt x="0" y="0"/>
                </a:moveTo>
                <a:lnTo>
                  <a:pt x="7818119" y="0"/>
                </a:lnTo>
              </a:path>
            </a:pathLst>
          </a:custGeom>
          <a:ln w="27939">
            <a:solidFill>
              <a:srgbClr val="C5D9E2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11" name="bk object 111"/>
          <p:cNvSpPr/>
          <p:nvPr/>
        </p:nvSpPr>
        <p:spPr>
          <a:xfrm>
            <a:off x="11288607" y="690880"/>
            <a:ext cx="0" cy="5474970"/>
          </a:xfrm>
          <a:custGeom>
            <a:avLst/>
            <a:gdLst/>
            <a:ahLst/>
            <a:cxnLst/>
            <a:rect l="l" t="t" r="r" b="b"/>
            <a:pathLst>
              <a:path h="5474970">
                <a:moveTo>
                  <a:pt x="0" y="0"/>
                </a:moveTo>
                <a:lnTo>
                  <a:pt x="0" y="5474970"/>
                </a:lnTo>
              </a:path>
            </a:pathLst>
          </a:custGeom>
          <a:ln w="29209">
            <a:solidFill>
              <a:srgbClr val="C5D9E2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12" name="bk object 112"/>
          <p:cNvSpPr/>
          <p:nvPr/>
        </p:nvSpPr>
        <p:spPr>
          <a:xfrm>
            <a:off x="921173" y="6151879"/>
            <a:ext cx="10347960" cy="0"/>
          </a:xfrm>
          <a:custGeom>
            <a:avLst/>
            <a:gdLst/>
            <a:ahLst/>
            <a:cxnLst/>
            <a:rect l="l" t="t" r="r" b="b"/>
            <a:pathLst>
              <a:path w="7760970">
                <a:moveTo>
                  <a:pt x="0" y="0"/>
                </a:moveTo>
                <a:lnTo>
                  <a:pt x="7760970" y="0"/>
                </a:lnTo>
              </a:path>
            </a:pathLst>
          </a:custGeom>
          <a:ln w="27940">
            <a:solidFill>
              <a:srgbClr val="C4D9E2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13" name="bk object 113"/>
          <p:cNvSpPr/>
          <p:nvPr/>
        </p:nvSpPr>
        <p:spPr>
          <a:xfrm>
            <a:off x="940645" y="720090"/>
            <a:ext cx="0" cy="5417820"/>
          </a:xfrm>
          <a:custGeom>
            <a:avLst/>
            <a:gdLst/>
            <a:ahLst/>
            <a:cxnLst/>
            <a:rect l="l" t="t" r="r" b="b"/>
            <a:pathLst>
              <a:path h="5417820">
                <a:moveTo>
                  <a:pt x="0" y="0"/>
                </a:moveTo>
                <a:lnTo>
                  <a:pt x="0" y="5417820"/>
                </a:lnTo>
              </a:path>
            </a:pathLst>
          </a:custGeom>
          <a:ln w="29210">
            <a:solidFill>
              <a:srgbClr val="C4D9E2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14" name="bk object 114"/>
          <p:cNvSpPr/>
          <p:nvPr/>
        </p:nvSpPr>
        <p:spPr>
          <a:xfrm>
            <a:off x="921173" y="705484"/>
            <a:ext cx="10347960" cy="0"/>
          </a:xfrm>
          <a:custGeom>
            <a:avLst/>
            <a:gdLst/>
            <a:ahLst/>
            <a:cxnLst/>
            <a:rect l="l" t="t" r="r" b="b"/>
            <a:pathLst>
              <a:path w="7760970">
                <a:moveTo>
                  <a:pt x="0" y="0"/>
                </a:moveTo>
                <a:lnTo>
                  <a:pt x="7760970" y="0"/>
                </a:lnTo>
              </a:path>
            </a:pathLst>
          </a:custGeom>
          <a:ln w="29210">
            <a:solidFill>
              <a:srgbClr val="C4D9E2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15" name="bk object 115"/>
          <p:cNvSpPr/>
          <p:nvPr/>
        </p:nvSpPr>
        <p:spPr>
          <a:xfrm>
            <a:off x="11250507" y="720090"/>
            <a:ext cx="0" cy="5417820"/>
          </a:xfrm>
          <a:custGeom>
            <a:avLst/>
            <a:gdLst/>
            <a:ahLst/>
            <a:cxnLst/>
            <a:rect l="l" t="t" r="r" b="b"/>
            <a:pathLst>
              <a:path h="5417820">
                <a:moveTo>
                  <a:pt x="0" y="0"/>
                </a:moveTo>
                <a:lnTo>
                  <a:pt x="0" y="5417820"/>
                </a:lnTo>
              </a:path>
            </a:pathLst>
          </a:custGeom>
          <a:ln w="27940">
            <a:solidFill>
              <a:srgbClr val="C4D9E2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16" name="bk object 116"/>
          <p:cNvSpPr/>
          <p:nvPr/>
        </p:nvSpPr>
        <p:spPr>
          <a:xfrm>
            <a:off x="960120" y="6123304"/>
            <a:ext cx="10271760" cy="0"/>
          </a:xfrm>
          <a:custGeom>
            <a:avLst/>
            <a:gdLst/>
            <a:ahLst/>
            <a:cxnLst/>
            <a:rect l="l" t="t" r="r" b="b"/>
            <a:pathLst>
              <a:path w="7703820">
                <a:moveTo>
                  <a:pt x="0" y="0"/>
                </a:moveTo>
                <a:lnTo>
                  <a:pt x="7703819" y="0"/>
                </a:lnTo>
              </a:path>
            </a:pathLst>
          </a:custGeom>
          <a:ln w="29209">
            <a:solidFill>
              <a:srgbClr val="C3D9E3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17" name="bk object 117"/>
          <p:cNvSpPr/>
          <p:nvPr/>
        </p:nvSpPr>
        <p:spPr>
          <a:xfrm>
            <a:off x="979592" y="749300"/>
            <a:ext cx="0" cy="5359400"/>
          </a:xfrm>
          <a:custGeom>
            <a:avLst/>
            <a:gdLst/>
            <a:ahLst/>
            <a:cxnLst/>
            <a:rect l="l" t="t" r="r" b="b"/>
            <a:pathLst>
              <a:path h="5359400">
                <a:moveTo>
                  <a:pt x="0" y="0"/>
                </a:moveTo>
                <a:lnTo>
                  <a:pt x="0" y="5359400"/>
                </a:lnTo>
              </a:path>
            </a:pathLst>
          </a:custGeom>
          <a:ln w="29209">
            <a:solidFill>
              <a:srgbClr val="C3D9E3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18" name="bk object 118"/>
          <p:cNvSpPr/>
          <p:nvPr/>
        </p:nvSpPr>
        <p:spPr>
          <a:xfrm>
            <a:off x="960120" y="734694"/>
            <a:ext cx="10271760" cy="0"/>
          </a:xfrm>
          <a:custGeom>
            <a:avLst/>
            <a:gdLst/>
            <a:ahLst/>
            <a:cxnLst/>
            <a:rect l="l" t="t" r="r" b="b"/>
            <a:pathLst>
              <a:path w="7703820">
                <a:moveTo>
                  <a:pt x="0" y="0"/>
                </a:moveTo>
                <a:lnTo>
                  <a:pt x="7703819" y="0"/>
                </a:lnTo>
              </a:path>
            </a:pathLst>
          </a:custGeom>
          <a:ln w="29210">
            <a:solidFill>
              <a:srgbClr val="C3D9E3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19" name="bk object 119"/>
          <p:cNvSpPr/>
          <p:nvPr/>
        </p:nvSpPr>
        <p:spPr>
          <a:xfrm>
            <a:off x="11212407" y="749300"/>
            <a:ext cx="0" cy="5359400"/>
          </a:xfrm>
          <a:custGeom>
            <a:avLst/>
            <a:gdLst/>
            <a:ahLst/>
            <a:cxnLst/>
            <a:rect l="l" t="t" r="r" b="b"/>
            <a:pathLst>
              <a:path h="5359400">
                <a:moveTo>
                  <a:pt x="0" y="0"/>
                </a:moveTo>
                <a:lnTo>
                  <a:pt x="0" y="5359400"/>
                </a:lnTo>
              </a:path>
            </a:pathLst>
          </a:custGeom>
          <a:ln w="29209">
            <a:solidFill>
              <a:srgbClr val="C3D9E3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20" name="bk object 120"/>
          <p:cNvSpPr/>
          <p:nvPr/>
        </p:nvSpPr>
        <p:spPr>
          <a:xfrm>
            <a:off x="999067" y="6094095"/>
            <a:ext cx="10193867" cy="0"/>
          </a:xfrm>
          <a:custGeom>
            <a:avLst/>
            <a:gdLst/>
            <a:ahLst/>
            <a:cxnLst/>
            <a:rect l="l" t="t" r="r" b="b"/>
            <a:pathLst>
              <a:path w="7645400">
                <a:moveTo>
                  <a:pt x="0" y="0"/>
                </a:moveTo>
                <a:lnTo>
                  <a:pt x="7645400" y="0"/>
                </a:lnTo>
              </a:path>
            </a:pathLst>
          </a:custGeom>
          <a:ln w="29210">
            <a:solidFill>
              <a:srgbClr val="C2D9E3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21" name="bk object 121"/>
          <p:cNvSpPr/>
          <p:nvPr/>
        </p:nvSpPr>
        <p:spPr>
          <a:xfrm>
            <a:off x="1017692" y="777240"/>
            <a:ext cx="0" cy="5302250"/>
          </a:xfrm>
          <a:custGeom>
            <a:avLst/>
            <a:gdLst/>
            <a:ahLst/>
            <a:cxnLst/>
            <a:rect l="l" t="t" r="r" b="b"/>
            <a:pathLst>
              <a:path h="5302250">
                <a:moveTo>
                  <a:pt x="0" y="0"/>
                </a:moveTo>
                <a:lnTo>
                  <a:pt x="0" y="5302250"/>
                </a:lnTo>
              </a:path>
            </a:pathLst>
          </a:custGeom>
          <a:ln w="27940">
            <a:solidFill>
              <a:srgbClr val="C2D9E3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22" name="bk object 122"/>
          <p:cNvSpPr/>
          <p:nvPr/>
        </p:nvSpPr>
        <p:spPr>
          <a:xfrm>
            <a:off x="999067" y="763269"/>
            <a:ext cx="10193867" cy="0"/>
          </a:xfrm>
          <a:custGeom>
            <a:avLst/>
            <a:gdLst/>
            <a:ahLst/>
            <a:cxnLst/>
            <a:rect l="l" t="t" r="r" b="b"/>
            <a:pathLst>
              <a:path w="7645400">
                <a:moveTo>
                  <a:pt x="0" y="0"/>
                </a:moveTo>
                <a:lnTo>
                  <a:pt x="7645400" y="0"/>
                </a:lnTo>
              </a:path>
            </a:pathLst>
          </a:custGeom>
          <a:ln w="27939">
            <a:solidFill>
              <a:srgbClr val="C2D9E3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23" name="bk object 123"/>
          <p:cNvSpPr/>
          <p:nvPr/>
        </p:nvSpPr>
        <p:spPr>
          <a:xfrm>
            <a:off x="11173459" y="777240"/>
            <a:ext cx="0" cy="5302250"/>
          </a:xfrm>
          <a:custGeom>
            <a:avLst/>
            <a:gdLst/>
            <a:ahLst/>
            <a:cxnLst/>
            <a:rect l="l" t="t" r="r" b="b"/>
            <a:pathLst>
              <a:path h="5302250">
                <a:moveTo>
                  <a:pt x="0" y="0"/>
                </a:moveTo>
                <a:lnTo>
                  <a:pt x="0" y="5302250"/>
                </a:lnTo>
              </a:path>
            </a:pathLst>
          </a:custGeom>
          <a:ln w="29209">
            <a:solidFill>
              <a:srgbClr val="C2D9E3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24" name="bk object 124"/>
          <p:cNvSpPr/>
          <p:nvPr/>
        </p:nvSpPr>
        <p:spPr>
          <a:xfrm>
            <a:off x="1036320" y="6065520"/>
            <a:ext cx="10117667" cy="0"/>
          </a:xfrm>
          <a:custGeom>
            <a:avLst/>
            <a:gdLst/>
            <a:ahLst/>
            <a:cxnLst/>
            <a:rect l="l" t="t" r="r" b="b"/>
            <a:pathLst>
              <a:path w="7588250">
                <a:moveTo>
                  <a:pt x="0" y="0"/>
                </a:moveTo>
                <a:lnTo>
                  <a:pt x="7588250" y="0"/>
                </a:lnTo>
              </a:path>
            </a:pathLst>
          </a:custGeom>
          <a:ln w="27939">
            <a:solidFill>
              <a:srgbClr val="C1D9E3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25" name="bk object 125"/>
          <p:cNvSpPr/>
          <p:nvPr/>
        </p:nvSpPr>
        <p:spPr>
          <a:xfrm>
            <a:off x="1055792" y="806450"/>
            <a:ext cx="0" cy="5245100"/>
          </a:xfrm>
          <a:custGeom>
            <a:avLst/>
            <a:gdLst/>
            <a:ahLst/>
            <a:cxnLst/>
            <a:rect l="l" t="t" r="r" b="b"/>
            <a:pathLst>
              <a:path h="5245100">
                <a:moveTo>
                  <a:pt x="0" y="0"/>
                </a:moveTo>
                <a:lnTo>
                  <a:pt x="0" y="5245100"/>
                </a:lnTo>
              </a:path>
            </a:pathLst>
          </a:custGeom>
          <a:ln w="29209">
            <a:solidFill>
              <a:srgbClr val="C1D9E3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26" name="bk object 126"/>
          <p:cNvSpPr/>
          <p:nvPr/>
        </p:nvSpPr>
        <p:spPr>
          <a:xfrm>
            <a:off x="1036320" y="791844"/>
            <a:ext cx="10117667" cy="0"/>
          </a:xfrm>
          <a:custGeom>
            <a:avLst/>
            <a:gdLst/>
            <a:ahLst/>
            <a:cxnLst/>
            <a:rect l="l" t="t" r="r" b="b"/>
            <a:pathLst>
              <a:path w="7588250">
                <a:moveTo>
                  <a:pt x="0" y="0"/>
                </a:moveTo>
                <a:lnTo>
                  <a:pt x="7588250" y="0"/>
                </a:lnTo>
              </a:path>
            </a:pathLst>
          </a:custGeom>
          <a:ln w="29210">
            <a:solidFill>
              <a:srgbClr val="C1D9E3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27" name="bk object 127"/>
          <p:cNvSpPr/>
          <p:nvPr/>
        </p:nvSpPr>
        <p:spPr>
          <a:xfrm>
            <a:off x="11135359" y="806450"/>
            <a:ext cx="0" cy="5245100"/>
          </a:xfrm>
          <a:custGeom>
            <a:avLst/>
            <a:gdLst/>
            <a:ahLst/>
            <a:cxnLst/>
            <a:rect l="l" t="t" r="r" b="b"/>
            <a:pathLst>
              <a:path h="5245100">
                <a:moveTo>
                  <a:pt x="0" y="0"/>
                </a:moveTo>
                <a:lnTo>
                  <a:pt x="0" y="5245100"/>
                </a:lnTo>
              </a:path>
            </a:pathLst>
          </a:custGeom>
          <a:ln w="27940">
            <a:solidFill>
              <a:srgbClr val="C1D9E3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28" name="bk object 128"/>
          <p:cNvSpPr/>
          <p:nvPr/>
        </p:nvSpPr>
        <p:spPr>
          <a:xfrm>
            <a:off x="1075267" y="6036945"/>
            <a:ext cx="10041467" cy="0"/>
          </a:xfrm>
          <a:custGeom>
            <a:avLst/>
            <a:gdLst/>
            <a:ahLst/>
            <a:cxnLst/>
            <a:rect l="l" t="t" r="r" b="b"/>
            <a:pathLst>
              <a:path w="7531100">
                <a:moveTo>
                  <a:pt x="0" y="0"/>
                </a:moveTo>
                <a:lnTo>
                  <a:pt x="7531100" y="0"/>
                </a:lnTo>
              </a:path>
            </a:pathLst>
          </a:custGeom>
          <a:ln w="29209">
            <a:solidFill>
              <a:srgbClr val="C0D8E4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29" name="bk object 129"/>
          <p:cNvSpPr/>
          <p:nvPr/>
        </p:nvSpPr>
        <p:spPr>
          <a:xfrm>
            <a:off x="1094740" y="835660"/>
            <a:ext cx="0" cy="5186680"/>
          </a:xfrm>
          <a:custGeom>
            <a:avLst/>
            <a:gdLst/>
            <a:ahLst/>
            <a:cxnLst/>
            <a:rect l="l" t="t" r="r" b="b"/>
            <a:pathLst>
              <a:path h="5186680">
                <a:moveTo>
                  <a:pt x="0" y="0"/>
                </a:moveTo>
                <a:lnTo>
                  <a:pt x="0" y="5186680"/>
                </a:lnTo>
              </a:path>
            </a:pathLst>
          </a:custGeom>
          <a:ln w="29209">
            <a:solidFill>
              <a:srgbClr val="C0D8E4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30" name="bk object 130"/>
          <p:cNvSpPr/>
          <p:nvPr/>
        </p:nvSpPr>
        <p:spPr>
          <a:xfrm>
            <a:off x="1075267" y="821055"/>
            <a:ext cx="10041467" cy="0"/>
          </a:xfrm>
          <a:custGeom>
            <a:avLst/>
            <a:gdLst/>
            <a:ahLst/>
            <a:cxnLst/>
            <a:rect l="l" t="t" r="r" b="b"/>
            <a:pathLst>
              <a:path w="7531100">
                <a:moveTo>
                  <a:pt x="0" y="0"/>
                </a:moveTo>
                <a:lnTo>
                  <a:pt x="7531100" y="0"/>
                </a:lnTo>
              </a:path>
            </a:pathLst>
          </a:custGeom>
          <a:ln w="29209">
            <a:solidFill>
              <a:srgbClr val="C0D8E4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31" name="bk object 131"/>
          <p:cNvSpPr/>
          <p:nvPr/>
        </p:nvSpPr>
        <p:spPr>
          <a:xfrm>
            <a:off x="11097259" y="835660"/>
            <a:ext cx="0" cy="5186680"/>
          </a:xfrm>
          <a:custGeom>
            <a:avLst/>
            <a:gdLst/>
            <a:ahLst/>
            <a:cxnLst/>
            <a:rect l="l" t="t" r="r" b="b"/>
            <a:pathLst>
              <a:path h="5186680">
                <a:moveTo>
                  <a:pt x="0" y="0"/>
                </a:moveTo>
                <a:lnTo>
                  <a:pt x="0" y="5186680"/>
                </a:lnTo>
              </a:path>
            </a:pathLst>
          </a:custGeom>
          <a:ln w="29209">
            <a:solidFill>
              <a:srgbClr val="C0D8E4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32" name="bk object 132"/>
          <p:cNvSpPr/>
          <p:nvPr/>
        </p:nvSpPr>
        <p:spPr>
          <a:xfrm>
            <a:off x="1114214" y="6007734"/>
            <a:ext cx="9963573" cy="0"/>
          </a:xfrm>
          <a:custGeom>
            <a:avLst/>
            <a:gdLst/>
            <a:ahLst/>
            <a:cxnLst/>
            <a:rect l="l" t="t" r="r" b="b"/>
            <a:pathLst>
              <a:path w="7472680">
                <a:moveTo>
                  <a:pt x="0" y="0"/>
                </a:moveTo>
                <a:lnTo>
                  <a:pt x="7472680" y="0"/>
                </a:lnTo>
              </a:path>
            </a:pathLst>
          </a:custGeom>
          <a:ln w="29210">
            <a:solidFill>
              <a:srgbClr val="BFD8E4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33" name="bk object 133"/>
          <p:cNvSpPr/>
          <p:nvPr/>
        </p:nvSpPr>
        <p:spPr>
          <a:xfrm>
            <a:off x="1132840" y="863600"/>
            <a:ext cx="0" cy="5129530"/>
          </a:xfrm>
          <a:custGeom>
            <a:avLst/>
            <a:gdLst/>
            <a:ahLst/>
            <a:cxnLst/>
            <a:rect l="l" t="t" r="r" b="b"/>
            <a:pathLst>
              <a:path h="5129530">
                <a:moveTo>
                  <a:pt x="0" y="0"/>
                </a:moveTo>
                <a:lnTo>
                  <a:pt x="0" y="5129530"/>
                </a:lnTo>
              </a:path>
            </a:pathLst>
          </a:custGeom>
          <a:ln w="27940">
            <a:solidFill>
              <a:srgbClr val="BFD8E4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34" name="bk object 134"/>
          <p:cNvSpPr/>
          <p:nvPr/>
        </p:nvSpPr>
        <p:spPr>
          <a:xfrm>
            <a:off x="1114214" y="849630"/>
            <a:ext cx="9963573" cy="0"/>
          </a:xfrm>
          <a:custGeom>
            <a:avLst/>
            <a:gdLst/>
            <a:ahLst/>
            <a:cxnLst/>
            <a:rect l="l" t="t" r="r" b="b"/>
            <a:pathLst>
              <a:path w="7472680">
                <a:moveTo>
                  <a:pt x="0" y="0"/>
                </a:moveTo>
                <a:lnTo>
                  <a:pt x="7472680" y="0"/>
                </a:lnTo>
              </a:path>
            </a:pathLst>
          </a:custGeom>
          <a:ln w="27940">
            <a:solidFill>
              <a:srgbClr val="BFD8E4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35" name="bk object 135"/>
          <p:cNvSpPr/>
          <p:nvPr/>
        </p:nvSpPr>
        <p:spPr>
          <a:xfrm>
            <a:off x="11058312" y="863600"/>
            <a:ext cx="0" cy="5129530"/>
          </a:xfrm>
          <a:custGeom>
            <a:avLst/>
            <a:gdLst/>
            <a:ahLst/>
            <a:cxnLst/>
            <a:rect l="l" t="t" r="r" b="b"/>
            <a:pathLst>
              <a:path h="5129530">
                <a:moveTo>
                  <a:pt x="0" y="0"/>
                </a:moveTo>
                <a:lnTo>
                  <a:pt x="0" y="5129530"/>
                </a:lnTo>
              </a:path>
            </a:pathLst>
          </a:custGeom>
          <a:ln w="29210">
            <a:solidFill>
              <a:srgbClr val="BFD8E4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36" name="bk object 136"/>
          <p:cNvSpPr/>
          <p:nvPr/>
        </p:nvSpPr>
        <p:spPr>
          <a:xfrm>
            <a:off x="1151467" y="5979159"/>
            <a:ext cx="9887373" cy="0"/>
          </a:xfrm>
          <a:custGeom>
            <a:avLst/>
            <a:gdLst/>
            <a:ahLst/>
            <a:cxnLst/>
            <a:rect l="l" t="t" r="r" b="b"/>
            <a:pathLst>
              <a:path w="7415530">
                <a:moveTo>
                  <a:pt x="0" y="0"/>
                </a:moveTo>
                <a:lnTo>
                  <a:pt x="7415530" y="0"/>
                </a:lnTo>
              </a:path>
            </a:pathLst>
          </a:custGeom>
          <a:ln w="27939">
            <a:solidFill>
              <a:srgbClr val="BED8E4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37" name="bk object 137"/>
          <p:cNvSpPr/>
          <p:nvPr/>
        </p:nvSpPr>
        <p:spPr>
          <a:xfrm>
            <a:off x="1170940" y="892810"/>
            <a:ext cx="0" cy="5072380"/>
          </a:xfrm>
          <a:custGeom>
            <a:avLst/>
            <a:gdLst/>
            <a:ahLst/>
            <a:cxnLst/>
            <a:rect l="l" t="t" r="r" b="b"/>
            <a:pathLst>
              <a:path h="5072380">
                <a:moveTo>
                  <a:pt x="0" y="0"/>
                </a:moveTo>
                <a:lnTo>
                  <a:pt x="0" y="5072380"/>
                </a:lnTo>
              </a:path>
            </a:pathLst>
          </a:custGeom>
          <a:ln w="29209">
            <a:solidFill>
              <a:srgbClr val="BED8E4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38" name="bk object 138"/>
          <p:cNvSpPr/>
          <p:nvPr/>
        </p:nvSpPr>
        <p:spPr>
          <a:xfrm>
            <a:off x="1151467" y="878205"/>
            <a:ext cx="9887373" cy="0"/>
          </a:xfrm>
          <a:custGeom>
            <a:avLst/>
            <a:gdLst/>
            <a:ahLst/>
            <a:cxnLst/>
            <a:rect l="l" t="t" r="r" b="b"/>
            <a:pathLst>
              <a:path w="7415530">
                <a:moveTo>
                  <a:pt x="0" y="0"/>
                </a:moveTo>
                <a:lnTo>
                  <a:pt x="7415530" y="0"/>
                </a:lnTo>
              </a:path>
            </a:pathLst>
          </a:custGeom>
          <a:ln w="29209">
            <a:solidFill>
              <a:srgbClr val="BED8E4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39" name="bk object 139"/>
          <p:cNvSpPr/>
          <p:nvPr/>
        </p:nvSpPr>
        <p:spPr>
          <a:xfrm>
            <a:off x="11020212" y="892810"/>
            <a:ext cx="0" cy="5072380"/>
          </a:xfrm>
          <a:custGeom>
            <a:avLst/>
            <a:gdLst/>
            <a:ahLst/>
            <a:cxnLst/>
            <a:rect l="l" t="t" r="r" b="b"/>
            <a:pathLst>
              <a:path h="5072380">
                <a:moveTo>
                  <a:pt x="0" y="0"/>
                </a:moveTo>
                <a:lnTo>
                  <a:pt x="0" y="5072380"/>
                </a:lnTo>
              </a:path>
            </a:pathLst>
          </a:custGeom>
          <a:ln w="27939">
            <a:solidFill>
              <a:srgbClr val="BED8E4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40" name="bk object 140"/>
          <p:cNvSpPr/>
          <p:nvPr/>
        </p:nvSpPr>
        <p:spPr>
          <a:xfrm>
            <a:off x="1190414" y="5950584"/>
            <a:ext cx="9811173" cy="0"/>
          </a:xfrm>
          <a:custGeom>
            <a:avLst/>
            <a:gdLst/>
            <a:ahLst/>
            <a:cxnLst/>
            <a:rect l="l" t="t" r="r" b="b"/>
            <a:pathLst>
              <a:path w="7358380">
                <a:moveTo>
                  <a:pt x="0" y="0"/>
                </a:moveTo>
                <a:lnTo>
                  <a:pt x="7358380" y="0"/>
                </a:lnTo>
              </a:path>
            </a:pathLst>
          </a:custGeom>
          <a:ln w="29210">
            <a:solidFill>
              <a:srgbClr val="BDD8E4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41" name="bk object 141"/>
          <p:cNvSpPr/>
          <p:nvPr/>
        </p:nvSpPr>
        <p:spPr>
          <a:xfrm>
            <a:off x="1209885" y="922019"/>
            <a:ext cx="0" cy="5013960"/>
          </a:xfrm>
          <a:custGeom>
            <a:avLst/>
            <a:gdLst/>
            <a:ahLst/>
            <a:cxnLst/>
            <a:rect l="l" t="t" r="r" b="b"/>
            <a:pathLst>
              <a:path h="5013960">
                <a:moveTo>
                  <a:pt x="0" y="0"/>
                </a:moveTo>
                <a:lnTo>
                  <a:pt x="0" y="5013960"/>
                </a:lnTo>
              </a:path>
            </a:pathLst>
          </a:custGeom>
          <a:ln w="29209">
            <a:solidFill>
              <a:srgbClr val="BDD8E4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42" name="bk object 142"/>
          <p:cNvSpPr/>
          <p:nvPr/>
        </p:nvSpPr>
        <p:spPr>
          <a:xfrm>
            <a:off x="1190414" y="907414"/>
            <a:ext cx="9811173" cy="0"/>
          </a:xfrm>
          <a:custGeom>
            <a:avLst/>
            <a:gdLst/>
            <a:ahLst/>
            <a:cxnLst/>
            <a:rect l="l" t="t" r="r" b="b"/>
            <a:pathLst>
              <a:path w="7358380">
                <a:moveTo>
                  <a:pt x="0" y="0"/>
                </a:moveTo>
                <a:lnTo>
                  <a:pt x="7358380" y="0"/>
                </a:lnTo>
              </a:path>
            </a:pathLst>
          </a:custGeom>
          <a:ln w="29210">
            <a:solidFill>
              <a:srgbClr val="BDD8E4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43" name="bk object 143"/>
          <p:cNvSpPr/>
          <p:nvPr/>
        </p:nvSpPr>
        <p:spPr>
          <a:xfrm>
            <a:off x="10982112" y="922019"/>
            <a:ext cx="0" cy="5013960"/>
          </a:xfrm>
          <a:custGeom>
            <a:avLst/>
            <a:gdLst/>
            <a:ahLst/>
            <a:cxnLst/>
            <a:rect l="l" t="t" r="r" b="b"/>
            <a:pathLst>
              <a:path h="5013960">
                <a:moveTo>
                  <a:pt x="0" y="0"/>
                </a:moveTo>
                <a:lnTo>
                  <a:pt x="0" y="5013960"/>
                </a:lnTo>
              </a:path>
            </a:pathLst>
          </a:custGeom>
          <a:ln w="29210">
            <a:solidFill>
              <a:srgbClr val="BDD8E4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44" name="bk object 144"/>
          <p:cNvSpPr/>
          <p:nvPr/>
        </p:nvSpPr>
        <p:spPr>
          <a:xfrm>
            <a:off x="1229359" y="5921375"/>
            <a:ext cx="9733279" cy="0"/>
          </a:xfrm>
          <a:custGeom>
            <a:avLst/>
            <a:gdLst/>
            <a:ahLst/>
            <a:cxnLst/>
            <a:rect l="l" t="t" r="r" b="b"/>
            <a:pathLst>
              <a:path w="7299959">
                <a:moveTo>
                  <a:pt x="0" y="0"/>
                </a:moveTo>
                <a:lnTo>
                  <a:pt x="7299959" y="0"/>
                </a:lnTo>
              </a:path>
            </a:pathLst>
          </a:custGeom>
          <a:ln w="29209">
            <a:solidFill>
              <a:srgbClr val="BCD8E5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45" name="bk object 145"/>
          <p:cNvSpPr/>
          <p:nvPr/>
        </p:nvSpPr>
        <p:spPr>
          <a:xfrm>
            <a:off x="1247985" y="949960"/>
            <a:ext cx="0" cy="4956810"/>
          </a:xfrm>
          <a:custGeom>
            <a:avLst/>
            <a:gdLst/>
            <a:ahLst/>
            <a:cxnLst/>
            <a:rect l="l" t="t" r="r" b="b"/>
            <a:pathLst>
              <a:path h="4956810">
                <a:moveTo>
                  <a:pt x="0" y="0"/>
                </a:moveTo>
                <a:lnTo>
                  <a:pt x="0" y="4956810"/>
                </a:lnTo>
              </a:path>
            </a:pathLst>
          </a:custGeom>
          <a:ln w="27940">
            <a:solidFill>
              <a:srgbClr val="BCD8E5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46" name="bk object 146"/>
          <p:cNvSpPr/>
          <p:nvPr/>
        </p:nvSpPr>
        <p:spPr>
          <a:xfrm>
            <a:off x="1229359" y="935989"/>
            <a:ext cx="9733279" cy="0"/>
          </a:xfrm>
          <a:custGeom>
            <a:avLst/>
            <a:gdLst/>
            <a:ahLst/>
            <a:cxnLst/>
            <a:rect l="l" t="t" r="r" b="b"/>
            <a:pathLst>
              <a:path w="7299959">
                <a:moveTo>
                  <a:pt x="0" y="0"/>
                </a:moveTo>
                <a:lnTo>
                  <a:pt x="7299959" y="0"/>
                </a:lnTo>
              </a:path>
            </a:pathLst>
          </a:custGeom>
          <a:ln w="27939">
            <a:solidFill>
              <a:srgbClr val="BCD8E5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47" name="bk object 147"/>
          <p:cNvSpPr/>
          <p:nvPr/>
        </p:nvSpPr>
        <p:spPr>
          <a:xfrm>
            <a:off x="10943167" y="949960"/>
            <a:ext cx="0" cy="4956810"/>
          </a:xfrm>
          <a:custGeom>
            <a:avLst/>
            <a:gdLst/>
            <a:ahLst/>
            <a:cxnLst/>
            <a:rect l="l" t="t" r="r" b="b"/>
            <a:pathLst>
              <a:path h="4956810">
                <a:moveTo>
                  <a:pt x="0" y="0"/>
                </a:moveTo>
                <a:lnTo>
                  <a:pt x="0" y="4956810"/>
                </a:lnTo>
              </a:path>
            </a:pathLst>
          </a:custGeom>
          <a:ln w="29209">
            <a:solidFill>
              <a:srgbClr val="BCD8E5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48" name="bk object 148"/>
          <p:cNvSpPr/>
          <p:nvPr/>
        </p:nvSpPr>
        <p:spPr>
          <a:xfrm>
            <a:off x="1266614" y="5892800"/>
            <a:ext cx="9657079" cy="0"/>
          </a:xfrm>
          <a:custGeom>
            <a:avLst/>
            <a:gdLst/>
            <a:ahLst/>
            <a:cxnLst/>
            <a:rect l="l" t="t" r="r" b="b"/>
            <a:pathLst>
              <a:path w="7242809">
                <a:moveTo>
                  <a:pt x="0" y="0"/>
                </a:moveTo>
                <a:lnTo>
                  <a:pt x="7242810" y="0"/>
                </a:lnTo>
              </a:path>
            </a:pathLst>
          </a:custGeom>
          <a:ln w="27940">
            <a:solidFill>
              <a:srgbClr val="BBD8E5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49" name="bk object 149"/>
          <p:cNvSpPr/>
          <p:nvPr/>
        </p:nvSpPr>
        <p:spPr>
          <a:xfrm>
            <a:off x="1286085" y="979169"/>
            <a:ext cx="0" cy="4899660"/>
          </a:xfrm>
          <a:custGeom>
            <a:avLst/>
            <a:gdLst/>
            <a:ahLst/>
            <a:cxnLst/>
            <a:rect l="l" t="t" r="r" b="b"/>
            <a:pathLst>
              <a:path h="4899660">
                <a:moveTo>
                  <a:pt x="0" y="0"/>
                </a:moveTo>
                <a:lnTo>
                  <a:pt x="0" y="4899660"/>
                </a:lnTo>
              </a:path>
            </a:pathLst>
          </a:custGeom>
          <a:ln w="29209">
            <a:solidFill>
              <a:srgbClr val="BBD8E5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50" name="bk object 150"/>
          <p:cNvSpPr/>
          <p:nvPr/>
        </p:nvSpPr>
        <p:spPr>
          <a:xfrm>
            <a:off x="1266614" y="964564"/>
            <a:ext cx="9657079" cy="0"/>
          </a:xfrm>
          <a:custGeom>
            <a:avLst/>
            <a:gdLst/>
            <a:ahLst/>
            <a:cxnLst/>
            <a:rect l="l" t="t" r="r" b="b"/>
            <a:pathLst>
              <a:path w="7242809">
                <a:moveTo>
                  <a:pt x="0" y="0"/>
                </a:moveTo>
                <a:lnTo>
                  <a:pt x="7242810" y="0"/>
                </a:lnTo>
              </a:path>
            </a:pathLst>
          </a:custGeom>
          <a:ln w="29210">
            <a:solidFill>
              <a:srgbClr val="BBD8E5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51" name="bk object 151"/>
          <p:cNvSpPr/>
          <p:nvPr/>
        </p:nvSpPr>
        <p:spPr>
          <a:xfrm>
            <a:off x="10905067" y="979169"/>
            <a:ext cx="0" cy="4899660"/>
          </a:xfrm>
          <a:custGeom>
            <a:avLst/>
            <a:gdLst/>
            <a:ahLst/>
            <a:cxnLst/>
            <a:rect l="l" t="t" r="r" b="b"/>
            <a:pathLst>
              <a:path h="4899660">
                <a:moveTo>
                  <a:pt x="0" y="0"/>
                </a:moveTo>
                <a:lnTo>
                  <a:pt x="0" y="4899660"/>
                </a:lnTo>
              </a:path>
            </a:pathLst>
          </a:custGeom>
          <a:ln w="27940">
            <a:solidFill>
              <a:srgbClr val="BBD8E5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52" name="bk object 152"/>
          <p:cNvSpPr/>
          <p:nvPr/>
        </p:nvSpPr>
        <p:spPr>
          <a:xfrm>
            <a:off x="1305559" y="5864225"/>
            <a:ext cx="9580879" cy="0"/>
          </a:xfrm>
          <a:custGeom>
            <a:avLst/>
            <a:gdLst/>
            <a:ahLst/>
            <a:cxnLst/>
            <a:rect l="l" t="t" r="r" b="b"/>
            <a:pathLst>
              <a:path w="7185659">
                <a:moveTo>
                  <a:pt x="0" y="0"/>
                </a:moveTo>
                <a:lnTo>
                  <a:pt x="7185659" y="0"/>
                </a:lnTo>
              </a:path>
            </a:pathLst>
          </a:custGeom>
          <a:ln w="29209">
            <a:solidFill>
              <a:srgbClr val="BAD8E5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53" name="bk object 153"/>
          <p:cNvSpPr/>
          <p:nvPr/>
        </p:nvSpPr>
        <p:spPr>
          <a:xfrm>
            <a:off x="1325033" y="1008380"/>
            <a:ext cx="0" cy="4841240"/>
          </a:xfrm>
          <a:custGeom>
            <a:avLst/>
            <a:gdLst/>
            <a:ahLst/>
            <a:cxnLst/>
            <a:rect l="l" t="t" r="r" b="b"/>
            <a:pathLst>
              <a:path h="4841240">
                <a:moveTo>
                  <a:pt x="0" y="0"/>
                </a:moveTo>
                <a:lnTo>
                  <a:pt x="0" y="4841240"/>
                </a:lnTo>
              </a:path>
            </a:pathLst>
          </a:custGeom>
          <a:ln w="29210">
            <a:solidFill>
              <a:srgbClr val="BAD8E5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54" name="bk object 154"/>
          <p:cNvSpPr/>
          <p:nvPr/>
        </p:nvSpPr>
        <p:spPr>
          <a:xfrm>
            <a:off x="1305559" y="993775"/>
            <a:ext cx="9580879" cy="0"/>
          </a:xfrm>
          <a:custGeom>
            <a:avLst/>
            <a:gdLst/>
            <a:ahLst/>
            <a:cxnLst/>
            <a:rect l="l" t="t" r="r" b="b"/>
            <a:pathLst>
              <a:path w="7185659">
                <a:moveTo>
                  <a:pt x="0" y="0"/>
                </a:moveTo>
                <a:lnTo>
                  <a:pt x="7185659" y="0"/>
                </a:lnTo>
              </a:path>
            </a:pathLst>
          </a:custGeom>
          <a:ln w="29210">
            <a:solidFill>
              <a:srgbClr val="BAD8E5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55" name="bk object 155"/>
          <p:cNvSpPr/>
          <p:nvPr/>
        </p:nvSpPr>
        <p:spPr>
          <a:xfrm>
            <a:off x="10866967" y="1008380"/>
            <a:ext cx="0" cy="4841240"/>
          </a:xfrm>
          <a:custGeom>
            <a:avLst/>
            <a:gdLst/>
            <a:ahLst/>
            <a:cxnLst/>
            <a:rect l="l" t="t" r="r" b="b"/>
            <a:pathLst>
              <a:path h="4841240">
                <a:moveTo>
                  <a:pt x="0" y="0"/>
                </a:moveTo>
                <a:lnTo>
                  <a:pt x="0" y="4841240"/>
                </a:lnTo>
              </a:path>
            </a:pathLst>
          </a:custGeom>
          <a:ln w="29209">
            <a:solidFill>
              <a:srgbClr val="BAD8E5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56" name="bk object 156"/>
          <p:cNvSpPr/>
          <p:nvPr/>
        </p:nvSpPr>
        <p:spPr>
          <a:xfrm>
            <a:off x="1344507" y="5835015"/>
            <a:ext cx="9502987" cy="0"/>
          </a:xfrm>
          <a:custGeom>
            <a:avLst/>
            <a:gdLst/>
            <a:ahLst/>
            <a:cxnLst/>
            <a:rect l="l" t="t" r="r" b="b"/>
            <a:pathLst>
              <a:path w="7127240">
                <a:moveTo>
                  <a:pt x="0" y="0"/>
                </a:moveTo>
                <a:lnTo>
                  <a:pt x="7127240" y="0"/>
                </a:lnTo>
              </a:path>
            </a:pathLst>
          </a:custGeom>
          <a:ln w="29209">
            <a:solidFill>
              <a:srgbClr val="B9D7E6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57" name="bk object 157"/>
          <p:cNvSpPr/>
          <p:nvPr/>
        </p:nvSpPr>
        <p:spPr>
          <a:xfrm>
            <a:off x="1363133" y="1036319"/>
            <a:ext cx="0" cy="4784090"/>
          </a:xfrm>
          <a:custGeom>
            <a:avLst/>
            <a:gdLst/>
            <a:ahLst/>
            <a:cxnLst/>
            <a:rect l="l" t="t" r="r" b="b"/>
            <a:pathLst>
              <a:path h="4784090">
                <a:moveTo>
                  <a:pt x="0" y="0"/>
                </a:moveTo>
                <a:lnTo>
                  <a:pt x="0" y="4784090"/>
                </a:lnTo>
              </a:path>
            </a:pathLst>
          </a:custGeom>
          <a:ln w="27939">
            <a:solidFill>
              <a:srgbClr val="B9D7E6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58" name="bk object 158"/>
          <p:cNvSpPr/>
          <p:nvPr/>
        </p:nvSpPr>
        <p:spPr>
          <a:xfrm>
            <a:off x="1344507" y="1022350"/>
            <a:ext cx="9502987" cy="0"/>
          </a:xfrm>
          <a:custGeom>
            <a:avLst/>
            <a:gdLst/>
            <a:ahLst/>
            <a:cxnLst/>
            <a:rect l="l" t="t" r="r" b="b"/>
            <a:pathLst>
              <a:path w="7127240">
                <a:moveTo>
                  <a:pt x="0" y="0"/>
                </a:moveTo>
                <a:lnTo>
                  <a:pt x="7127240" y="0"/>
                </a:lnTo>
              </a:path>
            </a:pathLst>
          </a:custGeom>
          <a:ln w="27939">
            <a:solidFill>
              <a:srgbClr val="B9D7E6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59" name="bk object 159"/>
          <p:cNvSpPr/>
          <p:nvPr/>
        </p:nvSpPr>
        <p:spPr>
          <a:xfrm>
            <a:off x="10828020" y="1036319"/>
            <a:ext cx="0" cy="4784090"/>
          </a:xfrm>
          <a:custGeom>
            <a:avLst/>
            <a:gdLst/>
            <a:ahLst/>
            <a:cxnLst/>
            <a:rect l="l" t="t" r="r" b="b"/>
            <a:pathLst>
              <a:path h="4784090">
                <a:moveTo>
                  <a:pt x="0" y="0"/>
                </a:moveTo>
                <a:lnTo>
                  <a:pt x="0" y="4784090"/>
                </a:lnTo>
              </a:path>
            </a:pathLst>
          </a:custGeom>
          <a:ln w="29210">
            <a:solidFill>
              <a:srgbClr val="B9D7E6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60" name="bk object 160"/>
          <p:cNvSpPr/>
          <p:nvPr/>
        </p:nvSpPr>
        <p:spPr>
          <a:xfrm>
            <a:off x="1381759" y="5805804"/>
            <a:ext cx="9426787" cy="0"/>
          </a:xfrm>
          <a:custGeom>
            <a:avLst/>
            <a:gdLst/>
            <a:ahLst/>
            <a:cxnLst/>
            <a:rect l="l" t="t" r="r" b="b"/>
            <a:pathLst>
              <a:path w="7070090">
                <a:moveTo>
                  <a:pt x="0" y="0"/>
                </a:moveTo>
                <a:lnTo>
                  <a:pt x="7070089" y="0"/>
                </a:lnTo>
              </a:path>
            </a:pathLst>
          </a:custGeom>
          <a:ln w="29209">
            <a:solidFill>
              <a:srgbClr val="B8D7E6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61" name="bk object 161"/>
          <p:cNvSpPr/>
          <p:nvPr/>
        </p:nvSpPr>
        <p:spPr>
          <a:xfrm>
            <a:off x="1401233" y="1065530"/>
            <a:ext cx="0" cy="4725670"/>
          </a:xfrm>
          <a:custGeom>
            <a:avLst/>
            <a:gdLst/>
            <a:ahLst/>
            <a:cxnLst/>
            <a:rect l="l" t="t" r="r" b="b"/>
            <a:pathLst>
              <a:path h="4725670">
                <a:moveTo>
                  <a:pt x="0" y="0"/>
                </a:moveTo>
                <a:lnTo>
                  <a:pt x="0" y="4725670"/>
                </a:lnTo>
              </a:path>
            </a:pathLst>
          </a:custGeom>
          <a:ln w="29210">
            <a:solidFill>
              <a:srgbClr val="B8D7E6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62" name="bk object 162"/>
          <p:cNvSpPr/>
          <p:nvPr/>
        </p:nvSpPr>
        <p:spPr>
          <a:xfrm>
            <a:off x="1381759" y="1050925"/>
            <a:ext cx="9426787" cy="0"/>
          </a:xfrm>
          <a:custGeom>
            <a:avLst/>
            <a:gdLst/>
            <a:ahLst/>
            <a:cxnLst/>
            <a:rect l="l" t="t" r="r" b="b"/>
            <a:pathLst>
              <a:path w="7070090">
                <a:moveTo>
                  <a:pt x="0" y="0"/>
                </a:moveTo>
                <a:lnTo>
                  <a:pt x="7070089" y="0"/>
                </a:lnTo>
              </a:path>
            </a:pathLst>
          </a:custGeom>
          <a:ln w="29210">
            <a:solidFill>
              <a:srgbClr val="B8D7E6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63" name="bk object 163"/>
          <p:cNvSpPr/>
          <p:nvPr/>
        </p:nvSpPr>
        <p:spPr>
          <a:xfrm>
            <a:off x="10789073" y="1065530"/>
            <a:ext cx="0" cy="4725670"/>
          </a:xfrm>
          <a:custGeom>
            <a:avLst/>
            <a:gdLst/>
            <a:ahLst/>
            <a:cxnLst/>
            <a:rect l="l" t="t" r="r" b="b"/>
            <a:pathLst>
              <a:path h="4725670">
                <a:moveTo>
                  <a:pt x="0" y="0"/>
                </a:moveTo>
                <a:lnTo>
                  <a:pt x="0" y="4725670"/>
                </a:lnTo>
              </a:path>
            </a:pathLst>
          </a:custGeom>
          <a:ln w="29209">
            <a:solidFill>
              <a:srgbClr val="B8D7E6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64" name="bk object 164"/>
          <p:cNvSpPr/>
          <p:nvPr/>
        </p:nvSpPr>
        <p:spPr>
          <a:xfrm>
            <a:off x="1420707" y="5777229"/>
            <a:ext cx="9348893" cy="0"/>
          </a:xfrm>
          <a:custGeom>
            <a:avLst/>
            <a:gdLst/>
            <a:ahLst/>
            <a:cxnLst/>
            <a:rect l="l" t="t" r="r" b="b"/>
            <a:pathLst>
              <a:path w="7011670">
                <a:moveTo>
                  <a:pt x="0" y="0"/>
                </a:moveTo>
                <a:lnTo>
                  <a:pt x="7011670" y="0"/>
                </a:lnTo>
              </a:path>
            </a:pathLst>
          </a:custGeom>
          <a:ln w="27940">
            <a:solidFill>
              <a:srgbClr val="B7D7E6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65" name="bk object 165"/>
          <p:cNvSpPr/>
          <p:nvPr/>
        </p:nvSpPr>
        <p:spPr>
          <a:xfrm>
            <a:off x="1440180" y="1094739"/>
            <a:ext cx="0" cy="4668520"/>
          </a:xfrm>
          <a:custGeom>
            <a:avLst/>
            <a:gdLst/>
            <a:ahLst/>
            <a:cxnLst/>
            <a:rect l="l" t="t" r="r" b="b"/>
            <a:pathLst>
              <a:path h="4668520">
                <a:moveTo>
                  <a:pt x="0" y="0"/>
                </a:moveTo>
                <a:lnTo>
                  <a:pt x="0" y="4668520"/>
                </a:lnTo>
              </a:path>
            </a:pathLst>
          </a:custGeom>
          <a:ln w="29209">
            <a:solidFill>
              <a:srgbClr val="B7D7E6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66" name="bk object 166"/>
          <p:cNvSpPr/>
          <p:nvPr/>
        </p:nvSpPr>
        <p:spPr>
          <a:xfrm>
            <a:off x="1420707" y="1080135"/>
            <a:ext cx="9348893" cy="0"/>
          </a:xfrm>
          <a:custGeom>
            <a:avLst/>
            <a:gdLst/>
            <a:ahLst/>
            <a:cxnLst/>
            <a:rect l="l" t="t" r="r" b="b"/>
            <a:pathLst>
              <a:path w="7011670">
                <a:moveTo>
                  <a:pt x="0" y="0"/>
                </a:moveTo>
                <a:lnTo>
                  <a:pt x="7011670" y="0"/>
                </a:lnTo>
              </a:path>
            </a:pathLst>
          </a:custGeom>
          <a:ln w="29210">
            <a:solidFill>
              <a:srgbClr val="B7D7E6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67" name="bk object 167"/>
          <p:cNvSpPr/>
          <p:nvPr/>
        </p:nvSpPr>
        <p:spPr>
          <a:xfrm>
            <a:off x="10750973" y="1094739"/>
            <a:ext cx="0" cy="4668520"/>
          </a:xfrm>
          <a:custGeom>
            <a:avLst/>
            <a:gdLst/>
            <a:ahLst/>
            <a:cxnLst/>
            <a:rect l="l" t="t" r="r" b="b"/>
            <a:pathLst>
              <a:path h="4668520">
                <a:moveTo>
                  <a:pt x="0" y="0"/>
                </a:moveTo>
                <a:lnTo>
                  <a:pt x="0" y="4668520"/>
                </a:lnTo>
              </a:path>
            </a:pathLst>
          </a:custGeom>
          <a:ln w="27940">
            <a:solidFill>
              <a:srgbClr val="B7D7E6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68" name="bk object 168"/>
          <p:cNvSpPr/>
          <p:nvPr/>
        </p:nvSpPr>
        <p:spPr>
          <a:xfrm>
            <a:off x="1459652" y="5748654"/>
            <a:ext cx="9272693" cy="0"/>
          </a:xfrm>
          <a:custGeom>
            <a:avLst/>
            <a:gdLst/>
            <a:ahLst/>
            <a:cxnLst/>
            <a:rect l="l" t="t" r="r" b="b"/>
            <a:pathLst>
              <a:path w="6954520">
                <a:moveTo>
                  <a:pt x="0" y="0"/>
                </a:moveTo>
                <a:lnTo>
                  <a:pt x="6954519" y="0"/>
                </a:lnTo>
              </a:path>
            </a:pathLst>
          </a:custGeom>
          <a:ln w="29209">
            <a:solidFill>
              <a:srgbClr val="B6D7E6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69" name="bk object 169"/>
          <p:cNvSpPr/>
          <p:nvPr/>
        </p:nvSpPr>
        <p:spPr>
          <a:xfrm>
            <a:off x="1479125" y="1123950"/>
            <a:ext cx="0" cy="4610100"/>
          </a:xfrm>
          <a:custGeom>
            <a:avLst/>
            <a:gdLst/>
            <a:ahLst/>
            <a:cxnLst/>
            <a:rect l="l" t="t" r="r" b="b"/>
            <a:pathLst>
              <a:path h="4610100">
                <a:moveTo>
                  <a:pt x="0" y="0"/>
                </a:moveTo>
                <a:lnTo>
                  <a:pt x="0" y="4610100"/>
                </a:lnTo>
              </a:path>
            </a:pathLst>
          </a:custGeom>
          <a:ln w="29209">
            <a:solidFill>
              <a:srgbClr val="B6D7E6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70" name="bk object 170"/>
          <p:cNvSpPr/>
          <p:nvPr/>
        </p:nvSpPr>
        <p:spPr>
          <a:xfrm>
            <a:off x="1459652" y="1109344"/>
            <a:ext cx="9272693" cy="0"/>
          </a:xfrm>
          <a:custGeom>
            <a:avLst/>
            <a:gdLst/>
            <a:ahLst/>
            <a:cxnLst/>
            <a:rect l="l" t="t" r="r" b="b"/>
            <a:pathLst>
              <a:path w="6954520">
                <a:moveTo>
                  <a:pt x="0" y="0"/>
                </a:moveTo>
                <a:lnTo>
                  <a:pt x="6954519" y="0"/>
                </a:lnTo>
              </a:path>
            </a:pathLst>
          </a:custGeom>
          <a:ln w="29210">
            <a:solidFill>
              <a:srgbClr val="B6D7E6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71" name="bk object 171"/>
          <p:cNvSpPr/>
          <p:nvPr/>
        </p:nvSpPr>
        <p:spPr>
          <a:xfrm>
            <a:off x="10712873" y="1123950"/>
            <a:ext cx="0" cy="4610100"/>
          </a:xfrm>
          <a:custGeom>
            <a:avLst/>
            <a:gdLst/>
            <a:ahLst/>
            <a:cxnLst/>
            <a:rect l="l" t="t" r="r" b="b"/>
            <a:pathLst>
              <a:path h="4610100">
                <a:moveTo>
                  <a:pt x="0" y="0"/>
                </a:moveTo>
                <a:lnTo>
                  <a:pt x="0" y="4610100"/>
                </a:lnTo>
              </a:path>
            </a:pathLst>
          </a:custGeom>
          <a:ln w="29209">
            <a:solidFill>
              <a:srgbClr val="B6D7E6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72" name="bk object 172"/>
          <p:cNvSpPr/>
          <p:nvPr/>
        </p:nvSpPr>
        <p:spPr>
          <a:xfrm>
            <a:off x="1498600" y="5719445"/>
            <a:ext cx="9194800" cy="0"/>
          </a:xfrm>
          <a:custGeom>
            <a:avLst/>
            <a:gdLst/>
            <a:ahLst/>
            <a:cxnLst/>
            <a:rect l="l" t="t" r="r" b="b"/>
            <a:pathLst>
              <a:path w="6896100">
                <a:moveTo>
                  <a:pt x="0" y="0"/>
                </a:moveTo>
                <a:lnTo>
                  <a:pt x="6896100" y="0"/>
                </a:lnTo>
              </a:path>
            </a:pathLst>
          </a:custGeom>
          <a:ln w="29210">
            <a:solidFill>
              <a:srgbClr val="B5D7E7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73" name="bk object 173"/>
          <p:cNvSpPr/>
          <p:nvPr/>
        </p:nvSpPr>
        <p:spPr>
          <a:xfrm>
            <a:off x="1517225" y="1151889"/>
            <a:ext cx="0" cy="4552950"/>
          </a:xfrm>
          <a:custGeom>
            <a:avLst/>
            <a:gdLst/>
            <a:ahLst/>
            <a:cxnLst/>
            <a:rect l="l" t="t" r="r" b="b"/>
            <a:pathLst>
              <a:path h="4552950">
                <a:moveTo>
                  <a:pt x="0" y="0"/>
                </a:moveTo>
                <a:lnTo>
                  <a:pt x="0" y="4552950"/>
                </a:lnTo>
              </a:path>
            </a:pathLst>
          </a:custGeom>
          <a:ln w="27940">
            <a:solidFill>
              <a:srgbClr val="B5D7E7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74" name="bk object 174"/>
          <p:cNvSpPr/>
          <p:nvPr/>
        </p:nvSpPr>
        <p:spPr>
          <a:xfrm>
            <a:off x="1498600" y="1137919"/>
            <a:ext cx="9194800" cy="0"/>
          </a:xfrm>
          <a:custGeom>
            <a:avLst/>
            <a:gdLst/>
            <a:ahLst/>
            <a:cxnLst/>
            <a:rect l="l" t="t" r="r" b="b"/>
            <a:pathLst>
              <a:path w="6896100">
                <a:moveTo>
                  <a:pt x="0" y="0"/>
                </a:moveTo>
                <a:lnTo>
                  <a:pt x="6896100" y="0"/>
                </a:lnTo>
              </a:path>
            </a:pathLst>
          </a:custGeom>
          <a:ln w="27939">
            <a:solidFill>
              <a:srgbClr val="B5D7E7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75" name="bk object 175"/>
          <p:cNvSpPr/>
          <p:nvPr/>
        </p:nvSpPr>
        <p:spPr>
          <a:xfrm>
            <a:off x="10673925" y="1151889"/>
            <a:ext cx="0" cy="4552950"/>
          </a:xfrm>
          <a:custGeom>
            <a:avLst/>
            <a:gdLst/>
            <a:ahLst/>
            <a:cxnLst/>
            <a:rect l="l" t="t" r="r" b="b"/>
            <a:pathLst>
              <a:path h="4552950">
                <a:moveTo>
                  <a:pt x="0" y="0"/>
                </a:moveTo>
                <a:lnTo>
                  <a:pt x="0" y="4552950"/>
                </a:lnTo>
              </a:path>
            </a:pathLst>
          </a:custGeom>
          <a:ln w="29209">
            <a:solidFill>
              <a:srgbClr val="B5D7E7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76" name="bk object 176"/>
          <p:cNvSpPr/>
          <p:nvPr/>
        </p:nvSpPr>
        <p:spPr>
          <a:xfrm>
            <a:off x="1535852" y="5690870"/>
            <a:ext cx="9118600" cy="0"/>
          </a:xfrm>
          <a:custGeom>
            <a:avLst/>
            <a:gdLst/>
            <a:ahLst/>
            <a:cxnLst/>
            <a:rect l="l" t="t" r="r" b="b"/>
            <a:pathLst>
              <a:path w="6838950">
                <a:moveTo>
                  <a:pt x="0" y="0"/>
                </a:moveTo>
                <a:lnTo>
                  <a:pt x="6838950" y="0"/>
                </a:lnTo>
              </a:path>
            </a:pathLst>
          </a:custGeom>
          <a:ln w="27939">
            <a:solidFill>
              <a:srgbClr val="B4D7E7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77" name="bk object 177"/>
          <p:cNvSpPr/>
          <p:nvPr/>
        </p:nvSpPr>
        <p:spPr>
          <a:xfrm>
            <a:off x="1555325" y="1181100"/>
            <a:ext cx="0" cy="4495800"/>
          </a:xfrm>
          <a:custGeom>
            <a:avLst/>
            <a:gdLst/>
            <a:ahLst/>
            <a:cxnLst/>
            <a:rect l="l" t="t" r="r" b="b"/>
            <a:pathLst>
              <a:path h="4495800">
                <a:moveTo>
                  <a:pt x="0" y="0"/>
                </a:moveTo>
                <a:lnTo>
                  <a:pt x="0" y="4495800"/>
                </a:lnTo>
              </a:path>
            </a:pathLst>
          </a:custGeom>
          <a:ln w="29209">
            <a:solidFill>
              <a:srgbClr val="B4D7E7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78" name="bk object 178"/>
          <p:cNvSpPr/>
          <p:nvPr/>
        </p:nvSpPr>
        <p:spPr>
          <a:xfrm>
            <a:off x="1535852" y="1166494"/>
            <a:ext cx="9118600" cy="0"/>
          </a:xfrm>
          <a:custGeom>
            <a:avLst/>
            <a:gdLst/>
            <a:ahLst/>
            <a:cxnLst/>
            <a:rect l="l" t="t" r="r" b="b"/>
            <a:pathLst>
              <a:path w="6838950">
                <a:moveTo>
                  <a:pt x="0" y="0"/>
                </a:moveTo>
                <a:lnTo>
                  <a:pt x="6838950" y="0"/>
                </a:lnTo>
              </a:path>
            </a:pathLst>
          </a:custGeom>
          <a:ln w="29210">
            <a:solidFill>
              <a:srgbClr val="B4D7E7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79" name="bk object 179"/>
          <p:cNvSpPr/>
          <p:nvPr/>
        </p:nvSpPr>
        <p:spPr>
          <a:xfrm>
            <a:off x="10635825" y="1181100"/>
            <a:ext cx="0" cy="4495800"/>
          </a:xfrm>
          <a:custGeom>
            <a:avLst/>
            <a:gdLst/>
            <a:ahLst/>
            <a:cxnLst/>
            <a:rect l="l" t="t" r="r" b="b"/>
            <a:pathLst>
              <a:path h="4495800">
                <a:moveTo>
                  <a:pt x="0" y="0"/>
                </a:moveTo>
                <a:lnTo>
                  <a:pt x="0" y="4495800"/>
                </a:lnTo>
              </a:path>
            </a:pathLst>
          </a:custGeom>
          <a:ln w="27940">
            <a:solidFill>
              <a:srgbClr val="B4D7E7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80" name="bk object 180"/>
          <p:cNvSpPr/>
          <p:nvPr/>
        </p:nvSpPr>
        <p:spPr>
          <a:xfrm>
            <a:off x="1574800" y="5662295"/>
            <a:ext cx="9042400" cy="0"/>
          </a:xfrm>
          <a:custGeom>
            <a:avLst/>
            <a:gdLst/>
            <a:ahLst/>
            <a:cxnLst/>
            <a:rect l="l" t="t" r="r" b="b"/>
            <a:pathLst>
              <a:path w="6781800">
                <a:moveTo>
                  <a:pt x="0" y="0"/>
                </a:moveTo>
                <a:lnTo>
                  <a:pt x="6781800" y="0"/>
                </a:lnTo>
              </a:path>
            </a:pathLst>
          </a:custGeom>
          <a:ln w="29210">
            <a:solidFill>
              <a:srgbClr val="B3D7E7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81" name="bk object 181"/>
          <p:cNvSpPr/>
          <p:nvPr/>
        </p:nvSpPr>
        <p:spPr>
          <a:xfrm>
            <a:off x="1594273" y="1210310"/>
            <a:ext cx="0" cy="4437380"/>
          </a:xfrm>
          <a:custGeom>
            <a:avLst/>
            <a:gdLst/>
            <a:ahLst/>
            <a:cxnLst/>
            <a:rect l="l" t="t" r="r" b="b"/>
            <a:pathLst>
              <a:path h="4437380">
                <a:moveTo>
                  <a:pt x="0" y="0"/>
                </a:moveTo>
                <a:lnTo>
                  <a:pt x="0" y="4437380"/>
                </a:lnTo>
              </a:path>
            </a:pathLst>
          </a:custGeom>
          <a:ln w="29209">
            <a:solidFill>
              <a:srgbClr val="B3D7E7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82" name="bk object 182"/>
          <p:cNvSpPr/>
          <p:nvPr/>
        </p:nvSpPr>
        <p:spPr>
          <a:xfrm>
            <a:off x="1574800" y="1195705"/>
            <a:ext cx="9042400" cy="0"/>
          </a:xfrm>
          <a:custGeom>
            <a:avLst/>
            <a:gdLst/>
            <a:ahLst/>
            <a:cxnLst/>
            <a:rect l="l" t="t" r="r" b="b"/>
            <a:pathLst>
              <a:path w="6781800">
                <a:moveTo>
                  <a:pt x="0" y="0"/>
                </a:moveTo>
                <a:lnTo>
                  <a:pt x="6781800" y="0"/>
                </a:lnTo>
              </a:path>
            </a:pathLst>
          </a:custGeom>
          <a:ln w="29209">
            <a:solidFill>
              <a:srgbClr val="B3D7E7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83" name="bk object 183"/>
          <p:cNvSpPr/>
          <p:nvPr/>
        </p:nvSpPr>
        <p:spPr>
          <a:xfrm>
            <a:off x="10597725" y="1210310"/>
            <a:ext cx="0" cy="4437380"/>
          </a:xfrm>
          <a:custGeom>
            <a:avLst/>
            <a:gdLst/>
            <a:ahLst/>
            <a:cxnLst/>
            <a:rect l="l" t="t" r="r" b="b"/>
            <a:pathLst>
              <a:path h="4437380">
                <a:moveTo>
                  <a:pt x="0" y="0"/>
                </a:moveTo>
                <a:lnTo>
                  <a:pt x="0" y="4437380"/>
                </a:lnTo>
              </a:path>
            </a:pathLst>
          </a:custGeom>
          <a:ln w="29209">
            <a:solidFill>
              <a:srgbClr val="B3D7E7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84" name="bk object 184"/>
          <p:cNvSpPr/>
          <p:nvPr/>
        </p:nvSpPr>
        <p:spPr>
          <a:xfrm>
            <a:off x="1613747" y="5633084"/>
            <a:ext cx="8964507" cy="0"/>
          </a:xfrm>
          <a:custGeom>
            <a:avLst/>
            <a:gdLst/>
            <a:ahLst/>
            <a:cxnLst/>
            <a:rect l="l" t="t" r="r" b="b"/>
            <a:pathLst>
              <a:path w="6723380">
                <a:moveTo>
                  <a:pt x="0" y="0"/>
                </a:moveTo>
                <a:lnTo>
                  <a:pt x="6723380" y="0"/>
                </a:lnTo>
              </a:path>
            </a:pathLst>
          </a:custGeom>
          <a:ln w="29209">
            <a:solidFill>
              <a:srgbClr val="B2D6E8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85" name="bk object 185"/>
          <p:cNvSpPr/>
          <p:nvPr/>
        </p:nvSpPr>
        <p:spPr>
          <a:xfrm>
            <a:off x="1632373" y="1238250"/>
            <a:ext cx="0" cy="4380230"/>
          </a:xfrm>
          <a:custGeom>
            <a:avLst/>
            <a:gdLst/>
            <a:ahLst/>
            <a:cxnLst/>
            <a:rect l="l" t="t" r="r" b="b"/>
            <a:pathLst>
              <a:path h="4380230">
                <a:moveTo>
                  <a:pt x="0" y="0"/>
                </a:moveTo>
                <a:lnTo>
                  <a:pt x="0" y="4380230"/>
                </a:lnTo>
              </a:path>
            </a:pathLst>
          </a:custGeom>
          <a:ln w="27940">
            <a:solidFill>
              <a:srgbClr val="B2D6E8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86" name="bk object 186"/>
          <p:cNvSpPr/>
          <p:nvPr/>
        </p:nvSpPr>
        <p:spPr>
          <a:xfrm>
            <a:off x="1613747" y="1224280"/>
            <a:ext cx="8964507" cy="0"/>
          </a:xfrm>
          <a:custGeom>
            <a:avLst/>
            <a:gdLst/>
            <a:ahLst/>
            <a:cxnLst/>
            <a:rect l="l" t="t" r="r" b="b"/>
            <a:pathLst>
              <a:path w="6723380">
                <a:moveTo>
                  <a:pt x="0" y="0"/>
                </a:moveTo>
                <a:lnTo>
                  <a:pt x="6723380" y="0"/>
                </a:lnTo>
              </a:path>
            </a:pathLst>
          </a:custGeom>
          <a:ln w="27940">
            <a:solidFill>
              <a:srgbClr val="B2D6E8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87" name="bk object 187"/>
          <p:cNvSpPr/>
          <p:nvPr/>
        </p:nvSpPr>
        <p:spPr>
          <a:xfrm>
            <a:off x="10558779" y="1238250"/>
            <a:ext cx="0" cy="4380230"/>
          </a:xfrm>
          <a:custGeom>
            <a:avLst/>
            <a:gdLst/>
            <a:ahLst/>
            <a:cxnLst/>
            <a:rect l="l" t="t" r="r" b="b"/>
            <a:pathLst>
              <a:path h="4380230">
                <a:moveTo>
                  <a:pt x="0" y="0"/>
                </a:moveTo>
                <a:lnTo>
                  <a:pt x="0" y="4380230"/>
                </a:lnTo>
              </a:path>
            </a:pathLst>
          </a:custGeom>
          <a:ln w="29210">
            <a:solidFill>
              <a:srgbClr val="B2D6E8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88" name="bk object 188"/>
          <p:cNvSpPr/>
          <p:nvPr/>
        </p:nvSpPr>
        <p:spPr>
          <a:xfrm>
            <a:off x="1651000" y="5604509"/>
            <a:ext cx="8888307" cy="0"/>
          </a:xfrm>
          <a:custGeom>
            <a:avLst/>
            <a:gdLst/>
            <a:ahLst/>
            <a:cxnLst/>
            <a:rect l="l" t="t" r="r" b="b"/>
            <a:pathLst>
              <a:path w="6666230">
                <a:moveTo>
                  <a:pt x="0" y="0"/>
                </a:moveTo>
                <a:lnTo>
                  <a:pt x="6666230" y="0"/>
                </a:lnTo>
              </a:path>
            </a:pathLst>
          </a:custGeom>
          <a:ln w="27940">
            <a:solidFill>
              <a:srgbClr val="B1D6E8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89" name="bk object 189"/>
          <p:cNvSpPr/>
          <p:nvPr/>
        </p:nvSpPr>
        <p:spPr>
          <a:xfrm>
            <a:off x="1670473" y="1267460"/>
            <a:ext cx="0" cy="4323080"/>
          </a:xfrm>
          <a:custGeom>
            <a:avLst/>
            <a:gdLst/>
            <a:ahLst/>
            <a:cxnLst/>
            <a:rect l="l" t="t" r="r" b="b"/>
            <a:pathLst>
              <a:path h="4323080">
                <a:moveTo>
                  <a:pt x="0" y="0"/>
                </a:moveTo>
                <a:lnTo>
                  <a:pt x="0" y="4323080"/>
                </a:lnTo>
              </a:path>
            </a:pathLst>
          </a:custGeom>
          <a:ln w="29209">
            <a:solidFill>
              <a:srgbClr val="B1D6E8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90" name="bk object 190"/>
          <p:cNvSpPr/>
          <p:nvPr/>
        </p:nvSpPr>
        <p:spPr>
          <a:xfrm>
            <a:off x="1651000" y="1252855"/>
            <a:ext cx="8888307" cy="0"/>
          </a:xfrm>
          <a:custGeom>
            <a:avLst/>
            <a:gdLst/>
            <a:ahLst/>
            <a:cxnLst/>
            <a:rect l="l" t="t" r="r" b="b"/>
            <a:pathLst>
              <a:path w="6666230">
                <a:moveTo>
                  <a:pt x="0" y="0"/>
                </a:moveTo>
                <a:lnTo>
                  <a:pt x="6666230" y="0"/>
                </a:lnTo>
              </a:path>
            </a:pathLst>
          </a:custGeom>
          <a:ln w="29209">
            <a:solidFill>
              <a:srgbClr val="B1D6E8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91" name="bk object 191"/>
          <p:cNvSpPr/>
          <p:nvPr/>
        </p:nvSpPr>
        <p:spPr>
          <a:xfrm>
            <a:off x="10520679" y="1267460"/>
            <a:ext cx="0" cy="4323080"/>
          </a:xfrm>
          <a:custGeom>
            <a:avLst/>
            <a:gdLst/>
            <a:ahLst/>
            <a:cxnLst/>
            <a:rect l="l" t="t" r="r" b="b"/>
            <a:pathLst>
              <a:path h="4323080">
                <a:moveTo>
                  <a:pt x="0" y="0"/>
                </a:moveTo>
                <a:lnTo>
                  <a:pt x="0" y="4323080"/>
                </a:lnTo>
              </a:path>
            </a:pathLst>
          </a:custGeom>
          <a:ln w="27939">
            <a:solidFill>
              <a:srgbClr val="B1D6E8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92" name="bk object 192"/>
          <p:cNvSpPr/>
          <p:nvPr/>
        </p:nvSpPr>
        <p:spPr>
          <a:xfrm>
            <a:off x="1689947" y="5575934"/>
            <a:ext cx="8812107" cy="0"/>
          </a:xfrm>
          <a:custGeom>
            <a:avLst/>
            <a:gdLst/>
            <a:ahLst/>
            <a:cxnLst/>
            <a:rect l="l" t="t" r="r" b="b"/>
            <a:pathLst>
              <a:path w="6609080">
                <a:moveTo>
                  <a:pt x="0" y="0"/>
                </a:moveTo>
                <a:lnTo>
                  <a:pt x="6609080" y="0"/>
                </a:lnTo>
              </a:path>
            </a:pathLst>
          </a:custGeom>
          <a:ln w="29209">
            <a:solidFill>
              <a:srgbClr val="B0D6E8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93" name="bk object 193"/>
          <p:cNvSpPr/>
          <p:nvPr/>
        </p:nvSpPr>
        <p:spPr>
          <a:xfrm>
            <a:off x="1709419" y="1296669"/>
            <a:ext cx="0" cy="4264660"/>
          </a:xfrm>
          <a:custGeom>
            <a:avLst/>
            <a:gdLst/>
            <a:ahLst/>
            <a:cxnLst/>
            <a:rect l="l" t="t" r="r" b="b"/>
            <a:pathLst>
              <a:path h="4264660">
                <a:moveTo>
                  <a:pt x="0" y="0"/>
                </a:moveTo>
                <a:lnTo>
                  <a:pt x="0" y="4264660"/>
                </a:lnTo>
              </a:path>
            </a:pathLst>
          </a:custGeom>
          <a:ln w="29209">
            <a:solidFill>
              <a:srgbClr val="B0D6E8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94" name="bk object 194"/>
          <p:cNvSpPr/>
          <p:nvPr/>
        </p:nvSpPr>
        <p:spPr>
          <a:xfrm>
            <a:off x="1689947" y="1282064"/>
            <a:ext cx="8812107" cy="0"/>
          </a:xfrm>
          <a:custGeom>
            <a:avLst/>
            <a:gdLst/>
            <a:ahLst/>
            <a:cxnLst/>
            <a:rect l="l" t="t" r="r" b="b"/>
            <a:pathLst>
              <a:path w="6609080">
                <a:moveTo>
                  <a:pt x="0" y="0"/>
                </a:moveTo>
                <a:lnTo>
                  <a:pt x="6609080" y="0"/>
                </a:lnTo>
              </a:path>
            </a:pathLst>
          </a:custGeom>
          <a:ln w="29210">
            <a:solidFill>
              <a:srgbClr val="B0D6E8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95" name="bk object 195"/>
          <p:cNvSpPr/>
          <p:nvPr/>
        </p:nvSpPr>
        <p:spPr>
          <a:xfrm>
            <a:off x="10482579" y="1296669"/>
            <a:ext cx="0" cy="4264660"/>
          </a:xfrm>
          <a:custGeom>
            <a:avLst/>
            <a:gdLst/>
            <a:ahLst/>
            <a:cxnLst/>
            <a:rect l="l" t="t" r="r" b="b"/>
            <a:pathLst>
              <a:path h="4264660">
                <a:moveTo>
                  <a:pt x="0" y="0"/>
                </a:moveTo>
                <a:lnTo>
                  <a:pt x="0" y="4264660"/>
                </a:lnTo>
              </a:path>
            </a:pathLst>
          </a:custGeom>
          <a:ln w="29210">
            <a:solidFill>
              <a:srgbClr val="B0D6E8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96" name="bk object 196"/>
          <p:cNvSpPr/>
          <p:nvPr/>
        </p:nvSpPr>
        <p:spPr>
          <a:xfrm>
            <a:off x="1728893" y="5546725"/>
            <a:ext cx="8734212" cy="0"/>
          </a:xfrm>
          <a:custGeom>
            <a:avLst/>
            <a:gdLst/>
            <a:ahLst/>
            <a:cxnLst/>
            <a:rect l="l" t="t" r="r" b="b"/>
            <a:pathLst>
              <a:path w="6550659">
                <a:moveTo>
                  <a:pt x="0" y="0"/>
                </a:moveTo>
                <a:lnTo>
                  <a:pt x="6550659" y="0"/>
                </a:lnTo>
              </a:path>
            </a:pathLst>
          </a:custGeom>
          <a:ln w="29209">
            <a:solidFill>
              <a:srgbClr val="AFD6E8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97" name="bk object 197"/>
          <p:cNvSpPr/>
          <p:nvPr/>
        </p:nvSpPr>
        <p:spPr>
          <a:xfrm>
            <a:off x="1747519" y="1324610"/>
            <a:ext cx="0" cy="4207510"/>
          </a:xfrm>
          <a:custGeom>
            <a:avLst/>
            <a:gdLst/>
            <a:ahLst/>
            <a:cxnLst/>
            <a:rect l="l" t="t" r="r" b="b"/>
            <a:pathLst>
              <a:path h="4207510">
                <a:moveTo>
                  <a:pt x="0" y="0"/>
                </a:moveTo>
                <a:lnTo>
                  <a:pt x="0" y="4207510"/>
                </a:lnTo>
              </a:path>
            </a:pathLst>
          </a:custGeom>
          <a:ln w="27940">
            <a:solidFill>
              <a:srgbClr val="AFD6E8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98" name="bk object 198"/>
          <p:cNvSpPr/>
          <p:nvPr/>
        </p:nvSpPr>
        <p:spPr>
          <a:xfrm>
            <a:off x="1728893" y="1310639"/>
            <a:ext cx="8734212" cy="0"/>
          </a:xfrm>
          <a:custGeom>
            <a:avLst/>
            <a:gdLst/>
            <a:ahLst/>
            <a:cxnLst/>
            <a:rect l="l" t="t" r="r" b="b"/>
            <a:pathLst>
              <a:path w="6550659">
                <a:moveTo>
                  <a:pt x="0" y="0"/>
                </a:moveTo>
                <a:lnTo>
                  <a:pt x="6550659" y="0"/>
                </a:lnTo>
              </a:path>
            </a:pathLst>
          </a:custGeom>
          <a:ln w="27939">
            <a:solidFill>
              <a:srgbClr val="AFD6E8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99" name="bk object 199"/>
          <p:cNvSpPr/>
          <p:nvPr/>
        </p:nvSpPr>
        <p:spPr>
          <a:xfrm>
            <a:off x="10443633" y="1324610"/>
            <a:ext cx="0" cy="4207510"/>
          </a:xfrm>
          <a:custGeom>
            <a:avLst/>
            <a:gdLst/>
            <a:ahLst/>
            <a:cxnLst/>
            <a:rect l="l" t="t" r="r" b="b"/>
            <a:pathLst>
              <a:path h="4207510">
                <a:moveTo>
                  <a:pt x="0" y="0"/>
                </a:moveTo>
                <a:lnTo>
                  <a:pt x="0" y="4207510"/>
                </a:lnTo>
              </a:path>
            </a:pathLst>
          </a:custGeom>
          <a:ln w="29209">
            <a:solidFill>
              <a:srgbClr val="AFD6E8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00" name="bk object 200"/>
          <p:cNvSpPr/>
          <p:nvPr/>
        </p:nvSpPr>
        <p:spPr>
          <a:xfrm>
            <a:off x="1766147" y="5518150"/>
            <a:ext cx="8658013" cy="0"/>
          </a:xfrm>
          <a:custGeom>
            <a:avLst/>
            <a:gdLst/>
            <a:ahLst/>
            <a:cxnLst/>
            <a:rect l="l" t="t" r="r" b="b"/>
            <a:pathLst>
              <a:path w="6493509">
                <a:moveTo>
                  <a:pt x="0" y="0"/>
                </a:moveTo>
                <a:lnTo>
                  <a:pt x="6493510" y="0"/>
                </a:lnTo>
              </a:path>
            </a:pathLst>
          </a:custGeom>
          <a:ln w="27940">
            <a:solidFill>
              <a:srgbClr val="AED6E9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01" name="bk object 201"/>
          <p:cNvSpPr/>
          <p:nvPr/>
        </p:nvSpPr>
        <p:spPr>
          <a:xfrm>
            <a:off x="1785619" y="1353819"/>
            <a:ext cx="0" cy="4150360"/>
          </a:xfrm>
          <a:custGeom>
            <a:avLst/>
            <a:gdLst/>
            <a:ahLst/>
            <a:cxnLst/>
            <a:rect l="l" t="t" r="r" b="b"/>
            <a:pathLst>
              <a:path h="4150360">
                <a:moveTo>
                  <a:pt x="0" y="0"/>
                </a:moveTo>
                <a:lnTo>
                  <a:pt x="0" y="4150360"/>
                </a:lnTo>
              </a:path>
            </a:pathLst>
          </a:custGeom>
          <a:ln w="29209">
            <a:solidFill>
              <a:srgbClr val="AED6E9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02" name="bk object 202"/>
          <p:cNvSpPr/>
          <p:nvPr/>
        </p:nvSpPr>
        <p:spPr>
          <a:xfrm>
            <a:off x="1766147" y="1339214"/>
            <a:ext cx="8658013" cy="0"/>
          </a:xfrm>
          <a:custGeom>
            <a:avLst/>
            <a:gdLst/>
            <a:ahLst/>
            <a:cxnLst/>
            <a:rect l="l" t="t" r="r" b="b"/>
            <a:pathLst>
              <a:path w="6493509">
                <a:moveTo>
                  <a:pt x="0" y="0"/>
                </a:moveTo>
                <a:lnTo>
                  <a:pt x="6493510" y="0"/>
                </a:lnTo>
              </a:path>
            </a:pathLst>
          </a:custGeom>
          <a:ln w="29210">
            <a:solidFill>
              <a:srgbClr val="AED6E9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03" name="bk object 203"/>
          <p:cNvSpPr/>
          <p:nvPr/>
        </p:nvSpPr>
        <p:spPr>
          <a:xfrm>
            <a:off x="10405533" y="1353819"/>
            <a:ext cx="0" cy="4150360"/>
          </a:xfrm>
          <a:custGeom>
            <a:avLst/>
            <a:gdLst/>
            <a:ahLst/>
            <a:cxnLst/>
            <a:rect l="l" t="t" r="r" b="b"/>
            <a:pathLst>
              <a:path h="4150360">
                <a:moveTo>
                  <a:pt x="0" y="0"/>
                </a:moveTo>
                <a:lnTo>
                  <a:pt x="0" y="4150360"/>
                </a:lnTo>
              </a:path>
            </a:pathLst>
          </a:custGeom>
          <a:ln w="27940">
            <a:solidFill>
              <a:srgbClr val="AED6E9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04" name="bk object 204"/>
          <p:cNvSpPr/>
          <p:nvPr/>
        </p:nvSpPr>
        <p:spPr>
          <a:xfrm>
            <a:off x="1805092" y="5489575"/>
            <a:ext cx="8581813" cy="0"/>
          </a:xfrm>
          <a:custGeom>
            <a:avLst/>
            <a:gdLst/>
            <a:ahLst/>
            <a:cxnLst/>
            <a:rect l="l" t="t" r="r" b="b"/>
            <a:pathLst>
              <a:path w="6436359">
                <a:moveTo>
                  <a:pt x="0" y="0"/>
                </a:moveTo>
                <a:lnTo>
                  <a:pt x="6436359" y="0"/>
                </a:lnTo>
              </a:path>
            </a:pathLst>
          </a:custGeom>
          <a:ln w="29209">
            <a:solidFill>
              <a:srgbClr val="ADD6E9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05" name="bk object 205"/>
          <p:cNvSpPr/>
          <p:nvPr/>
        </p:nvSpPr>
        <p:spPr>
          <a:xfrm>
            <a:off x="1824567" y="1383030"/>
            <a:ext cx="0" cy="4091940"/>
          </a:xfrm>
          <a:custGeom>
            <a:avLst/>
            <a:gdLst/>
            <a:ahLst/>
            <a:cxnLst/>
            <a:rect l="l" t="t" r="r" b="b"/>
            <a:pathLst>
              <a:path h="4091940">
                <a:moveTo>
                  <a:pt x="0" y="0"/>
                </a:moveTo>
                <a:lnTo>
                  <a:pt x="0" y="4091940"/>
                </a:lnTo>
              </a:path>
            </a:pathLst>
          </a:custGeom>
          <a:ln w="29210">
            <a:solidFill>
              <a:srgbClr val="ADD6E9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06" name="bk object 206"/>
          <p:cNvSpPr/>
          <p:nvPr/>
        </p:nvSpPr>
        <p:spPr>
          <a:xfrm>
            <a:off x="1805092" y="1368425"/>
            <a:ext cx="8581813" cy="0"/>
          </a:xfrm>
          <a:custGeom>
            <a:avLst/>
            <a:gdLst/>
            <a:ahLst/>
            <a:cxnLst/>
            <a:rect l="l" t="t" r="r" b="b"/>
            <a:pathLst>
              <a:path w="6436359">
                <a:moveTo>
                  <a:pt x="0" y="0"/>
                </a:moveTo>
                <a:lnTo>
                  <a:pt x="6436359" y="0"/>
                </a:lnTo>
              </a:path>
            </a:pathLst>
          </a:custGeom>
          <a:ln w="29210">
            <a:solidFill>
              <a:srgbClr val="ADD6E9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07" name="bk object 207"/>
          <p:cNvSpPr/>
          <p:nvPr/>
        </p:nvSpPr>
        <p:spPr>
          <a:xfrm>
            <a:off x="10367433" y="1383030"/>
            <a:ext cx="0" cy="4091940"/>
          </a:xfrm>
          <a:custGeom>
            <a:avLst/>
            <a:gdLst/>
            <a:ahLst/>
            <a:cxnLst/>
            <a:rect l="l" t="t" r="r" b="b"/>
            <a:pathLst>
              <a:path h="4091940">
                <a:moveTo>
                  <a:pt x="0" y="0"/>
                </a:moveTo>
                <a:lnTo>
                  <a:pt x="0" y="4091940"/>
                </a:lnTo>
              </a:path>
            </a:pathLst>
          </a:custGeom>
          <a:ln w="29209">
            <a:solidFill>
              <a:srgbClr val="ADD6E9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08" name="bk object 208"/>
          <p:cNvSpPr/>
          <p:nvPr/>
        </p:nvSpPr>
        <p:spPr>
          <a:xfrm>
            <a:off x="1844040" y="5460365"/>
            <a:ext cx="8503920" cy="0"/>
          </a:xfrm>
          <a:custGeom>
            <a:avLst/>
            <a:gdLst/>
            <a:ahLst/>
            <a:cxnLst/>
            <a:rect l="l" t="t" r="r" b="b"/>
            <a:pathLst>
              <a:path w="6377940">
                <a:moveTo>
                  <a:pt x="0" y="0"/>
                </a:moveTo>
                <a:lnTo>
                  <a:pt x="6377940" y="0"/>
                </a:lnTo>
              </a:path>
            </a:pathLst>
          </a:custGeom>
          <a:ln w="29209">
            <a:solidFill>
              <a:srgbClr val="ACD6E9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09" name="bk object 209"/>
          <p:cNvSpPr/>
          <p:nvPr/>
        </p:nvSpPr>
        <p:spPr>
          <a:xfrm>
            <a:off x="1862667" y="1410969"/>
            <a:ext cx="0" cy="4034790"/>
          </a:xfrm>
          <a:custGeom>
            <a:avLst/>
            <a:gdLst/>
            <a:ahLst/>
            <a:cxnLst/>
            <a:rect l="l" t="t" r="r" b="b"/>
            <a:pathLst>
              <a:path h="4034790">
                <a:moveTo>
                  <a:pt x="0" y="0"/>
                </a:moveTo>
                <a:lnTo>
                  <a:pt x="0" y="4034790"/>
                </a:lnTo>
              </a:path>
            </a:pathLst>
          </a:custGeom>
          <a:ln w="27939">
            <a:solidFill>
              <a:srgbClr val="ACD6E9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10" name="bk object 210"/>
          <p:cNvSpPr/>
          <p:nvPr/>
        </p:nvSpPr>
        <p:spPr>
          <a:xfrm>
            <a:off x="1844040" y="1397000"/>
            <a:ext cx="8503920" cy="0"/>
          </a:xfrm>
          <a:custGeom>
            <a:avLst/>
            <a:gdLst/>
            <a:ahLst/>
            <a:cxnLst/>
            <a:rect l="l" t="t" r="r" b="b"/>
            <a:pathLst>
              <a:path w="6377940">
                <a:moveTo>
                  <a:pt x="0" y="0"/>
                </a:moveTo>
                <a:lnTo>
                  <a:pt x="6377940" y="0"/>
                </a:lnTo>
              </a:path>
            </a:pathLst>
          </a:custGeom>
          <a:ln w="27939">
            <a:solidFill>
              <a:srgbClr val="ACD6E9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11" name="bk object 211"/>
          <p:cNvSpPr/>
          <p:nvPr/>
        </p:nvSpPr>
        <p:spPr>
          <a:xfrm>
            <a:off x="10328487" y="1410969"/>
            <a:ext cx="0" cy="4034790"/>
          </a:xfrm>
          <a:custGeom>
            <a:avLst/>
            <a:gdLst/>
            <a:ahLst/>
            <a:cxnLst/>
            <a:rect l="l" t="t" r="r" b="b"/>
            <a:pathLst>
              <a:path h="4034790">
                <a:moveTo>
                  <a:pt x="0" y="0"/>
                </a:moveTo>
                <a:lnTo>
                  <a:pt x="0" y="4034790"/>
                </a:lnTo>
              </a:path>
            </a:pathLst>
          </a:custGeom>
          <a:ln w="29210">
            <a:solidFill>
              <a:srgbClr val="ACD6E9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12" name="bk object 212"/>
          <p:cNvSpPr/>
          <p:nvPr/>
        </p:nvSpPr>
        <p:spPr>
          <a:xfrm>
            <a:off x="1881292" y="5431790"/>
            <a:ext cx="8427720" cy="0"/>
          </a:xfrm>
          <a:custGeom>
            <a:avLst/>
            <a:gdLst/>
            <a:ahLst/>
            <a:cxnLst/>
            <a:rect l="l" t="t" r="r" b="b"/>
            <a:pathLst>
              <a:path w="6320790">
                <a:moveTo>
                  <a:pt x="0" y="0"/>
                </a:moveTo>
                <a:lnTo>
                  <a:pt x="6320789" y="0"/>
                </a:lnTo>
              </a:path>
            </a:pathLst>
          </a:custGeom>
          <a:ln w="27940">
            <a:solidFill>
              <a:srgbClr val="ABD5EA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13" name="bk object 213"/>
          <p:cNvSpPr/>
          <p:nvPr/>
        </p:nvSpPr>
        <p:spPr>
          <a:xfrm>
            <a:off x="1900767" y="1440180"/>
            <a:ext cx="0" cy="3977640"/>
          </a:xfrm>
          <a:custGeom>
            <a:avLst/>
            <a:gdLst/>
            <a:ahLst/>
            <a:cxnLst/>
            <a:rect l="l" t="t" r="r" b="b"/>
            <a:pathLst>
              <a:path h="3977640">
                <a:moveTo>
                  <a:pt x="0" y="0"/>
                </a:moveTo>
                <a:lnTo>
                  <a:pt x="0" y="3977640"/>
                </a:lnTo>
              </a:path>
            </a:pathLst>
          </a:custGeom>
          <a:ln w="29210">
            <a:solidFill>
              <a:srgbClr val="ABD5EA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14" name="bk object 214"/>
          <p:cNvSpPr/>
          <p:nvPr/>
        </p:nvSpPr>
        <p:spPr>
          <a:xfrm>
            <a:off x="1881292" y="1425575"/>
            <a:ext cx="8427720" cy="0"/>
          </a:xfrm>
          <a:custGeom>
            <a:avLst/>
            <a:gdLst/>
            <a:ahLst/>
            <a:cxnLst/>
            <a:rect l="l" t="t" r="r" b="b"/>
            <a:pathLst>
              <a:path w="6320790">
                <a:moveTo>
                  <a:pt x="0" y="0"/>
                </a:moveTo>
                <a:lnTo>
                  <a:pt x="6320789" y="0"/>
                </a:lnTo>
              </a:path>
            </a:pathLst>
          </a:custGeom>
          <a:ln w="29210">
            <a:solidFill>
              <a:srgbClr val="ABD5EA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15" name="bk object 215"/>
          <p:cNvSpPr/>
          <p:nvPr/>
        </p:nvSpPr>
        <p:spPr>
          <a:xfrm>
            <a:off x="10290387" y="1440180"/>
            <a:ext cx="0" cy="3977640"/>
          </a:xfrm>
          <a:custGeom>
            <a:avLst/>
            <a:gdLst/>
            <a:ahLst/>
            <a:cxnLst/>
            <a:rect l="l" t="t" r="r" b="b"/>
            <a:pathLst>
              <a:path h="3977640">
                <a:moveTo>
                  <a:pt x="0" y="0"/>
                </a:moveTo>
                <a:lnTo>
                  <a:pt x="0" y="3977640"/>
                </a:lnTo>
              </a:path>
            </a:pathLst>
          </a:custGeom>
          <a:ln w="27939">
            <a:solidFill>
              <a:srgbClr val="ABD5EA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16" name="bk object 216"/>
          <p:cNvSpPr/>
          <p:nvPr/>
        </p:nvSpPr>
        <p:spPr>
          <a:xfrm>
            <a:off x="1920240" y="5403215"/>
            <a:ext cx="8351520" cy="0"/>
          </a:xfrm>
          <a:custGeom>
            <a:avLst/>
            <a:gdLst/>
            <a:ahLst/>
            <a:cxnLst/>
            <a:rect l="l" t="t" r="r" b="b"/>
            <a:pathLst>
              <a:path w="6263640">
                <a:moveTo>
                  <a:pt x="0" y="0"/>
                </a:moveTo>
                <a:lnTo>
                  <a:pt x="6263640" y="0"/>
                </a:lnTo>
              </a:path>
            </a:pathLst>
          </a:custGeom>
          <a:ln w="29209">
            <a:solidFill>
              <a:srgbClr val="AAD5EA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17" name="bk object 217"/>
          <p:cNvSpPr/>
          <p:nvPr/>
        </p:nvSpPr>
        <p:spPr>
          <a:xfrm>
            <a:off x="1939713" y="1469389"/>
            <a:ext cx="0" cy="3919220"/>
          </a:xfrm>
          <a:custGeom>
            <a:avLst/>
            <a:gdLst/>
            <a:ahLst/>
            <a:cxnLst/>
            <a:rect l="l" t="t" r="r" b="b"/>
            <a:pathLst>
              <a:path h="3919220">
                <a:moveTo>
                  <a:pt x="0" y="0"/>
                </a:moveTo>
                <a:lnTo>
                  <a:pt x="0" y="3919220"/>
                </a:lnTo>
              </a:path>
            </a:pathLst>
          </a:custGeom>
          <a:ln w="29209">
            <a:solidFill>
              <a:srgbClr val="AAD5EA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18" name="bk object 218"/>
          <p:cNvSpPr/>
          <p:nvPr/>
        </p:nvSpPr>
        <p:spPr>
          <a:xfrm>
            <a:off x="1920240" y="1454785"/>
            <a:ext cx="8351520" cy="0"/>
          </a:xfrm>
          <a:custGeom>
            <a:avLst/>
            <a:gdLst/>
            <a:ahLst/>
            <a:cxnLst/>
            <a:rect l="l" t="t" r="r" b="b"/>
            <a:pathLst>
              <a:path w="6263640">
                <a:moveTo>
                  <a:pt x="0" y="0"/>
                </a:moveTo>
                <a:lnTo>
                  <a:pt x="6263640" y="0"/>
                </a:lnTo>
              </a:path>
            </a:pathLst>
          </a:custGeom>
          <a:ln w="29210">
            <a:solidFill>
              <a:srgbClr val="AAD5EA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19" name="bk object 219"/>
          <p:cNvSpPr/>
          <p:nvPr/>
        </p:nvSpPr>
        <p:spPr>
          <a:xfrm>
            <a:off x="10252287" y="1469389"/>
            <a:ext cx="0" cy="3919220"/>
          </a:xfrm>
          <a:custGeom>
            <a:avLst/>
            <a:gdLst/>
            <a:ahLst/>
            <a:cxnLst/>
            <a:rect l="l" t="t" r="r" b="b"/>
            <a:pathLst>
              <a:path h="3919220">
                <a:moveTo>
                  <a:pt x="0" y="0"/>
                </a:moveTo>
                <a:lnTo>
                  <a:pt x="0" y="3919220"/>
                </a:lnTo>
              </a:path>
            </a:pathLst>
          </a:custGeom>
          <a:ln w="29210">
            <a:solidFill>
              <a:srgbClr val="AAD5EA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20" name="bk object 220"/>
          <p:cNvSpPr/>
          <p:nvPr/>
        </p:nvSpPr>
        <p:spPr>
          <a:xfrm>
            <a:off x="1959185" y="5374004"/>
            <a:ext cx="8273627" cy="0"/>
          </a:xfrm>
          <a:custGeom>
            <a:avLst/>
            <a:gdLst/>
            <a:ahLst/>
            <a:cxnLst/>
            <a:rect l="l" t="t" r="r" b="b"/>
            <a:pathLst>
              <a:path w="6205220">
                <a:moveTo>
                  <a:pt x="0" y="0"/>
                </a:moveTo>
                <a:lnTo>
                  <a:pt x="6205220" y="0"/>
                </a:lnTo>
              </a:path>
            </a:pathLst>
          </a:custGeom>
          <a:ln w="29209">
            <a:solidFill>
              <a:srgbClr val="A9D5EA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21" name="bk object 221"/>
          <p:cNvSpPr/>
          <p:nvPr/>
        </p:nvSpPr>
        <p:spPr>
          <a:xfrm>
            <a:off x="1977813" y="1497330"/>
            <a:ext cx="0" cy="3862070"/>
          </a:xfrm>
          <a:custGeom>
            <a:avLst/>
            <a:gdLst/>
            <a:ahLst/>
            <a:cxnLst/>
            <a:rect l="l" t="t" r="r" b="b"/>
            <a:pathLst>
              <a:path h="3862070">
                <a:moveTo>
                  <a:pt x="0" y="0"/>
                </a:moveTo>
                <a:lnTo>
                  <a:pt x="0" y="3862070"/>
                </a:lnTo>
              </a:path>
            </a:pathLst>
          </a:custGeom>
          <a:ln w="27940">
            <a:solidFill>
              <a:srgbClr val="A9D5EA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22" name="bk object 222"/>
          <p:cNvSpPr/>
          <p:nvPr/>
        </p:nvSpPr>
        <p:spPr>
          <a:xfrm>
            <a:off x="1959185" y="1483360"/>
            <a:ext cx="8273627" cy="0"/>
          </a:xfrm>
          <a:custGeom>
            <a:avLst/>
            <a:gdLst/>
            <a:ahLst/>
            <a:cxnLst/>
            <a:rect l="l" t="t" r="r" b="b"/>
            <a:pathLst>
              <a:path w="6205220">
                <a:moveTo>
                  <a:pt x="0" y="0"/>
                </a:moveTo>
                <a:lnTo>
                  <a:pt x="6205220" y="0"/>
                </a:lnTo>
              </a:path>
            </a:pathLst>
          </a:custGeom>
          <a:ln w="27939">
            <a:solidFill>
              <a:srgbClr val="A9D5EA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23" name="bk object 223"/>
          <p:cNvSpPr/>
          <p:nvPr/>
        </p:nvSpPr>
        <p:spPr>
          <a:xfrm>
            <a:off x="10213340" y="1497330"/>
            <a:ext cx="0" cy="3862070"/>
          </a:xfrm>
          <a:custGeom>
            <a:avLst/>
            <a:gdLst/>
            <a:ahLst/>
            <a:cxnLst/>
            <a:rect l="l" t="t" r="r" b="b"/>
            <a:pathLst>
              <a:path h="3862070">
                <a:moveTo>
                  <a:pt x="0" y="0"/>
                </a:moveTo>
                <a:lnTo>
                  <a:pt x="0" y="3862070"/>
                </a:lnTo>
              </a:path>
            </a:pathLst>
          </a:custGeom>
          <a:ln w="29209">
            <a:solidFill>
              <a:srgbClr val="A9D5EA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24" name="bk object 224"/>
          <p:cNvSpPr/>
          <p:nvPr/>
        </p:nvSpPr>
        <p:spPr>
          <a:xfrm>
            <a:off x="1996440" y="5345429"/>
            <a:ext cx="8197427" cy="0"/>
          </a:xfrm>
          <a:custGeom>
            <a:avLst/>
            <a:gdLst/>
            <a:ahLst/>
            <a:cxnLst/>
            <a:rect l="l" t="t" r="r" b="b"/>
            <a:pathLst>
              <a:path w="6148070">
                <a:moveTo>
                  <a:pt x="0" y="0"/>
                </a:moveTo>
                <a:lnTo>
                  <a:pt x="6148070" y="0"/>
                </a:lnTo>
              </a:path>
            </a:pathLst>
          </a:custGeom>
          <a:ln w="27940">
            <a:solidFill>
              <a:srgbClr val="A8D5EA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25" name="bk object 225"/>
          <p:cNvSpPr/>
          <p:nvPr/>
        </p:nvSpPr>
        <p:spPr>
          <a:xfrm>
            <a:off x="2015913" y="1526539"/>
            <a:ext cx="0" cy="3804920"/>
          </a:xfrm>
          <a:custGeom>
            <a:avLst/>
            <a:gdLst/>
            <a:ahLst/>
            <a:cxnLst/>
            <a:rect l="l" t="t" r="r" b="b"/>
            <a:pathLst>
              <a:path h="3804920">
                <a:moveTo>
                  <a:pt x="0" y="0"/>
                </a:moveTo>
                <a:lnTo>
                  <a:pt x="0" y="3804920"/>
                </a:lnTo>
              </a:path>
            </a:pathLst>
          </a:custGeom>
          <a:ln w="29209">
            <a:solidFill>
              <a:srgbClr val="A8D5EA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26" name="bk object 226"/>
          <p:cNvSpPr/>
          <p:nvPr/>
        </p:nvSpPr>
        <p:spPr>
          <a:xfrm>
            <a:off x="1996440" y="1511935"/>
            <a:ext cx="8197427" cy="0"/>
          </a:xfrm>
          <a:custGeom>
            <a:avLst/>
            <a:gdLst/>
            <a:ahLst/>
            <a:cxnLst/>
            <a:rect l="l" t="t" r="r" b="b"/>
            <a:pathLst>
              <a:path w="6148070">
                <a:moveTo>
                  <a:pt x="0" y="0"/>
                </a:moveTo>
                <a:lnTo>
                  <a:pt x="6148070" y="0"/>
                </a:lnTo>
              </a:path>
            </a:pathLst>
          </a:custGeom>
          <a:ln w="29210">
            <a:solidFill>
              <a:srgbClr val="A8D5EA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27" name="bk object 227"/>
          <p:cNvSpPr/>
          <p:nvPr/>
        </p:nvSpPr>
        <p:spPr>
          <a:xfrm>
            <a:off x="10175240" y="1526539"/>
            <a:ext cx="0" cy="3804920"/>
          </a:xfrm>
          <a:custGeom>
            <a:avLst/>
            <a:gdLst/>
            <a:ahLst/>
            <a:cxnLst/>
            <a:rect l="l" t="t" r="r" b="b"/>
            <a:pathLst>
              <a:path h="3804920">
                <a:moveTo>
                  <a:pt x="0" y="0"/>
                </a:moveTo>
                <a:lnTo>
                  <a:pt x="0" y="3804920"/>
                </a:lnTo>
              </a:path>
            </a:pathLst>
          </a:custGeom>
          <a:ln w="27940">
            <a:solidFill>
              <a:srgbClr val="A8D5EA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28" name="bk object 228"/>
          <p:cNvSpPr/>
          <p:nvPr/>
        </p:nvSpPr>
        <p:spPr>
          <a:xfrm>
            <a:off x="2035385" y="5316854"/>
            <a:ext cx="8121227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29209">
            <a:solidFill>
              <a:srgbClr val="A7D5EB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29" name="bk object 229"/>
          <p:cNvSpPr/>
          <p:nvPr/>
        </p:nvSpPr>
        <p:spPr>
          <a:xfrm>
            <a:off x="2054859" y="1555750"/>
            <a:ext cx="0" cy="3746500"/>
          </a:xfrm>
          <a:custGeom>
            <a:avLst/>
            <a:gdLst/>
            <a:ahLst/>
            <a:cxnLst/>
            <a:rect l="l" t="t" r="r" b="b"/>
            <a:pathLst>
              <a:path h="3746500">
                <a:moveTo>
                  <a:pt x="0" y="0"/>
                </a:moveTo>
                <a:lnTo>
                  <a:pt x="0" y="3746500"/>
                </a:lnTo>
              </a:path>
            </a:pathLst>
          </a:custGeom>
          <a:ln w="29209">
            <a:solidFill>
              <a:srgbClr val="A7D5EB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30" name="bk object 230"/>
          <p:cNvSpPr/>
          <p:nvPr/>
        </p:nvSpPr>
        <p:spPr>
          <a:xfrm>
            <a:off x="2035385" y="1541144"/>
            <a:ext cx="8121227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29210">
            <a:solidFill>
              <a:srgbClr val="A7D5EB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31" name="bk object 231"/>
          <p:cNvSpPr/>
          <p:nvPr/>
        </p:nvSpPr>
        <p:spPr>
          <a:xfrm>
            <a:off x="10137140" y="1555750"/>
            <a:ext cx="0" cy="3746500"/>
          </a:xfrm>
          <a:custGeom>
            <a:avLst/>
            <a:gdLst/>
            <a:ahLst/>
            <a:cxnLst/>
            <a:rect l="l" t="t" r="r" b="b"/>
            <a:pathLst>
              <a:path h="3746500">
                <a:moveTo>
                  <a:pt x="0" y="0"/>
                </a:moveTo>
                <a:lnTo>
                  <a:pt x="0" y="3746500"/>
                </a:lnTo>
              </a:path>
            </a:pathLst>
          </a:custGeom>
          <a:ln w="29209">
            <a:solidFill>
              <a:srgbClr val="A7D5EB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32" name="bk object 232"/>
          <p:cNvSpPr/>
          <p:nvPr/>
        </p:nvSpPr>
        <p:spPr>
          <a:xfrm>
            <a:off x="2074334" y="5287645"/>
            <a:ext cx="8043333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29210">
            <a:solidFill>
              <a:srgbClr val="A6D5EB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33" name="bk object 233"/>
          <p:cNvSpPr/>
          <p:nvPr/>
        </p:nvSpPr>
        <p:spPr>
          <a:xfrm>
            <a:off x="2093807" y="1584961"/>
            <a:ext cx="0" cy="3688079"/>
          </a:xfrm>
          <a:custGeom>
            <a:avLst/>
            <a:gdLst/>
            <a:ahLst/>
            <a:cxnLst/>
            <a:rect l="l" t="t" r="r" b="b"/>
            <a:pathLst>
              <a:path h="3688079">
                <a:moveTo>
                  <a:pt x="0" y="0"/>
                </a:moveTo>
                <a:lnTo>
                  <a:pt x="0" y="3688080"/>
                </a:lnTo>
              </a:path>
            </a:pathLst>
          </a:custGeom>
          <a:ln w="29209">
            <a:solidFill>
              <a:srgbClr val="A6D5EB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34" name="bk object 234"/>
          <p:cNvSpPr/>
          <p:nvPr/>
        </p:nvSpPr>
        <p:spPr>
          <a:xfrm>
            <a:off x="2074334" y="1570355"/>
            <a:ext cx="8043333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29209">
            <a:solidFill>
              <a:srgbClr val="A6D5EB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35" name="bk object 235"/>
          <p:cNvSpPr/>
          <p:nvPr/>
        </p:nvSpPr>
        <p:spPr>
          <a:xfrm>
            <a:off x="10098192" y="1584961"/>
            <a:ext cx="0" cy="3688079"/>
          </a:xfrm>
          <a:custGeom>
            <a:avLst/>
            <a:gdLst/>
            <a:ahLst/>
            <a:cxnLst/>
            <a:rect l="l" t="t" r="r" b="b"/>
            <a:pathLst>
              <a:path h="3688079">
                <a:moveTo>
                  <a:pt x="0" y="0"/>
                </a:moveTo>
                <a:lnTo>
                  <a:pt x="0" y="3688079"/>
                </a:lnTo>
              </a:path>
            </a:pathLst>
          </a:custGeom>
          <a:ln w="29209">
            <a:solidFill>
              <a:srgbClr val="A6D5EB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36" name="bk object 236"/>
          <p:cNvSpPr/>
          <p:nvPr/>
        </p:nvSpPr>
        <p:spPr>
          <a:xfrm>
            <a:off x="2113280" y="5258434"/>
            <a:ext cx="796544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29209">
            <a:solidFill>
              <a:srgbClr val="A5D5EB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37" name="bk object 237"/>
          <p:cNvSpPr/>
          <p:nvPr/>
        </p:nvSpPr>
        <p:spPr>
          <a:xfrm>
            <a:off x="2131907" y="1612901"/>
            <a:ext cx="0" cy="3630929"/>
          </a:xfrm>
          <a:custGeom>
            <a:avLst/>
            <a:gdLst/>
            <a:ahLst/>
            <a:cxnLst/>
            <a:rect l="l" t="t" r="r" b="b"/>
            <a:pathLst>
              <a:path h="3630929">
                <a:moveTo>
                  <a:pt x="0" y="0"/>
                </a:moveTo>
                <a:lnTo>
                  <a:pt x="0" y="3630929"/>
                </a:lnTo>
              </a:path>
            </a:pathLst>
          </a:custGeom>
          <a:ln w="27940">
            <a:solidFill>
              <a:srgbClr val="A5D5EB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38" name="bk object 238"/>
          <p:cNvSpPr/>
          <p:nvPr/>
        </p:nvSpPr>
        <p:spPr>
          <a:xfrm>
            <a:off x="2113280" y="1598930"/>
            <a:ext cx="796544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27940">
            <a:solidFill>
              <a:srgbClr val="A5D5EB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39" name="bk object 239"/>
          <p:cNvSpPr/>
          <p:nvPr/>
        </p:nvSpPr>
        <p:spPr>
          <a:xfrm>
            <a:off x="10059245" y="1612901"/>
            <a:ext cx="0" cy="3630929"/>
          </a:xfrm>
          <a:custGeom>
            <a:avLst/>
            <a:gdLst/>
            <a:ahLst/>
            <a:cxnLst/>
            <a:rect l="l" t="t" r="r" b="b"/>
            <a:pathLst>
              <a:path h="3630929">
                <a:moveTo>
                  <a:pt x="0" y="0"/>
                </a:moveTo>
                <a:lnTo>
                  <a:pt x="0" y="3630930"/>
                </a:lnTo>
              </a:path>
            </a:pathLst>
          </a:custGeom>
          <a:ln w="29210">
            <a:solidFill>
              <a:srgbClr val="A5D5EB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40" name="bk object 240"/>
          <p:cNvSpPr/>
          <p:nvPr/>
        </p:nvSpPr>
        <p:spPr>
          <a:xfrm>
            <a:off x="2150533" y="5229859"/>
            <a:ext cx="7889240" cy="0"/>
          </a:xfrm>
          <a:custGeom>
            <a:avLst/>
            <a:gdLst/>
            <a:ahLst/>
            <a:cxnLst/>
            <a:rect l="l" t="t" r="r" b="b"/>
            <a:pathLst>
              <a:path w="5916930">
                <a:moveTo>
                  <a:pt x="0" y="0"/>
                </a:moveTo>
                <a:lnTo>
                  <a:pt x="5916930" y="0"/>
                </a:lnTo>
              </a:path>
            </a:pathLst>
          </a:custGeom>
          <a:ln w="27940">
            <a:solidFill>
              <a:srgbClr val="A4D4EC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41" name="bk object 241"/>
          <p:cNvSpPr/>
          <p:nvPr/>
        </p:nvSpPr>
        <p:spPr>
          <a:xfrm>
            <a:off x="2170005" y="1642111"/>
            <a:ext cx="0" cy="3573779"/>
          </a:xfrm>
          <a:custGeom>
            <a:avLst/>
            <a:gdLst/>
            <a:ahLst/>
            <a:cxnLst/>
            <a:rect l="l" t="t" r="r" b="b"/>
            <a:pathLst>
              <a:path h="3573779">
                <a:moveTo>
                  <a:pt x="0" y="0"/>
                </a:moveTo>
                <a:lnTo>
                  <a:pt x="0" y="3573780"/>
                </a:lnTo>
              </a:path>
            </a:pathLst>
          </a:custGeom>
          <a:ln w="29210">
            <a:solidFill>
              <a:srgbClr val="A4D4EC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42" name="bk object 242"/>
          <p:cNvSpPr/>
          <p:nvPr/>
        </p:nvSpPr>
        <p:spPr>
          <a:xfrm>
            <a:off x="2150533" y="1627504"/>
            <a:ext cx="7889240" cy="0"/>
          </a:xfrm>
          <a:custGeom>
            <a:avLst/>
            <a:gdLst/>
            <a:ahLst/>
            <a:cxnLst/>
            <a:rect l="l" t="t" r="r" b="b"/>
            <a:pathLst>
              <a:path w="5916930">
                <a:moveTo>
                  <a:pt x="0" y="0"/>
                </a:moveTo>
                <a:lnTo>
                  <a:pt x="5916930" y="0"/>
                </a:lnTo>
              </a:path>
            </a:pathLst>
          </a:custGeom>
          <a:ln w="29209">
            <a:solidFill>
              <a:srgbClr val="A4D4EC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43" name="bk object 243"/>
          <p:cNvSpPr/>
          <p:nvPr/>
        </p:nvSpPr>
        <p:spPr>
          <a:xfrm>
            <a:off x="10021145" y="1642111"/>
            <a:ext cx="0" cy="3573779"/>
          </a:xfrm>
          <a:custGeom>
            <a:avLst/>
            <a:gdLst/>
            <a:ahLst/>
            <a:cxnLst/>
            <a:rect l="l" t="t" r="r" b="b"/>
            <a:pathLst>
              <a:path h="3573779">
                <a:moveTo>
                  <a:pt x="0" y="0"/>
                </a:moveTo>
                <a:lnTo>
                  <a:pt x="0" y="3573780"/>
                </a:lnTo>
              </a:path>
            </a:pathLst>
          </a:custGeom>
          <a:ln w="27939">
            <a:solidFill>
              <a:srgbClr val="A4D4EC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44" name="bk object 244"/>
          <p:cNvSpPr/>
          <p:nvPr/>
        </p:nvSpPr>
        <p:spPr>
          <a:xfrm>
            <a:off x="2189480" y="5201284"/>
            <a:ext cx="7813040" cy="0"/>
          </a:xfrm>
          <a:custGeom>
            <a:avLst/>
            <a:gdLst/>
            <a:ahLst/>
            <a:cxnLst/>
            <a:rect l="l" t="t" r="r" b="b"/>
            <a:pathLst>
              <a:path w="5859780">
                <a:moveTo>
                  <a:pt x="0" y="0"/>
                </a:moveTo>
                <a:lnTo>
                  <a:pt x="5859780" y="0"/>
                </a:lnTo>
              </a:path>
            </a:pathLst>
          </a:custGeom>
          <a:ln w="29209">
            <a:solidFill>
              <a:srgbClr val="A3D4EC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45" name="bk object 245"/>
          <p:cNvSpPr/>
          <p:nvPr/>
        </p:nvSpPr>
        <p:spPr>
          <a:xfrm>
            <a:off x="2208952" y="1671320"/>
            <a:ext cx="0" cy="3515360"/>
          </a:xfrm>
          <a:custGeom>
            <a:avLst/>
            <a:gdLst/>
            <a:ahLst/>
            <a:cxnLst/>
            <a:rect l="l" t="t" r="r" b="b"/>
            <a:pathLst>
              <a:path h="3515360">
                <a:moveTo>
                  <a:pt x="0" y="0"/>
                </a:moveTo>
                <a:lnTo>
                  <a:pt x="0" y="3515360"/>
                </a:lnTo>
              </a:path>
            </a:pathLst>
          </a:custGeom>
          <a:ln w="29209">
            <a:solidFill>
              <a:srgbClr val="A3D4EC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46" name="bk object 246"/>
          <p:cNvSpPr/>
          <p:nvPr/>
        </p:nvSpPr>
        <p:spPr>
          <a:xfrm>
            <a:off x="2189480" y="1656714"/>
            <a:ext cx="7813040" cy="0"/>
          </a:xfrm>
          <a:custGeom>
            <a:avLst/>
            <a:gdLst/>
            <a:ahLst/>
            <a:cxnLst/>
            <a:rect l="l" t="t" r="r" b="b"/>
            <a:pathLst>
              <a:path w="5859780">
                <a:moveTo>
                  <a:pt x="0" y="0"/>
                </a:moveTo>
                <a:lnTo>
                  <a:pt x="5859780" y="0"/>
                </a:lnTo>
              </a:path>
            </a:pathLst>
          </a:custGeom>
          <a:ln w="29210">
            <a:solidFill>
              <a:srgbClr val="A3D4EC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47" name="bk object 247"/>
          <p:cNvSpPr/>
          <p:nvPr/>
        </p:nvSpPr>
        <p:spPr>
          <a:xfrm>
            <a:off x="9983045" y="1671320"/>
            <a:ext cx="0" cy="3515360"/>
          </a:xfrm>
          <a:custGeom>
            <a:avLst/>
            <a:gdLst/>
            <a:ahLst/>
            <a:cxnLst/>
            <a:rect l="l" t="t" r="r" b="b"/>
            <a:pathLst>
              <a:path h="3515360">
                <a:moveTo>
                  <a:pt x="0" y="0"/>
                </a:moveTo>
                <a:lnTo>
                  <a:pt x="0" y="3515360"/>
                </a:lnTo>
              </a:path>
            </a:pathLst>
          </a:custGeom>
          <a:ln w="29210">
            <a:solidFill>
              <a:srgbClr val="A3D4EC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48" name="bk object 248"/>
          <p:cNvSpPr/>
          <p:nvPr/>
        </p:nvSpPr>
        <p:spPr>
          <a:xfrm>
            <a:off x="2228427" y="5172075"/>
            <a:ext cx="7735147" cy="0"/>
          </a:xfrm>
          <a:custGeom>
            <a:avLst/>
            <a:gdLst/>
            <a:ahLst/>
            <a:cxnLst/>
            <a:rect l="l" t="t" r="r" b="b"/>
            <a:pathLst>
              <a:path w="5801359">
                <a:moveTo>
                  <a:pt x="0" y="0"/>
                </a:moveTo>
                <a:lnTo>
                  <a:pt x="5801359" y="0"/>
                </a:lnTo>
              </a:path>
            </a:pathLst>
          </a:custGeom>
          <a:ln w="29210">
            <a:solidFill>
              <a:srgbClr val="A2D4EC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49" name="bk object 249"/>
          <p:cNvSpPr/>
          <p:nvPr/>
        </p:nvSpPr>
        <p:spPr>
          <a:xfrm>
            <a:off x="2247900" y="1700529"/>
            <a:ext cx="0" cy="3456940"/>
          </a:xfrm>
          <a:custGeom>
            <a:avLst/>
            <a:gdLst/>
            <a:ahLst/>
            <a:cxnLst/>
            <a:rect l="l" t="t" r="r" b="b"/>
            <a:pathLst>
              <a:path h="3456940">
                <a:moveTo>
                  <a:pt x="0" y="0"/>
                </a:moveTo>
                <a:lnTo>
                  <a:pt x="0" y="3456940"/>
                </a:lnTo>
              </a:path>
            </a:pathLst>
          </a:custGeom>
          <a:ln w="29210">
            <a:solidFill>
              <a:srgbClr val="A2D4EC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50" name="bk object 250"/>
          <p:cNvSpPr/>
          <p:nvPr/>
        </p:nvSpPr>
        <p:spPr>
          <a:xfrm>
            <a:off x="2228427" y="1685925"/>
            <a:ext cx="7735147" cy="0"/>
          </a:xfrm>
          <a:custGeom>
            <a:avLst/>
            <a:gdLst/>
            <a:ahLst/>
            <a:cxnLst/>
            <a:rect l="l" t="t" r="r" b="b"/>
            <a:pathLst>
              <a:path w="5801359">
                <a:moveTo>
                  <a:pt x="0" y="0"/>
                </a:moveTo>
                <a:lnTo>
                  <a:pt x="5801359" y="0"/>
                </a:lnTo>
              </a:path>
            </a:pathLst>
          </a:custGeom>
          <a:ln w="29210">
            <a:solidFill>
              <a:srgbClr val="A2D4EC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51" name="bk object 251"/>
          <p:cNvSpPr/>
          <p:nvPr/>
        </p:nvSpPr>
        <p:spPr>
          <a:xfrm>
            <a:off x="9944100" y="1700529"/>
            <a:ext cx="0" cy="3456940"/>
          </a:xfrm>
          <a:custGeom>
            <a:avLst/>
            <a:gdLst/>
            <a:ahLst/>
            <a:cxnLst/>
            <a:rect l="l" t="t" r="r" b="b"/>
            <a:pathLst>
              <a:path h="3456940">
                <a:moveTo>
                  <a:pt x="0" y="0"/>
                </a:moveTo>
                <a:lnTo>
                  <a:pt x="0" y="3456940"/>
                </a:lnTo>
              </a:path>
            </a:pathLst>
          </a:custGeom>
          <a:ln w="29209">
            <a:solidFill>
              <a:srgbClr val="A2D4EC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52" name="bk object 252"/>
          <p:cNvSpPr/>
          <p:nvPr/>
        </p:nvSpPr>
        <p:spPr>
          <a:xfrm>
            <a:off x="2267372" y="5143500"/>
            <a:ext cx="7657253" cy="0"/>
          </a:xfrm>
          <a:custGeom>
            <a:avLst/>
            <a:gdLst/>
            <a:ahLst/>
            <a:cxnLst/>
            <a:rect l="l" t="t" r="r" b="b"/>
            <a:pathLst>
              <a:path w="5742940">
                <a:moveTo>
                  <a:pt x="0" y="0"/>
                </a:moveTo>
                <a:lnTo>
                  <a:pt x="5742940" y="0"/>
                </a:lnTo>
              </a:path>
            </a:pathLst>
          </a:custGeom>
          <a:ln w="27939">
            <a:solidFill>
              <a:srgbClr val="A1D4EC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53" name="bk object 253"/>
          <p:cNvSpPr/>
          <p:nvPr/>
        </p:nvSpPr>
        <p:spPr>
          <a:xfrm>
            <a:off x="2286000" y="1728470"/>
            <a:ext cx="0" cy="3401060"/>
          </a:xfrm>
          <a:custGeom>
            <a:avLst/>
            <a:gdLst/>
            <a:ahLst/>
            <a:cxnLst/>
            <a:rect l="l" t="t" r="r" b="b"/>
            <a:pathLst>
              <a:path h="3401060">
                <a:moveTo>
                  <a:pt x="0" y="0"/>
                </a:moveTo>
                <a:lnTo>
                  <a:pt x="0" y="3401060"/>
                </a:lnTo>
              </a:path>
            </a:pathLst>
          </a:custGeom>
          <a:ln w="27939">
            <a:solidFill>
              <a:srgbClr val="A1D4EC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54" name="bk object 254"/>
          <p:cNvSpPr/>
          <p:nvPr/>
        </p:nvSpPr>
        <p:spPr>
          <a:xfrm>
            <a:off x="2267372" y="1714500"/>
            <a:ext cx="7657253" cy="0"/>
          </a:xfrm>
          <a:custGeom>
            <a:avLst/>
            <a:gdLst/>
            <a:ahLst/>
            <a:cxnLst/>
            <a:rect l="l" t="t" r="r" b="b"/>
            <a:pathLst>
              <a:path w="5742940">
                <a:moveTo>
                  <a:pt x="0" y="0"/>
                </a:moveTo>
                <a:lnTo>
                  <a:pt x="5742940" y="0"/>
                </a:lnTo>
              </a:path>
            </a:pathLst>
          </a:custGeom>
          <a:ln w="27939">
            <a:solidFill>
              <a:srgbClr val="A1D4EC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55" name="bk object 255"/>
          <p:cNvSpPr/>
          <p:nvPr/>
        </p:nvSpPr>
        <p:spPr>
          <a:xfrm>
            <a:off x="9906000" y="1728470"/>
            <a:ext cx="0" cy="3401060"/>
          </a:xfrm>
          <a:custGeom>
            <a:avLst/>
            <a:gdLst/>
            <a:ahLst/>
            <a:cxnLst/>
            <a:rect l="l" t="t" r="r" b="b"/>
            <a:pathLst>
              <a:path h="3401060">
                <a:moveTo>
                  <a:pt x="0" y="0"/>
                </a:moveTo>
                <a:lnTo>
                  <a:pt x="0" y="3401059"/>
                </a:lnTo>
              </a:path>
            </a:pathLst>
          </a:custGeom>
          <a:ln w="27940">
            <a:solidFill>
              <a:srgbClr val="A1D4EC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56" name="bk object 256"/>
          <p:cNvSpPr/>
          <p:nvPr/>
        </p:nvSpPr>
        <p:spPr>
          <a:xfrm>
            <a:off x="2304627" y="5114925"/>
            <a:ext cx="7582747" cy="0"/>
          </a:xfrm>
          <a:custGeom>
            <a:avLst/>
            <a:gdLst/>
            <a:ahLst/>
            <a:cxnLst/>
            <a:rect l="l" t="t" r="r" b="b"/>
            <a:pathLst>
              <a:path w="5687059">
                <a:moveTo>
                  <a:pt x="0" y="0"/>
                </a:moveTo>
                <a:lnTo>
                  <a:pt x="5687059" y="0"/>
                </a:lnTo>
              </a:path>
            </a:pathLst>
          </a:custGeom>
          <a:ln w="29210">
            <a:solidFill>
              <a:srgbClr val="A0D4ED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57" name="bk object 257"/>
          <p:cNvSpPr/>
          <p:nvPr/>
        </p:nvSpPr>
        <p:spPr>
          <a:xfrm>
            <a:off x="2324100" y="1757679"/>
            <a:ext cx="0" cy="3342640"/>
          </a:xfrm>
          <a:custGeom>
            <a:avLst/>
            <a:gdLst/>
            <a:ahLst/>
            <a:cxnLst/>
            <a:rect l="l" t="t" r="r" b="b"/>
            <a:pathLst>
              <a:path h="3342640">
                <a:moveTo>
                  <a:pt x="0" y="0"/>
                </a:moveTo>
                <a:lnTo>
                  <a:pt x="0" y="3342640"/>
                </a:lnTo>
              </a:path>
            </a:pathLst>
          </a:custGeom>
          <a:ln w="29210">
            <a:solidFill>
              <a:srgbClr val="A0D4ED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58" name="bk object 258"/>
          <p:cNvSpPr/>
          <p:nvPr/>
        </p:nvSpPr>
        <p:spPr>
          <a:xfrm>
            <a:off x="2304627" y="1743075"/>
            <a:ext cx="7582747" cy="0"/>
          </a:xfrm>
          <a:custGeom>
            <a:avLst/>
            <a:gdLst/>
            <a:ahLst/>
            <a:cxnLst/>
            <a:rect l="l" t="t" r="r" b="b"/>
            <a:pathLst>
              <a:path w="5687059">
                <a:moveTo>
                  <a:pt x="0" y="0"/>
                </a:moveTo>
                <a:lnTo>
                  <a:pt x="5687059" y="0"/>
                </a:lnTo>
              </a:path>
            </a:pathLst>
          </a:custGeom>
          <a:ln w="29210">
            <a:solidFill>
              <a:srgbClr val="A0D4ED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59" name="bk object 259"/>
          <p:cNvSpPr/>
          <p:nvPr/>
        </p:nvSpPr>
        <p:spPr>
          <a:xfrm>
            <a:off x="9867900" y="1757679"/>
            <a:ext cx="0" cy="3342640"/>
          </a:xfrm>
          <a:custGeom>
            <a:avLst/>
            <a:gdLst/>
            <a:ahLst/>
            <a:cxnLst/>
            <a:rect l="l" t="t" r="r" b="b"/>
            <a:pathLst>
              <a:path h="3342640">
                <a:moveTo>
                  <a:pt x="0" y="0"/>
                </a:moveTo>
                <a:lnTo>
                  <a:pt x="0" y="3342640"/>
                </a:lnTo>
              </a:path>
            </a:pathLst>
          </a:custGeom>
          <a:ln w="29209">
            <a:solidFill>
              <a:srgbClr val="A0D4ED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60" name="bk object 260"/>
          <p:cNvSpPr/>
          <p:nvPr/>
        </p:nvSpPr>
        <p:spPr>
          <a:xfrm>
            <a:off x="2343572" y="5085715"/>
            <a:ext cx="7504853" cy="0"/>
          </a:xfrm>
          <a:custGeom>
            <a:avLst/>
            <a:gdLst/>
            <a:ahLst/>
            <a:cxnLst/>
            <a:rect l="l" t="t" r="r" b="b"/>
            <a:pathLst>
              <a:path w="5628640">
                <a:moveTo>
                  <a:pt x="0" y="0"/>
                </a:moveTo>
                <a:lnTo>
                  <a:pt x="5628640" y="0"/>
                </a:lnTo>
              </a:path>
            </a:pathLst>
          </a:custGeom>
          <a:ln w="29210">
            <a:solidFill>
              <a:srgbClr val="9FD4ED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61" name="bk object 261"/>
          <p:cNvSpPr/>
          <p:nvPr/>
        </p:nvSpPr>
        <p:spPr>
          <a:xfrm>
            <a:off x="2363047" y="1786889"/>
            <a:ext cx="0" cy="3284220"/>
          </a:xfrm>
          <a:custGeom>
            <a:avLst/>
            <a:gdLst/>
            <a:ahLst/>
            <a:cxnLst/>
            <a:rect l="l" t="t" r="r" b="b"/>
            <a:pathLst>
              <a:path h="3284220">
                <a:moveTo>
                  <a:pt x="0" y="0"/>
                </a:moveTo>
                <a:lnTo>
                  <a:pt x="0" y="3284220"/>
                </a:lnTo>
              </a:path>
            </a:pathLst>
          </a:custGeom>
          <a:ln w="29209">
            <a:solidFill>
              <a:srgbClr val="9FD4ED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62" name="bk object 262"/>
          <p:cNvSpPr/>
          <p:nvPr/>
        </p:nvSpPr>
        <p:spPr>
          <a:xfrm>
            <a:off x="2343572" y="1772285"/>
            <a:ext cx="7504853" cy="0"/>
          </a:xfrm>
          <a:custGeom>
            <a:avLst/>
            <a:gdLst/>
            <a:ahLst/>
            <a:cxnLst/>
            <a:rect l="l" t="t" r="r" b="b"/>
            <a:pathLst>
              <a:path w="5628640">
                <a:moveTo>
                  <a:pt x="0" y="0"/>
                </a:moveTo>
                <a:lnTo>
                  <a:pt x="5628640" y="0"/>
                </a:lnTo>
              </a:path>
            </a:pathLst>
          </a:custGeom>
          <a:ln w="29210">
            <a:solidFill>
              <a:srgbClr val="9FD4ED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63" name="bk object 263"/>
          <p:cNvSpPr/>
          <p:nvPr/>
        </p:nvSpPr>
        <p:spPr>
          <a:xfrm>
            <a:off x="9828953" y="1786889"/>
            <a:ext cx="0" cy="3284220"/>
          </a:xfrm>
          <a:custGeom>
            <a:avLst/>
            <a:gdLst/>
            <a:ahLst/>
            <a:cxnLst/>
            <a:rect l="l" t="t" r="r" b="b"/>
            <a:pathLst>
              <a:path h="3284220">
                <a:moveTo>
                  <a:pt x="0" y="0"/>
                </a:moveTo>
                <a:lnTo>
                  <a:pt x="0" y="3284220"/>
                </a:lnTo>
              </a:path>
            </a:pathLst>
          </a:custGeom>
          <a:ln w="29210">
            <a:solidFill>
              <a:srgbClr val="9FD4ED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64" name="bk object 264"/>
          <p:cNvSpPr/>
          <p:nvPr/>
        </p:nvSpPr>
        <p:spPr>
          <a:xfrm>
            <a:off x="2382519" y="5056504"/>
            <a:ext cx="7426960" cy="0"/>
          </a:xfrm>
          <a:custGeom>
            <a:avLst/>
            <a:gdLst/>
            <a:ahLst/>
            <a:cxnLst/>
            <a:rect l="l" t="t" r="r" b="b"/>
            <a:pathLst>
              <a:path w="5570220">
                <a:moveTo>
                  <a:pt x="0" y="0"/>
                </a:moveTo>
                <a:lnTo>
                  <a:pt x="5570220" y="0"/>
                </a:lnTo>
              </a:path>
            </a:pathLst>
          </a:custGeom>
          <a:ln w="29209">
            <a:solidFill>
              <a:srgbClr val="9ED4ED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65" name="bk object 265"/>
          <p:cNvSpPr/>
          <p:nvPr/>
        </p:nvSpPr>
        <p:spPr>
          <a:xfrm>
            <a:off x="2401147" y="1814829"/>
            <a:ext cx="0" cy="3227070"/>
          </a:xfrm>
          <a:custGeom>
            <a:avLst/>
            <a:gdLst/>
            <a:ahLst/>
            <a:cxnLst/>
            <a:rect l="l" t="t" r="r" b="b"/>
            <a:pathLst>
              <a:path h="3227070">
                <a:moveTo>
                  <a:pt x="0" y="0"/>
                </a:moveTo>
                <a:lnTo>
                  <a:pt x="0" y="3227070"/>
                </a:lnTo>
              </a:path>
            </a:pathLst>
          </a:custGeom>
          <a:ln w="27940">
            <a:solidFill>
              <a:srgbClr val="9ED4ED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66" name="bk object 266"/>
          <p:cNvSpPr/>
          <p:nvPr/>
        </p:nvSpPr>
        <p:spPr>
          <a:xfrm>
            <a:off x="2382519" y="1800860"/>
            <a:ext cx="7426960" cy="0"/>
          </a:xfrm>
          <a:custGeom>
            <a:avLst/>
            <a:gdLst/>
            <a:ahLst/>
            <a:cxnLst/>
            <a:rect l="l" t="t" r="r" b="b"/>
            <a:pathLst>
              <a:path w="5570220">
                <a:moveTo>
                  <a:pt x="0" y="0"/>
                </a:moveTo>
                <a:lnTo>
                  <a:pt x="5570220" y="0"/>
                </a:lnTo>
              </a:path>
            </a:pathLst>
          </a:custGeom>
          <a:ln w="27939">
            <a:solidFill>
              <a:srgbClr val="9ED4ED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67" name="bk object 267"/>
          <p:cNvSpPr/>
          <p:nvPr/>
        </p:nvSpPr>
        <p:spPr>
          <a:xfrm>
            <a:off x="9790007" y="1814829"/>
            <a:ext cx="0" cy="3227070"/>
          </a:xfrm>
          <a:custGeom>
            <a:avLst/>
            <a:gdLst/>
            <a:ahLst/>
            <a:cxnLst/>
            <a:rect l="l" t="t" r="r" b="b"/>
            <a:pathLst>
              <a:path h="3227070">
                <a:moveTo>
                  <a:pt x="0" y="0"/>
                </a:moveTo>
                <a:lnTo>
                  <a:pt x="0" y="3227070"/>
                </a:lnTo>
              </a:path>
            </a:pathLst>
          </a:custGeom>
          <a:ln w="29209">
            <a:solidFill>
              <a:srgbClr val="9ED4ED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68" name="bk object 268"/>
          <p:cNvSpPr/>
          <p:nvPr/>
        </p:nvSpPr>
        <p:spPr>
          <a:xfrm>
            <a:off x="2419772" y="5027929"/>
            <a:ext cx="7350760" cy="0"/>
          </a:xfrm>
          <a:custGeom>
            <a:avLst/>
            <a:gdLst/>
            <a:ahLst/>
            <a:cxnLst/>
            <a:rect l="l" t="t" r="r" b="b"/>
            <a:pathLst>
              <a:path w="5513070">
                <a:moveTo>
                  <a:pt x="0" y="0"/>
                </a:moveTo>
                <a:lnTo>
                  <a:pt x="5513070" y="0"/>
                </a:lnTo>
              </a:path>
            </a:pathLst>
          </a:custGeom>
          <a:ln w="27940">
            <a:solidFill>
              <a:srgbClr val="9DD3EE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69" name="bk object 269"/>
          <p:cNvSpPr/>
          <p:nvPr/>
        </p:nvSpPr>
        <p:spPr>
          <a:xfrm>
            <a:off x="2439247" y="1844039"/>
            <a:ext cx="0" cy="3169920"/>
          </a:xfrm>
          <a:custGeom>
            <a:avLst/>
            <a:gdLst/>
            <a:ahLst/>
            <a:cxnLst/>
            <a:rect l="l" t="t" r="r" b="b"/>
            <a:pathLst>
              <a:path h="3169920">
                <a:moveTo>
                  <a:pt x="0" y="0"/>
                </a:moveTo>
                <a:lnTo>
                  <a:pt x="0" y="3169920"/>
                </a:lnTo>
              </a:path>
            </a:pathLst>
          </a:custGeom>
          <a:ln w="29209">
            <a:solidFill>
              <a:srgbClr val="9DD3EE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70" name="bk object 270"/>
          <p:cNvSpPr/>
          <p:nvPr/>
        </p:nvSpPr>
        <p:spPr>
          <a:xfrm>
            <a:off x="2419772" y="1829435"/>
            <a:ext cx="7350760" cy="0"/>
          </a:xfrm>
          <a:custGeom>
            <a:avLst/>
            <a:gdLst/>
            <a:ahLst/>
            <a:cxnLst/>
            <a:rect l="l" t="t" r="r" b="b"/>
            <a:pathLst>
              <a:path w="5513070">
                <a:moveTo>
                  <a:pt x="0" y="0"/>
                </a:moveTo>
                <a:lnTo>
                  <a:pt x="5513070" y="0"/>
                </a:lnTo>
              </a:path>
            </a:pathLst>
          </a:custGeom>
          <a:ln w="29210">
            <a:solidFill>
              <a:srgbClr val="9DD3EE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71" name="bk object 271"/>
          <p:cNvSpPr/>
          <p:nvPr/>
        </p:nvSpPr>
        <p:spPr>
          <a:xfrm>
            <a:off x="9751907" y="1844039"/>
            <a:ext cx="0" cy="3169920"/>
          </a:xfrm>
          <a:custGeom>
            <a:avLst/>
            <a:gdLst/>
            <a:ahLst/>
            <a:cxnLst/>
            <a:rect l="l" t="t" r="r" b="b"/>
            <a:pathLst>
              <a:path h="3169920">
                <a:moveTo>
                  <a:pt x="0" y="0"/>
                </a:moveTo>
                <a:lnTo>
                  <a:pt x="0" y="3169920"/>
                </a:lnTo>
              </a:path>
            </a:pathLst>
          </a:custGeom>
          <a:ln w="27940">
            <a:solidFill>
              <a:srgbClr val="9DD3EE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72" name="bk object 272"/>
          <p:cNvSpPr/>
          <p:nvPr/>
        </p:nvSpPr>
        <p:spPr>
          <a:xfrm>
            <a:off x="2458719" y="4999354"/>
            <a:ext cx="7274560" cy="0"/>
          </a:xfrm>
          <a:custGeom>
            <a:avLst/>
            <a:gdLst/>
            <a:ahLst/>
            <a:cxnLst/>
            <a:rect l="l" t="t" r="r" b="b"/>
            <a:pathLst>
              <a:path w="5455920">
                <a:moveTo>
                  <a:pt x="0" y="0"/>
                </a:moveTo>
                <a:lnTo>
                  <a:pt x="5455920" y="0"/>
                </a:lnTo>
              </a:path>
            </a:pathLst>
          </a:custGeom>
          <a:ln w="29209">
            <a:solidFill>
              <a:srgbClr val="9CD3EE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73" name="bk object 273"/>
          <p:cNvSpPr/>
          <p:nvPr/>
        </p:nvSpPr>
        <p:spPr>
          <a:xfrm>
            <a:off x="2478193" y="1873250"/>
            <a:ext cx="0" cy="3111500"/>
          </a:xfrm>
          <a:custGeom>
            <a:avLst/>
            <a:gdLst/>
            <a:ahLst/>
            <a:cxnLst/>
            <a:rect l="l" t="t" r="r" b="b"/>
            <a:pathLst>
              <a:path h="3111500">
                <a:moveTo>
                  <a:pt x="0" y="0"/>
                </a:moveTo>
                <a:lnTo>
                  <a:pt x="0" y="3111500"/>
                </a:lnTo>
              </a:path>
            </a:pathLst>
          </a:custGeom>
          <a:ln w="29210">
            <a:solidFill>
              <a:srgbClr val="9CD3EE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74" name="bk object 274"/>
          <p:cNvSpPr/>
          <p:nvPr/>
        </p:nvSpPr>
        <p:spPr>
          <a:xfrm>
            <a:off x="2458719" y="1858645"/>
            <a:ext cx="7274560" cy="0"/>
          </a:xfrm>
          <a:custGeom>
            <a:avLst/>
            <a:gdLst/>
            <a:ahLst/>
            <a:cxnLst/>
            <a:rect l="l" t="t" r="r" b="b"/>
            <a:pathLst>
              <a:path w="5455920">
                <a:moveTo>
                  <a:pt x="0" y="0"/>
                </a:moveTo>
                <a:lnTo>
                  <a:pt x="5455920" y="0"/>
                </a:lnTo>
              </a:path>
            </a:pathLst>
          </a:custGeom>
          <a:ln w="29210">
            <a:solidFill>
              <a:srgbClr val="9CD3EE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75" name="bk object 275"/>
          <p:cNvSpPr/>
          <p:nvPr/>
        </p:nvSpPr>
        <p:spPr>
          <a:xfrm>
            <a:off x="9713807" y="1873250"/>
            <a:ext cx="0" cy="3111500"/>
          </a:xfrm>
          <a:custGeom>
            <a:avLst/>
            <a:gdLst/>
            <a:ahLst/>
            <a:cxnLst/>
            <a:rect l="l" t="t" r="r" b="b"/>
            <a:pathLst>
              <a:path h="3111500">
                <a:moveTo>
                  <a:pt x="0" y="0"/>
                </a:moveTo>
                <a:lnTo>
                  <a:pt x="0" y="3111500"/>
                </a:lnTo>
              </a:path>
            </a:pathLst>
          </a:custGeom>
          <a:ln w="29209">
            <a:solidFill>
              <a:srgbClr val="9CD3EE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76" name="bk object 276"/>
          <p:cNvSpPr/>
          <p:nvPr/>
        </p:nvSpPr>
        <p:spPr>
          <a:xfrm>
            <a:off x="2497667" y="4970145"/>
            <a:ext cx="7196667" cy="0"/>
          </a:xfrm>
          <a:custGeom>
            <a:avLst/>
            <a:gdLst/>
            <a:ahLst/>
            <a:cxnLst/>
            <a:rect l="l" t="t" r="r" b="b"/>
            <a:pathLst>
              <a:path w="5397500">
                <a:moveTo>
                  <a:pt x="0" y="0"/>
                </a:moveTo>
                <a:lnTo>
                  <a:pt x="5397500" y="0"/>
                </a:lnTo>
              </a:path>
            </a:pathLst>
          </a:custGeom>
          <a:ln w="29210">
            <a:solidFill>
              <a:srgbClr val="9BD3EE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77" name="bk object 277"/>
          <p:cNvSpPr/>
          <p:nvPr/>
        </p:nvSpPr>
        <p:spPr>
          <a:xfrm>
            <a:off x="2516293" y="1901189"/>
            <a:ext cx="0" cy="3054350"/>
          </a:xfrm>
          <a:custGeom>
            <a:avLst/>
            <a:gdLst/>
            <a:ahLst/>
            <a:cxnLst/>
            <a:rect l="l" t="t" r="r" b="b"/>
            <a:pathLst>
              <a:path h="3054350">
                <a:moveTo>
                  <a:pt x="0" y="0"/>
                </a:moveTo>
                <a:lnTo>
                  <a:pt x="0" y="3054350"/>
                </a:lnTo>
              </a:path>
            </a:pathLst>
          </a:custGeom>
          <a:ln w="27939">
            <a:solidFill>
              <a:srgbClr val="9BD3EE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78" name="bk object 278"/>
          <p:cNvSpPr/>
          <p:nvPr/>
        </p:nvSpPr>
        <p:spPr>
          <a:xfrm>
            <a:off x="2497667" y="1887220"/>
            <a:ext cx="7196667" cy="0"/>
          </a:xfrm>
          <a:custGeom>
            <a:avLst/>
            <a:gdLst/>
            <a:ahLst/>
            <a:cxnLst/>
            <a:rect l="l" t="t" r="r" b="b"/>
            <a:pathLst>
              <a:path w="5397500">
                <a:moveTo>
                  <a:pt x="0" y="0"/>
                </a:moveTo>
                <a:lnTo>
                  <a:pt x="5397500" y="0"/>
                </a:lnTo>
              </a:path>
            </a:pathLst>
          </a:custGeom>
          <a:ln w="27939">
            <a:solidFill>
              <a:srgbClr val="9BD3EE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79" name="bk object 279"/>
          <p:cNvSpPr/>
          <p:nvPr/>
        </p:nvSpPr>
        <p:spPr>
          <a:xfrm>
            <a:off x="9674859" y="1901189"/>
            <a:ext cx="0" cy="3054350"/>
          </a:xfrm>
          <a:custGeom>
            <a:avLst/>
            <a:gdLst/>
            <a:ahLst/>
            <a:cxnLst/>
            <a:rect l="l" t="t" r="r" b="b"/>
            <a:pathLst>
              <a:path h="3054350">
                <a:moveTo>
                  <a:pt x="0" y="0"/>
                </a:moveTo>
                <a:lnTo>
                  <a:pt x="0" y="3054350"/>
                </a:lnTo>
              </a:path>
            </a:pathLst>
          </a:custGeom>
          <a:ln w="29209">
            <a:solidFill>
              <a:srgbClr val="9BD3EE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80" name="bk object 280"/>
          <p:cNvSpPr/>
          <p:nvPr/>
        </p:nvSpPr>
        <p:spPr>
          <a:xfrm>
            <a:off x="2534919" y="4941570"/>
            <a:ext cx="7120467" cy="0"/>
          </a:xfrm>
          <a:custGeom>
            <a:avLst/>
            <a:gdLst/>
            <a:ahLst/>
            <a:cxnLst/>
            <a:rect l="l" t="t" r="r" b="b"/>
            <a:pathLst>
              <a:path w="5340350">
                <a:moveTo>
                  <a:pt x="0" y="0"/>
                </a:moveTo>
                <a:lnTo>
                  <a:pt x="5340350" y="0"/>
                </a:lnTo>
              </a:path>
            </a:pathLst>
          </a:custGeom>
          <a:ln w="27939">
            <a:solidFill>
              <a:srgbClr val="9AD3EE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81" name="bk object 281"/>
          <p:cNvSpPr/>
          <p:nvPr/>
        </p:nvSpPr>
        <p:spPr>
          <a:xfrm>
            <a:off x="2554393" y="1930400"/>
            <a:ext cx="0" cy="2997200"/>
          </a:xfrm>
          <a:custGeom>
            <a:avLst/>
            <a:gdLst/>
            <a:ahLst/>
            <a:cxnLst/>
            <a:rect l="l" t="t" r="r" b="b"/>
            <a:pathLst>
              <a:path h="2997200">
                <a:moveTo>
                  <a:pt x="0" y="0"/>
                </a:moveTo>
                <a:lnTo>
                  <a:pt x="0" y="2997200"/>
                </a:lnTo>
              </a:path>
            </a:pathLst>
          </a:custGeom>
          <a:ln w="29210">
            <a:solidFill>
              <a:srgbClr val="9AD3EE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82" name="bk object 282"/>
          <p:cNvSpPr/>
          <p:nvPr/>
        </p:nvSpPr>
        <p:spPr>
          <a:xfrm>
            <a:off x="2534919" y="1915795"/>
            <a:ext cx="7120467" cy="0"/>
          </a:xfrm>
          <a:custGeom>
            <a:avLst/>
            <a:gdLst/>
            <a:ahLst/>
            <a:cxnLst/>
            <a:rect l="l" t="t" r="r" b="b"/>
            <a:pathLst>
              <a:path w="5340350">
                <a:moveTo>
                  <a:pt x="0" y="0"/>
                </a:moveTo>
                <a:lnTo>
                  <a:pt x="5340350" y="0"/>
                </a:lnTo>
              </a:path>
            </a:pathLst>
          </a:custGeom>
          <a:ln w="29210">
            <a:solidFill>
              <a:srgbClr val="9AD3EE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83" name="bk object 283"/>
          <p:cNvSpPr/>
          <p:nvPr/>
        </p:nvSpPr>
        <p:spPr>
          <a:xfrm>
            <a:off x="9636759" y="1930400"/>
            <a:ext cx="0" cy="2997200"/>
          </a:xfrm>
          <a:custGeom>
            <a:avLst/>
            <a:gdLst/>
            <a:ahLst/>
            <a:cxnLst/>
            <a:rect l="l" t="t" r="r" b="b"/>
            <a:pathLst>
              <a:path h="2997200">
                <a:moveTo>
                  <a:pt x="0" y="0"/>
                </a:moveTo>
                <a:lnTo>
                  <a:pt x="0" y="2997200"/>
                </a:lnTo>
              </a:path>
            </a:pathLst>
          </a:custGeom>
          <a:ln w="27940">
            <a:solidFill>
              <a:srgbClr val="9AD3EE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84" name="bk object 284"/>
          <p:cNvSpPr/>
          <p:nvPr/>
        </p:nvSpPr>
        <p:spPr>
          <a:xfrm>
            <a:off x="2573867" y="4912995"/>
            <a:ext cx="7044267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29210">
            <a:solidFill>
              <a:srgbClr val="99D3EF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85" name="bk object 285"/>
          <p:cNvSpPr/>
          <p:nvPr/>
        </p:nvSpPr>
        <p:spPr>
          <a:xfrm>
            <a:off x="2593339" y="1959610"/>
            <a:ext cx="0" cy="2938780"/>
          </a:xfrm>
          <a:custGeom>
            <a:avLst/>
            <a:gdLst/>
            <a:ahLst/>
            <a:cxnLst/>
            <a:rect l="l" t="t" r="r" b="b"/>
            <a:pathLst>
              <a:path h="2938779">
                <a:moveTo>
                  <a:pt x="0" y="0"/>
                </a:moveTo>
                <a:lnTo>
                  <a:pt x="0" y="2938780"/>
                </a:lnTo>
              </a:path>
            </a:pathLst>
          </a:custGeom>
          <a:ln w="29210">
            <a:solidFill>
              <a:srgbClr val="99D3EF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86" name="bk object 286"/>
          <p:cNvSpPr/>
          <p:nvPr/>
        </p:nvSpPr>
        <p:spPr>
          <a:xfrm>
            <a:off x="2573867" y="1945004"/>
            <a:ext cx="7044267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29209">
            <a:solidFill>
              <a:srgbClr val="99D3EF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87" name="bk object 287"/>
          <p:cNvSpPr/>
          <p:nvPr/>
        </p:nvSpPr>
        <p:spPr>
          <a:xfrm>
            <a:off x="9598659" y="1959610"/>
            <a:ext cx="0" cy="2938780"/>
          </a:xfrm>
          <a:custGeom>
            <a:avLst/>
            <a:gdLst/>
            <a:ahLst/>
            <a:cxnLst/>
            <a:rect l="l" t="t" r="r" b="b"/>
            <a:pathLst>
              <a:path h="2938779">
                <a:moveTo>
                  <a:pt x="0" y="0"/>
                </a:moveTo>
                <a:lnTo>
                  <a:pt x="0" y="2938779"/>
                </a:lnTo>
              </a:path>
            </a:pathLst>
          </a:custGeom>
          <a:ln w="29209">
            <a:solidFill>
              <a:srgbClr val="99D3EF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88" name="bk object 288"/>
          <p:cNvSpPr/>
          <p:nvPr/>
        </p:nvSpPr>
        <p:spPr>
          <a:xfrm>
            <a:off x="2612814" y="4883784"/>
            <a:ext cx="6966373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29210">
            <a:solidFill>
              <a:srgbClr val="99D3EF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89" name="bk object 289"/>
          <p:cNvSpPr/>
          <p:nvPr/>
        </p:nvSpPr>
        <p:spPr>
          <a:xfrm>
            <a:off x="2631439" y="1987550"/>
            <a:ext cx="0" cy="2881630"/>
          </a:xfrm>
          <a:custGeom>
            <a:avLst/>
            <a:gdLst/>
            <a:ahLst/>
            <a:cxnLst/>
            <a:rect l="l" t="t" r="r" b="b"/>
            <a:pathLst>
              <a:path h="2881629">
                <a:moveTo>
                  <a:pt x="0" y="0"/>
                </a:moveTo>
                <a:lnTo>
                  <a:pt x="0" y="2881629"/>
                </a:lnTo>
              </a:path>
            </a:pathLst>
          </a:custGeom>
          <a:ln w="27939">
            <a:solidFill>
              <a:srgbClr val="99D3EF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90" name="bk object 290"/>
          <p:cNvSpPr/>
          <p:nvPr/>
        </p:nvSpPr>
        <p:spPr>
          <a:xfrm>
            <a:off x="2612814" y="1973579"/>
            <a:ext cx="6966373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27940">
            <a:solidFill>
              <a:srgbClr val="99D3EF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91" name="bk object 291"/>
          <p:cNvSpPr/>
          <p:nvPr/>
        </p:nvSpPr>
        <p:spPr>
          <a:xfrm>
            <a:off x="9559712" y="1987550"/>
            <a:ext cx="0" cy="2881630"/>
          </a:xfrm>
          <a:custGeom>
            <a:avLst/>
            <a:gdLst/>
            <a:ahLst/>
            <a:cxnLst/>
            <a:rect l="l" t="t" r="r" b="b"/>
            <a:pathLst>
              <a:path h="2881629">
                <a:moveTo>
                  <a:pt x="0" y="0"/>
                </a:moveTo>
                <a:lnTo>
                  <a:pt x="0" y="2881630"/>
                </a:lnTo>
              </a:path>
            </a:pathLst>
          </a:custGeom>
          <a:ln w="29210">
            <a:solidFill>
              <a:srgbClr val="99D3EF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92" name="bk object 292"/>
          <p:cNvSpPr/>
          <p:nvPr/>
        </p:nvSpPr>
        <p:spPr>
          <a:xfrm>
            <a:off x="2650067" y="4855209"/>
            <a:ext cx="6890173" cy="0"/>
          </a:xfrm>
          <a:custGeom>
            <a:avLst/>
            <a:gdLst/>
            <a:ahLst/>
            <a:cxnLst/>
            <a:rect l="l" t="t" r="r" b="b"/>
            <a:pathLst>
              <a:path w="5167630">
                <a:moveTo>
                  <a:pt x="0" y="0"/>
                </a:moveTo>
                <a:lnTo>
                  <a:pt x="5167630" y="0"/>
                </a:lnTo>
              </a:path>
            </a:pathLst>
          </a:custGeom>
          <a:ln w="27939">
            <a:solidFill>
              <a:srgbClr val="97D3EF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93" name="bk object 293"/>
          <p:cNvSpPr/>
          <p:nvPr/>
        </p:nvSpPr>
        <p:spPr>
          <a:xfrm>
            <a:off x="2669539" y="2016760"/>
            <a:ext cx="0" cy="2824480"/>
          </a:xfrm>
          <a:custGeom>
            <a:avLst/>
            <a:gdLst/>
            <a:ahLst/>
            <a:cxnLst/>
            <a:rect l="l" t="t" r="r" b="b"/>
            <a:pathLst>
              <a:path h="2824479">
                <a:moveTo>
                  <a:pt x="0" y="0"/>
                </a:moveTo>
                <a:lnTo>
                  <a:pt x="0" y="2824480"/>
                </a:lnTo>
              </a:path>
            </a:pathLst>
          </a:custGeom>
          <a:ln w="29210">
            <a:solidFill>
              <a:srgbClr val="97D3EF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94" name="bk object 294"/>
          <p:cNvSpPr/>
          <p:nvPr/>
        </p:nvSpPr>
        <p:spPr>
          <a:xfrm>
            <a:off x="2650067" y="2002154"/>
            <a:ext cx="6890173" cy="0"/>
          </a:xfrm>
          <a:custGeom>
            <a:avLst/>
            <a:gdLst/>
            <a:ahLst/>
            <a:cxnLst/>
            <a:rect l="l" t="t" r="r" b="b"/>
            <a:pathLst>
              <a:path w="5167630">
                <a:moveTo>
                  <a:pt x="0" y="0"/>
                </a:moveTo>
                <a:lnTo>
                  <a:pt x="5167630" y="0"/>
                </a:lnTo>
              </a:path>
            </a:pathLst>
          </a:custGeom>
          <a:ln w="29209">
            <a:solidFill>
              <a:srgbClr val="97D3EF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95" name="bk object 295"/>
          <p:cNvSpPr/>
          <p:nvPr/>
        </p:nvSpPr>
        <p:spPr>
          <a:xfrm>
            <a:off x="9521612" y="2016760"/>
            <a:ext cx="0" cy="2824480"/>
          </a:xfrm>
          <a:custGeom>
            <a:avLst/>
            <a:gdLst/>
            <a:ahLst/>
            <a:cxnLst/>
            <a:rect l="l" t="t" r="r" b="b"/>
            <a:pathLst>
              <a:path h="2824479">
                <a:moveTo>
                  <a:pt x="0" y="0"/>
                </a:moveTo>
                <a:lnTo>
                  <a:pt x="0" y="2824479"/>
                </a:lnTo>
              </a:path>
            </a:pathLst>
          </a:custGeom>
          <a:ln w="27939">
            <a:solidFill>
              <a:srgbClr val="97D3EF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96" name="bk object 296"/>
          <p:cNvSpPr/>
          <p:nvPr/>
        </p:nvSpPr>
        <p:spPr>
          <a:xfrm>
            <a:off x="2689014" y="4826634"/>
            <a:ext cx="6813973" cy="0"/>
          </a:xfrm>
          <a:custGeom>
            <a:avLst/>
            <a:gdLst/>
            <a:ahLst/>
            <a:cxnLst/>
            <a:rect l="l" t="t" r="r" b="b"/>
            <a:pathLst>
              <a:path w="5110480">
                <a:moveTo>
                  <a:pt x="0" y="0"/>
                </a:moveTo>
                <a:lnTo>
                  <a:pt x="5110480" y="0"/>
                </a:lnTo>
              </a:path>
            </a:pathLst>
          </a:custGeom>
          <a:ln w="29210">
            <a:solidFill>
              <a:srgbClr val="96D2F0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97" name="bk object 297"/>
          <p:cNvSpPr/>
          <p:nvPr/>
        </p:nvSpPr>
        <p:spPr>
          <a:xfrm>
            <a:off x="2708485" y="2045970"/>
            <a:ext cx="0" cy="2766060"/>
          </a:xfrm>
          <a:custGeom>
            <a:avLst/>
            <a:gdLst/>
            <a:ahLst/>
            <a:cxnLst/>
            <a:rect l="l" t="t" r="r" b="b"/>
            <a:pathLst>
              <a:path h="2766060">
                <a:moveTo>
                  <a:pt x="0" y="0"/>
                </a:moveTo>
                <a:lnTo>
                  <a:pt x="0" y="2766060"/>
                </a:lnTo>
              </a:path>
            </a:pathLst>
          </a:custGeom>
          <a:ln w="29209">
            <a:solidFill>
              <a:srgbClr val="96D2F0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98" name="bk object 298"/>
          <p:cNvSpPr/>
          <p:nvPr/>
        </p:nvSpPr>
        <p:spPr>
          <a:xfrm>
            <a:off x="2689014" y="2031364"/>
            <a:ext cx="6813973" cy="0"/>
          </a:xfrm>
          <a:custGeom>
            <a:avLst/>
            <a:gdLst/>
            <a:ahLst/>
            <a:cxnLst/>
            <a:rect l="l" t="t" r="r" b="b"/>
            <a:pathLst>
              <a:path w="5110480">
                <a:moveTo>
                  <a:pt x="0" y="0"/>
                </a:moveTo>
                <a:lnTo>
                  <a:pt x="5110480" y="0"/>
                </a:lnTo>
              </a:path>
            </a:pathLst>
          </a:custGeom>
          <a:ln w="29210">
            <a:solidFill>
              <a:srgbClr val="96D2F0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99" name="bk object 299"/>
          <p:cNvSpPr/>
          <p:nvPr/>
        </p:nvSpPr>
        <p:spPr>
          <a:xfrm>
            <a:off x="9483512" y="2045970"/>
            <a:ext cx="0" cy="2766060"/>
          </a:xfrm>
          <a:custGeom>
            <a:avLst/>
            <a:gdLst/>
            <a:ahLst/>
            <a:cxnLst/>
            <a:rect l="l" t="t" r="r" b="b"/>
            <a:pathLst>
              <a:path h="2766060">
                <a:moveTo>
                  <a:pt x="0" y="0"/>
                </a:moveTo>
                <a:lnTo>
                  <a:pt x="0" y="2766060"/>
                </a:lnTo>
              </a:path>
            </a:pathLst>
          </a:custGeom>
          <a:ln w="29210">
            <a:solidFill>
              <a:srgbClr val="96D2F0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00" name="bk object 300"/>
          <p:cNvSpPr/>
          <p:nvPr/>
        </p:nvSpPr>
        <p:spPr>
          <a:xfrm>
            <a:off x="2727960" y="4797425"/>
            <a:ext cx="673608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29209">
            <a:solidFill>
              <a:srgbClr val="95D2F0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01" name="bk object 301"/>
          <p:cNvSpPr/>
          <p:nvPr/>
        </p:nvSpPr>
        <p:spPr>
          <a:xfrm>
            <a:off x="2746585" y="2073910"/>
            <a:ext cx="0" cy="2708910"/>
          </a:xfrm>
          <a:custGeom>
            <a:avLst/>
            <a:gdLst/>
            <a:ahLst/>
            <a:cxnLst/>
            <a:rect l="l" t="t" r="r" b="b"/>
            <a:pathLst>
              <a:path h="2708910">
                <a:moveTo>
                  <a:pt x="0" y="0"/>
                </a:moveTo>
                <a:lnTo>
                  <a:pt x="0" y="2708910"/>
                </a:lnTo>
              </a:path>
            </a:pathLst>
          </a:custGeom>
          <a:ln w="27940">
            <a:solidFill>
              <a:srgbClr val="95D2F0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02" name="bk object 302"/>
          <p:cNvSpPr/>
          <p:nvPr/>
        </p:nvSpPr>
        <p:spPr>
          <a:xfrm>
            <a:off x="2727960" y="2059939"/>
            <a:ext cx="673608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27939">
            <a:solidFill>
              <a:srgbClr val="95D2F0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03" name="bk object 303"/>
          <p:cNvSpPr/>
          <p:nvPr/>
        </p:nvSpPr>
        <p:spPr>
          <a:xfrm>
            <a:off x="9444567" y="2073910"/>
            <a:ext cx="0" cy="2708910"/>
          </a:xfrm>
          <a:custGeom>
            <a:avLst/>
            <a:gdLst/>
            <a:ahLst/>
            <a:cxnLst/>
            <a:rect l="l" t="t" r="r" b="b"/>
            <a:pathLst>
              <a:path h="2708910">
                <a:moveTo>
                  <a:pt x="0" y="0"/>
                </a:moveTo>
                <a:lnTo>
                  <a:pt x="0" y="2708910"/>
                </a:lnTo>
              </a:path>
            </a:pathLst>
          </a:custGeom>
          <a:ln w="29209">
            <a:solidFill>
              <a:srgbClr val="95D2F0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04" name="bk object 304"/>
          <p:cNvSpPr/>
          <p:nvPr/>
        </p:nvSpPr>
        <p:spPr>
          <a:xfrm>
            <a:off x="2765213" y="4768850"/>
            <a:ext cx="665988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10" y="0"/>
                </a:lnTo>
              </a:path>
            </a:pathLst>
          </a:custGeom>
          <a:ln w="27940">
            <a:solidFill>
              <a:srgbClr val="94D2F0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05" name="bk object 305"/>
          <p:cNvSpPr/>
          <p:nvPr/>
        </p:nvSpPr>
        <p:spPr>
          <a:xfrm>
            <a:off x="2784685" y="2103120"/>
            <a:ext cx="0" cy="2651760"/>
          </a:xfrm>
          <a:custGeom>
            <a:avLst/>
            <a:gdLst/>
            <a:ahLst/>
            <a:cxnLst/>
            <a:rect l="l" t="t" r="r" b="b"/>
            <a:pathLst>
              <a:path h="2651760">
                <a:moveTo>
                  <a:pt x="0" y="0"/>
                </a:moveTo>
                <a:lnTo>
                  <a:pt x="0" y="2651760"/>
                </a:lnTo>
              </a:path>
            </a:pathLst>
          </a:custGeom>
          <a:ln w="29209">
            <a:solidFill>
              <a:srgbClr val="94D2F0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06" name="bk object 306"/>
          <p:cNvSpPr/>
          <p:nvPr/>
        </p:nvSpPr>
        <p:spPr>
          <a:xfrm>
            <a:off x="2765213" y="2088514"/>
            <a:ext cx="665988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10" y="0"/>
                </a:lnTo>
              </a:path>
            </a:pathLst>
          </a:custGeom>
          <a:ln w="29210">
            <a:solidFill>
              <a:srgbClr val="94D2F0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07" name="bk object 307"/>
          <p:cNvSpPr/>
          <p:nvPr/>
        </p:nvSpPr>
        <p:spPr>
          <a:xfrm>
            <a:off x="9406467" y="2103120"/>
            <a:ext cx="0" cy="2651760"/>
          </a:xfrm>
          <a:custGeom>
            <a:avLst/>
            <a:gdLst/>
            <a:ahLst/>
            <a:cxnLst/>
            <a:rect l="l" t="t" r="r" b="b"/>
            <a:pathLst>
              <a:path h="2651760">
                <a:moveTo>
                  <a:pt x="0" y="0"/>
                </a:moveTo>
                <a:lnTo>
                  <a:pt x="0" y="2651760"/>
                </a:lnTo>
              </a:path>
            </a:pathLst>
          </a:custGeom>
          <a:ln w="27940">
            <a:solidFill>
              <a:srgbClr val="94D2F0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08" name="bk object 308"/>
          <p:cNvSpPr/>
          <p:nvPr/>
        </p:nvSpPr>
        <p:spPr>
          <a:xfrm>
            <a:off x="2804160" y="4740275"/>
            <a:ext cx="658368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59" y="0"/>
                </a:lnTo>
              </a:path>
            </a:pathLst>
          </a:custGeom>
          <a:ln w="29209">
            <a:solidFill>
              <a:srgbClr val="93D2F0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09" name="bk object 309"/>
          <p:cNvSpPr/>
          <p:nvPr/>
        </p:nvSpPr>
        <p:spPr>
          <a:xfrm>
            <a:off x="2823633" y="2132329"/>
            <a:ext cx="0" cy="2593340"/>
          </a:xfrm>
          <a:custGeom>
            <a:avLst/>
            <a:gdLst/>
            <a:ahLst/>
            <a:cxnLst/>
            <a:rect l="l" t="t" r="r" b="b"/>
            <a:pathLst>
              <a:path h="2593340">
                <a:moveTo>
                  <a:pt x="0" y="0"/>
                </a:moveTo>
                <a:lnTo>
                  <a:pt x="0" y="2593340"/>
                </a:lnTo>
              </a:path>
            </a:pathLst>
          </a:custGeom>
          <a:ln w="29210">
            <a:solidFill>
              <a:srgbClr val="93D2F0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10" name="bk object 310"/>
          <p:cNvSpPr/>
          <p:nvPr/>
        </p:nvSpPr>
        <p:spPr>
          <a:xfrm>
            <a:off x="2804160" y="2117725"/>
            <a:ext cx="658368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59" y="0"/>
                </a:lnTo>
              </a:path>
            </a:pathLst>
          </a:custGeom>
          <a:ln w="29210">
            <a:solidFill>
              <a:srgbClr val="93D2F0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11" name="bk object 311"/>
          <p:cNvSpPr/>
          <p:nvPr/>
        </p:nvSpPr>
        <p:spPr>
          <a:xfrm>
            <a:off x="9368367" y="2132329"/>
            <a:ext cx="0" cy="2593340"/>
          </a:xfrm>
          <a:custGeom>
            <a:avLst/>
            <a:gdLst/>
            <a:ahLst/>
            <a:cxnLst/>
            <a:rect l="l" t="t" r="r" b="b"/>
            <a:pathLst>
              <a:path h="2593340">
                <a:moveTo>
                  <a:pt x="0" y="0"/>
                </a:moveTo>
                <a:lnTo>
                  <a:pt x="0" y="2593340"/>
                </a:lnTo>
              </a:path>
            </a:pathLst>
          </a:custGeom>
          <a:ln w="29209">
            <a:solidFill>
              <a:srgbClr val="93D2F0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12" name="bk object 312"/>
          <p:cNvSpPr/>
          <p:nvPr/>
        </p:nvSpPr>
        <p:spPr>
          <a:xfrm>
            <a:off x="2843105" y="4711065"/>
            <a:ext cx="6505787" cy="0"/>
          </a:xfrm>
          <a:custGeom>
            <a:avLst/>
            <a:gdLst/>
            <a:ahLst/>
            <a:cxnLst/>
            <a:rect l="l" t="t" r="r" b="b"/>
            <a:pathLst>
              <a:path w="4879340">
                <a:moveTo>
                  <a:pt x="0" y="0"/>
                </a:moveTo>
                <a:lnTo>
                  <a:pt x="4879340" y="0"/>
                </a:lnTo>
              </a:path>
            </a:pathLst>
          </a:custGeom>
          <a:ln w="29210">
            <a:solidFill>
              <a:srgbClr val="92D2F1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13" name="bk object 313"/>
          <p:cNvSpPr/>
          <p:nvPr/>
        </p:nvSpPr>
        <p:spPr>
          <a:xfrm>
            <a:off x="2862580" y="2161539"/>
            <a:ext cx="0" cy="2534920"/>
          </a:xfrm>
          <a:custGeom>
            <a:avLst/>
            <a:gdLst/>
            <a:ahLst/>
            <a:cxnLst/>
            <a:rect l="l" t="t" r="r" b="b"/>
            <a:pathLst>
              <a:path h="2534920">
                <a:moveTo>
                  <a:pt x="0" y="0"/>
                </a:moveTo>
                <a:lnTo>
                  <a:pt x="0" y="2534920"/>
                </a:lnTo>
              </a:path>
            </a:pathLst>
          </a:custGeom>
          <a:ln w="29209">
            <a:solidFill>
              <a:srgbClr val="92D2F1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14" name="bk object 314"/>
          <p:cNvSpPr/>
          <p:nvPr/>
        </p:nvSpPr>
        <p:spPr>
          <a:xfrm>
            <a:off x="2843105" y="2146935"/>
            <a:ext cx="6505787" cy="0"/>
          </a:xfrm>
          <a:custGeom>
            <a:avLst/>
            <a:gdLst/>
            <a:ahLst/>
            <a:cxnLst/>
            <a:rect l="l" t="t" r="r" b="b"/>
            <a:pathLst>
              <a:path w="4879340">
                <a:moveTo>
                  <a:pt x="0" y="0"/>
                </a:moveTo>
                <a:lnTo>
                  <a:pt x="4879340" y="0"/>
                </a:lnTo>
              </a:path>
            </a:pathLst>
          </a:custGeom>
          <a:ln w="29210">
            <a:solidFill>
              <a:srgbClr val="92D2F1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15" name="bk object 315"/>
          <p:cNvSpPr/>
          <p:nvPr/>
        </p:nvSpPr>
        <p:spPr>
          <a:xfrm>
            <a:off x="9329420" y="2161539"/>
            <a:ext cx="0" cy="2534920"/>
          </a:xfrm>
          <a:custGeom>
            <a:avLst/>
            <a:gdLst/>
            <a:ahLst/>
            <a:cxnLst/>
            <a:rect l="l" t="t" r="r" b="b"/>
            <a:pathLst>
              <a:path h="2534920">
                <a:moveTo>
                  <a:pt x="0" y="0"/>
                </a:moveTo>
                <a:lnTo>
                  <a:pt x="0" y="2534920"/>
                </a:lnTo>
              </a:path>
            </a:pathLst>
          </a:custGeom>
          <a:ln w="29210">
            <a:solidFill>
              <a:srgbClr val="92D2F1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16" name="bk object 316"/>
          <p:cNvSpPr/>
          <p:nvPr/>
        </p:nvSpPr>
        <p:spPr>
          <a:xfrm>
            <a:off x="2882052" y="4681854"/>
            <a:ext cx="6427893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29209">
            <a:solidFill>
              <a:srgbClr val="91D2F1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17" name="bk object 317"/>
          <p:cNvSpPr/>
          <p:nvPr/>
        </p:nvSpPr>
        <p:spPr>
          <a:xfrm>
            <a:off x="2900680" y="2189479"/>
            <a:ext cx="0" cy="2477770"/>
          </a:xfrm>
          <a:custGeom>
            <a:avLst/>
            <a:gdLst/>
            <a:ahLst/>
            <a:cxnLst/>
            <a:rect l="l" t="t" r="r" b="b"/>
            <a:pathLst>
              <a:path h="2477770">
                <a:moveTo>
                  <a:pt x="0" y="0"/>
                </a:moveTo>
                <a:lnTo>
                  <a:pt x="0" y="2477770"/>
                </a:lnTo>
              </a:path>
            </a:pathLst>
          </a:custGeom>
          <a:ln w="27940">
            <a:solidFill>
              <a:srgbClr val="91D2F1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18" name="bk object 318"/>
          <p:cNvSpPr/>
          <p:nvPr/>
        </p:nvSpPr>
        <p:spPr>
          <a:xfrm>
            <a:off x="2882052" y="2175510"/>
            <a:ext cx="6427893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27939">
            <a:solidFill>
              <a:srgbClr val="91D2F1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19" name="bk object 319"/>
          <p:cNvSpPr/>
          <p:nvPr/>
        </p:nvSpPr>
        <p:spPr>
          <a:xfrm>
            <a:off x="9290473" y="2189479"/>
            <a:ext cx="0" cy="2477770"/>
          </a:xfrm>
          <a:custGeom>
            <a:avLst/>
            <a:gdLst/>
            <a:ahLst/>
            <a:cxnLst/>
            <a:rect l="l" t="t" r="r" b="b"/>
            <a:pathLst>
              <a:path h="2477770">
                <a:moveTo>
                  <a:pt x="0" y="0"/>
                </a:moveTo>
                <a:lnTo>
                  <a:pt x="0" y="2477770"/>
                </a:lnTo>
              </a:path>
            </a:pathLst>
          </a:custGeom>
          <a:ln w="29209">
            <a:solidFill>
              <a:srgbClr val="91D2F1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20" name="bk object 320"/>
          <p:cNvSpPr/>
          <p:nvPr/>
        </p:nvSpPr>
        <p:spPr>
          <a:xfrm>
            <a:off x="2919306" y="4653279"/>
            <a:ext cx="6351693" cy="0"/>
          </a:xfrm>
          <a:custGeom>
            <a:avLst/>
            <a:gdLst/>
            <a:ahLst/>
            <a:cxnLst/>
            <a:rect l="l" t="t" r="r" b="b"/>
            <a:pathLst>
              <a:path w="4763770">
                <a:moveTo>
                  <a:pt x="0" y="0"/>
                </a:moveTo>
                <a:lnTo>
                  <a:pt x="4763770" y="0"/>
                </a:lnTo>
              </a:path>
            </a:pathLst>
          </a:custGeom>
          <a:ln w="27940">
            <a:solidFill>
              <a:srgbClr val="90D2F1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21" name="bk object 321"/>
          <p:cNvSpPr/>
          <p:nvPr/>
        </p:nvSpPr>
        <p:spPr>
          <a:xfrm>
            <a:off x="2938780" y="2218689"/>
            <a:ext cx="0" cy="2420620"/>
          </a:xfrm>
          <a:custGeom>
            <a:avLst/>
            <a:gdLst/>
            <a:ahLst/>
            <a:cxnLst/>
            <a:rect l="l" t="t" r="r" b="b"/>
            <a:pathLst>
              <a:path h="2420620">
                <a:moveTo>
                  <a:pt x="0" y="0"/>
                </a:moveTo>
                <a:lnTo>
                  <a:pt x="0" y="2420620"/>
                </a:lnTo>
              </a:path>
            </a:pathLst>
          </a:custGeom>
          <a:ln w="29209">
            <a:solidFill>
              <a:srgbClr val="90D2F1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22" name="bk object 322"/>
          <p:cNvSpPr/>
          <p:nvPr/>
        </p:nvSpPr>
        <p:spPr>
          <a:xfrm>
            <a:off x="2919306" y="2204085"/>
            <a:ext cx="6351693" cy="0"/>
          </a:xfrm>
          <a:custGeom>
            <a:avLst/>
            <a:gdLst/>
            <a:ahLst/>
            <a:cxnLst/>
            <a:rect l="l" t="t" r="r" b="b"/>
            <a:pathLst>
              <a:path w="4763770">
                <a:moveTo>
                  <a:pt x="0" y="0"/>
                </a:moveTo>
                <a:lnTo>
                  <a:pt x="4763770" y="0"/>
                </a:lnTo>
              </a:path>
            </a:pathLst>
          </a:custGeom>
          <a:ln w="29210">
            <a:solidFill>
              <a:srgbClr val="90D2F1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23" name="bk object 323"/>
          <p:cNvSpPr/>
          <p:nvPr/>
        </p:nvSpPr>
        <p:spPr>
          <a:xfrm>
            <a:off x="9252373" y="2218689"/>
            <a:ext cx="0" cy="2420620"/>
          </a:xfrm>
          <a:custGeom>
            <a:avLst/>
            <a:gdLst/>
            <a:ahLst/>
            <a:cxnLst/>
            <a:rect l="l" t="t" r="r" b="b"/>
            <a:pathLst>
              <a:path h="2420620">
                <a:moveTo>
                  <a:pt x="0" y="0"/>
                </a:moveTo>
                <a:lnTo>
                  <a:pt x="0" y="2420620"/>
                </a:lnTo>
              </a:path>
            </a:pathLst>
          </a:custGeom>
          <a:ln w="27940">
            <a:solidFill>
              <a:srgbClr val="90D2F1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24" name="bk object 324"/>
          <p:cNvSpPr/>
          <p:nvPr/>
        </p:nvSpPr>
        <p:spPr>
          <a:xfrm>
            <a:off x="2958252" y="4624704"/>
            <a:ext cx="6275493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29209">
            <a:solidFill>
              <a:srgbClr val="8FD1F2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25" name="bk object 325"/>
          <p:cNvSpPr/>
          <p:nvPr/>
        </p:nvSpPr>
        <p:spPr>
          <a:xfrm>
            <a:off x="2977727" y="2247900"/>
            <a:ext cx="0" cy="2362200"/>
          </a:xfrm>
          <a:custGeom>
            <a:avLst/>
            <a:gdLst/>
            <a:ahLst/>
            <a:cxnLst/>
            <a:rect l="l" t="t" r="r" b="b"/>
            <a:pathLst>
              <a:path h="2362200">
                <a:moveTo>
                  <a:pt x="0" y="0"/>
                </a:moveTo>
                <a:lnTo>
                  <a:pt x="0" y="2362200"/>
                </a:lnTo>
              </a:path>
            </a:pathLst>
          </a:custGeom>
          <a:ln w="29210">
            <a:solidFill>
              <a:srgbClr val="8FD1F2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26" name="bk object 326"/>
          <p:cNvSpPr/>
          <p:nvPr/>
        </p:nvSpPr>
        <p:spPr>
          <a:xfrm>
            <a:off x="2958252" y="2233295"/>
            <a:ext cx="6275493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29210">
            <a:solidFill>
              <a:srgbClr val="8FD1F2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27" name="bk object 327"/>
          <p:cNvSpPr/>
          <p:nvPr/>
        </p:nvSpPr>
        <p:spPr>
          <a:xfrm>
            <a:off x="9214273" y="2247900"/>
            <a:ext cx="0" cy="2362200"/>
          </a:xfrm>
          <a:custGeom>
            <a:avLst/>
            <a:gdLst/>
            <a:ahLst/>
            <a:cxnLst/>
            <a:rect l="l" t="t" r="r" b="b"/>
            <a:pathLst>
              <a:path h="2362200">
                <a:moveTo>
                  <a:pt x="0" y="0"/>
                </a:moveTo>
                <a:lnTo>
                  <a:pt x="0" y="2362200"/>
                </a:lnTo>
              </a:path>
            </a:pathLst>
          </a:custGeom>
          <a:ln w="29209">
            <a:solidFill>
              <a:srgbClr val="8FD1F2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28" name="bk object 328"/>
          <p:cNvSpPr/>
          <p:nvPr/>
        </p:nvSpPr>
        <p:spPr>
          <a:xfrm>
            <a:off x="2997200" y="4595495"/>
            <a:ext cx="6197600" cy="0"/>
          </a:xfrm>
          <a:custGeom>
            <a:avLst/>
            <a:gdLst/>
            <a:ahLst/>
            <a:cxnLst/>
            <a:rect l="l" t="t" r="r" b="b"/>
            <a:pathLst>
              <a:path w="4648200">
                <a:moveTo>
                  <a:pt x="0" y="0"/>
                </a:moveTo>
                <a:lnTo>
                  <a:pt x="4648200" y="0"/>
                </a:lnTo>
              </a:path>
            </a:pathLst>
          </a:custGeom>
          <a:ln w="29210">
            <a:solidFill>
              <a:srgbClr val="8ED1F2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29" name="bk object 329"/>
          <p:cNvSpPr/>
          <p:nvPr/>
        </p:nvSpPr>
        <p:spPr>
          <a:xfrm>
            <a:off x="3015827" y="2275839"/>
            <a:ext cx="0" cy="2305050"/>
          </a:xfrm>
          <a:custGeom>
            <a:avLst/>
            <a:gdLst/>
            <a:ahLst/>
            <a:cxnLst/>
            <a:rect l="l" t="t" r="r" b="b"/>
            <a:pathLst>
              <a:path h="2305050">
                <a:moveTo>
                  <a:pt x="0" y="0"/>
                </a:moveTo>
                <a:lnTo>
                  <a:pt x="0" y="2305050"/>
                </a:lnTo>
              </a:path>
            </a:pathLst>
          </a:custGeom>
          <a:ln w="27939">
            <a:solidFill>
              <a:srgbClr val="8ED1F2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30" name="bk object 330"/>
          <p:cNvSpPr/>
          <p:nvPr/>
        </p:nvSpPr>
        <p:spPr>
          <a:xfrm>
            <a:off x="2997200" y="2261870"/>
            <a:ext cx="6197600" cy="0"/>
          </a:xfrm>
          <a:custGeom>
            <a:avLst/>
            <a:gdLst/>
            <a:ahLst/>
            <a:cxnLst/>
            <a:rect l="l" t="t" r="r" b="b"/>
            <a:pathLst>
              <a:path w="4648200">
                <a:moveTo>
                  <a:pt x="0" y="0"/>
                </a:moveTo>
                <a:lnTo>
                  <a:pt x="4648200" y="0"/>
                </a:lnTo>
              </a:path>
            </a:pathLst>
          </a:custGeom>
          <a:ln w="27939">
            <a:solidFill>
              <a:srgbClr val="8ED1F2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31" name="bk object 331"/>
          <p:cNvSpPr/>
          <p:nvPr/>
        </p:nvSpPr>
        <p:spPr>
          <a:xfrm>
            <a:off x="9175325" y="2275839"/>
            <a:ext cx="0" cy="2305050"/>
          </a:xfrm>
          <a:custGeom>
            <a:avLst/>
            <a:gdLst/>
            <a:ahLst/>
            <a:cxnLst/>
            <a:rect l="l" t="t" r="r" b="b"/>
            <a:pathLst>
              <a:path h="2305050">
                <a:moveTo>
                  <a:pt x="0" y="0"/>
                </a:moveTo>
                <a:lnTo>
                  <a:pt x="0" y="2305050"/>
                </a:lnTo>
              </a:path>
            </a:pathLst>
          </a:custGeom>
          <a:ln w="29209">
            <a:solidFill>
              <a:srgbClr val="8ED1F2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32" name="bk object 332"/>
          <p:cNvSpPr/>
          <p:nvPr/>
        </p:nvSpPr>
        <p:spPr>
          <a:xfrm>
            <a:off x="3034452" y="4566920"/>
            <a:ext cx="6121400" cy="0"/>
          </a:xfrm>
          <a:custGeom>
            <a:avLst/>
            <a:gdLst/>
            <a:ahLst/>
            <a:cxnLst/>
            <a:rect l="l" t="t" r="r" b="b"/>
            <a:pathLst>
              <a:path w="4591050">
                <a:moveTo>
                  <a:pt x="0" y="0"/>
                </a:moveTo>
                <a:lnTo>
                  <a:pt x="4591050" y="0"/>
                </a:lnTo>
              </a:path>
            </a:pathLst>
          </a:custGeom>
          <a:ln w="27939">
            <a:solidFill>
              <a:srgbClr val="8DD1F2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33" name="bk object 333"/>
          <p:cNvSpPr/>
          <p:nvPr/>
        </p:nvSpPr>
        <p:spPr>
          <a:xfrm>
            <a:off x="3053927" y="2305050"/>
            <a:ext cx="0" cy="2247900"/>
          </a:xfrm>
          <a:custGeom>
            <a:avLst/>
            <a:gdLst/>
            <a:ahLst/>
            <a:cxnLst/>
            <a:rect l="l" t="t" r="r" b="b"/>
            <a:pathLst>
              <a:path h="2247900">
                <a:moveTo>
                  <a:pt x="0" y="0"/>
                </a:moveTo>
                <a:lnTo>
                  <a:pt x="0" y="2247900"/>
                </a:lnTo>
              </a:path>
            </a:pathLst>
          </a:custGeom>
          <a:ln w="29210">
            <a:solidFill>
              <a:srgbClr val="8DD1F2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34" name="bk object 334"/>
          <p:cNvSpPr/>
          <p:nvPr/>
        </p:nvSpPr>
        <p:spPr>
          <a:xfrm>
            <a:off x="3034452" y="2290445"/>
            <a:ext cx="6121400" cy="0"/>
          </a:xfrm>
          <a:custGeom>
            <a:avLst/>
            <a:gdLst/>
            <a:ahLst/>
            <a:cxnLst/>
            <a:rect l="l" t="t" r="r" b="b"/>
            <a:pathLst>
              <a:path w="4591050">
                <a:moveTo>
                  <a:pt x="0" y="0"/>
                </a:moveTo>
                <a:lnTo>
                  <a:pt x="4591050" y="0"/>
                </a:lnTo>
              </a:path>
            </a:pathLst>
          </a:custGeom>
          <a:ln w="29210">
            <a:solidFill>
              <a:srgbClr val="8DD1F2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35" name="bk object 335"/>
          <p:cNvSpPr/>
          <p:nvPr/>
        </p:nvSpPr>
        <p:spPr>
          <a:xfrm>
            <a:off x="9137225" y="2305050"/>
            <a:ext cx="0" cy="2247900"/>
          </a:xfrm>
          <a:custGeom>
            <a:avLst/>
            <a:gdLst/>
            <a:ahLst/>
            <a:cxnLst/>
            <a:rect l="l" t="t" r="r" b="b"/>
            <a:pathLst>
              <a:path h="2247900">
                <a:moveTo>
                  <a:pt x="0" y="0"/>
                </a:moveTo>
                <a:lnTo>
                  <a:pt x="0" y="2247900"/>
                </a:lnTo>
              </a:path>
            </a:pathLst>
          </a:custGeom>
          <a:ln w="27940">
            <a:solidFill>
              <a:srgbClr val="8DD1F2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36" name="bk object 336"/>
          <p:cNvSpPr/>
          <p:nvPr/>
        </p:nvSpPr>
        <p:spPr>
          <a:xfrm>
            <a:off x="3073400" y="4538345"/>
            <a:ext cx="60452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29210">
            <a:solidFill>
              <a:srgbClr val="8CD1F2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37" name="bk object 337"/>
          <p:cNvSpPr/>
          <p:nvPr/>
        </p:nvSpPr>
        <p:spPr>
          <a:xfrm>
            <a:off x="3092872" y="2334260"/>
            <a:ext cx="0" cy="2189480"/>
          </a:xfrm>
          <a:custGeom>
            <a:avLst/>
            <a:gdLst/>
            <a:ahLst/>
            <a:cxnLst/>
            <a:rect l="l" t="t" r="r" b="b"/>
            <a:pathLst>
              <a:path h="2189479">
                <a:moveTo>
                  <a:pt x="0" y="0"/>
                </a:moveTo>
                <a:lnTo>
                  <a:pt x="0" y="2189480"/>
                </a:lnTo>
              </a:path>
            </a:pathLst>
          </a:custGeom>
          <a:ln w="29210">
            <a:solidFill>
              <a:srgbClr val="8CD1F2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38" name="bk object 338"/>
          <p:cNvSpPr/>
          <p:nvPr/>
        </p:nvSpPr>
        <p:spPr>
          <a:xfrm>
            <a:off x="3073400" y="2319654"/>
            <a:ext cx="60452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29209">
            <a:solidFill>
              <a:srgbClr val="8CD1F2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39" name="bk object 339"/>
          <p:cNvSpPr/>
          <p:nvPr/>
        </p:nvSpPr>
        <p:spPr>
          <a:xfrm>
            <a:off x="9099125" y="2334260"/>
            <a:ext cx="0" cy="2189480"/>
          </a:xfrm>
          <a:custGeom>
            <a:avLst/>
            <a:gdLst/>
            <a:ahLst/>
            <a:cxnLst/>
            <a:rect l="l" t="t" r="r" b="b"/>
            <a:pathLst>
              <a:path h="2189479">
                <a:moveTo>
                  <a:pt x="0" y="0"/>
                </a:moveTo>
                <a:lnTo>
                  <a:pt x="0" y="2189479"/>
                </a:lnTo>
              </a:path>
            </a:pathLst>
          </a:custGeom>
          <a:ln w="29209">
            <a:solidFill>
              <a:srgbClr val="8CD1F2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40" name="bk object 340"/>
          <p:cNvSpPr/>
          <p:nvPr/>
        </p:nvSpPr>
        <p:spPr>
          <a:xfrm>
            <a:off x="3112347" y="4509134"/>
            <a:ext cx="5967307" cy="0"/>
          </a:xfrm>
          <a:custGeom>
            <a:avLst/>
            <a:gdLst/>
            <a:ahLst/>
            <a:cxnLst/>
            <a:rect l="l" t="t" r="r" b="b"/>
            <a:pathLst>
              <a:path w="4475480">
                <a:moveTo>
                  <a:pt x="0" y="0"/>
                </a:moveTo>
                <a:lnTo>
                  <a:pt x="4475480" y="0"/>
                </a:lnTo>
              </a:path>
            </a:pathLst>
          </a:custGeom>
          <a:ln w="29210">
            <a:solidFill>
              <a:srgbClr val="8BD1F3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41" name="bk object 341"/>
          <p:cNvSpPr/>
          <p:nvPr/>
        </p:nvSpPr>
        <p:spPr>
          <a:xfrm>
            <a:off x="3130972" y="2362200"/>
            <a:ext cx="0" cy="2132330"/>
          </a:xfrm>
          <a:custGeom>
            <a:avLst/>
            <a:gdLst/>
            <a:ahLst/>
            <a:cxnLst/>
            <a:rect l="l" t="t" r="r" b="b"/>
            <a:pathLst>
              <a:path h="2132329">
                <a:moveTo>
                  <a:pt x="0" y="0"/>
                </a:moveTo>
                <a:lnTo>
                  <a:pt x="0" y="2132329"/>
                </a:lnTo>
              </a:path>
            </a:pathLst>
          </a:custGeom>
          <a:ln w="27939">
            <a:solidFill>
              <a:srgbClr val="8BD1F3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42" name="bk object 342"/>
          <p:cNvSpPr/>
          <p:nvPr/>
        </p:nvSpPr>
        <p:spPr>
          <a:xfrm>
            <a:off x="3112347" y="2348229"/>
            <a:ext cx="5967307" cy="0"/>
          </a:xfrm>
          <a:custGeom>
            <a:avLst/>
            <a:gdLst/>
            <a:ahLst/>
            <a:cxnLst/>
            <a:rect l="l" t="t" r="r" b="b"/>
            <a:pathLst>
              <a:path w="4475480">
                <a:moveTo>
                  <a:pt x="0" y="0"/>
                </a:moveTo>
                <a:lnTo>
                  <a:pt x="4475480" y="0"/>
                </a:lnTo>
              </a:path>
            </a:pathLst>
          </a:custGeom>
          <a:ln w="27940">
            <a:solidFill>
              <a:srgbClr val="8BD1F3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43" name="bk object 343"/>
          <p:cNvSpPr/>
          <p:nvPr/>
        </p:nvSpPr>
        <p:spPr>
          <a:xfrm>
            <a:off x="9060179" y="2362200"/>
            <a:ext cx="0" cy="2132330"/>
          </a:xfrm>
          <a:custGeom>
            <a:avLst/>
            <a:gdLst/>
            <a:ahLst/>
            <a:cxnLst/>
            <a:rect l="l" t="t" r="r" b="b"/>
            <a:pathLst>
              <a:path h="2132329">
                <a:moveTo>
                  <a:pt x="0" y="0"/>
                </a:moveTo>
                <a:lnTo>
                  <a:pt x="0" y="2132330"/>
                </a:lnTo>
              </a:path>
            </a:pathLst>
          </a:custGeom>
          <a:ln w="29210">
            <a:solidFill>
              <a:srgbClr val="8BD1F3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44" name="bk object 344"/>
          <p:cNvSpPr/>
          <p:nvPr/>
        </p:nvSpPr>
        <p:spPr>
          <a:xfrm>
            <a:off x="3149600" y="4480559"/>
            <a:ext cx="5891107" cy="0"/>
          </a:xfrm>
          <a:custGeom>
            <a:avLst/>
            <a:gdLst/>
            <a:ahLst/>
            <a:cxnLst/>
            <a:rect l="l" t="t" r="r" b="b"/>
            <a:pathLst>
              <a:path w="4418330">
                <a:moveTo>
                  <a:pt x="0" y="0"/>
                </a:moveTo>
                <a:lnTo>
                  <a:pt x="4418330" y="0"/>
                </a:lnTo>
              </a:path>
            </a:pathLst>
          </a:custGeom>
          <a:ln w="27939">
            <a:solidFill>
              <a:srgbClr val="8AD1F3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45" name="bk object 345"/>
          <p:cNvSpPr/>
          <p:nvPr/>
        </p:nvSpPr>
        <p:spPr>
          <a:xfrm>
            <a:off x="3169072" y="2391410"/>
            <a:ext cx="0" cy="2075180"/>
          </a:xfrm>
          <a:custGeom>
            <a:avLst/>
            <a:gdLst/>
            <a:ahLst/>
            <a:cxnLst/>
            <a:rect l="l" t="t" r="r" b="b"/>
            <a:pathLst>
              <a:path h="2075179">
                <a:moveTo>
                  <a:pt x="0" y="0"/>
                </a:moveTo>
                <a:lnTo>
                  <a:pt x="0" y="2075180"/>
                </a:lnTo>
              </a:path>
            </a:pathLst>
          </a:custGeom>
          <a:ln w="29210">
            <a:solidFill>
              <a:srgbClr val="8AD1F3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46" name="bk object 346"/>
          <p:cNvSpPr/>
          <p:nvPr/>
        </p:nvSpPr>
        <p:spPr>
          <a:xfrm>
            <a:off x="3149600" y="2376804"/>
            <a:ext cx="5891107" cy="0"/>
          </a:xfrm>
          <a:custGeom>
            <a:avLst/>
            <a:gdLst/>
            <a:ahLst/>
            <a:cxnLst/>
            <a:rect l="l" t="t" r="r" b="b"/>
            <a:pathLst>
              <a:path w="4418330">
                <a:moveTo>
                  <a:pt x="0" y="0"/>
                </a:moveTo>
                <a:lnTo>
                  <a:pt x="4418330" y="0"/>
                </a:lnTo>
              </a:path>
            </a:pathLst>
          </a:custGeom>
          <a:ln w="29209">
            <a:solidFill>
              <a:srgbClr val="8AD1F3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47" name="bk object 347"/>
          <p:cNvSpPr/>
          <p:nvPr/>
        </p:nvSpPr>
        <p:spPr>
          <a:xfrm>
            <a:off x="9022079" y="2391410"/>
            <a:ext cx="0" cy="2075180"/>
          </a:xfrm>
          <a:custGeom>
            <a:avLst/>
            <a:gdLst/>
            <a:ahLst/>
            <a:cxnLst/>
            <a:rect l="l" t="t" r="r" b="b"/>
            <a:pathLst>
              <a:path h="2075179">
                <a:moveTo>
                  <a:pt x="0" y="0"/>
                </a:moveTo>
                <a:lnTo>
                  <a:pt x="0" y="2075179"/>
                </a:lnTo>
              </a:path>
            </a:pathLst>
          </a:custGeom>
          <a:ln w="27939">
            <a:solidFill>
              <a:srgbClr val="8AD1F3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48" name="bk object 348"/>
          <p:cNvSpPr/>
          <p:nvPr/>
        </p:nvSpPr>
        <p:spPr>
          <a:xfrm>
            <a:off x="3188547" y="4451984"/>
            <a:ext cx="5814907" cy="0"/>
          </a:xfrm>
          <a:custGeom>
            <a:avLst/>
            <a:gdLst/>
            <a:ahLst/>
            <a:cxnLst/>
            <a:rect l="l" t="t" r="r" b="b"/>
            <a:pathLst>
              <a:path w="4361180">
                <a:moveTo>
                  <a:pt x="0" y="0"/>
                </a:moveTo>
                <a:lnTo>
                  <a:pt x="4361180" y="0"/>
                </a:lnTo>
              </a:path>
            </a:pathLst>
          </a:custGeom>
          <a:ln w="29210">
            <a:solidFill>
              <a:srgbClr val="89D1F3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49" name="bk object 349"/>
          <p:cNvSpPr/>
          <p:nvPr/>
        </p:nvSpPr>
        <p:spPr>
          <a:xfrm>
            <a:off x="3208019" y="2420620"/>
            <a:ext cx="0" cy="2016760"/>
          </a:xfrm>
          <a:custGeom>
            <a:avLst/>
            <a:gdLst/>
            <a:ahLst/>
            <a:cxnLst/>
            <a:rect l="l" t="t" r="r" b="b"/>
            <a:pathLst>
              <a:path h="2016760">
                <a:moveTo>
                  <a:pt x="0" y="0"/>
                </a:moveTo>
                <a:lnTo>
                  <a:pt x="0" y="2016760"/>
                </a:lnTo>
              </a:path>
            </a:pathLst>
          </a:custGeom>
          <a:ln w="29209">
            <a:solidFill>
              <a:srgbClr val="89D1F3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50" name="bk object 350"/>
          <p:cNvSpPr/>
          <p:nvPr/>
        </p:nvSpPr>
        <p:spPr>
          <a:xfrm>
            <a:off x="3188547" y="2406014"/>
            <a:ext cx="5814907" cy="0"/>
          </a:xfrm>
          <a:custGeom>
            <a:avLst/>
            <a:gdLst/>
            <a:ahLst/>
            <a:cxnLst/>
            <a:rect l="l" t="t" r="r" b="b"/>
            <a:pathLst>
              <a:path w="4361180">
                <a:moveTo>
                  <a:pt x="0" y="0"/>
                </a:moveTo>
                <a:lnTo>
                  <a:pt x="4361180" y="0"/>
                </a:lnTo>
              </a:path>
            </a:pathLst>
          </a:custGeom>
          <a:ln w="29210">
            <a:solidFill>
              <a:srgbClr val="89D1F3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51" name="bk object 351"/>
          <p:cNvSpPr/>
          <p:nvPr/>
        </p:nvSpPr>
        <p:spPr>
          <a:xfrm>
            <a:off x="8983979" y="2420620"/>
            <a:ext cx="0" cy="2016760"/>
          </a:xfrm>
          <a:custGeom>
            <a:avLst/>
            <a:gdLst/>
            <a:ahLst/>
            <a:cxnLst/>
            <a:rect l="l" t="t" r="r" b="b"/>
            <a:pathLst>
              <a:path h="2016760">
                <a:moveTo>
                  <a:pt x="0" y="0"/>
                </a:moveTo>
                <a:lnTo>
                  <a:pt x="0" y="2016760"/>
                </a:lnTo>
              </a:path>
            </a:pathLst>
          </a:custGeom>
          <a:ln w="29210">
            <a:solidFill>
              <a:srgbClr val="89D1F3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52" name="bk object 352"/>
          <p:cNvSpPr/>
          <p:nvPr/>
        </p:nvSpPr>
        <p:spPr>
          <a:xfrm>
            <a:off x="3227494" y="4422775"/>
            <a:ext cx="5737013" cy="0"/>
          </a:xfrm>
          <a:custGeom>
            <a:avLst/>
            <a:gdLst/>
            <a:ahLst/>
            <a:cxnLst/>
            <a:rect l="l" t="t" r="r" b="b"/>
            <a:pathLst>
              <a:path w="4302759">
                <a:moveTo>
                  <a:pt x="0" y="0"/>
                </a:moveTo>
                <a:lnTo>
                  <a:pt x="4302759" y="0"/>
                </a:lnTo>
              </a:path>
            </a:pathLst>
          </a:custGeom>
          <a:ln w="29209">
            <a:solidFill>
              <a:srgbClr val="88D0F4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53" name="bk object 353"/>
          <p:cNvSpPr/>
          <p:nvPr/>
        </p:nvSpPr>
        <p:spPr>
          <a:xfrm>
            <a:off x="3246119" y="2448560"/>
            <a:ext cx="0" cy="1959610"/>
          </a:xfrm>
          <a:custGeom>
            <a:avLst/>
            <a:gdLst/>
            <a:ahLst/>
            <a:cxnLst/>
            <a:rect l="l" t="t" r="r" b="b"/>
            <a:pathLst>
              <a:path h="1959610">
                <a:moveTo>
                  <a:pt x="0" y="0"/>
                </a:moveTo>
                <a:lnTo>
                  <a:pt x="0" y="1959610"/>
                </a:lnTo>
              </a:path>
            </a:pathLst>
          </a:custGeom>
          <a:ln w="27940">
            <a:solidFill>
              <a:srgbClr val="88D0F4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54" name="bk object 354"/>
          <p:cNvSpPr/>
          <p:nvPr/>
        </p:nvSpPr>
        <p:spPr>
          <a:xfrm>
            <a:off x="3227494" y="2434589"/>
            <a:ext cx="5737013" cy="0"/>
          </a:xfrm>
          <a:custGeom>
            <a:avLst/>
            <a:gdLst/>
            <a:ahLst/>
            <a:cxnLst/>
            <a:rect l="l" t="t" r="r" b="b"/>
            <a:pathLst>
              <a:path w="4302759">
                <a:moveTo>
                  <a:pt x="0" y="0"/>
                </a:moveTo>
                <a:lnTo>
                  <a:pt x="4302759" y="0"/>
                </a:lnTo>
              </a:path>
            </a:pathLst>
          </a:custGeom>
          <a:ln w="27939">
            <a:solidFill>
              <a:srgbClr val="88D0F4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55" name="bk object 355"/>
          <p:cNvSpPr/>
          <p:nvPr/>
        </p:nvSpPr>
        <p:spPr>
          <a:xfrm>
            <a:off x="8945033" y="2448560"/>
            <a:ext cx="0" cy="1959610"/>
          </a:xfrm>
          <a:custGeom>
            <a:avLst/>
            <a:gdLst/>
            <a:ahLst/>
            <a:cxnLst/>
            <a:rect l="l" t="t" r="r" b="b"/>
            <a:pathLst>
              <a:path h="1959610">
                <a:moveTo>
                  <a:pt x="0" y="0"/>
                </a:moveTo>
                <a:lnTo>
                  <a:pt x="0" y="1959610"/>
                </a:lnTo>
              </a:path>
            </a:pathLst>
          </a:custGeom>
          <a:ln w="29209">
            <a:solidFill>
              <a:srgbClr val="88D0F4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56" name="bk object 356"/>
          <p:cNvSpPr/>
          <p:nvPr/>
        </p:nvSpPr>
        <p:spPr>
          <a:xfrm>
            <a:off x="3264747" y="4394200"/>
            <a:ext cx="5660813" cy="0"/>
          </a:xfrm>
          <a:custGeom>
            <a:avLst/>
            <a:gdLst/>
            <a:ahLst/>
            <a:cxnLst/>
            <a:rect l="l" t="t" r="r" b="b"/>
            <a:pathLst>
              <a:path w="4245609">
                <a:moveTo>
                  <a:pt x="0" y="0"/>
                </a:moveTo>
                <a:lnTo>
                  <a:pt x="4245610" y="0"/>
                </a:lnTo>
              </a:path>
            </a:pathLst>
          </a:custGeom>
          <a:ln w="27940">
            <a:solidFill>
              <a:srgbClr val="87D0F4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57" name="bk object 357"/>
          <p:cNvSpPr/>
          <p:nvPr/>
        </p:nvSpPr>
        <p:spPr>
          <a:xfrm>
            <a:off x="3284219" y="2477770"/>
            <a:ext cx="0" cy="1902460"/>
          </a:xfrm>
          <a:custGeom>
            <a:avLst/>
            <a:gdLst/>
            <a:ahLst/>
            <a:cxnLst/>
            <a:rect l="l" t="t" r="r" b="b"/>
            <a:pathLst>
              <a:path h="1902460">
                <a:moveTo>
                  <a:pt x="0" y="0"/>
                </a:moveTo>
                <a:lnTo>
                  <a:pt x="0" y="1902460"/>
                </a:lnTo>
              </a:path>
            </a:pathLst>
          </a:custGeom>
          <a:ln w="29209">
            <a:solidFill>
              <a:srgbClr val="87D0F4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58" name="bk object 358"/>
          <p:cNvSpPr/>
          <p:nvPr/>
        </p:nvSpPr>
        <p:spPr>
          <a:xfrm>
            <a:off x="3264747" y="2463164"/>
            <a:ext cx="5660813" cy="0"/>
          </a:xfrm>
          <a:custGeom>
            <a:avLst/>
            <a:gdLst/>
            <a:ahLst/>
            <a:cxnLst/>
            <a:rect l="l" t="t" r="r" b="b"/>
            <a:pathLst>
              <a:path w="4245609">
                <a:moveTo>
                  <a:pt x="0" y="0"/>
                </a:moveTo>
                <a:lnTo>
                  <a:pt x="4245610" y="0"/>
                </a:lnTo>
              </a:path>
            </a:pathLst>
          </a:custGeom>
          <a:ln w="29210">
            <a:solidFill>
              <a:srgbClr val="87D0F4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59" name="bk object 359"/>
          <p:cNvSpPr/>
          <p:nvPr/>
        </p:nvSpPr>
        <p:spPr>
          <a:xfrm>
            <a:off x="8906933" y="2477770"/>
            <a:ext cx="0" cy="1902460"/>
          </a:xfrm>
          <a:custGeom>
            <a:avLst/>
            <a:gdLst/>
            <a:ahLst/>
            <a:cxnLst/>
            <a:rect l="l" t="t" r="r" b="b"/>
            <a:pathLst>
              <a:path h="1902460">
                <a:moveTo>
                  <a:pt x="0" y="0"/>
                </a:moveTo>
                <a:lnTo>
                  <a:pt x="0" y="1902459"/>
                </a:lnTo>
              </a:path>
            </a:pathLst>
          </a:custGeom>
          <a:ln w="27940">
            <a:solidFill>
              <a:srgbClr val="87D0F4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60" name="bk object 360"/>
          <p:cNvSpPr/>
          <p:nvPr/>
        </p:nvSpPr>
        <p:spPr>
          <a:xfrm>
            <a:off x="3303694" y="4365625"/>
            <a:ext cx="5584613" cy="0"/>
          </a:xfrm>
          <a:custGeom>
            <a:avLst/>
            <a:gdLst/>
            <a:ahLst/>
            <a:cxnLst/>
            <a:rect l="l" t="t" r="r" b="b"/>
            <a:pathLst>
              <a:path w="4188459">
                <a:moveTo>
                  <a:pt x="0" y="0"/>
                </a:moveTo>
                <a:lnTo>
                  <a:pt x="4188459" y="0"/>
                </a:lnTo>
              </a:path>
            </a:pathLst>
          </a:custGeom>
          <a:ln w="29209">
            <a:solidFill>
              <a:srgbClr val="86D0F4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61" name="bk object 361"/>
          <p:cNvSpPr/>
          <p:nvPr/>
        </p:nvSpPr>
        <p:spPr>
          <a:xfrm>
            <a:off x="3323167" y="2506980"/>
            <a:ext cx="0" cy="1844039"/>
          </a:xfrm>
          <a:custGeom>
            <a:avLst/>
            <a:gdLst/>
            <a:ahLst/>
            <a:cxnLst/>
            <a:rect l="l" t="t" r="r" b="b"/>
            <a:pathLst>
              <a:path h="1844039">
                <a:moveTo>
                  <a:pt x="0" y="0"/>
                </a:moveTo>
                <a:lnTo>
                  <a:pt x="0" y="1844040"/>
                </a:lnTo>
              </a:path>
            </a:pathLst>
          </a:custGeom>
          <a:ln w="29210">
            <a:solidFill>
              <a:srgbClr val="86D0F4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62" name="bk object 362"/>
          <p:cNvSpPr/>
          <p:nvPr/>
        </p:nvSpPr>
        <p:spPr>
          <a:xfrm>
            <a:off x="3303694" y="2492375"/>
            <a:ext cx="5584613" cy="0"/>
          </a:xfrm>
          <a:custGeom>
            <a:avLst/>
            <a:gdLst/>
            <a:ahLst/>
            <a:cxnLst/>
            <a:rect l="l" t="t" r="r" b="b"/>
            <a:pathLst>
              <a:path w="4188459">
                <a:moveTo>
                  <a:pt x="0" y="0"/>
                </a:moveTo>
                <a:lnTo>
                  <a:pt x="4188459" y="0"/>
                </a:lnTo>
              </a:path>
            </a:pathLst>
          </a:custGeom>
          <a:ln w="29210">
            <a:solidFill>
              <a:srgbClr val="86D0F4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63" name="bk object 363"/>
          <p:cNvSpPr/>
          <p:nvPr/>
        </p:nvSpPr>
        <p:spPr>
          <a:xfrm>
            <a:off x="8868833" y="2506980"/>
            <a:ext cx="0" cy="1844039"/>
          </a:xfrm>
          <a:custGeom>
            <a:avLst/>
            <a:gdLst/>
            <a:ahLst/>
            <a:cxnLst/>
            <a:rect l="l" t="t" r="r" b="b"/>
            <a:pathLst>
              <a:path h="1844039">
                <a:moveTo>
                  <a:pt x="0" y="0"/>
                </a:moveTo>
                <a:lnTo>
                  <a:pt x="0" y="1844040"/>
                </a:lnTo>
              </a:path>
            </a:pathLst>
          </a:custGeom>
          <a:ln w="29209">
            <a:solidFill>
              <a:srgbClr val="86D0F4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64" name="bk object 364"/>
          <p:cNvSpPr/>
          <p:nvPr/>
        </p:nvSpPr>
        <p:spPr>
          <a:xfrm>
            <a:off x="3342639" y="4336415"/>
            <a:ext cx="5506720" cy="0"/>
          </a:xfrm>
          <a:custGeom>
            <a:avLst/>
            <a:gdLst/>
            <a:ahLst/>
            <a:cxnLst/>
            <a:rect l="l" t="t" r="r" b="b"/>
            <a:pathLst>
              <a:path w="4130040">
                <a:moveTo>
                  <a:pt x="0" y="0"/>
                </a:moveTo>
                <a:lnTo>
                  <a:pt x="4130040" y="0"/>
                </a:lnTo>
              </a:path>
            </a:pathLst>
          </a:custGeom>
          <a:ln w="29210">
            <a:solidFill>
              <a:srgbClr val="85D0F4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65" name="bk object 365"/>
          <p:cNvSpPr/>
          <p:nvPr/>
        </p:nvSpPr>
        <p:spPr>
          <a:xfrm>
            <a:off x="3361267" y="2534921"/>
            <a:ext cx="0" cy="1786889"/>
          </a:xfrm>
          <a:custGeom>
            <a:avLst/>
            <a:gdLst/>
            <a:ahLst/>
            <a:cxnLst/>
            <a:rect l="l" t="t" r="r" b="b"/>
            <a:pathLst>
              <a:path h="1786889">
                <a:moveTo>
                  <a:pt x="0" y="0"/>
                </a:moveTo>
                <a:lnTo>
                  <a:pt x="0" y="1786890"/>
                </a:lnTo>
              </a:path>
            </a:pathLst>
          </a:custGeom>
          <a:ln w="27939">
            <a:solidFill>
              <a:srgbClr val="85D0F4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66" name="bk object 366"/>
          <p:cNvSpPr/>
          <p:nvPr/>
        </p:nvSpPr>
        <p:spPr>
          <a:xfrm>
            <a:off x="3342639" y="2520950"/>
            <a:ext cx="5506720" cy="0"/>
          </a:xfrm>
          <a:custGeom>
            <a:avLst/>
            <a:gdLst/>
            <a:ahLst/>
            <a:cxnLst/>
            <a:rect l="l" t="t" r="r" b="b"/>
            <a:pathLst>
              <a:path w="4130040">
                <a:moveTo>
                  <a:pt x="0" y="0"/>
                </a:moveTo>
                <a:lnTo>
                  <a:pt x="4130040" y="0"/>
                </a:lnTo>
              </a:path>
            </a:pathLst>
          </a:custGeom>
          <a:ln w="27939">
            <a:solidFill>
              <a:srgbClr val="85D0F4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67" name="bk object 367"/>
          <p:cNvSpPr/>
          <p:nvPr/>
        </p:nvSpPr>
        <p:spPr>
          <a:xfrm>
            <a:off x="8829887" y="2534921"/>
            <a:ext cx="0" cy="1786889"/>
          </a:xfrm>
          <a:custGeom>
            <a:avLst/>
            <a:gdLst/>
            <a:ahLst/>
            <a:cxnLst/>
            <a:rect l="l" t="t" r="r" b="b"/>
            <a:pathLst>
              <a:path h="1786889">
                <a:moveTo>
                  <a:pt x="0" y="0"/>
                </a:moveTo>
                <a:lnTo>
                  <a:pt x="0" y="1786889"/>
                </a:lnTo>
              </a:path>
            </a:pathLst>
          </a:custGeom>
          <a:ln w="29210">
            <a:solidFill>
              <a:srgbClr val="85D0F4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68" name="bk object 368"/>
          <p:cNvSpPr/>
          <p:nvPr/>
        </p:nvSpPr>
        <p:spPr>
          <a:xfrm>
            <a:off x="3379893" y="4307840"/>
            <a:ext cx="5430520" cy="0"/>
          </a:xfrm>
          <a:custGeom>
            <a:avLst/>
            <a:gdLst/>
            <a:ahLst/>
            <a:cxnLst/>
            <a:rect l="l" t="t" r="r" b="b"/>
            <a:pathLst>
              <a:path w="4072890">
                <a:moveTo>
                  <a:pt x="0" y="0"/>
                </a:moveTo>
                <a:lnTo>
                  <a:pt x="4072889" y="0"/>
                </a:lnTo>
              </a:path>
            </a:pathLst>
          </a:custGeom>
          <a:ln w="27939">
            <a:solidFill>
              <a:srgbClr val="84D0F5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69" name="bk object 369"/>
          <p:cNvSpPr/>
          <p:nvPr/>
        </p:nvSpPr>
        <p:spPr>
          <a:xfrm>
            <a:off x="3399367" y="2564130"/>
            <a:ext cx="0" cy="1729739"/>
          </a:xfrm>
          <a:custGeom>
            <a:avLst/>
            <a:gdLst/>
            <a:ahLst/>
            <a:cxnLst/>
            <a:rect l="l" t="t" r="r" b="b"/>
            <a:pathLst>
              <a:path h="1729739">
                <a:moveTo>
                  <a:pt x="0" y="0"/>
                </a:moveTo>
                <a:lnTo>
                  <a:pt x="0" y="1729740"/>
                </a:lnTo>
              </a:path>
            </a:pathLst>
          </a:custGeom>
          <a:ln w="29210">
            <a:solidFill>
              <a:srgbClr val="84D0F5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70" name="bk object 370"/>
          <p:cNvSpPr/>
          <p:nvPr/>
        </p:nvSpPr>
        <p:spPr>
          <a:xfrm>
            <a:off x="3379893" y="2549525"/>
            <a:ext cx="5430520" cy="0"/>
          </a:xfrm>
          <a:custGeom>
            <a:avLst/>
            <a:gdLst/>
            <a:ahLst/>
            <a:cxnLst/>
            <a:rect l="l" t="t" r="r" b="b"/>
            <a:pathLst>
              <a:path w="4072890">
                <a:moveTo>
                  <a:pt x="0" y="0"/>
                </a:moveTo>
                <a:lnTo>
                  <a:pt x="4072889" y="0"/>
                </a:lnTo>
              </a:path>
            </a:pathLst>
          </a:custGeom>
          <a:ln w="29210">
            <a:solidFill>
              <a:srgbClr val="84D0F5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71" name="bk object 371"/>
          <p:cNvSpPr/>
          <p:nvPr/>
        </p:nvSpPr>
        <p:spPr>
          <a:xfrm>
            <a:off x="8791787" y="2564130"/>
            <a:ext cx="0" cy="1729739"/>
          </a:xfrm>
          <a:custGeom>
            <a:avLst/>
            <a:gdLst/>
            <a:ahLst/>
            <a:cxnLst/>
            <a:rect l="l" t="t" r="r" b="b"/>
            <a:pathLst>
              <a:path h="1729739">
                <a:moveTo>
                  <a:pt x="0" y="0"/>
                </a:moveTo>
                <a:lnTo>
                  <a:pt x="0" y="1729740"/>
                </a:lnTo>
              </a:path>
            </a:pathLst>
          </a:custGeom>
          <a:ln w="27939">
            <a:solidFill>
              <a:srgbClr val="84D0F5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72" name="bk object 372"/>
          <p:cNvSpPr/>
          <p:nvPr/>
        </p:nvSpPr>
        <p:spPr>
          <a:xfrm>
            <a:off x="3418839" y="4279265"/>
            <a:ext cx="535432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29210">
            <a:solidFill>
              <a:srgbClr val="83D0F5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73" name="bk object 373"/>
          <p:cNvSpPr/>
          <p:nvPr/>
        </p:nvSpPr>
        <p:spPr>
          <a:xfrm>
            <a:off x="3438313" y="2593339"/>
            <a:ext cx="0" cy="1671320"/>
          </a:xfrm>
          <a:custGeom>
            <a:avLst/>
            <a:gdLst/>
            <a:ahLst/>
            <a:cxnLst/>
            <a:rect l="l" t="t" r="r" b="b"/>
            <a:pathLst>
              <a:path h="1671320">
                <a:moveTo>
                  <a:pt x="0" y="0"/>
                </a:moveTo>
                <a:lnTo>
                  <a:pt x="0" y="1671320"/>
                </a:lnTo>
              </a:path>
            </a:pathLst>
          </a:custGeom>
          <a:ln w="29209">
            <a:solidFill>
              <a:srgbClr val="83D0F5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74" name="bk object 374"/>
          <p:cNvSpPr/>
          <p:nvPr/>
        </p:nvSpPr>
        <p:spPr>
          <a:xfrm>
            <a:off x="3418839" y="2578735"/>
            <a:ext cx="535432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29210">
            <a:solidFill>
              <a:srgbClr val="83D0F5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75" name="bk object 375"/>
          <p:cNvSpPr/>
          <p:nvPr/>
        </p:nvSpPr>
        <p:spPr>
          <a:xfrm>
            <a:off x="8753687" y="2593339"/>
            <a:ext cx="0" cy="1671320"/>
          </a:xfrm>
          <a:custGeom>
            <a:avLst/>
            <a:gdLst/>
            <a:ahLst/>
            <a:cxnLst/>
            <a:rect l="l" t="t" r="r" b="b"/>
            <a:pathLst>
              <a:path h="1671320">
                <a:moveTo>
                  <a:pt x="0" y="0"/>
                </a:moveTo>
                <a:lnTo>
                  <a:pt x="0" y="1671320"/>
                </a:lnTo>
              </a:path>
            </a:pathLst>
          </a:custGeom>
          <a:ln w="29210">
            <a:solidFill>
              <a:srgbClr val="83D0F5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76" name="bk object 376"/>
          <p:cNvSpPr/>
          <p:nvPr/>
        </p:nvSpPr>
        <p:spPr>
          <a:xfrm>
            <a:off x="3457785" y="4250054"/>
            <a:ext cx="5276427" cy="0"/>
          </a:xfrm>
          <a:custGeom>
            <a:avLst/>
            <a:gdLst/>
            <a:ahLst/>
            <a:cxnLst/>
            <a:rect l="l" t="t" r="r" b="b"/>
            <a:pathLst>
              <a:path w="3957320">
                <a:moveTo>
                  <a:pt x="0" y="0"/>
                </a:moveTo>
                <a:lnTo>
                  <a:pt x="3957319" y="0"/>
                </a:lnTo>
              </a:path>
            </a:pathLst>
          </a:custGeom>
          <a:ln w="29209">
            <a:solidFill>
              <a:srgbClr val="82D0F5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77" name="bk object 377"/>
          <p:cNvSpPr/>
          <p:nvPr/>
        </p:nvSpPr>
        <p:spPr>
          <a:xfrm>
            <a:off x="3476413" y="2621279"/>
            <a:ext cx="0" cy="1614170"/>
          </a:xfrm>
          <a:custGeom>
            <a:avLst/>
            <a:gdLst/>
            <a:ahLst/>
            <a:cxnLst/>
            <a:rect l="l" t="t" r="r" b="b"/>
            <a:pathLst>
              <a:path h="1614170">
                <a:moveTo>
                  <a:pt x="0" y="0"/>
                </a:moveTo>
                <a:lnTo>
                  <a:pt x="0" y="1614170"/>
                </a:lnTo>
              </a:path>
            </a:pathLst>
          </a:custGeom>
          <a:ln w="27940">
            <a:solidFill>
              <a:srgbClr val="82D0F5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78" name="bk object 378"/>
          <p:cNvSpPr/>
          <p:nvPr/>
        </p:nvSpPr>
        <p:spPr>
          <a:xfrm>
            <a:off x="3457785" y="2607310"/>
            <a:ext cx="5276427" cy="0"/>
          </a:xfrm>
          <a:custGeom>
            <a:avLst/>
            <a:gdLst/>
            <a:ahLst/>
            <a:cxnLst/>
            <a:rect l="l" t="t" r="r" b="b"/>
            <a:pathLst>
              <a:path w="3957320">
                <a:moveTo>
                  <a:pt x="0" y="0"/>
                </a:moveTo>
                <a:lnTo>
                  <a:pt x="3957319" y="0"/>
                </a:lnTo>
              </a:path>
            </a:pathLst>
          </a:custGeom>
          <a:ln w="27939">
            <a:solidFill>
              <a:srgbClr val="82D0F5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79" name="bk object 379"/>
          <p:cNvSpPr/>
          <p:nvPr/>
        </p:nvSpPr>
        <p:spPr>
          <a:xfrm>
            <a:off x="8714740" y="2621279"/>
            <a:ext cx="0" cy="1614170"/>
          </a:xfrm>
          <a:custGeom>
            <a:avLst/>
            <a:gdLst/>
            <a:ahLst/>
            <a:cxnLst/>
            <a:rect l="l" t="t" r="r" b="b"/>
            <a:pathLst>
              <a:path h="1614170">
                <a:moveTo>
                  <a:pt x="0" y="0"/>
                </a:moveTo>
                <a:lnTo>
                  <a:pt x="0" y="1614170"/>
                </a:lnTo>
              </a:path>
            </a:pathLst>
          </a:custGeom>
          <a:ln w="29209">
            <a:solidFill>
              <a:srgbClr val="82D0F5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80" name="bk object 380"/>
          <p:cNvSpPr/>
          <p:nvPr/>
        </p:nvSpPr>
        <p:spPr>
          <a:xfrm>
            <a:off x="3495039" y="4220845"/>
            <a:ext cx="5200227" cy="0"/>
          </a:xfrm>
          <a:custGeom>
            <a:avLst/>
            <a:gdLst/>
            <a:ahLst/>
            <a:cxnLst/>
            <a:rect l="l" t="t" r="r" b="b"/>
            <a:pathLst>
              <a:path w="3900170">
                <a:moveTo>
                  <a:pt x="0" y="0"/>
                </a:moveTo>
                <a:lnTo>
                  <a:pt x="3900170" y="0"/>
                </a:lnTo>
              </a:path>
            </a:pathLst>
          </a:custGeom>
          <a:ln w="29210">
            <a:solidFill>
              <a:srgbClr val="81CFF6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81" name="bk object 381"/>
          <p:cNvSpPr/>
          <p:nvPr/>
        </p:nvSpPr>
        <p:spPr>
          <a:xfrm>
            <a:off x="3514513" y="2650489"/>
            <a:ext cx="0" cy="1555750"/>
          </a:xfrm>
          <a:custGeom>
            <a:avLst/>
            <a:gdLst/>
            <a:ahLst/>
            <a:cxnLst/>
            <a:rect l="l" t="t" r="r" b="b"/>
            <a:pathLst>
              <a:path h="1555750">
                <a:moveTo>
                  <a:pt x="0" y="0"/>
                </a:moveTo>
                <a:lnTo>
                  <a:pt x="0" y="1555750"/>
                </a:lnTo>
              </a:path>
            </a:pathLst>
          </a:custGeom>
          <a:ln w="29209">
            <a:solidFill>
              <a:srgbClr val="81CFF6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82" name="bk object 382"/>
          <p:cNvSpPr/>
          <p:nvPr/>
        </p:nvSpPr>
        <p:spPr>
          <a:xfrm>
            <a:off x="3495039" y="2635885"/>
            <a:ext cx="5200227" cy="0"/>
          </a:xfrm>
          <a:custGeom>
            <a:avLst/>
            <a:gdLst/>
            <a:ahLst/>
            <a:cxnLst/>
            <a:rect l="l" t="t" r="r" b="b"/>
            <a:pathLst>
              <a:path w="3900170">
                <a:moveTo>
                  <a:pt x="0" y="0"/>
                </a:moveTo>
                <a:lnTo>
                  <a:pt x="3900170" y="0"/>
                </a:lnTo>
              </a:path>
            </a:pathLst>
          </a:custGeom>
          <a:ln w="29210">
            <a:solidFill>
              <a:srgbClr val="81CFF6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83" name="bk object 383"/>
          <p:cNvSpPr/>
          <p:nvPr/>
        </p:nvSpPr>
        <p:spPr>
          <a:xfrm>
            <a:off x="8675792" y="2650489"/>
            <a:ext cx="0" cy="1555750"/>
          </a:xfrm>
          <a:custGeom>
            <a:avLst/>
            <a:gdLst/>
            <a:ahLst/>
            <a:cxnLst/>
            <a:rect l="l" t="t" r="r" b="b"/>
            <a:pathLst>
              <a:path h="1555750">
                <a:moveTo>
                  <a:pt x="0" y="0"/>
                </a:moveTo>
                <a:lnTo>
                  <a:pt x="0" y="1555750"/>
                </a:lnTo>
              </a:path>
            </a:pathLst>
          </a:custGeom>
          <a:ln w="29210">
            <a:solidFill>
              <a:srgbClr val="81CFF6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84" name="bk object 384"/>
          <p:cNvSpPr/>
          <p:nvPr/>
        </p:nvSpPr>
        <p:spPr>
          <a:xfrm>
            <a:off x="3533986" y="4192270"/>
            <a:ext cx="5122333" cy="0"/>
          </a:xfrm>
          <a:custGeom>
            <a:avLst/>
            <a:gdLst/>
            <a:ahLst/>
            <a:cxnLst/>
            <a:rect l="l" t="t" r="r" b="b"/>
            <a:pathLst>
              <a:path w="3841750">
                <a:moveTo>
                  <a:pt x="0" y="0"/>
                </a:moveTo>
                <a:lnTo>
                  <a:pt x="3841750" y="0"/>
                </a:lnTo>
              </a:path>
            </a:pathLst>
          </a:custGeom>
          <a:ln w="27939">
            <a:solidFill>
              <a:srgbClr val="80CFF6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85" name="bk object 385"/>
          <p:cNvSpPr/>
          <p:nvPr/>
        </p:nvSpPr>
        <p:spPr>
          <a:xfrm>
            <a:off x="3553460" y="2679700"/>
            <a:ext cx="0" cy="1498600"/>
          </a:xfrm>
          <a:custGeom>
            <a:avLst/>
            <a:gdLst/>
            <a:ahLst/>
            <a:cxnLst/>
            <a:rect l="l" t="t" r="r" b="b"/>
            <a:pathLst>
              <a:path h="1498600">
                <a:moveTo>
                  <a:pt x="0" y="0"/>
                </a:moveTo>
                <a:lnTo>
                  <a:pt x="0" y="1498600"/>
                </a:lnTo>
              </a:path>
            </a:pathLst>
          </a:custGeom>
          <a:ln w="29210">
            <a:solidFill>
              <a:srgbClr val="80CFF6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86" name="bk object 386"/>
          <p:cNvSpPr/>
          <p:nvPr/>
        </p:nvSpPr>
        <p:spPr>
          <a:xfrm>
            <a:off x="3533986" y="2665095"/>
            <a:ext cx="5122333" cy="0"/>
          </a:xfrm>
          <a:custGeom>
            <a:avLst/>
            <a:gdLst/>
            <a:ahLst/>
            <a:cxnLst/>
            <a:rect l="l" t="t" r="r" b="b"/>
            <a:pathLst>
              <a:path w="3841750">
                <a:moveTo>
                  <a:pt x="0" y="0"/>
                </a:moveTo>
                <a:lnTo>
                  <a:pt x="3841750" y="0"/>
                </a:lnTo>
              </a:path>
            </a:pathLst>
          </a:custGeom>
          <a:ln w="29210">
            <a:solidFill>
              <a:srgbClr val="80CFF6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87" name="bk object 387"/>
          <p:cNvSpPr/>
          <p:nvPr/>
        </p:nvSpPr>
        <p:spPr>
          <a:xfrm>
            <a:off x="8637693" y="2679700"/>
            <a:ext cx="0" cy="1498600"/>
          </a:xfrm>
          <a:custGeom>
            <a:avLst/>
            <a:gdLst/>
            <a:ahLst/>
            <a:cxnLst/>
            <a:rect l="l" t="t" r="r" b="b"/>
            <a:pathLst>
              <a:path h="1498600">
                <a:moveTo>
                  <a:pt x="0" y="0"/>
                </a:moveTo>
                <a:lnTo>
                  <a:pt x="0" y="1498600"/>
                </a:lnTo>
              </a:path>
            </a:pathLst>
          </a:custGeom>
          <a:ln w="27939">
            <a:solidFill>
              <a:srgbClr val="80CFF6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88" name="bk object 388"/>
          <p:cNvSpPr/>
          <p:nvPr/>
        </p:nvSpPr>
        <p:spPr>
          <a:xfrm>
            <a:off x="3572934" y="4163695"/>
            <a:ext cx="5046133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29210">
            <a:solidFill>
              <a:srgbClr val="7FCFF6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89" name="bk object 389"/>
          <p:cNvSpPr/>
          <p:nvPr/>
        </p:nvSpPr>
        <p:spPr>
          <a:xfrm>
            <a:off x="3592405" y="2708910"/>
            <a:ext cx="0" cy="1440180"/>
          </a:xfrm>
          <a:custGeom>
            <a:avLst/>
            <a:gdLst/>
            <a:ahLst/>
            <a:cxnLst/>
            <a:rect l="l" t="t" r="r" b="b"/>
            <a:pathLst>
              <a:path h="1440179">
                <a:moveTo>
                  <a:pt x="0" y="0"/>
                </a:moveTo>
                <a:lnTo>
                  <a:pt x="0" y="1440180"/>
                </a:lnTo>
              </a:path>
            </a:pathLst>
          </a:custGeom>
          <a:ln w="29210">
            <a:solidFill>
              <a:srgbClr val="7FCFF6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90" name="bk object 390"/>
          <p:cNvSpPr/>
          <p:nvPr/>
        </p:nvSpPr>
        <p:spPr>
          <a:xfrm>
            <a:off x="3572934" y="2694304"/>
            <a:ext cx="5046133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29209">
            <a:solidFill>
              <a:srgbClr val="7FCFF6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91" name="bk object 391"/>
          <p:cNvSpPr/>
          <p:nvPr/>
        </p:nvSpPr>
        <p:spPr>
          <a:xfrm>
            <a:off x="8599593" y="2708910"/>
            <a:ext cx="0" cy="1440180"/>
          </a:xfrm>
          <a:custGeom>
            <a:avLst/>
            <a:gdLst/>
            <a:ahLst/>
            <a:cxnLst/>
            <a:rect l="l" t="t" r="r" b="b"/>
            <a:pathLst>
              <a:path h="1440179">
                <a:moveTo>
                  <a:pt x="0" y="0"/>
                </a:moveTo>
                <a:lnTo>
                  <a:pt x="0" y="1440179"/>
                </a:lnTo>
              </a:path>
            </a:pathLst>
          </a:custGeom>
          <a:ln w="29210">
            <a:solidFill>
              <a:srgbClr val="7FCFF6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92" name="bk object 392"/>
          <p:cNvSpPr/>
          <p:nvPr/>
        </p:nvSpPr>
        <p:spPr>
          <a:xfrm>
            <a:off x="3611881" y="4134484"/>
            <a:ext cx="496823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29210">
            <a:solidFill>
              <a:srgbClr val="7ECFF6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93" name="bk object 393"/>
          <p:cNvSpPr/>
          <p:nvPr/>
        </p:nvSpPr>
        <p:spPr>
          <a:xfrm>
            <a:off x="3630505" y="2736850"/>
            <a:ext cx="0" cy="1383030"/>
          </a:xfrm>
          <a:custGeom>
            <a:avLst/>
            <a:gdLst/>
            <a:ahLst/>
            <a:cxnLst/>
            <a:rect l="l" t="t" r="r" b="b"/>
            <a:pathLst>
              <a:path h="1383029">
                <a:moveTo>
                  <a:pt x="0" y="0"/>
                </a:moveTo>
                <a:lnTo>
                  <a:pt x="0" y="1383029"/>
                </a:lnTo>
              </a:path>
            </a:pathLst>
          </a:custGeom>
          <a:ln w="27939">
            <a:solidFill>
              <a:srgbClr val="7ECFF6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94" name="bk object 394"/>
          <p:cNvSpPr/>
          <p:nvPr/>
        </p:nvSpPr>
        <p:spPr>
          <a:xfrm>
            <a:off x="3611881" y="2722879"/>
            <a:ext cx="496823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27940">
            <a:solidFill>
              <a:srgbClr val="7ECFF6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95" name="bk object 395"/>
          <p:cNvSpPr/>
          <p:nvPr/>
        </p:nvSpPr>
        <p:spPr>
          <a:xfrm>
            <a:off x="8560645" y="2736850"/>
            <a:ext cx="0" cy="1383030"/>
          </a:xfrm>
          <a:custGeom>
            <a:avLst/>
            <a:gdLst/>
            <a:ahLst/>
            <a:cxnLst/>
            <a:rect l="l" t="t" r="r" b="b"/>
            <a:pathLst>
              <a:path h="1383029">
                <a:moveTo>
                  <a:pt x="0" y="0"/>
                </a:moveTo>
                <a:lnTo>
                  <a:pt x="0" y="1383030"/>
                </a:lnTo>
              </a:path>
            </a:pathLst>
          </a:custGeom>
          <a:ln w="29210">
            <a:solidFill>
              <a:srgbClr val="7ECFF6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96" name="bk object 396"/>
          <p:cNvSpPr/>
          <p:nvPr/>
        </p:nvSpPr>
        <p:spPr>
          <a:xfrm>
            <a:off x="3649134" y="4105909"/>
            <a:ext cx="489203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27939">
            <a:solidFill>
              <a:srgbClr val="7DCFF7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97" name="bk object 397"/>
          <p:cNvSpPr/>
          <p:nvPr/>
        </p:nvSpPr>
        <p:spPr>
          <a:xfrm>
            <a:off x="3668605" y="2766060"/>
            <a:ext cx="0" cy="1325880"/>
          </a:xfrm>
          <a:custGeom>
            <a:avLst/>
            <a:gdLst/>
            <a:ahLst/>
            <a:cxnLst/>
            <a:rect l="l" t="t" r="r" b="b"/>
            <a:pathLst>
              <a:path h="1325879">
                <a:moveTo>
                  <a:pt x="0" y="0"/>
                </a:moveTo>
                <a:lnTo>
                  <a:pt x="0" y="1325880"/>
                </a:lnTo>
              </a:path>
            </a:pathLst>
          </a:custGeom>
          <a:ln w="29210">
            <a:solidFill>
              <a:srgbClr val="7DCFF7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98" name="bk object 398"/>
          <p:cNvSpPr/>
          <p:nvPr/>
        </p:nvSpPr>
        <p:spPr>
          <a:xfrm>
            <a:off x="3649134" y="2751454"/>
            <a:ext cx="489203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29209">
            <a:solidFill>
              <a:srgbClr val="7DCFF7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399" name="bk object 399"/>
          <p:cNvSpPr/>
          <p:nvPr/>
        </p:nvSpPr>
        <p:spPr>
          <a:xfrm>
            <a:off x="8522545" y="2766060"/>
            <a:ext cx="0" cy="1325880"/>
          </a:xfrm>
          <a:custGeom>
            <a:avLst/>
            <a:gdLst/>
            <a:ahLst/>
            <a:cxnLst/>
            <a:rect l="l" t="t" r="r" b="b"/>
            <a:pathLst>
              <a:path h="1325879">
                <a:moveTo>
                  <a:pt x="0" y="0"/>
                </a:moveTo>
                <a:lnTo>
                  <a:pt x="0" y="1325879"/>
                </a:lnTo>
              </a:path>
            </a:pathLst>
          </a:custGeom>
          <a:ln w="27939">
            <a:solidFill>
              <a:srgbClr val="7DCFF7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00" name="bk object 400"/>
          <p:cNvSpPr/>
          <p:nvPr/>
        </p:nvSpPr>
        <p:spPr>
          <a:xfrm>
            <a:off x="3688081" y="4077334"/>
            <a:ext cx="4815839" cy="0"/>
          </a:xfrm>
          <a:custGeom>
            <a:avLst/>
            <a:gdLst/>
            <a:ahLst/>
            <a:cxnLst/>
            <a:rect l="l" t="t" r="r" b="b"/>
            <a:pathLst>
              <a:path w="3611879">
                <a:moveTo>
                  <a:pt x="0" y="0"/>
                </a:moveTo>
                <a:lnTo>
                  <a:pt x="3611879" y="0"/>
                </a:lnTo>
              </a:path>
            </a:pathLst>
          </a:custGeom>
          <a:ln w="29210">
            <a:solidFill>
              <a:srgbClr val="7CCFF7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01" name="bk object 401"/>
          <p:cNvSpPr/>
          <p:nvPr/>
        </p:nvSpPr>
        <p:spPr>
          <a:xfrm>
            <a:off x="3707552" y="2795270"/>
            <a:ext cx="0" cy="1267460"/>
          </a:xfrm>
          <a:custGeom>
            <a:avLst/>
            <a:gdLst/>
            <a:ahLst/>
            <a:cxnLst/>
            <a:rect l="l" t="t" r="r" b="b"/>
            <a:pathLst>
              <a:path h="1267460">
                <a:moveTo>
                  <a:pt x="0" y="0"/>
                </a:moveTo>
                <a:lnTo>
                  <a:pt x="0" y="1267460"/>
                </a:lnTo>
              </a:path>
            </a:pathLst>
          </a:custGeom>
          <a:ln w="29209">
            <a:solidFill>
              <a:srgbClr val="7CCFF7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02" name="bk object 402"/>
          <p:cNvSpPr/>
          <p:nvPr/>
        </p:nvSpPr>
        <p:spPr>
          <a:xfrm>
            <a:off x="3688081" y="2780664"/>
            <a:ext cx="4815839" cy="0"/>
          </a:xfrm>
          <a:custGeom>
            <a:avLst/>
            <a:gdLst/>
            <a:ahLst/>
            <a:cxnLst/>
            <a:rect l="l" t="t" r="r" b="b"/>
            <a:pathLst>
              <a:path w="3611879">
                <a:moveTo>
                  <a:pt x="0" y="0"/>
                </a:moveTo>
                <a:lnTo>
                  <a:pt x="3611879" y="0"/>
                </a:lnTo>
              </a:path>
            </a:pathLst>
          </a:custGeom>
          <a:ln w="29210">
            <a:solidFill>
              <a:srgbClr val="7CCFF7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03" name="bk object 403"/>
          <p:cNvSpPr/>
          <p:nvPr/>
        </p:nvSpPr>
        <p:spPr>
          <a:xfrm>
            <a:off x="8484445" y="2795270"/>
            <a:ext cx="0" cy="1267460"/>
          </a:xfrm>
          <a:custGeom>
            <a:avLst/>
            <a:gdLst/>
            <a:ahLst/>
            <a:cxnLst/>
            <a:rect l="l" t="t" r="r" b="b"/>
            <a:pathLst>
              <a:path h="1267460">
                <a:moveTo>
                  <a:pt x="0" y="0"/>
                </a:moveTo>
                <a:lnTo>
                  <a:pt x="0" y="1267459"/>
                </a:lnTo>
              </a:path>
            </a:pathLst>
          </a:custGeom>
          <a:ln w="29210">
            <a:solidFill>
              <a:srgbClr val="7CCFF7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04" name="bk object 404"/>
          <p:cNvSpPr/>
          <p:nvPr/>
        </p:nvSpPr>
        <p:spPr>
          <a:xfrm>
            <a:off x="3727027" y="4048125"/>
            <a:ext cx="4737947" cy="0"/>
          </a:xfrm>
          <a:custGeom>
            <a:avLst/>
            <a:gdLst/>
            <a:ahLst/>
            <a:cxnLst/>
            <a:rect l="l" t="t" r="r" b="b"/>
            <a:pathLst>
              <a:path w="3553460">
                <a:moveTo>
                  <a:pt x="0" y="0"/>
                </a:moveTo>
                <a:lnTo>
                  <a:pt x="3553459" y="0"/>
                </a:lnTo>
              </a:path>
            </a:pathLst>
          </a:custGeom>
          <a:ln w="29209">
            <a:solidFill>
              <a:srgbClr val="7BCFF7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05" name="bk object 405"/>
          <p:cNvSpPr/>
          <p:nvPr/>
        </p:nvSpPr>
        <p:spPr>
          <a:xfrm>
            <a:off x="3745652" y="2823210"/>
            <a:ext cx="0" cy="1210310"/>
          </a:xfrm>
          <a:custGeom>
            <a:avLst/>
            <a:gdLst/>
            <a:ahLst/>
            <a:cxnLst/>
            <a:rect l="l" t="t" r="r" b="b"/>
            <a:pathLst>
              <a:path h="1210310">
                <a:moveTo>
                  <a:pt x="0" y="0"/>
                </a:moveTo>
                <a:lnTo>
                  <a:pt x="0" y="1210310"/>
                </a:lnTo>
              </a:path>
            </a:pathLst>
          </a:custGeom>
          <a:ln w="27940">
            <a:solidFill>
              <a:srgbClr val="7BCFF7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06" name="bk object 406"/>
          <p:cNvSpPr/>
          <p:nvPr/>
        </p:nvSpPr>
        <p:spPr>
          <a:xfrm>
            <a:off x="3727027" y="2809239"/>
            <a:ext cx="4737947" cy="0"/>
          </a:xfrm>
          <a:custGeom>
            <a:avLst/>
            <a:gdLst/>
            <a:ahLst/>
            <a:cxnLst/>
            <a:rect l="l" t="t" r="r" b="b"/>
            <a:pathLst>
              <a:path w="3553460">
                <a:moveTo>
                  <a:pt x="0" y="0"/>
                </a:moveTo>
                <a:lnTo>
                  <a:pt x="3553459" y="0"/>
                </a:lnTo>
              </a:path>
            </a:pathLst>
          </a:custGeom>
          <a:ln w="27939">
            <a:solidFill>
              <a:srgbClr val="7BCFF7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07" name="bk object 407"/>
          <p:cNvSpPr/>
          <p:nvPr/>
        </p:nvSpPr>
        <p:spPr>
          <a:xfrm>
            <a:off x="8445500" y="2823210"/>
            <a:ext cx="0" cy="1210310"/>
          </a:xfrm>
          <a:custGeom>
            <a:avLst/>
            <a:gdLst/>
            <a:ahLst/>
            <a:cxnLst/>
            <a:rect l="l" t="t" r="r" b="b"/>
            <a:pathLst>
              <a:path h="1210310">
                <a:moveTo>
                  <a:pt x="0" y="0"/>
                </a:moveTo>
                <a:lnTo>
                  <a:pt x="0" y="1210309"/>
                </a:lnTo>
              </a:path>
            </a:pathLst>
          </a:custGeom>
          <a:ln w="29209">
            <a:solidFill>
              <a:srgbClr val="7BCFF7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08" name="bk object 408"/>
          <p:cNvSpPr/>
          <p:nvPr/>
        </p:nvSpPr>
        <p:spPr>
          <a:xfrm>
            <a:off x="3764280" y="4019550"/>
            <a:ext cx="4661747" cy="0"/>
          </a:xfrm>
          <a:custGeom>
            <a:avLst/>
            <a:gdLst/>
            <a:ahLst/>
            <a:cxnLst/>
            <a:rect l="l" t="t" r="r" b="b"/>
            <a:pathLst>
              <a:path w="3496310">
                <a:moveTo>
                  <a:pt x="0" y="0"/>
                </a:moveTo>
                <a:lnTo>
                  <a:pt x="3496310" y="0"/>
                </a:lnTo>
              </a:path>
            </a:pathLst>
          </a:custGeom>
          <a:ln w="27940">
            <a:solidFill>
              <a:srgbClr val="7ACEF8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09" name="bk object 409"/>
          <p:cNvSpPr/>
          <p:nvPr/>
        </p:nvSpPr>
        <p:spPr>
          <a:xfrm>
            <a:off x="3783752" y="2852420"/>
            <a:ext cx="0" cy="1153160"/>
          </a:xfrm>
          <a:custGeom>
            <a:avLst/>
            <a:gdLst/>
            <a:ahLst/>
            <a:cxnLst/>
            <a:rect l="l" t="t" r="r" b="b"/>
            <a:pathLst>
              <a:path h="1153160">
                <a:moveTo>
                  <a:pt x="0" y="0"/>
                </a:moveTo>
                <a:lnTo>
                  <a:pt x="0" y="1153160"/>
                </a:lnTo>
              </a:path>
            </a:pathLst>
          </a:custGeom>
          <a:ln w="29209">
            <a:solidFill>
              <a:srgbClr val="7ACEF8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10" name="bk object 410"/>
          <p:cNvSpPr/>
          <p:nvPr/>
        </p:nvSpPr>
        <p:spPr>
          <a:xfrm>
            <a:off x="3764280" y="2837814"/>
            <a:ext cx="4661747" cy="0"/>
          </a:xfrm>
          <a:custGeom>
            <a:avLst/>
            <a:gdLst/>
            <a:ahLst/>
            <a:cxnLst/>
            <a:rect l="l" t="t" r="r" b="b"/>
            <a:pathLst>
              <a:path w="3496310">
                <a:moveTo>
                  <a:pt x="0" y="0"/>
                </a:moveTo>
                <a:lnTo>
                  <a:pt x="3496310" y="0"/>
                </a:lnTo>
              </a:path>
            </a:pathLst>
          </a:custGeom>
          <a:ln w="29210">
            <a:solidFill>
              <a:srgbClr val="7ACEF8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11" name="bk object 411"/>
          <p:cNvSpPr/>
          <p:nvPr/>
        </p:nvSpPr>
        <p:spPr>
          <a:xfrm>
            <a:off x="8407400" y="2852420"/>
            <a:ext cx="0" cy="1153160"/>
          </a:xfrm>
          <a:custGeom>
            <a:avLst/>
            <a:gdLst/>
            <a:ahLst/>
            <a:cxnLst/>
            <a:rect l="l" t="t" r="r" b="b"/>
            <a:pathLst>
              <a:path h="1153160">
                <a:moveTo>
                  <a:pt x="0" y="0"/>
                </a:moveTo>
                <a:lnTo>
                  <a:pt x="0" y="1153160"/>
                </a:lnTo>
              </a:path>
            </a:pathLst>
          </a:custGeom>
          <a:ln w="27940">
            <a:solidFill>
              <a:srgbClr val="7ACEF8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12" name="bk object 412"/>
          <p:cNvSpPr/>
          <p:nvPr/>
        </p:nvSpPr>
        <p:spPr>
          <a:xfrm>
            <a:off x="3803227" y="3990975"/>
            <a:ext cx="4585547" cy="0"/>
          </a:xfrm>
          <a:custGeom>
            <a:avLst/>
            <a:gdLst/>
            <a:ahLst/>
            <a:cxnLst/>
            <a:rect l="l" t="t" r="r" b="b"/>
            <a:pathLst>
              <a:path w="3439160">
                <a:moveTo>
                  <a:pt x="0" y="0"/>
                </a:moveTo>
                <a:lnTo>
                  <a:pt x="3439159" y="0"/>
                </a:lnTo>
              </a:path>
            </a:pathLst>
          </a:custGeom>
          <a:ln w="29209">
            <a:solidFill>
              <a:srgbClr val="79CEF8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13" name="bk object 413"/>
          <p:cNvSpPr/>
          <p:nvPr/>
        </p:nvSpPr>
        <p:spPr>
          <a:xfrm>
            <a:off x="3822700" y="2881629"/>
            <a:ext cx="0" cy="1094740"/>
          </a:xfrm>
          <a:custGeom>
            <a:avLst/>
            <a:gdLst/>
            <a:ahLst/>
            <a:cxnLst/>
            <a:rect l="l" t="t" r="r" b="b"/>
            <a:pathLst>
              <a:path h="1094739">
                <a:moveTo>
                  <a:pt x="0" y="0"/>
                </a:moveTo>
                <a:lnTo>
                  <a:pt x="0" y="1094740"/>
                </a:lnTo>
              </a:path>
            </a:pathLst>
          </a:custGeom>
          <a:ln w="29210">
            <a:solidFill>
              <a:srgbClr val="79CEF8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14" name="bk object 414"/>
          <p:cNvSpPr/>
          <p:nvPr/>
        </p:nvSpPr>
        <p:spPr>
          <a:xfrm>
            <a:off x="3803227" y="2867025"/>
            <a:ext cx="4585547" cy="0"/>
          </a:xfrm>
          <a:custGeom>
            <a:avLst/>
            <a:gdLst/>
            <a:ahLst/>
            <a:cxnLst/>
            <a:rect l="l" t="t" r="r" b="b"/>
            <a:pathLst>
              <a:path w="3439160">
                <a:moveTo>
                  <a:pt x="0" y="0"/>
                </a:moveTo>
                <a:lnTo>
                  <a:pt x="3439159" y="0"/>
                </a:lnTo>
              </a:path>
            </a:pathLst>
          </a:custGeom>
          <a:ln w="29210">
            <a:solidFill>
              <a:srgbClr val="79CEF8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15" name="bk object 415"/>
          <p:cNvSpPr/>
          <p:nvPr/>
        </p:nvSpPr>
        <p:spPr>
          <a:xfrm>
            <a:off x="8369300" y="2881629"/>
            <a:ext cx="0" cy="1094740"/>
          </a:xfrm>
          <a:custGeom>
            <a:avLst/>
            <a:gdLst/>
            <a:ahLst/>
            <a:cxnLst/>
            <a:rect l="l" t="t" r="r" b="b"/>
            <a:pathLst>
              <a:path h="1094739">
                <a:moveTo>
                  <a:pt x="0" y="0"/>
                </a:moveTo>
                <a:lnTo>
                  <a:pt x="0" y="1094740"/>
                </a:lnTo>
              </a:path>
            </a:pathLst>
          </a:custGeom>
          <a:ln w="29209">
            <a:solidFill>
              <a:srgbClr val="79CEF8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16" name="bk object 416"/>
          <p:cNvSpPr/>
          <p:nvPr/>
        </p:nvSpPr>
        <p:spPr>
          <a:xfrm>
            <a:off x="3842172" y="3961765"/>
            <a:ext cx="4507653" cy="0"/>
          </a:xfrm>
          <a:custGeom>
            <a:avLst/>
            <a:gdLst/>
            <a:ahLst/>
            <a:cxnLst/>
            <a:rect l="l" t="t" r="r" b="b"/>
            <a:pathLst>
              <a:path w="3380740">
                <a:moveTo>
                  <a:pt x="0" y="0"/>
                </a:moveTo>
                <a:lnTo>
                  <a:pt x="3380740" y="0"/>
                </a:lnTo>
              </a:path>
            </a:pathLst>
          </a:custGeom>
          <a:ln w="29210">
            <a:solidFill>
              <a:srgbClr val="78CEF8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17" name="bk object 417"/>
          <p:cNvSpPr/>
          <p:nvPr/>
        </p:nvSpPr>
        <p:spPr>
          <a:xfrm>
            <a:off x="3861647" y="2910840"/>
            <a:ext cx="0" cy="1036319"/>
          </a:xfrm>
          <a:custGeom>
            <a:avLst/>
            <a:gdLst/>
            <a:ahLst/>
            <a:cxnLst/>
            <a:rect l="l" t="t" r="r" b="b"/>
            <a:pathLst>
              <a:path h="1036320">
                <a:moveTo>
                  <a:pt x="0" y="0"/>
                </a:moveTo>
                <a:lnTo>
                  <a:pt x="0" y="1036319"/>
                </a:lnTo>
              </a:path>
            </a:pathLst>
          </a:custGeom>
          <a:ln w="29209">
            <a:solidFill>
              <a:srgbClr val="78CEF8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18" name="bk object 418"/>
          <p:cNvSpPr/>
          <p:nvPr/>
        </p:nvSpPr>
        <p:spPr>
          <a:xfrm>
            <a:off x="3842172" y="2896235"/>
            <a:ext cx="4507653" cy="0"/>
          </a:xfrm>
          <a:custGeom>
            <a:avLst/>
            <a:gdLst/>
            <a:ahLst/>
            <a:cxnLst/>
            <a:rect l="l" t="t" r="r" b="b"/>
            <a:pathLst>
              <a:path w="3380740">
                <a:moveTo>
                  <a:pt x="0" y="0"/>
                </a:moveTo>
                <a:lnTo>
                  <a:pt x="3380740" y="0"/>
                </a:lnTo>
              </a:path>
            </a:pathLst>
          </a:custGeom>
          <a:ln w="29210">
            <a:solidFill>
              <a:srgbClr val="78CEF8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19" name="bk object 419"/>
          <p:cNvSpPr/>
          <p:nvPr/>
        </p:nvSpPr>
        <p:spPr>
          <a:xfrm>
            <a:off x="8330353" y="2910840"/>
            <a:ext cx="0" cy="1036319"/>
          </a:xfrm>
          <a:custGeom>
            <a:avLst/>
            <a:gdLst/>
            <a:ahLst/>
            <a:cxnLst/>
            <a:rect l="l" t="t" r="r" b="b"/>
            <a:pathLst>
              <a:path h="1036320">
                <a:moveTo>
                  <a:pt x="0" y="0"/>
                </a:moveTo>
                <a:lnTo>
                  <a:pt x="0" y="1036320"/>
                </a:lnTo>
              </a:path>
            </a:pathLst>
          </a:custGeom>
          <a:ln w="29210">
            <a:solidFill>
              <a:srgbClr val="78CEF8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20" name="bk object 420"/>
          <p:cNvSpPr/>
          <p:nvPr/>
        </p:nvSpPr>
        <p:spPr>
          <a:xfrm>
            <a:off x="3881119" y="3933190"/>
            <a:ext cx="442976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27939">
            <a:solidFill>
              <a:srgbClr val="77CEF8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21" name="bk object 421"/>
          <p:cNvSpPr/>
          <p:nvPr/>
        </p:nvSpPr>
        <p:spPr>
          <a:xfrm>
            <a:off x="3899747" y="2938779"/>
            <a:ext cx="0" cy="980440"/>
          </a:xfrm>
          <a:custGeom>
            <a:avLst/>
            <a:gdLst/>
            <a:ahLst/>
            <a:cxnLst/>
            <a:rect l="l" t="t" r="r" b="b"/>
            <a:pathLst>
              <a:path h="980439">
                <a:moveTo>
                  <a:pt x="0" y="0"/>
                </a:moveTo>
                <a:lnTo>
                  <a:pt x="0" y="980440"/>
                </a:lnTo>
              </a:path>
            </a:pathLst>
          </a:custGeom>
          <a:ln w="27940">
            <a:solidFill>
              <a:srgbClr val="77CEF8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22" name="bk object 422"/>
          <p:cNvSpPr/>
          <p:nvPr/>
        </p:nvSpPr>
        <p:spPr>
          <a:xfrm>
            <a:off x="3881119" y="2924810"/>
            <a:ext cx="442976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27939">
            <a:solidFill>
              <a:srgbClr val="77CEF8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23" name="bk object 423"/>
          <p:cNvSpPr/>
          <p:nvPr/>
        </p:nvSpPr>
        <p:spPr>
          <a:xfrm>
            <a:off x="8292253" y="2938779"/>
            <a:ext cx="0" cy="980440"/>
          </a:xfrm>
          <a:custGeom>
            <a:avLst/>
            <a:gdLst/>
            <a:ahLst/>
            <a:cxnLst/>
            <a:rect l="l" t="t" r="r" b="b"/>
            <a:pathLst>
              <a:path h="980439">
                <a:moveTo>
                  <a:pt x="0" y="0"/>
                </a:moveTo>
                <a:lnTo>
                  <a:pt x="0" y="980440"/>
                </a:lnTo>
              </a:path>
            </a:pathLst>
          </a:custGeom>
          <a:ln w="27939">
            <a:solidFill>
              <a:srgbClr val="77CEF8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24" name="bk object 424"/>
          <p:cNvSpPr/>
          <p:nvPr/>
        </p:nvSpPr>
        <p:spPr>
          <a:xfrm>
            <a:off x="3918372" y="3904615"/>
            <a:ext cx="4355253" cy="0"/>
          </a:xfrm>
          <a:custGeom>
            <a:avLst/>
            <a:gdLst/>
            <a:ahLst/>
            <a:cxnLst/>
            <a:rect l="l" t="t" r="r" b="b"/>
            <a:pathLst>
              <a:path w="3266440">
                <a:moveTo>
                  <a:pt x="0" y="0"/>
                </a:moveTo>
                <a:lnTo>
                  <a:pt x="3266440" y="0"/>
                </a:lnTo>
              </a:path>
            </a:pathLst>
          </a:custGeom>
          <a:ln w="29210">
            <a:solidFill>
              <a:srgbClr val="76CEF9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25" name="bk object 425"/>
          <p:cNvSpPr/>
          <p:nvPr/>
        </p:nvSpPr>
        <p:spPr>
          <a:xfrm>
            <a:off x="3937847" y="2967990"/>
            <a:ext cx="0" cy="922019"/>
          </a:xfrm>
          <a:custGeom>
            <a:avLst/>
            <a:gdLst/>
            <a:ahLst/>
            <a:cxnLst/>
            <a:rect l="l" t="t" r="r" b="b"/>
            <a:pathLst>
              <a:path h="922020">
                <a:moveTo>
                  <a:pt x="0" y="0"/>
                </a:moveTo>
                <a:lnTo>
                  <a:pt x="0" y="922019"/>
                </a:lnTo>
              </a:path>
            </a:pathLst>
          </a:custGeom>
          <a:ln w="29209">
            <a:solidFill>
              <a:srgbClr val="76CEF9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26" name="bk object 426"/>
          <p:cNvSpPr/>
          <p:nvPr/>
        </p:nvSpPr>
        <p:spPr>
          <a:xfrm>
            <a:off x="3918372" y="2953385"/>
            <a:ext cx="4355253" cy="0"/>
          </a:xfrm>
          <a:custGeom>
            <a:avLst/>
            <a:gdLst/>
            <a:ahLst/>
            <a:cxnLst/>
            <a:rect l="l" t="t" r="r" b="b"/>
            <a:pathLst>
              <a:path w="3266440">
                <a:moveTo>
                  <a:pt x="0" y="0"/>
                </a:moveTo>
                <a:lnTo>
                  <a:pt x="3266440" y="0"/>
                </a:lnTo>
              </a:path>
            </a:pathLst>
          </a:custGeom>
          <a:ln w="29210">
            <a:solidFill>
              <a:srgbClr val="76CEF9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27" name="bk object 427"/>
          <p:cNvSpPr/>
          <p:nvPr/>
        </p:nvSpPr>
        <p:spPr>
          <a:xfrm>
            <a:off x="8254153" y="2967990"/>
            <a:ext cx="0" cy="922019"/>
          </a:xfrm>
          <a:custGeom>
            <a:avLst/>
            <a:gdLst/>
            <a:ahLst/>
            <a:cxnLst/>
            <a:rect l="l" t="t" r="r" b="b"/>
            <a:pathLst>
              <a:path h="922020">
                <a:moveTo>
                  <a:pt x="0" y="0"/>
                </a:moveTo>
                <a:lnTo>
                  <a:pt x="0" y="922020"/>
                </a:lnTo>
              </a:path>
            </a:pathLst>
          </a:custGeom>
          <a:ln w="29210">
            <a:solidFill>
              <a:srgbClr val="76CEF9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28" name="bk object 428"/>
          <p:cNvSpPr/>
          <p:nvPr/>
        </p:nvSpPr>
        <p:spPr>
          <a:xfrm>
            <a:off x="3957319" y="3875404"/>
            <a:ext cx="427736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29209">
            <a:solidFill>
              <a:srgbClr val="75CEF9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29" name="bk object 429"/>
          <p:cNvSpPr/>
          <p:nvPr/>
        </p:nvSpPr>
        <p:spPr>
          <a:xfrm>
            <a:off x="3976793" y="2997200"/>
            <a:ext cx="0" cy="863600"/>
          </a:xfrm>
          <a:custGeom>
            <a:avLst/>
            <a:gdLst/>
            <a:ahLst/>
            <a:cxnLst/>
            <a:rect l="l" t="t" r="r" b="b"/>
            <a:pathLst>
              <a:path h="863600">
                <a:moveTo>
                  <a:pt x="0" y="0"/>
                </a:moveTo>
                <a:lnTo>
                  <a:pt x="0" y="863600"/>
                </a:lnTo>
              </a:path>
            </a:pathLst>
          </a:custGeom>
          <a:ln w="29210">
            <a:solidFill>
              <a:srgbClr val="75CEF9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30" name="bk object 430"/>
          <p:cNvSpPr/>
          <p:nvPr/>
        </p:nvSpPr>
        <p:spPr>
          <a:xfrm>
            <a:off x="3957319" y="2982595"/>
            <a:ext cx="427736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29210">
            <a:solidFill>
              <a:srgbClr val="75CEF9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31" name="bk object 431"/>
          <p:cNvSpPr/>
          <p:nvPr/>
        </p:nvSpPr>
        <p:spPr>
          <a:xfrm>
            <a:off x="8215205" y="2997200"/>
            <a:ext cx="0" cy="863600"/>
          </a:xfrm>
          <a:custGeom>
            <a:avLst/>
            <a:gdLst/>
            <a:ahLst/>
            <a:cxnLst/>
            <a:rect l="l" t="t" r="r" b="b"/>
            <a:pathLst>
              <a:path h="863600">
                <a:moveTo>
                  <a:pt x="0" y="0"/>
                </a:moveTo>
                <a:lnTo>
                  <a:pt x="0" y="863600"/>
                </a:lnTo>
              </a:path>
            </a:pathLst>
          </a:custGeom>
          <a:ln w="29210">
            <a:solidFill>
              <a:srgbClr val="75CEF9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32" name="bk object 432"/>
          <p:cNvSpPr/>
          <p:nvPr/>
        </p:nvSpPr>
        <p:spPr>
          <a:xfrm>
            <a:off x="3996267" y="3846195"/>
            <a:ext cx="4199467" cy="0"/>
          </a:xfrm>
          <a:custGeom>
            <a:avLst/>
            <a:gdLst/>
            <a:ahLst/>
            <a:cxnLst/>
            <a:rect l="l" t="t" r="r" b="b"/>
            <a:pathLst>
              <a:path w="3149600">
                <a:moveTo>
                  <a:pt x="0" y="0"/>
                </a:moveTo>
                <a:lnTo>
                  <a:pt x="3149600" y="0"/>
                </a:lnTo>
              </a:path>
            </a:pathLst>
          </a:custGeom>
          <a:ln w="29210">
            <a:solidFill>
              <a:srgbClr val="74CEF9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33" name="bk object 433"/>
          <p:cNvSpPr/>
          <p:nvPr/>
        </p:nvSpPr>
        <p:spPr>
          <a:xfrm>
            <a:off x="4014893" y="3025139"/>
            <a:ext cx="0" cy="806450"/>
          </a:xfrm>
          <a:custGeom>
            <a:avLst/>
            <a:gdLst/>
            <a:ahLst/>
            <a:cxnLst/>
            <a:rect l="l" t="t" r="r" b="b"/>
            <a:pathLst>
              <a:path h="806450">
                <a:moveTo>
                  <a:pt x="0" y="0"/>
                </a:moveTo>
                <a:lnTo>
                  <a:pt x="0" y="806450"/>
                </a:lnTo>
              </a:path>
            </a:pathLst>
          </a:custGeom>
          <a:ln w="27939">
            <a:solidFill>
              <a:srgbClr val="74CEF9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34" name="bk object 434"/>
          <p:cNvSpPr/>
          <p:nvPr/>
        </p:nvSpPr>
        <p:spPr>
          <a:xfrm>
            <a:off x="3996267" y="3011170"/>
            <a:ext cx="4199467" cy="0"/>
          </a:xfrm>
          <a:custGeom>
            <a:avLst/>
            <a:gdLst/>
            <a:ahLst/>
            <a:cxnLst/>
            <a:rect l="l" t="t" r="r" b="b"/>
            <a:pathLst>
              <a:path w="3149600">
                <a:moveTo>
                  <a:pt x="0" y="0"/>
                </a:moveTo>
                <a:lnTo>
                  <a:pt x="3149600" y="0"/>
                </a:lnTo>
              </a:path>
            </a:pathLst>
          </a:custGeom>
          <a:ln w="27939">
            <a:solidFill>
              <a:srgbClr val="74CEF9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35" name="bk object 435"/>
          <p:cNvSpPr/>
          <p:nvPr/>
        </p:nvSpPr>
        <p:spPr>
          <a:xfrm>
            <a:off x="8176260" y="3025139"/>
            <a:ext cx="0" cy="806450"/>
          </a:xfrm>
          <a:custGeom>
            <a:avLst/>
            <a:gdLst/>
            <a:ahLst/>
            <a:cxnLst/>
            <a:rect l="l" t="t" r="r" b="b"/>
            <a:pathLst>
              <a:path h="806450">
                <a:moveTo>
                  <a:pt x="0" y="0"/>
                </a:moveTo>
                <a:lnTo>
                  <a:pt x="0" y="806450"/>
                </a:lnTo>
              </a:path>
            </a:pathLst>
          </a:custGeom>
          <a:ln w="29210">
            <a:solidFill>
              <a:srgbClr val="74CEF9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36" name="bk object 436"/>
          <p:cNvSpPr/>
          <p:nvPr/>
        </p:nvSpPr>
        <p:spPr>
          <a:xfrm>
            <a:off x="4033519" y="3817620"/>
            <a:ext cx="4123267" cy="0"/>
          </a:xfrm>
          <a:custGeom>
            <a:avLst/>
            <a:gdLst/>
            <a:ahLst/>
            <a:cxnLst/>
            <a:rect l="l" t="t" r="r" b="b"/>
            <a:pathLst>
              <a:path w="3092450">
                <a:moveTo>
                  <a:pt x="0" y="0"/>
                </a:moveTo>
                <a:lnTo>
                  <a:pt x="3092450" y="0"/>
                </a:lnTo>
              </a:path>
            </a:pathLst>
          </a:custGeom>
          <a:ln w="27939">
            <a:solidFill>
              <a:srgbClr val="73CDFA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37" name="bk object 437"/>
          <p:cNvSpPr/>
          <p:nvPr/>
        </p:nvSpPr>
        <p:spPr>
          <a:xfrm>
            <a:off x="4052993" y="3054350"/>
            <a:ext cx="0" cy="749300"/>
          </a:xfrm>
          <a:custGeom>
            <a:avLst/>
            <a:gdLst/>
            <a:ahLst/>
            <a:cxnLst/>
            <a:rect l="l" t="t" r="r" b="b"/>
            <a:pathLst>
              <a:path h="749300">
                <a:moveTo>
                  <a:pt x="0" y="0"/>
                </a:moveTo>
                <a:lnTo>
                  <a:pt x="0" y="749300"/>
                </a:lnTo>
              </a:path>
            </a:pathLst>
          </a:custGeom>
          <a:ln w="29210">
            <a:solidFill>
              <a:srgbClr val="73CDFA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38" name="bk object 438"/>
          <p:cNvSpPr/>
          <p:nvPr/>
        </p:nvSpPr>
        <p:spPr>
          <a:xfrm>
            <a:off x="4033519" y="3039745"/>
            <a:ext cx="4123267" cy="0"/>
          </a:xfrm>
          <a:custGeom>
            <a:avLst/>
            <a:gdLst/>
            <a:ahLst/>
            <a:cxnLst/>
            <a:rect l="l" t="t" r="r" b="b"/>
            <a:pathLst>
              <a:path w="3092450">
                <a:moveTo>
                  <a:pt x="0" y="0"/>
                </a:moveTo>
                <a:lnTo>
                  <a:pt x="3092450" y="0"/>
                </a:lnTo>
              </a:path>
            </a:pathLst>
          </a:custGeom>
          <a:ln w="29210">
            <a:solidFill>
              <a:srgbClr val="73CDFA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39" name="bk object 439"/>
          <p:cNvSpPr/>
          <p:nvPr/>
        </p:nvSpPr>
        <p:spPr>
          <a:xfrm>
            <a:off x="8138160" y="3054350"/>
            <a:ext cx="0" cy="749300"/>
          </a:xfrm>
          <a:custGeom>
            <a:avLst/>
            <a:gdLst/>
            <a:ahLst/>
            <a:cxnLst/>
            <a:rect l="l" t="t" r="r" b="b"/>
            <a:pathLst>
              <a:path h="749300">
                <a:moveTo>
                  <a:pt x="0" y="0"/>
                </a:moveTo>
                <a:lnTo>
                  <a:pt x="0" y="749300"/>
                </a:lnTo>
              </a:path>
            </a:pathLst>
          </a:custGeom>
          <a:ln w="27939">
            <a:solidFill>
              <a:srgbClr val="73CDFA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40" name="bk object 440"/>
          <p:cNvSpPr/>
          <p:nvPr/>
        </p:nvSpPr>
        <p:spPr>
          <a:xfrm>
            <a:off x="4072467" y="3789045"/>
            <a:ext cx="4047067" cy="0"/>
          </a:xfrm>
          <a:custGeom>
            <a:avLst/>
            <a:gdLst/>
            <a:ahLst/>
            <a:cxnLst/>
            <a:rect l="l" t="t" r="r" b="b"/>
            <a:pathLst>
              <a:path w="3035300">
                <a:moveTo>
                  <a:pt x="0" y="0"/>
                </a:moveTo>
                <a:lnTo>
                  <a:pt x="3035300" y="0"/>
                </a:lnTo>
              </a:path>
            </a:pathLst>
          </a:custGeom>
          <a:ln w="29210">
            <a:solidFill>
              <a:srgbClr val="72CDFA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41" name="bk object 441"/>
          <p:cNvSpPr/>
          <p:nvPr/>
        </p:nvSpPr>
        <p:spPr>
          <a:xfrm>
            <a:off x="4091939" y="3083560"/>
            <a:ext cx="0" cy="690880"/>
          </a:xfrm>
          <a:custGeom>
            <a:avLst/>
            <a:gdLst/>
            <a:ahLst/>
            <a:cxnLst/>
            <a:rect l="l" t="t" r="r" b="b"/>
            <a:pathLst>
              <a:path h="690879">
                <a:moveTo>
                  <a:pt x="0" y="0"/>
                </a:moveTo>
                <a:lnTo>
                  <a:pt x="0" y="690879"/>
                </a:lnTo>
              </a:path>
            </a:pathLst>
          </a:custGeom>
          <a:ln w="29210">
            <a:solidFill>
              <a:srgbClr val="72CDFA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42" name="bk object 442"/>
          <p:cNvSpPr/>
          <p:nvPr/>
        </p:nvSpPr>
        <p:spPr>
          <a:xfrm>
            <a:off x="4072467" y="3068954"/>
            <a:ext cx="4047067" cy="0"/>
          </a:xfrm>
          <a:custGeom>
            <a:avLst/>
            <a:gdLst/>
            <a:ahLst/>
            <a:cxnLst/>
            <a:rect l="l" t="t" r="r" b="b"/>
            <a:pathLst>
              <a:path w="3035300">
                <a:moveTo>
                  <a:pt x="0" y="0"/>
                </a:moveTo>
                <a:lnTo>
                  <a:pt x="3035300" y="0"/>
                </a:lnTo>
              </a:path>
            </a:pathLst>
          </a:custGeom>
          <a:ln w="29210">
            <a:solidFill>
              <a:srgbClr val="72CDFA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43" name="bk object 443"/>
          <p:cNvSpPr/>
          <p:nvPr/>
        </p:nvSpPr>
        <p:spPr>
          <a:xfrm>
            <a:off x="8100060" y="3083560"/>
            <a:ext cx="0" cy="690880"/>
          </a:xfrm>
          <a:custGeom>
            <a:avLst/>
            <a:gdLst/>
            <a:ahLst/>
            <a:cxnLst/>
            <a:rect l="l" t="t" r="r" b="b"/>
            <a:pathLst>
              <a:path h="690879">
                <a:moveTo>
                  <a:pt x="0" y="0"/>
                </a:moveTo>
                <a:lnTo>
                  <a:pt x="0" y="690879"/>
                </a:lnTo>
              </a:path>
            </a:pathLst>
          </a:custGeom>
          <a:ln w="29210">
            <a:solidFill>
              <a:srgbClr val="72CDFA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44" name="bk object 444"/>
          <p:cNvSpPr/>
          <p:nvPr/>
        </p:nvSpPr>
        <p:spPr>
          <a:xfrm>
            <a:off x="4111414" y="3759834"/>
            <a:ext cx="3969173" cy="0"/>
          </a:xfrm>
          <a:custGeom>
            <a:avLst/>
            <a:gdLst/>
            <a:ahLst/>
            <a:cxnLst/>
            <a:rect l="l" t="t" r="r" b="b"/>
            <a:pathLst>
              <a:path w="2976879">
                <a:moveTo>
                  <a:pt x="0" y="0"/>
                </a:moveTo>
                <a:lnTo>
                  <a:pt x="2976879" y="0"/>
                </a:lnTo>
              </a:path>
            </a:pathLst>
          </a:custGeom>
          <a:ln w="29210">
            <a:solidFill>
              <a:srgbClr val="71CDFA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45" name="bk object 445"/>
          <p:cNvSpPr/>
          <p:nvPr/>
        </p:nvSpPr>
        <p:spPr>
          <a:xfrm>
            <a:off x="4130039" y="3111500"/>
            <a:ext cx="0" cy="633730"/>
          </a:xfrm>
          <a:custGeom>
            <a:avLst/>
            <a:gdLst/>
            <a:ahLst/>
            <a:cxnLst/>
            <a:rect l="l" t="t" r="r" b="b"/>
            <a:pathLst>
              <a:path h="633729">
                <a:moveTo>
                  <a:pt x="0" y="0"/>
                </a:moveTo>
                <a:lnTo>
                  <a:pt x="0" y="633729"/>
                </a:lnTo>
              </a:path>
            </a:pathLst>
          </a:custGeom>
          <a:ln w="27939">
            <a:solidFill>
              <a:srgbClr val="71CDFA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46" name="bk object 446"/>
          <p:cNvSpPr/>
          <p:nvPr/>
        </p:nvSpPr>
        <p:spPr>
          <a:xfrm>
            <a:off x="4111414" y="3097529"/>
            <a:ext cx="3969173" cy="0"/>
          </a:xfrm>
          <a:custGeom>
            <a:avLst/>
            <a:gdLst/>
            <a:ahLst/>
            <a:cxnLst/>
            <a:rect l="l" t="t" r="r" b="b"/>
            <a:pathLst>
              <a:path w="2976879">
                <a:moveTo>
                  <a:pt x="0" y="0"/>
                </a:moveTo>
                <a:lnTo>
                  <a:pt x="2976879" y="0"/>
                </a:lnTo>
              </a:path>
            </a:pathLst>
          </a:custGeom>
          <a:ln w="27939">
            <a:solidFill>
              <a:srgbClr val="71CDFA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47" name="bk object 447"/>
          <p:cNvSpPr/>
          <p:nvPr/>
        </p:nvSpPr>
        <p:spPr>
          <a:xfrm>
            <a:off x="8061112" y="3111500"/>
            <a:ext cx="0" cy="633730"/>
          </a:xfrm>
          <a:custGeom>
            <a:avLst/>
            <a:gdLst/>
            <a:ahLst/>
            <a:cxnLst/>
            <a:rect l="l" t="t" r="r" b="b"/>
            <a:pathLst>
              <a:path h="633729">
                <a:moveTo>
                  <a:pt x="0" y="0"/>
                </a:moveTo>
                <a:lnTo>
                  <a:pt x="0" y="633730"/>
                </a:lnTo>
              </a:path>
            </a:pathLst>
          </a:custGeom>
          <a:ln w="29210">
            <a:solidFill>
              <a:srgbClr val="71CDFA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48" name="bk object 448"/>
          <p:cNvSpPr/>
          <p:nvPr/>
        </p:nvSpPr>
        <p:spPr>
          <a:xfrm>
            <a:off x="4148667" y="3731259"/>
            <a:ext cx="3892973" cy="0"/>
          </a:xfrm>
          <a:custGeom>
            <a:avLst/>
            <a:gdLst/>
            <a:ahLst/>
            <a:cxnLst/>
            <a:rect l="l" t="t" r="r" b="b"/>
            <a:pathLst>
              <a:path w="2919729">
                <a:moveTo>
                  <a:pt x="0" y="0"/>
                </a:moveTo>
                <a:lnTo>
                  <a:pt x="2919729" y="0"/>
                </a:lnTo>
              </a:path>
            </a:pathLst>
          </a:custGeom>
          <a:ln w="27939">
            <a:solidFill>
              <a:srgbClr val="70CDFA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49" name="bk object 449"/>
          <p:cNvSpPr/>
          <p:nvPr/>
        </p:nvSpPr>
        <p:spPr>
          <a:xfrm>
            <a:off x="4168139" y="3140710"/>
            <a:ext cx="0" cy="576580"/>
          </a:xfrm>
          <a:custGeom>
            <a:avLst/>
            <a:gdLst/>
            <a:ahLst/>
            <a:cxnLst/>
            <a:rect l="l" t="t" r="r" b="b"/>
            <a:pathLst>
              <a:path h="576579">
                <a:moveTo>
                  <a:pt x="0" y="0"/>
                </a:moveTo>
                <a:lnTo>
                  <a:pt x="0" y="576579"/>
                </a:lnTo>
              </a:path>
            </a:pathLst>
          </a:custGeom>
          <a:ln w="29210">
            <a:solidFill>
              <a:srgbClr val="70CDFA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50" name="bk object 450"/>
          <p:cNvSpPr/>
          <p:nvPr/>
        </p:nvSpPr>
        <p:spPr>
          <a:xfrm>
            <a:off x="4148667" y="3126104"/>
            <a:ext cx="3892973" cy="0"/>
          </a:xfrm>
          <a:custGeom>
            <a:avLst/>
            <a:gdLst/>
            <a:ahLst/>
            <a:cxnLst/>
            <a:rect l="l" t="t" r="r" b="b"/>
            <a:pathLst>
              <a:path w="2919729">
                <a:moveTo>
                  <a:pt x="0" y="0"/>
                </a:moveTo>
                <a:lnTo>
                  <a:pt x="2919729" y="0"/>
                </a:lnTo>
              </a:path>
            </a:pathLst>
          </a:custGeom>
          <a:ln w="29210">
            <a:solidFill>
              <a:srgbClr val="70CDFA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51" name="bk object 451"/>
          <p:cNvSpPr/>
          <p:nvPr/>
        </p:nvSpPr>
        <p:spPr>
          <a:xfrm>
            <a:off x="8023012" y="3140710"/>
            <a:ext cx="0" cy="576580"/>
          </a:xfrm>
          <a:custGeom>
            <a:avLst/>
            <a:gdLst/>
            <a:ahLst/>
            <a:cxnLst/>
            <a:rect l="l" t="t" r="r" b="b"/>
            <a:pathLst>
              <a:path h="576579">
                <a:moveTo>
                  <a:pt x="0" y="0"/>
                </a:moveTo>
                <a:lnTo>
                  <a:pt x="0" y="576579"/>
                </a:lnTo>
              </a:path>
            </a:pathLst>
          </a:custGeom>
          <a:ln w="27939">
            <a:solidFill>
              <a:srgbClr val="70CDFA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52" name="bk object 452"/>
          <p:cNvSpPr/>
          <p:nvPr/>
        </p:nvSpPr>
        <p:spPr>
          <a:xfrm>
            <a:off x="4187614" y="3702684"/>
            <a:ext cx="3816773" cy="0"/>
          </a:xfrm>
          <a:custGeom>
            <a:avLst/>
            <a:gdLst/>
            <a:ahLst/>
            <a:cxnLst/>
            <a:rect l="l" t="t" r="r" b="b"/>
            <a:pathLst>
              <a:path w="2862579">
                <a:moveTo>
                  <a:pt x="0" y="0"/>
                </a:moveTo>
                <a:lnTo>
                  <a:pt x="2862579" y="0"/>
                </a:lnTo>
              </a:path>
            </a:pathLst>
          </a:custGeom>
          <a:ln w="29210">
            <a:solidFill>
              <a:srgbClr val="6FCDFB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53" name="bk object 453"/>
          <p:cNvSpPr/>
          <p:nvPr/>
        </p:nvSpPr>
        <p:spPr>
          <a:xfrm>
            <a:off x="4207085" y="3169921"/>
            <a:ext cx="0" cy="518159"/>
          </a:xfrm>
          <a:custGeom>
            <a:avLst/>
            <a:gdLst/>
            <a:ahLst/>
            <a:cxnLst/>
            <a:rect l="l" t="t" r="r" b="b"/>
            <a:pathLst>
              <a:path h="518160">
                <a:moveTo>
                  <a:pt x="0" y="0"/>
                </a:moveTo>
                <a:lnTo>
                  <a:pt x="0" y="518160"/>
                </a:lnTo>
              </a:path>
            </a:pathLst>
          </a:custGeom>
          <a:ln w="29209">
            <a:solidFill>
              <a:srgbClr val="6FCDFB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54" name="bk object 454"/>
          <p:cNvSpPr/>
          <p:nvPr/>
        </p:nvSpPr>
        <p:spPr>
          <a:xfrm>
            <a:off x="4187614" y="3155314"/>
            <a:ext cx="3816773" cy="0"/>
          </a:xfrm>
          <a:custGeom>
            <a:avLst/>
            <a:gdLst/>
            <a:ahLst/>
            <a:cxnLst/>
            <a:rect l="l" t="t" r="r" b="b"/>
            <a:pathLst>
              <a:path w="2862579">
                <a:moveTo>
                  <a:pt x="0" y="0"/>
                </a:moveTo>
                <a:lnTo>
                  <a:pt x="2862579" y="0"/>
                </a:lnTo>
              </a:path>
            </a:pathLst>
          </a:custGeom>
          <a:ln w="29209">
            <a:solidFill>
              <a:srgbClr val="6FCDFB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55" name="bk object 455"/>
          <p:cNvSpPr/>
          <p:nvPr/>
        </p:nvSpPr>
        <p:spPr>
          <a:xfrm>
            <a:off x="7984912" y="3169921"/>
            <a:ext cx="0" cy="518159"/>
          </a:xfrm>
          <a:custGeom>
            <a:avLst/>
            <a:gdLst/>
            <a:ahLst/>
            <a:cxnLst/>
            <a:rect l="l" t="t" r="r" b="b"/>
            <a:pathLst>
              <a:path h="518160">
                <a:moveTo>
                  <a:pt x="0" y="0"/>
                </a:moveTo>
                <a:lnTo>
                  <a:pt x="0" y="518159"/>
                </a:lnTo>
              </a:path>
            </a:pathLst>
          </a:custGeom>
          <a:ln w="29210">
            <a:solidFill>
              <a:srgbClr val="6FCDFB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56" name="bk object 456"/>
          <p:cNvSpPr/>
          <p:nvPr/>
        </p:nvSpPr>
        <p:spPr>
          <a:xfrm>
            <a:off x="4226560" y="3673475"/>
            <a:ext cx="3738880" cy="0"/>
          </a:xfrm>
          <a:custGeom>
            <a:avLst/>
            <a:gdLst/>
            <a:ahLst/>
            <a:cxnLst/>
            <a:rect l="l" t="t" r="r" b="b"/>
            <a:pathLst>
              <a:path w="2804160">
                <a:moveTo>
                  <a:pt x="0" y="0"/>
                </a:moveTo>
                <a:lnTo>
                  <a:pt x="2804160" y="0"/>
                </a:lnTo>
              </a:path>
            </a:pathLst>
          </a:custGeom>
          <a:ln w="29209">
            <a:solidFill>
              <a:srgbClr val="6ECDFB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57" name="bk object 457"/>
          <p:cNvSpPr/>
          <p:nvPr/>
        </p:nvSpPr>
        <p:spPr>
          <a:xfrm>
            <a:off x="4246033" y="3199129"/>
            <a:ext cx="0" cy="459740"/>
          </a:xfrm>
          <a:custGeom>
            <a:avLst/>
            <a:gdLst/>
            <a:ahLst/>
            <a:cxnLst/>
            <a:rect l="l" t="t" r="r" b="b"/>
            <a:pathLst>
              <a:path h="459739">
                <a:moveTo>
                  <a:pt x="0" y="0"/>
                </a:moveTo>
                <a:lnTo>
                  <a:pt x="0" y="459740"/>
                </a:lnTo>
              </a:path>
            </a:pathLst>
          </a:custGeom>
          <a:ln w="29210">
            <a:solidFill>
              <a:srgbClr val="6ECDFB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58" name="bk object 458"/>
          <p:cNvSpPr/>
          <p:nvPr/>
        </p:nvSpPr>
        <p:spPr>
          <a:xfrm>
            <a:off x="4226560" y="3184525"/>
            <a:ext cx="3738880" cy="0"/>
          </a:xfrm>
          <a:custGeom>
            <a:avLst/>
            <a:gdLst/>
            <a:ahLst/>
            <a:cxnLst/>
            <a:rect l="l" t="t" r="r" b="b"/>
            <a:pathLst>
              <a:path w="2804160">
                <a:moveTo>
                  <a:pt x="0" y="0"/>
                </a:moveTo>
                <a:lnTo>
                  <a:pt x="2804160" y="0"/>
                </a:lnTo>
              </a:path>
            </a:pathLst>
          </a:custGeom>
          <a:ln w="29210">
            <a:solidFill>
              <a:srgbClr val="6ECDFB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59" name="bk object 459"/>
          <p:cNvSpPr/>
          <p:nvPr/>
        </p:nvSpPr>
        <p:spPr>
          <a:xfrm>
            <a:off x="7945967" y="3199129"/>
            <a:ext cx="0" cy="459740"/>
          </a:xfrm>
          <a:custGeom>
            <a:avLst/>
            <a:gdLst/>
            <a:ahLst/>
            <a:cxnLst/>
            <a:rect l="l" t="t" r="r" b="b"/>
            <a:pathLst>
              <a:path h="459739">
                <a:moveTo>
                  <a:pt x="0" y="0"/>
                </a:moveTo>
                <a:lnTo>
                  <a:pt x="0" y="459740"/>
                </a:lnTo>
              </a:path>
            </a:pathLst>
          </a:custGeom>
          <a:ln w="29209">
            <a:solidFill>
              <a:srgbClr val="6ECDFB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60" name="bk object 460"/>
          <p:cNvSpPr/>
          <p:nvPr/>
        </p:nvSpPr>
        <p:spPr>
          <a:xfrm>
            <a:off x="4265505" y="3644265"/>
            <a:ext cx="3660987" cy="0"/>
          </a:xfrm>
          <a:custGeom>
            <a:avLst/>
            <a:gdLst/>
            <a:ahLst/>
            <a:cxnLst/>
            <a:rect l="l" t="t" r="r" b="b"/>
            <a:pathLst>
              <a:path w="2745740">
                <a:moveTo>
                  <a:pt x="0" y="0"/>
                </a:moveTo>
                <a:lnTo>
                  <a:pt x="2745740" y="0"/>
                </a:lnTo>
              </a:path>
            </a:pathLst>
          </a:custGeom>
          <a:ln w="29210">
            <a:solidFill>
              <a:srgbClr val="6DCDFB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61" name="bk object 461"/>
          <p:cNvSpPr/>
          <p:nvPr/>
        </p:nvSpPr>
        <p:spPr>
          <a:xfrm>
            <a:off x="4284133" y="3227070"/>
            <a:ext cx="0" cy="402590"/>
          </a:xfrm>
          <a:custGeom>
            <a:avLst/>
            <a:gdLst/>
            <a:ahLst/>
            <a:cxnLst/>
            <a:rect l="l" t="t" r="r" b="b"/>
            <a:pathLst>
              <a:path h="402589">
                <a:moveTo>
                  <a:pt x="0" y="0"/>
                </a:moveTo>
                <a:lnTo>
                  <a:pt x="0" y="402590"/>
                </a:lnTo>
              </a:path>
            </a:pathLst>
          </a:custGeom>
          <a:ln w="27939">
            <a:solidFill>
              <a:srgbClr val="6DCDFB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62" name="bk object 462"/>
          <p:cNvSpPr/>
          <p:nvPr/>
        </p:nvSpPr>
        <p:spPr>
          <a:xfrm>
            <a:off x="4265505" y="3213100"/>
            <a:ext cx="3660987" cy="0"/>
          </a:xfrm>
          <a:custGeom>
            <a:avLst/>
            <a:gdLst/>
            <a:ahLst/>
            <a:cxnLst/>
            <a:rect l="l" t="t" r="r" b="b"/>
            <a:pathLst>
              <a:path w="2745740">
                <a:moveTo>
                  <a:pt x="0" y="0"/>
                </a:moveTo>
                <a:lnTo>
                  <a:pt x="2745740" y="0"/>
                </a:lnTo>
              </a:path>
            </a:pathLst>
          </a:custGeom>
          <a:ln w="27939">
            <a:solidFill>
              <a:srgbClr val="6DCDFB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63" name="bk object 463"/>
          <p:cNvSpPr/>
          <p:nvPr/>
        </p:nvSpPr>
        <p:spPr>
          <a:xfrm>
            <a:off x="7907020" y="3227070"/>
            <a:ext cx="0" cy="402590"/>
          </a:xfrm>
          <a:custGeom>
            <a:avLst/>
            <a:gdLst/>
            <a:ahLst/>
            <a:cxnLst/>
            <a:rect l="l" t="t" r="r" b="b"/>
            <a:pathLst>
              <a:path h="402589">
                <a:moveTo>
                  <a:pt x="0" y="0"/>
                </a:moveTo>
                <a:lnTo>
                  <a:pt x="0" y="402589"/>
                </a:lnTo>
              </a:path>
            </a:pathLst>
          </a:custGeom>
          <a:ln w="29210">
            <a:solidFill>
              <a:srgbClr val="6DCDFB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64" name="bk object 464"/>
          <p:cNvSpPr/>
          <p:nvPr/>
        </p:nvSpPr>
        <p:spPr>
          <a:xfrm>
            <a:off x="4302760" y="3615690"/>
            <a:ext cx="3584787" cy="0"/>
          </a:xfrm>
          <a:custGeom>
            <a:avLst/>
            <a:gdLst/>
            <a:ahLst/>
            <a:cxnLst/>
            <a:rect l="l" t="t" r="r" b="b"/>
            <a:pathLst>
              <a:path w="2688590">
                <a:moveTo>
                  <a:pt x="0" y="0"/>
                </a:moveTo>
                <a:lnTo>
                  <a:pt x="2688590" y="0"/>
                </a:lnTo>
              </a:path>
            </a:pathLst>
          </a:custGeom>
          <a:ln w="27940">
            <a:solidFill>
              <a:srgbClr val="6CCCFC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65" name="bk object 465"/>
          <p:cNvSpPr/>
          <p:nvPr/>
        </p:nvSpPr>
        <p:spPr>
          <a:xfrm>
            <a:off x="4322233" y="3256279"/>
            <a:ext cx="0" cy="345440"/>
          </a:xfrm>
          <a:custGeom>
            <a:avLst/>
            <a:gdLst/>
            <a:ahLst/>
            <a:cxnLst/>
            <a:rect l="l" t="t" r="r" b="b"/>
            <a:pathLst>
              <a:path h="345439">
                <a:moveTo>
                  <a:pt x="0" y="0"/>
                </a:moveTo>
                <a:lnTo>
                  <a:pt x="0" y="345439"/>
                </a:lnTo>
              </a:path>
            </a:pathLst>
          </a:custGeom>
          <a:ln w="29209">
            <a:solidFill>
              <a:srgbClr val="6CCCFC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66" name="bk object 466"/>
          <p:cNvSpPr/>
          <p:nvPr/>
        </p:nvSpPr>
        <p:spPr>
          <a:xfrm>
            <a:off x="4302760" y="3241675"/>
            <a:ext cx="3584787" cy="0"/>
          </a:xfrm>
          <a:custGeom>
            <a:avLst/>
            <a:gdLst/>
            <a:ahLst/>
            <a:cxnLst/>
            <a:rect l="l" t="t" r="r" b="b"/>
            <a:pathLst>
              <a:path w="2688590">
                <a:moveTo>
                  <a:pt x="0" y="0"/>
                </a:moveTo>
                <a:lnTo>
                  <a:pt x="2688590" y="0"/>
                </a:lnTo>
              </a:path>
            </a:pathLst>
          </a:custGeom>
          <a:ln w="29210">
            <a:solidFill>
              <a:srgbClr val="6CCCFC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67" name="bk object 467"/>
          <p:cNvSpPr/>
          <p:nvPr/>
        </p:nvSpPr>
        <p:spPr>
          <a:xfrm>
            <a:off x="7868920" y="3256279"/>
            <a:ext cx="0" cy="345440"/>
          </a:xfrm>
          <a:custGeom>
            <a:avLst/>
            <a:gdLst/>
            <a:ahLst/>
            <a:cxnLst/>
            <a:rect l="l" t="t" r="r" b="b"/>
            <a:pathLst>
              <a:path h="345439">
                <a:moveTo>
                  <a:pt x="0" y="0"/>
                </a:moveTo>
                <a:lnTo>
                  <a:pt x="0" y="345440"/>
                </a:lnTo>
              </a:path>
            </a:pathLst>
          </a:custGeom>
          <a:ln w="27939">
            <a:solidFill>
              <a:srgbClr val="6CCCFC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68" name="bk object 468"/>
          <p:cNvSpPr/>
          <p:nvPr/>
        </p:nvSpPr>
        <p:spPr>
          <a:xfrm>
            <a:off x="4341705" y="3587115"/>
            <a:ext cx="3508587" cy="0"/>
          </a:xfrm>
          <a:custGeom>
            <a:avLst/>
            <a:gdLst/>
            <a:ahLst/>
            <a:cxnLst/>
            <a:rect l="l" t="t" r="r" b="b"/>
            <a:pathLst>
              <a:path w="2631440">
                <a:moveTo>
                  <a:pt x="0" y="0"/>
                </a:moveTo>
                <a:lnTo>
                  <a:pt x="2631440" y="0"/>
                </a:lnTo>
              </a:path>
            </a:pathLst>
          </a:custGeom>
          <a:ln w="29209">
            <a:solidFill>
              <a:srgbClr val="6BCCFC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69" name="bk object 469"/>
          <p:cNvSpPr/>
          <p:nvPr/>
        </p:nvSpPr>
        <p:spPr>
          <a:xfrm>
            <a:off x="4361179" y="3285490"/>
            <a:ext cx="0" cy="287020"/>
          </a:xfrm>
          <a:custGeom>
            <a:avLst/>
            <a:gdLst/>
            <a:ahLst/>
            <a:cxnLst/>
            <a:rect l="l" t="t" r="r" b="b"/>
            <a:pathLst>
              <a:path h="287020">
                <a:moveTo>
                  <a:pt x="0" y="0"/>
                </a:moveTo>
                <a:lnTo>
                  <a:pt x="0" y="287020"/>
                </a:lnTo>
              </a:path>
            </a:pathLst>
          </a:custGeom>
          <a:ln w="29210">
            <a:solidFill>
              <a:srgbClr val="6BCCFC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70" name="bk object 470"/>
          <p:cNvSpPr/>
          <p:nvPr/>
        </p:nvSpPr>
        <p:spPr>
          <a:xfrm>
            <a:off x="4341705" y="3270884"/>
            <a:ext cx="3508587" cy="0"/>
          </a:xfrm>
          <a:custGeom>
            <a:avLst/>
            <a:gdLst/>
            <a:ahLst/>
            <a:cxnLst/>
            <a:rect l="l" t="t" r="r" b="b"/>
            <a:pathLst>
              <a:path w="2631440">
                <a:moveTo>
                  <a:pt x="0" y="0"/>
                </a:moveTo>
                <a:lnTo>
                  <a:pt x="2631440" y="0"/>
                </a:lnTo>
              </a:path>
            </a:pathLst>
          </a:custGeom>
          <a:ln w="29210">
            <a:solidFill>
              <a:srgbClr val="6BCCFC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71" name="bk object 471"/>
          <p:cNvSpPr/>
          <p:nvPr/>
        </p:nvSpPr>
        <p:spPr>
          <a:xfrm>
            <a:off x="7830820" y="3285490"/>
            <a:ext cx="0" cy="287020"/>
          </a:xfrm>
          <a:custGeom>
            <a:avLst/>
            <a:gdLst/>
            <a:ahLst/>
            <a:cxnLst/>
            <a:rect l="l" t="t" r="r" b="b"/>
            <a:pathLst>
              <a:path h="287020">
                <a:moveTo>
                  <a:pt x="0" y="0"/>
                </a:moveTo>
                <a:lnTo>
                  <a:pt x="0" y="287020"/>
                </a:lnTo>
              </a:path>
            </a:pathLst>
          </a:custGeom>
          <a:ln w="29210">
            <a:solidFill>
              <a:srgbClr val="6BCCFC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72" name="bk object 472"/>
          <p:cNvSpPr/>
          <p:nvPr/>
        </p:nvSpPr>
        <p:spPr>
          <a:xfrm>
            <a:off x="4380654" y="3557904"/>
            <a:ext cx="3430693" cy="0"/>
          </a:xfrm>
          <a:custGeom>
            <a:avLst/>
            <a:gdLst/>
            <a:ahLst/>
            <a:cxnLst/>
            <a:rect l="l" t="t" r="r" b="b"/>
            <a:pathLst>
              <a:path w="2573020">
                <a:moveTo>
                  <a:pt x="0" y="0"/>
                </a:moveTo>
                <a:lnTo>
                  <a:pt x="2573020" y="0"/>
                </a:lnTo>
              </a:path>
            </a:pathLst>
          </a:custGeom>
          <a:ln w="29210">
            <a:solidFill>
              <a:srgbClr val="6ACCFC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73" name="bk object 473"/>
          <p:cNvSpPr/>
          <p:nvPr/>
        </p:nvSpPr>
        <p:spPr>
          <a:xfrm>
            <a:off x="4399279" y="3313429"/>
            <a:ext cx="0" cy="229870"/>
          </a:xfrm>
          <a:custGeom>
            <a:avLst/>
            <a:gdLst/>
            <a:ahLst/>
            <a:cxnLst/>
            <a:rect l="l" t="t" r="r" b="b"/>
            <a:pathLst>
              <a:path h="229870">
                <a:moveTo>
                  <a:pt x="0" y="0"/>
                </a:moveTo>
                <a:lnTo>
                  <a:pt x="0" y="229870"/>
                </a:lnTo>
              </a:path>
            </a:pathLst>
          </a:custGeom>
          <a:ln w="27939">
            <a:solidFill>
              <a:srgbClr val="6ACCFC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74" name="bk object 474"/>
          <p:cNvSpPr/>
          <p:nvPr/>
        </p:nvSpPr>
        <p:spPr>
          <a:xfrm>
            <a:off x="4380654" y="3299459"/>
            <a:ext cx="3430693" cy="0"/>
          </a:xfrm>
          <a:custGeom>
            <a:avLst/>
            <a:gdLst/>
            <a:ahLst/>
            <a:cxnLst/>
            <a:rect l="l" t="t" r="r" b="b"/>
            <a:pathLst>
              <a:path w="2573020">
                <a:moveTo>
                  <a:pt x="0" y="0"/>
                </a:moveTo>
                <a:lnTo>
                  <a:pt x="2573020" y="0"/>
                </a:lnTo>
              </a:path>
            </a:pathLst>
          </a:custGeom>
          <a:ln w="27939">
            <a:solidFill>
              <a:srgbClr val="6ACCFC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75" name="bk object 475"/>
          <p:cNvSpPr/>
          <p:nvPr/>
        </p:nvSpPr>
        <p:spPr>
          <a:xfrm>
            <a:off x="7791872" y="3313429"/>
            <a:ext cx="0" cy="229870"/>
          </a:xfrm>
          <a:custGeom>
            <a:avLst/>
            <a:gdLst/>
            <a:ahLst/>
            <a:cxnLst/>
            <a:rect l="l" t="t" r="r" b="b"/>
            <a:pathLst>
              <a:path h="229870">
                <a:moveTo>
                  <a:pt x="0" y="0"/>
                </a:moveTo>
                <a:lnTo>
                  <a:pt x="0" y="229870"/>
                </a:lnTo>
              </a:path>
            </a:pathLst>
          </a:custGeom>
          <a:ln w="29210">
            <a:solidFill>
              <a:srgbClr val="6ACCFC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76" name="bk object 476"/>
          <p:cNvSpPr/>
          <p:nvPr/>
        </p:nvSpPr>
        <p:spPr>
          <a:xfrm>
            <a:off x="4417906" y="3529329"/>
            <a:ext cx="3354493" cy="0"/>
          </a:xfrm>
          <a:custGeom>
            <a:avLst/>
            <a:gdLst/>
            <a:ahLst/>
            <a:cxnLst/>
            <a:rect l="l" t="t" r="r" b="b"/>
            <a:pathLst>
              <a:path w="2515870">
                <a:moveTo>
                  <a:pt x="0" y="0"/>
                </a:moveTo>
                <a:lnTo>
                  <a:pt x="2515870" y="0"/>
                </a:lnTo>
              </a:path>
            </a:pathLst>
          </a:custGeom>
          <a:ln w="27939">
            <a:solidFill>
              <a:srgbClr val="69CCFC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77" name="bk object 477"/>
          <p:cNvSpPr/>
          <p:nvPr/>
        </p:nvSpPr>
        <p:spPr>
          <a:xfrm>
            <a:off x="4437379" y="3342640"/>
            <a:ext cx="0" cy="172720"/>
          </a:xfrm>
          <a:custGeom>
            <a:avLst/>
            <a:gdLst/>
            <a:ahLst/>
            <a:cxnLst/>
            <a:rect l="l" t="t" r="r" b="b"/>
            <a:pathLst>
              <a:path h="172720">
                <a:moveTo>
                  <a:pt x="0" y="0"/>
                </a:moveTo>
                <a:lnTo>
                  <a:pt x="0" y="172720"/>
                </a:lnTo>
              </a:path>
            </a:pathLst>
          </a:custGeom>
          <a:ln w="29210">
            <a:solidFill>
              <a:srgbClr val="69CCFC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78" name="bk object 478"/>
          <p:cNvSpPr/>
          <p:nvPr/>
        </p:nvSpPr>
        <p:spPr>
          <a:xfrm>
            <a:off x="4417906" y="3328034"/>
            <a:ext cx="3354493" cy="0"/>
          </a:xfrm>
          <a:custGeom>
            <a:avLst/>
            <a:gdLst/>
            <a:ahLst/>
            <a:cxnLst/>
            <a:rect l="l" t="t" r="r" b="b"/>
            <a:pathLst>
              <a:path w="2515870">
                <a:moveTo>
                  <a:pt x="0" y="0"/>
                </a:moveTo>
                <a:lnTo>
                  <a:pt x="2515870" y="0"/>
                </a:lnTo>
              </a:path>
            </a:pathLst>
          </a:custGeom>
          <a:ln w="29210">
            <a:solidFill>
              <a:srgbClr val="69CCFC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79" name="bk object 479"/>
          <p:cNvSpPr/>
          <p:nvPr/>
        </p:nvSpPr>
        <p:spPr>
          <a:xfrm>
            <a:off x="7753772" y="3342640"/>
            <a:ext cx="0" cy="172720"/>
          </a:xfrm>
          <a:custGeom>
            <a:avLst/>
            <a:gdLst/>
            <a:ahLst/>
            <a:cxnLst/>
            <a:rect l="l" t="t" r="r" b="b"/>
            <a:pathLst>
              <a:path h="172720">
                <a:moveTo>
                  <a:pt x="0" y="0"/>
                </a:moveTo>
                <a:lnTo>
                  <a:pt x="0" y="172720"/>
                </a:lnTo>
              </a:path>
            </a:pathLst>
          </a:custGeom>
          <a:ln w="27939">
            <a:solidFill>
              <a:srgbClr val="69CCFC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80" name="bk object 480"/>
          <p:cNvSpPr/>
          <p:nvPr/>
        </p:nvSpPr>
        <p:spPr>
          <a:xfrm>
            <a:off x="4456854" y="3500754"/>
            <a:ext cx="3278293" cy="0"/>
          </a:xfrm>
          <a:custGeom>
            <a:avLst/>
            <a:gdLst/>
            <a:ahLst/>
            <a:cxnLst/>
            <a:rect l="l" t="t" r="r" b="b"/>
            <a:pathLst>
              <a:path w="2458720">
                <a:moveTo>
                  <a:pt x="0" y="0"/>
                </a:moveTo>
                <a:lnTo>
                  <a:pt x="2458720" y="0"/>
                </a:lnTo>
              </a:path>
            </a:pathLst>
          </a:custGeom>
          <a:ln w="29210">
            <a:solidFill>
              <a:srgbClr val="68CCFD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81" name="bk object 481"/>
          <p:cNvSpPr/>
          <p:nvPr/>
        </p:nvSpPr>
        <p:spPr>
          <a:xfrm>
            <a:off x="4476327" y="3371850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9210">
            <a:solidFill>
              <a:srgbClr val="68CCFD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82" name="bk object 482"/>
          <p:cNvSpPr/>
          <p:nvPr/>
        </p:nvSpPr>
        <p:spPr>
          <a:xfrm>
            <a:off x="4456854" y="3357245"/>
            <a:ext cx="3278293" cy="0"/>
          </a:xfrm>
          <a:custGeom>
            <a:avLst/>
            <a:gdLst/>
            <a:ahLst/>
            <a:cxnLst/>
            <a:rect l="l" t="t" r="r" b="b"/>
            <a:pathLst>
              <a:path w="2458720">
                <a:moveTo>
                  <a:pt x="0" y="0"/>
                </a:moveTo>
                <a:lnTo>
                  <a:pt x="2458720" y="0"/>
                </a:lnTo>
              </a:path>
            </a:pathLst>
          </a:custGeom>
          <a:ln w="29210">
            <a:solidFill>
              <a:srgbClr val="68CCFD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83" name="bk object 483"/>
          <p:cNvSpPr/>
          <p:nvPr/>
        </p:nvSpPr>
        <p:spPr>
          <a:xfrm>
            <a:off x="7715672" y="3371850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9210">
            <a:solidFill>
              <a:srgbClr val="68CCFD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84" name="bk object 484"/>
          <p:cNvSpPr/>
          <p:nvPr/>
        </p:nvSpPr>
        <p:spPr>
          <a:xfrm>
            <a:off x="4495800" y="3471545"/>
            <a:ext cx="3200400" cy="0"/>
          </a:xfrm>
          <a:custGeom>
            <a:avLst/>
            <a:gdLst/>
            <a:ahLst/>
            <a:cxnLst/>
            <a:rect l="l" t="t" r="r" b="b"/>
            <a:pathLst>
              <a:path w="2400300">
                <a:moveTo>
                  <a:pt x="0" y="0"/>
                </a:moveTo>
                <a:lnTo>
                  <a:pt x="2400300" y="0"/>
                </a:lnTo>
              </a:path>
            </a:pathLst>
          </a:custGeom>
          <a:ln w="29210">
            <a:solidFill>
              <a:srgbClr val="67CCFD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85" name="bk object 485"/>
          <p:cNvSpPr/>
          <p:nvPr/>
        </p:nvSpPr>
        <p:spPr>
          <a:xfrm>
            <a:off x="4495800" y="3399790"/>
            <a:ext cx="37253" cy="57150"/>
          </a:xfrm>
          <a:custGeom>
            <a:avLst/>
            <a:gdLst/>
            <a:ahLst/>
            <a:cxnLst/>
            <a:rect l="l" t="t" r="r" b="b"/>
            <a:pathLst>
              <a:path w="27939" h="57150">
                <a:moveTo>
                  <a:pt x="0" y="57150"/>
                </a:moveTo>
                <a:lnTo>
                  <a:pt x="27939" y="57150"/>
                </a:lnTo>
                <a:lnTo>
                  <a:pt x="27939" y="0"/>
                </a:lnTo>
                <a:lnTo>
                  <a:pt x="0" y="0"/>
                </a:lnTo>
                <a:lnTo>
                  <a:pt x="0" y="57150"/>
                </a:lnTo>
                <a:close/>
              </a:path>
            </a:pathLst>
          </a:custGeom>
          <a:solidFill>
            <a:srgbClr val="67CCFD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86" name="bk object 486"/>
          <p:cNvSpPr/>
          <p:nvPr/>
        </p:nvSpPr>
        <p:spPr>
          <a:xfrm>
            <a:off x="4495800" y="3385820"/>
            <a:ext cx="3200400" cy="0"/>
          </a:xfrm>
          <a:custGeom>
            <a:avLst/>
            <a:gdLst/>
            <a:ahLst/>
            <a:cxnLst/>
            <a:rect l="l" t="t" r="r" b="b"/>
            <a:pathLst>
              <a:path w="2400300">
                <a:moveTo>
                  <a:pt x="0" y="0"/>
                </a:moveTo>
                <a:lnTo>
                  <a:pt x="2400300" y="0"/>
                </a:lnTo>
              </a:path>
            </a:pathLst>
          </a:custGeom>
          <a:ln w="27939">
            <a:solidFill>
              <a:srgbClr val="67CCFD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87" name="bk object 487"/>
          <p:cNvSpPr/>
          <p:nvPr/>
        </p:nvSpPr>
        <p:spPr>
          <a:xfrm>
            <a:off x="7657254" y="3399790"/>
            <a:ext cx="38945" cy="57150"/>
          </a:xfrm>
          <a:custGeom>
            <a:avLst/>
            <a:gdLst/>
            <a:ahLst/>
            <a:cxnLst/>
            <a:rect l="l" t="t" r="r" b="b"/>
            <a:pathLst>
              <a:path w="29210" h="57150">
                <a:moveTo>
                  <a:pt x="29210" y="0"/>
                </a:moveTo>
                <a:lnTo>
                  <a:pt x="0" y="0"/>
                </a:lnTo>
                <a:lnTo>
                  <a:pt x="0" y="57150"/>
                </a:lnTo>
                <a:lnTo>
                  <a:pt x="29210" y="57150"/>
                </a:lnTo>
                <a:lnTo>
                  <a:pt x="29210" y="0"/>
                </a:lnTo>
                <a:close/>
              </a:path>
            </a:pathLst>
          </a:custGeom>
          <a:solidFill>
            <a:srgbClr val="67CCFD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488" name="bk object 488"/>
          <p:cNvSpPr/>
          <p:nvPr/>
        </p:nvSpPr>
        <p:spPr>
          <a:xfrm>
            <a:off x="4533053" y="3428365"/>
            <a:ext cx="3124200" cy="0"/>
          </a:xfrm>
          <a:custGeom>
            <a:avLst/>
            <a:gdLst/>
            <a:ahLst/>
            <a:cxnLst/>
            <a:rect l="l" t="t" r="r" b="b"/>
            <a:pathLst>
              <a:path w="2343150">
                <a:moveTo>
                  <a:pt x="0" y="0"/>
                </a:moveTo>
                <a:lnTo>
                  <a:pt x="2343150" y="0"/>
                </a:lnTo>
              </a:path>
            </a:pathLst>
          </a:custGeom>
          <a:ln w="57150">
            <a:solidFill>
              <a:srgbClr val="66CCFF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5400" b="0" i="0">
                <a:solidFill>
                  <a:schemeClr val="bg1"/>
                </a:solidFill>
                <a:latin typeface="Lucida Sans"/>
                <a:cs typeface="Lucida Sans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7/28/20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44362060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7/28/20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6643142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E24B68D-0585-440B-87BF-C77FCF4DEF0C}" type="datetimeFigureOut">
              <a:rPr lang="en-US"/>
              <a:pPr>
                <a:defRPr/>
              </a:pPr>
              <a:t>7/28/20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4338E2-D95B-4B6F-BED2-EC3CF6ADDF3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712127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200" y="1371600"/>
            <a:ext cx="10468864" cy="1828800"/>
          </a:xfrm>
          <a:ln>
            <a:noFill/>
          </a:ln>
        </p:spPr>
        <p:txBody>
          <a:bodyPr tIns="0" rIns="18288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56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00" y="3228536"/>
            <a:ext cx="10472928" cy="1752600"/>
          </a:xfrm>
        </p:spPr>
        <p:txBody>
          <a:bodyPr lIns="0" rIns="18288"/>
          <a:lstStyle>
            <a:lvl1pPr marL="0" marR="45720" indent="0" algn="r">
              <a:buNone/>
              <a:defRPr>
                <a:solidFill>
                  <a:schemeClr val="tx1"/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29">
            <a:extLst>
              <a:ext uri="{FF2B5EF4-FFF2-40B4-BE49-F238E27FC236}">
                <a16:creationId xmlns:a16="http://schemas.microsoft.com/office/drawing/2014/main" id="{878739B7-7F35-437B-A19F-026DF10038A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22E640-2C2C-49DA-B915-3D32A9FD5F6F}" type="datetimeFigureOut">
              <a:rPr lang="en-US"/>
              <a:pPr>
                <a:defRPr/>
              </a:pPr>
              <a:t>7/28/20</a:t>
            </a:fld>
            <a:endParaRPr lang="en-US"/>
          </a:p>
        </p:txBody>
      </p:sp>
      <p:sp>
        <p:nvSpPr>
          <p:cNvPr id="5" name="Footer Placeholder 18">
            <a:extLst>
              <a:ext uri="{FF2B5EF4-FFF2-40B4-BE49-F238E27FC236}">
                <a16:creationId xmlns:a16="http://schemas.microsoft.com/office/drawing/2014/main" id="{CA53B750-462E-498C-AE98-BC5B3171E3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>
            <a:extLst>
              <a:ext uri="{FF2B5EF4-FFF2-40B4-BE49-F238E27FC236}">
                <a16:creationId xmlns:a16="http://schemas.microsoft.com/office/drawing/2014/main" id="{316ED033-AE08-45B9-919B-2305AEC1819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D1EAEE"/>
                </a:solidFill>
              </a:defRPr>
            </a:lvl1pPr>
          </a:lstStyle>
          <a:p>
            <a:fld id="{D02211C7-D0C5-41CF-931D-B6F1B441AB2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9234520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9">
            <a:extLst>
              <a:ext uri="{FF2B5EF4-FFF2-40B4-BE49-F238E27FC236}">
                <a16:creationId xmlns:a16="http://schemas.microsoft.com/office/drawing/2014/main" id="{A8FAAC9E-409E-4189-8CD4-07ECFE091A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EEDC32-F0E2-4A8E-88B7-23AFC2D5B4E6}" type="datetimeFigureOut">
              <a:rPr lang="en-US"/>
              <a:pPr>
                <a:defRPr/>
              </a:pPr>
              <a:t>7/28/20</a:t>
            </a:fld>
            <a:endParaRPr lang="en-US" dirty="0"/>
          </a:p>
        </p:txBody>
      </p:sp>
      <p:sp>
        <p:nvSpPr>
          <p:cNvPr id="5" name="Footer Placeholder 21">
            <a:extLst>
              <a:ext uri="{FF2B5EF4-FFF2-40B4-BE49-F238E27FC236}">
                <a16:creationId xmlns:a16="http://schemas.microsoft.com/office/drawing/2014/main" id="{2B109772-4AB2-4621-BDA5-532B46C325B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>
            <a:extLst>
              <a:ext uri="{FF2B5EF4-FFF2-40B4-BE49-F238E27FC236}">
                <a16:creationId xmlns:a16="http://schemas.microsoft.com/office/drawing/2014/main" id="{41FC7029-5E62-449F-B1CB-27723D9C5F1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8C0F3DA-1A7A-4743-9D41-02E473FF500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25739937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136" y="1316736"/>
            <a:ext cx="10363200" cy="1362456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56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136" y="2704664"/>
            <a:ext cx="10363200" cy="1509712"/>
          </a:xfrm>
        </p:spPr>
        <p:txBody>
          <a:bodyPr lIns="45720" rIns="45720"/>
          <a:lstStyle>
            <a:lvl1pPr marL="0" indent="0">
              <a:buNone/>
              <a:defRPr sz="2200">
                <a:solidFill>
                  <a:schemeClr val="tx1"/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F09E1C9-D24A-4615-8F22-BE86D6E6C28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B9A069C-AC17-4836-B8CB-DA9C6557813E}" type="datetimeFigureOut">
              <a:rPr lang="en-US"/>
              <a:pPr>
                <a:defRPr/>
              </a:pPr>
              <a:t>7/28/20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8D1CA4F-DD13-4155-B1AC-5508B56B167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26FBE0F-9263-4A46-AD58-3011516FE5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D1EAEE"/>
                </a:solidFill>
              </a:defRPr>
            </a:lvl1pPr>
          </a:lstStyle>
          <a:p>
            <a:fld id="{DB19CE8B-DA96-44D7-9EDF-F0242C84F89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9653681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704088"/>
            <a:ext cx="109728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920085"/>
            <a:ext cx="5384800" cy="4434840"/>
          </a:xfrm>
        </p:spPr>
        <p:txBody>
          <a:bodyPr/>
          <a:lstStyle>
            <a:lvl1pPr>
              <a:defRPr sz="26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920085"/>
            <a:ext cx="5384800" cy="4434840"/>
          </a:xfrm>
        </p:spPr>
        <p:txBody>
          <a:bodyPr/>
          <a:lstStyle>
            <a:lvl1pPr>
              <a:defRPr sz="26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9">
            <a:extLst>
              <a:ext uri="{FF2B5EF4-FFF2-40B4-BE49-F238E27FC236}">
                <a16:creationId xmlns:a16="http://schemas.microsoft.com/office/drawing/2014/main" id="{A6EC0D1C-0A43-4A4E-8A27-A4A74401187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847FC21-D424-4B1D-BE15-744A5C100F06}" type="datetimeFigureOut">
              <a:rPr lang="en-US"/>
              <a:pPr>
                <a:defRPr/>
              </a:pPr>
              <a:t>7/28/20</a:t>
            </a:fld>
            <a:endParaRPr lang="en-US" dirty="0"/>
          </a:p>
        </p:txBody>
      </p:sp>
      <p:sp>
        <p:nvSpPr>
          <p:cNvPr id="6" name="Footer Placeholder 21">
            <a:extLst>
              <a:ext uri="{FF2B5EF4-FFF2-40B4-BE49-F238E27FC236}">
                <a16:creationId xmlns:a16="http://schemas.microsoft.com/office/drawing/2014/main" id="{0D78C6B7-7513-4AB1-AE16-B1D37F96CA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>
            <a:extLst>
              <a:ext uri="{FF2B5EF4-FFF2-40B4-BE49-F238E27FC236}">
                <a16:creationId xmlns:a16="http://schemas.microsoft.com/office/drawing/2014/main" id="{7487169F-16CF-4ED2-8D14-44203DB162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EEAF626-10C1-4B1E-9261-26B4233EC22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67137414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70408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855248"/>
            <a:ext cx="5386917" cy="659352"/>
          </a:xfrm>
        </p:spPr>
        <p:txBody>
          <a:bodyPr lIns="45720" tIns="0" rIns="45720" bIns="0" anchor="ctr">
            <a:noAutofit/>
          </a:bodyPr>
          <a:lstStyle>
            <a:lvl1pPr marL="0" indent="0">
              <a:buNone/>
              <a:defRPr sz="2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3368" y="1859758"/>
            <a:ext cx="5389033" cy="654843"/>
          </a:xfrm>
        </p:spPr>
        <p:txBody>
          <a:bodyPr lIns="45720" tIns="0" rIns="45720" bIns="0" anchor="ctr"/>
          <a:lstStyle>
            <a:lvl1pPr marL="0" indent="0">
              <a:buNone/>
              <a:defRPr sz="2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600" y="2514600"/>
            <a:ext cx="5386917" cy="3845720"/>
          </a:xfrm>
        </p:spPr>
        <p:txBody>
          <a:bodyPr tIns="0"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514600"/>
            <a:ext cx="5389033" cy="3845720"/>
          </a:xfrm>
        </p:spPr>
        <p:txBody>
          <a:bodyPr tIns="0"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9">
            <a:extLst>
              <a:ext uri="{FF2B5EF4-FFF2-40B4-BE49-F238E27FC236}">
                <a16:creationId xmlns:a16="http://schemas.microsoft.com/office/drawing/2014/main" id="{208F38EC-01BD-472C-B50B-135759EAA36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E46088-5669-4FF6-940A-29B02C6F6747}" type="datetimeFigureOut">
              <a:rPr lang="en-US"/>
              <a:pPr>
                <a:defRPr/>
              </a:pPr>
              <a:t>7/28/20</a:t>
            </a:fld>
            <a:endParaRPr lang="en-US" dirty="0"/>
          </a:p>
        </p:txBody>
      </p:sp>
      <p:sp>
        <p:nvSpPr>
          <p:cNvPr id="8" name="Footer Placeholder 21">
            <a:extLst>
              <a:ext uri="{FF2B5EF4-FFF2-40B4-BE49-F238E27FC236}">
                <a16:creationId xmlns:a16="http://schemas.microsoft.com/office/drawing/2014/main" id="{762860E1-D458-48D2-8E2E-053F70BA368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>
            <a:extLst>
              <a:ext uri="{FF2B5EF4-FFF2-40B4-BE49-F238E27FC236}">
                <a16:creationId xmlns:a16="http://schemas.microsoft.com/office/drawing/2014/main" id="{6A84AEDA-1377-4791-9DE3-D863B6128D0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49A7092-740E-4971-880B-B4DBCDCF75F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01885423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704088"/>
            <a:ext cx="11074400" cy="1143000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5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9">
            <a:extLst>
              <a:ext uri="{FF2B5EF4-FFF2-40B4-BE49-F238E27FC236}">
                <a16:creationId xmlns:a16="http://schemas.microsoft.com/office/drawing/2014/main" id="{1BB1ABB5-1EB2-4EFD-81E1-2067583553B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2B5B952-8F21-4242-91DF-B3BEAF8B9DA6}" type="datetimeFigureOut">
              <a:rPr lang="en-US"/>
              <a:pPr>
                <a:defRPr/>
              </a:pPr>
              <a:t>7/28/20</a:t>
            </a:fld>
            <a:endParaRPr lang="en-US" dirty="0"/>
          </a:p>
        </p:txBody>
      </p:sp>
      <p:sp>
        <p:nvSpPr>
          <p:cNvPr id="4" name="Footer Placeholder 21">
            <a:extLst>
              <a:ext uri="{FF2B5EF4-FFF2-40B4-BE49-F238E27FC236}">
                <a16:creationId xmlns:a16="http://schemas.microsoft.com/office/drawing/2014/main" id="{7CCC1E2A-2BEC-47B1-90DD-32FA295D03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>
            <a:extLst>
              <a:ext uri="{FF2B5EF4-FFF2-40B4-BE49-F238E27FC236}">
                <a16:creationId xmlns:a16="http://schemas.microsoft.com/office/drawing/2014/main" id="{70E3F5D2-B894-4204-B80E-394554DCE7B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E296927-7EC2-4CE8-BA88-F03E1EA3037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66541565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>
            <a:extLst>
              <a:ext uri="{FF2B5EF4-FFF2-40B4-BE49-F238E27FC236}">
                <a16:creationId xmlns:a16="http://schemas.microsoft.com/office/drawing/2014/main" id="{20D676C5-FFD5-466D-A869-38869ABF1C9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73F5256-B7F2-4C44-848B-F21DA72431A1}" type="datetimeFigureOut">
              <a:rPr lang="en-US"/>
              <a:pPr>
                <a:defRPr/>
              </a:pPr>
              <a:t>7/28/20</a:t>
            </a:fld>
            <a:endParaRPr lang="en-US" dirty="0"/>
          </a:p>
        </p:txBody>
      </p:sp>
      <p:sp>
        <p:nvSpPr>
          <p:cNvPr id="3" name="Footer Placeholder 21">
            <a:extLst>
              <a:ext uri="{FF2B5EF4-FFF2-40B4-BE49-F238E27FC236}">
                <a16:creationId xmlns:a16="http://schemas.microsoft.com/office/drawing/2014/main" id="{A25781FD-7FD2-4CFE-92FE-C2F50FACDEE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>
            <a:extLst>
              <a:ext uri="{FF2B5EF4-FFF2-40B4-BE49-F238E27FC236}">
                <a16:creationId xmlns:a16="http://schemas.microsoft.com/office/drawing/2014/main" id="{2997FFA5-68B3-42FA-9F3B-670D50931B3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1B12198-37EE-4AD7-8916-0A5FC6CB3B8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21268156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514352"/>
            <a:ext cx="3657600" cy="116205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26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400" y="1676400"/>
            <a:ext cx="3657600" cy="4572000"/>
          </a:xfrm>
        </p:spPr>
        <p:txBody>
          <a:bodyPr lIns="18288" rIns="18288"/>
          <a:lstStyle>
            <a:lvl1pPr marL="0" indent="0" algn="l">
              <a:buNone/>
              <a:defRPr sz="1400"/>
            </a:lvl1pPr>
            <a:lvl2pPr indent="0" algn="l">
              <a:buNone/>
              <a:defRPr sz="1200"/>
            </a:lvl2pPr>
            <a:lvl3pPr indent="0" algn="l">
              <a:buNone/>
              <a:defRPr sz="1000"/>
            </a:lvl3pPr>
            <a:lvl4pPr indent="0" algn="l">
              <a:buNone/>
              <a:defRPr sz="900"/>
            </a:lvl4pPr>
            <a:lvl5pPr indent="0" algn="l">
              <a:buNone/>
              <a:defRPr sz="9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733" y="1676400"/>
            <a:ext cx="6815667" cy="4572000"/>
          </a:xfrm>
        </p:spPr>
        <p:txBody>
          <a:bodyPr tIns="0"/>
          <a:lstStyle>
            <a:lvl1pPr>
              <a:defRPr sz="2800"/>
            </a:lvl1pPr>
            <a:lvl2pPr>
              <a:defRPr sz="2600"/>
            </a:lvl2pPr>
            <a:lvl3pPr>
              <a:defRPr sz="2400"/>
            </a:lvl3pPr>
            <a:lvl4pPr>
              <a:defRPr sz="20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9">
            <a:extLst>
              <a:ext uri="{FF2B5EF4-FFF2-40B4-BE49-F238E27FC236}">
                <a16:creationId xmlns:a16="http://schemas.microsoft.com/office/drawing/2014/main" id="{E55F1B72-A130-43A8-ADC4-AA3310574E0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CA6473-2FAB-4384-9699-2BA8B22B419D}" type="datetimeFigureOut">
              <a:rPr lang="en-US"/>
              <a:pPr>
                <a:defRPr/>
              </a:pPr>
              <a:t>7/28/20</a:t>
            </a:fld>
            <a:endParaRPr lang="en-US" dirty="0"/>
          </a:p>
        </p:txBody>
      </p:sp>
      <p:sp>
        <p:nvSpPr>
          <p:cNvPr id="6" name="Footer Placeholder 21">
            <a:extLst>
              <a:ext uri="{FF2B5EF4-FFF2-40B4-BE49-F238E27FC236}">
                <a16:creationId xmlns:a16="http://schemas.microsoft.com/office/drawing/2014/main" id="{098A372F-26A2-4201-AE06-67B6C4A9B0A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>
            <a:extLst>
              <a:ext uri="{FF2B5EF4-FFF2-40B4-BE49-F238E27FC236}">
                <a16:creationId xmlns:a16="http://schemas.microsoft.com/office/drawing/2014/main" id="{9F26815F-5656-486B-99B8-180C8BC7BCD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4BD3A7C-3FDB-43C9-99B4-7DDFDCD38B6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28055258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13">
            <a:extLst>
              <a:ext uri="{FF2B5EF4-FFF2-40B4-BE49-F238E27FC236}">
                <a16:creationId xmlns:a16="http://schemas.microsoft.com/office/drawing/2014/main" id="{357EAC2A-565C-4D67-A18A-28A70848EF57}"/>
              </a:ext>
            </a:extLst>
          </p:cNvPr>
          <p:cNvSpPr/>
          <p:nvPr/>
        </p:nvSpPr>
        <p:spPr>
          <a:xfrm rot="420000" flipV="1">
            <a:off x="4220633" y="1108075"/>
            <a:ext cx="7010400" cy="4114800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6" name="Right Triangle 5">
            <a:extLst>
              <a:ext uri="{FF2B5EF4-FFF2-40B4-BE49-F238E27FC236}">
                <a16:creationId xmlns:a16="http://schemas.microsoft.com/office/drawing/2014/main" id="{C17B0B87-3EA1-43E1-94A2-0614E380CADA}"/>
              </a:ext>
            </a:extLst>
          </p:cNvPr>
          <p:cNvSpPr/>
          <p:nvPr/>
        </p:nvSpPr>
        <p:spPr>
          <a:xfrm rot="420000" flipV="1">
            <a:off x="10672234" y="5359401"/>
            <a:ext cx="207433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7" name="Freeform 15">
            <a:extLst>
              <a:ext uri="{FF2B5EF4-FFF2-40B4-BE49-F238E27FC236}">
                <a16:creationId xmlns:a16="http://schemas.microsoft.com/office/drawing/2014/main" id="{681BC58C-3770-4B1E-8D54-A4698842F459}"/>
              </a:ext>
            </a:extLst>
          </p:cNvPr>
          <p:cNvSpPr>
            <a:spLocks/>
          </p:cNvSpPr>
          <p:nvPr/>
        </p:nvSpPr>
        <p:spPr bwMode="auto">
          <a:xfrm flipV="1">
            <a:off x="-12700" y="5816600"/>
            <a:ext cx="12217400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>
              <a:latin typeface="+mn-lt"/>
            </a:endParaRPr>
          </a:p>
        </p:txBody>
      </p:sp>
      <p:sp>
        <p:nvSpPr>
          <p:cNvPr id="8" name="Freeform 16">
            <a:extLst>
              <a:ext uri="{FF2B5EF4-FFF2-40B4-BE49-F238E27FC236}">
                <a16:creationId xmlns:a16="http://schemas.microsoft.com/office/drawing/2014/main" id="{59E37EF9-FFFA-4635-A692-21B3FA955BC7}"/>
              </a:ext>
            </a:extLst>
          </p:cNvPr>
          <p:cNvSpPr>
            <a:spLocks/>
          </p:cNvSpPr>
          <p:nvPr/>
        </p:nvSpPr>
        <p:spPr bwMode="auto">
          <a:xfrm flipV="1">
            <a:off x="5842000" y="6219826"/>
            <a:ext cx="6350000" cy="63817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>
              <a:latin typeface="+mn-lt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800" y="1176997"/>
            <a:ext cx="2950464" cy="1582621"/>
          </a:xfrm>
        </p:spPr>
        <p:txBody>
          <a:bodyPr lIns="45720" rIns="45720" bIns="45720"/>
          <a:lstStyle>
            <a:lvl1pPr algn="l">
              <a:buNone/>
              <a:defRPr sz="2000" b="1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800" y="2828785"/>
            <a:ext cx="2946400" cy="2179320"/>
          </a:xfrm>
        </p:spPr>
        <p:txBody>
          <a:bodyPr lIns="64008" rIns="45720"/>
          <a:lstStyle>
            <a:lvl1pPr marL="0" indent="0" algn="l">
              <a:spcBef>
                <a:spcPts val="250"/>
              </a:spcBef>
              <a:buFontTx/>
              <a:buNone/>
              <a:defRPr sz="1300"/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724" y="1199517"/>
            <a:ext cx="6156960" cy="3931920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200"/>
            </a:lvl1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9" name="Date Placeholder 4">
            <a:extLst>
              <a:ext uri="{FF2B5EF4-FFF2-40B4-BE49-F238E27FC236}">
                <a16:creationId xmlns:a16="http://schemas.microsoft.com/office/drawing/2014/main" id="{01855F24-2155-4BB7-8B6E-AAE48BC3167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41E0A71-682C-4714-8F6E-2D813426B0A4}" type="datetimeFigureOut">
              <a:rPr lang="en-US"/>
              <a:pPr>
                <a:defRPr/>
              </a:pPr>
              <a:t>7/28/20</a:t>
            </a:fld>
            <a:endParaRPr lang="en-US"/>
          </a:p>
        </p:txBody>
      </p:sp>
      <p:sp>
        <p:nvSpPr>
          <p:cNvPr id="10" name="Footer Placeholder 5">
            <a:extLst>
              <a:ext uri="{FF2B5EF4-FFF2-40B4-BE49-F238E27FC236}">
                <a16:creationId xmlns:a16="http://schemas.microsoft.com/office/drawing/2014/main" id="{F1F3D635-D0B6-4534-B20B-EE98E30F756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840F1F54-0046-4458-87E7-3EB84FBF560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769600" y="6356351"/>
            <a:ext cx="812800" cy="365125"/>
          </a:xfrm>
        </p:spPr>
        <p:txBody>
          <a:bodyPr/>
          <a:lstStyle>
            <a:lvl1pPr>
              <a:defRPr/>
            </a:lvl1pPr>
          </a:lstStyle>
          <a:p>
            <a:fld id="{5D989BEF-C8B0-49BC-9EF9-82BD69DC78B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97220489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9">
            <a:extLst>
              <a:ext uri="{FF2B5EF4-FFF2-40B4-BE49-F238E27FC236}">
                <a16:creationId xmlns:a16="http://schemas.microsoft.com/office/drawing/2014/main" id="{AB965B81-4D09-4431-899D-A4C6AC3451F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D7E1585-28BC-4286-9477-4C737D604822}" type="datetimeFigureOut">
              <a:rPr lang="en-US"/>
              <a:pPr>
                <a:defRPr/>
              </a:pPr>
              <a:t>7/28/20</a:t>
            </a:fld>
            <a:endParaRPr lang="en-US" dirty="0"/>
          </a:p>
        </p:txBody>
      </p:sp>
      <p:sp>
        <p:nvSpPr>
          <p:cNvPr id="5" name="Footer Placeholder 21">
            <a:extLst>
              <a:ext uri="{FF2B5EF4-FFF2-40B4-BE49-F238E27FC236}">
                <a16:creationId xmlns:a16="http://schemas.microsoft.com/office/drawing/2014/main" id="{AD6B7EE2-87B1-45D9-888D-7B7ED2616D7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>
            <a:extLst>
              <a:ext uri="{FF2B5EF4-FFF2-40B4-BE49-F238E27FC236}">
                <a16:creationId xmlns:a16="http://schemas.microsoft.com/office/drawing/2014/main" id="{D6047D9C-92BB-4B46-BE99-9BD16BFA25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6201724-805F-47ED-BE59-2A7DFCCB689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9438932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BB6BA00-D031-45D9-8061-69F4D99C8373}" type="datetimeFigureOut">
              <a:rPr lang="en-US"/>
              <a:pPr>
                <a:defRPr/>
              </a:pPr>
              <a:t>7/28/20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78762A-C9CB-4D56-B5F1-1695C698BF9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4565440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914402"/>
            <a:ext cx="2743200" cy="52117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914402"/>
            <a:ext cx="8026400" cy="521176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9">
            <a:extLst>
              <a:ext uri="{FF2B5EF4-FFF2-40B4-BE49-F238E27FC236}">
                <a16:creationId xmlns:a16="http://schemas.microsoft.com/office/drawing/2014/main" id="{CABCC5B6-D821-48C1-89C3-00988B40DEE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62F95D1-88FF-4F41-8B1B-81B51085197A}" type="datetimeFigureOut">
              <a:rPr lang="en-US"/>
              <a:pPr>
                <a:defRPr/>
              </a:pPr>
              <a:t>7/28/20</a:t>
            </a:fld>
            <a:endParaRPr lang="en-US" dirty="0"/>
          </a:p>
        </p:txBody>
      </p:sp>
      <p:sp>
        <p:nvSpPr>
          <p:cNvPr id="5" name="Footer Placeholder 21">
            <a:extLst>
              <a:ext uri="{FF2B5EF4-FFF2-40B4-BE49-F238E27FC236}">
                <a16:creationId xmlns:a16="http://schemas.microsoft.com/office/drawing/2014/main" id="{F933D502-7025-4C76-AFD3-55F378A5EF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>
            <a:extLst>
              <a:ext uri="{FF2B5EF4-FFF2-40B4-BE49-F238E27FC236}">
                <a16:creationId xmlns:a16="http://schemas.microsoft.com/office/drawing/2014/main" id="{43D9D753-3F29-4545-AB19-67C5AE555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8BAECE0-DF04-48DD-AEFE-8A9A193EEE3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70339447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291E3EA-427B-4C53-9937-F846C329FDB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726132F-7991-4030-BA83-4C76E63BCCB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F4E3356-78D5-4BE9-AF71-AFF94E9A79E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5744E63-33B9-4FE7-BCA5-CC257013DA5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A3242F4-9B65-4BBA-94D6-DE5CCDDB8A4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ED9F94C-B033-4962-AE68-C149DBB7451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90380070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93C0822-D03E-460B-97AB-0120501312A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1223212-4201-4D9C-9EC0-6C296B3C498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29F5959-8ECE-44D6-8429-8FF11FAC4DD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441DE70-C70A-4807-B371-5D12C383F1F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71F54E3-95FD-4DFB-81DB-96F71E8A96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2FF029F-5A79-4395-917E-C66AF5B5F17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26202084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F513958-9D69-44F5-86F2-3FE882E2F0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1" y="1709739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82FAFF0-899C-4754-B9DC-0C8C5BFACB0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1" y="4589464"/>
            <a:ext cx="105156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68E9E6D-5085-4BE1-AFE3-64CF6C612E7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1355A49-13F8-408C-AB7B-6C32E73BC22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1C1E8AC-A089-40DD-8E6C-6A88F3E1567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76D11B0-40F2-4307-BB66-44F0427A3F6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07363108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6089064-8383-4B82-8747-067A9019AA0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ED9E124-504C-4EFA-9E23-3D74574D54CF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52B70CA6-BE56-42A8-9B91-45DDB634692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D14FCCF-F8FB-47B7-9CE6-08ACDDDBE40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12B64544-C0AE-4DCE-BE25-FA6396CB23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7E337D5-82D9-4398-9BFB-6C44AAFE053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B8DFC2B-536A-485D-8779-78F650D146E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44838986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A119118-0D34-449A-BD76-F5C5C3023BC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0317" y="365126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E69041A-543C-4955-8A9F-69179E9BB63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40318" y="1681163"/>
            <a:ext cx="5158316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8F43734-5AAE-4312-AF49-7E560871AC4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40318" y="2505075"/>
            <a:ext cx="5158316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EC4930EB-A53A-43CD-91C2-0D84D7524231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71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0CF48A3-0DB7-4C52-999D-61BD063ED1DF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71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E658B7A7-F9C4-4BD6-92E1-2C82D5CAAE3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6540786-185E-411F-BA9A-66CECC45F1F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F7B6C781-4655-4AA9-95EE-CCB17D9A480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C0E1048-7966-4FD6-98C1-CD918CE3F17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34481032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432CF7C-9260-43B2-A137-F598CC00CFD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A2DC45C-F2AF-48A0-8218-E4401093B88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B8EFF57-B5E4-4985-8B42-DB63054070B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5871BF3-E2E5-451C-A0F6-5FA468AF083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93ADD34-1FB2-49ED-9F65-DA6ABC80087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62948477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DF09D5EE-A604-422C-A788-16C823D2EC2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F1B97CE1-3149-4EF9-B89E-AC74C20061E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B156404-ECCA-46F2-A180-F579892C89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7CC702B-5A4B-40EA-8D58-3B61B6D6893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60819852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FC2EAC1-A1CF-4C15-A61E-23B19666586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0318" y="457200"/>
            <a:ext cx="393276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475EE73-1B90-42EC-8D6F-DD66BD3CD69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717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82942F70-CEFC-45F9-9878-267A5AB092F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40318" y="2057400"/>
            <a:ext cx="393276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37EC208D-5290-4536-B5F0-5A42F58874C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3CB1881-2F26-44DE-A7A1-429F955D770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2916D08-3676-463B-9DA3-98AA4256750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876CE01-5EA9-4882-A821-4FC667150DD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99218102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15C795B-7C85-4CA8-BA10-583F56C7314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0318" y="457200"/>
            <a:ext cx="393276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EEFED00-6095-4503-BE15-BECAF686227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717" y="987426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32C43485-E864-4ABE-BC69-469CFDF823C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40318" y="2057400"/>
            <a:ext cx="393276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B6DE828B-C7CF-4219-9173-C1FC0BF9D2D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7868723B-FAFB-49D0-89A3-F6E4A8E8CC3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C3ECC3C-7DE3-495F-9B6A-8E0A24777E7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EFB9935-FFA0-41C2-A48C-2B897B56AB3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1948052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24672A1-245C-48BB-B844-24B6411ABBE6}" type="datetimeFigureOut">
              <a:rPr lang="en-US"/>
              <a:pPr>
                <a:defRPr/>
              </a:pPr>
              <a:t>7/28/20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AE6C3D3-1B3A-4DD1-AC08-97053D3475E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3920388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DBEEA0B-39A2-4BC5-AB15-2617A810C01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10868EBC-B655-460D-8960-F47A68ED825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C07212D-4692-41F3-B3D9-85B8BD556E6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9ED192D-344E-4D66-A784-6B66D531CBB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26D77E4-D00D-48A5-B3D6-B586A8AF227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FD11ECB-187A-4948-9434-B330F64FBFB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39922190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4419244D-6B2E-4985-98A6-853AE2FFEB37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04BA6084-ADFC-4324-B994-3305EEC8ED9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4815C07-DA67-44C9-BA9D-FC2C4853AAF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56C88CF-5B4F-461B-92F5-36F38F9679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E71A2C3-9D16-466D-8507-5CEF970EED4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3494A1D-6563-4C72-BC9E-3A42D58DDEA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02568706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D886745-0DDE-4034-94A3-46F0987055F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>
            <a:extLst>
              <a:ext uri="{FF2B5EF4-FFF2-40B4-BE49-F238E27FC236}">
                <a16:creationId xmlns:a16="http://schemas.microsoft.com/office/drawing/2014/main" id="{BE21D7C7-D950-46BF-8E60-D3136EE69F0C}"/>
              </a:ext>
            </a:extLst>
          </p:cNvPr>
          <p:cNvSpPr>
            <a:spLocks noGrp="1"/>
          </p:cNvSpPr>
          <p:nvPr>
            <p:ph type="tbl" idx="1"/>
          </p:nvPr>
        </p:nvSpPr>
        <p:spPr>
          <a:xfrm>
            <a:off x="609600" y="1600201"/>
            <a:ext cx="10972800" cy="4525963"/>
          </a:xfrm>
        </p:spPr>
        <p:txBody>
          <a:bodyPr/>
          <a:lstStyle/>
          <a:p>
            <a:endParaRPr lang="en-U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BDF3B48-FEA8-4F02-AC76-9389FDCBC09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09600" y="6245225"/>
            <a:ext cx="2844800" cy="476250"/>
          </a:xfrm>
        </p:spPr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D40747A-25C6-4A68-84CC-ECA095A3106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165600" y="6245225"/>
            <a:ext cx="3860800" cy="476250"/>
          </a:xfrm>
        </p:spPr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6B85A9A-E836-4E45-8239-20A5F4287D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737600" y="6245225"/>
            <a:ext cx="2844800" cy="476250"/>
          </a:xfrm>
        </p:spPr>
        <p:txBody>
          <a:bodyPr/>
          <a:lstStyle>
            <a:lvl1pPr>
              <a:defRPr/>
            </a:lvl1pPr>
          </a:lstStyle>
          <a:p>
            <a:fld id="{6B6CF46C-C1A8-4347-AB9E-D84D2BE7A5C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0838637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751F05-B46D-4C14-8BAD-F2105D87FF4D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53A802B-90B6-4D55-8488-7A886CE6701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27007E2-3CD3-4673-B3D8-8672A0F0C7A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s-ES_tradnl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4344C1D-9FC3-4404-B1CC-7A4F5C904ED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s-ES_tradnl" alt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BD39C0F-C649-4696-8258-21DBA753941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FB0809C-50D7-4FED-8D86-D607B50DD310}" type="slidenum">
              <a:rPr lang="es-ES_tradnl" altLang="en-US"/>
              <a:pPr/>
              <a:t>‹#›</a:t>
            </a:fld>
            <a:endParaRPr lang="es-ES_tradnl" altLang="en-US"/>
          </a:p>
        </p:txBody>
      </p:sp>
    </p:spTree>
    <p:extLst>
      <p:ext uri="{BB962C8B-B14F-4D97-AF65-F5344CB8AC3E}">
        <p14:creationId xmlns:p14="http://schemas.microsoft.com/office/powerpoint/2010/main" val="2278743330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506D7B8-F32B-4E2C-962A-AFE02615CB2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F4F170D-DB91-4CD5-9D3F-027308D27C4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BEC1477-5B44-4F7E-BDC0-692F4C65BD7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s-ES_tradnl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8A3988F-3BD0-4CB8-B59A-01F1457E617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s-ES_tradnl" alt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1ECD6F6-87FF-485C-8D31-9A0CBC98E77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AC0DBCF-A1DC-4C03-B1AC-A23BA1C16FEE}" type="slidenum">
              <a:rPr lang="es-ES_tradnl" altLang="en-US"/>
              <a:pPr/>
              <a:t>‹#›</a:t>
            </a:fld>
            <a:endParaRPr lang="es-ES_tradnl" altLang="en-US"/>
          </a:p>
        </p:txBody>
      </p:sp>
    </p:spTree>
    <p:extLst>
      <p:ext uri="{BB962C8B-B14F-4D97-AF65-F5344CB8AC3E}">
        <p14:creationId xmlns:p14="http://schemas.microsoft.com/office/powerpoint/2010/main" val="998641643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5E1BD7A-CB82-42E4-99A9-82ECCA9E3AE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1" y="1709739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3E21124-A573-4E6D-8A46-EAA4132E09A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1" y="4589464"/>
            <a:ext cx="105156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2E6922B-B1B8-4414-9D4C-8E930592BD7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s-ES_tradnl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E6582B2-7021-4EC1-9430-C5BD55CCF8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s-ES_tradnl" alt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8114C26-37E0-4298-A146-9B98C28E34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2CAD03D-98EC-4BD9-A108-ABA884D6B3FF}" type="slidenum">
              <a:rPr lang="es-ES_tradnl" altLang="en-US"/>
              <a:pPr/>
              <a:t>‹#›</a:t>
            </a:fld>
            <a:endParaRPr lang="es-ES_tradnl" altLang="en-US"/>
          </a:p>
        </p:txBody>
      </p:sp>
    </p:spTree>
    <p:extLst>
      <p:ext uri="{BB962C8B-B14F-4D97-AF65-F5344CB8AC3E}">
        <p14:creationId xmlns:p14="http://schemas.microsoft.com/office/powerpoint/2010/main" val="3947851778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7D3BE72-FD80-48B6-B51C-5A85E518A7F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BB1181F-B703-4105-93E1-7D6774F7697F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457A429-7D0E-4DB1-B47B-D7A0419AB69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B1B5F258-13E3-45D1-96C5-C16838A9843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s-ES_tradnl" alt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7625E6D-917F-4904-975F-83C68386ED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s-ES_tradnl" alt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64FD77E-4A37-4B32-98E6-E77B8A75424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80B684D-3CC5-4527-9AAF-09AC6C29AA4C}" type="slidenum">
              <a:rPr lang="es-ES_tradnl" altLang="en-US"/>
              <a:pPr/>
              <a:t>‹#›</a:t>
            </a:fld>
            <a:endParaRPr lang="es-ES_tradnl" altLang="en-US"/>
          </a:p>
        </p:txBody>
      </p:sp>
    </p:spTree>
    <p:extLst>
      <p:ext uri="{BB962C8B-B14F-4D97-AF65-F5344CB8AC3E}">
        <p14:creationId xmlns:p14="http://schemas.microsoft.com/office/powerpoint/2010/main" val="1065332773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EE5A24D-2F2C-418C-B3B0-3F4FF2EC08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0317" y="365126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E02B9ED-E9C4-43A6-BAAD-616BBB8FDFF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40318" y="1681163"/>
            <a:ext cx="5158316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5836D0EA-807A-44F2-99D2-D6BA19117E6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40318" y="2505075"/>
            <a:ext cx="5158316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3F586BD9-2D4A-498E-A55D-9981C6FF8CE3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71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2534FD7-B45B-499A-B848-D9C982BD4004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71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46DCB40C-2286-454D-B6C9-2EBB6565485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s-ES_tradnl" alt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7B504F0C-D276-47BB-8336-ABAE3A921B6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s-ES_tradnl" alt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A0CA0FF2-D0D2-4F36-881D-5E4EFDFD0F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6CC144A-A913-4DE1-9036-95E82BCFC2ED}" type="slidenum">
              <a:rPr lang="es-ES_tradnl" altLang="en-US"/>
              <a:pPr/>
              <a:t>‹#›</a:t>
            </a:fld>
            <a:endParaRPr lang="es-ES_tradnl" altLang="en-US"/>
          </a:p>
        </p:txBody>
      </p:sp>
    </p:spTree>
    <p:extLst>
      <p:ext uri="{BB962C8B-B14F-4D97-AF65-F5344CB8AC3E}">
        <p14:creationId xmlns:p14="http://schemas.microsoft.com/office/powerpoint/2010/main" val="915183412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DEE4C6E-F613-42A8-B62A-2A253732564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9592624-7181-45A5-92CA-7B2DA54449F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s-ES_tradnl" alt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C19949A-293A-4AA4-B0CD-650BB2F0C7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s-ES_tradnl" alt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0454213-9CDE-49B2-9F3E-EB4C0A8E92E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E5667B1-ED35-44E4-AE6C-0359F5B93EC4}" type="slidenum">
              <a:rPr lang="es-ES_tradnl" altLang="en-US"/>
              <a:pPr/>
              <a:t>‹#›</a:t>
            </a:fld>
            <a:endParaRPr lang="es-ES_tradnl" altLang="en-US"/>
          </a:p>
        </p:txBody>
      </p:sp>
    </p:spTree>
    <p:extLst>
      <p:ext uri="{BB962C8B-B14F-4D97-AF65-F5344CB8AC3E}">
        <p14:creationId xmlns:p14="http://schemas.microsoft.com/office/powerpoint/2010/main" val="2152342644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2731F3B2-C4BA-4F7E-8B05-2DC6247C362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s-ES_tradnl" alt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DD51E982-5861-495E-A2E0-B6DE1EE9ADD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s-ES_tradnl" alt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B4AED09-5BB0-4467-A1AE-725E4876323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461446A-1815-4FC5-9BE8-555129DA449B}" type="slidenum">
              <a:rPr lang="es-ES_tradnl" altLang="en-US"/>
              <a:pPr/>
              <a:t>‹#›</a:t>
            </a:fld>
            <a:endParaRPr lang="es-ES_tradnl" altLang="en-US"/>
          </a:p>
        </p:txBody>
      </p:sp>
    </p:spTree>
    <p:extLst>
      <p:ext uri="{BB962C8B-B14F-4D97-AF65-F5344CB8AC3E}">
        <p14:creationId xmlns:p14="http://schemas.microsoft.com/office/powerpoint/2010/main" val="75188394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4A90DDE-74D6-4822-BC26-F43C17E90183}" type="datetimeFigureOut">
              <a:rPr lang="en-US"/>
              <a:pPr>
                <a:defRPr/>
              </a:pPr>
              <a:t>7/28/20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C7EB487-BED0-47AF-A810-A794E882AB1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1891671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4DA6F47-521E-49A1-973B-DCD081B5BBB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0318" y="457200"/>
            <a:ext cx="393276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4F24795-E692-4723-8623-2D73D5B067F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717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25AF963C-AE3D-47D5-99E2-6A5654426D8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40318" y="2057400"/>
            <a:ext cx="393276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019566A-DB88-4277-9BFA-9A7EED1F0B5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s-ES_tradnl" alt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93C638D-B271-490A-BF7A-DAB0477B23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s-ES_tradnl" alt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CBEE29E-1C93-428D-9F71-80754B5E1DB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8279A52-E671-4236-992D-2A33B9215095}" type="slidenum">
              <a:rPr lang="es-ES_tradnl" altLang="en-US"/>
              <a:pPr/>
              <a:t>‹#›</a:t>
            </a:fld>
            <a:endParaRPr lang="es-ES_tradnl" altLang="en-US"/>
          </a:p>
        </p:txBody>
      </p:sp>
    </p:spTree>
    <p:extLst>
      <p:ext uri="{BB962C8B-B14F-4D97-AF65-F5344CB8AC3E}">
        <p14:creationId xmlns:p14="http://schemas.microsoft.com/office/powerpoint/2010/main" val="1680788048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87A9F33-C7AC-4047-8C8E-202E745DD4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0318" y="457200"/>
            <a:ext cx="393276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7B5C1D0-C392-4483-BC59-CCFDD22F2C0C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717" y="987426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C4A9D9D-CFC8-4DEB-B98E-75C994C84C2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40318" y="2057400"/>
            <a:ext cx="393276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AA37FDC8-D074-4659-AA03-B9AEF07AE61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s-ES_tradnl" alt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D85E421-DEBB-4CB6-B403-770C5008F99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s-ES_tradnl" alt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ED1740E-95C9-4DE8-8A21-2D78F4E1FD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C86C0F7-A98B-4FA0-8DF3-56AD30152FAE}" type="slidenum">
              <a:rPr lang="es-ES_tradnl" altLang="en-US"/>
              <a:pPr/>
              <a:t>‹#›</a:t>
            </a:fld>
            <a:endParaRPr lang="es-ES_tradnl" altLang="en-US"/>
          </a:p>
        </p:txBody>
      </p:sp>
    </p:spTree>
    <p:extLst>
      <p:ext uri="{BB962C8B-B14F-4D97-AF65-F5344CB8AC3E}">
        <p14:creationId xmlns:p14="http://schemas.microsoft.com/office/powerpoint/2010/main" val="1098356978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D55301E-5726-4A29-B7BA-524C572DE28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3A1A1582-0090-4DD2-A6E8-D6CA5223AED2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6EF4EEB-8C13-47A7-90F3-F03ACF302ED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s-ES_tradnl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C76D08C-4143-48F1-9DD0-CE22EDE10EE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s-ES_tradnl" alt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8612CE-3B97-454A-A491-DB62426292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88B9805-3462-42AC-AB32-79E421321CBD}" type="slidenum">
              <a:rPr lang="es-ES_tradnl" altLang="en-US"/>
              <a:pPr/>
              <a:t>‹#›</a:t>
            </a:fld>
            <a:endParaRPr lang="es-ES_tradnl" altLang="en-US"/>
          </a:p>
        </p:txBody>
      </p:sp>
    </p:spTree>
    <p:extLst>
      <p:ext uri="{BB962C8B-B14F-4D97-AF65-F5344CB8AC3E}">
        <p14:creationId xmlns:p14="http://schemas.microsoft.com/office/powerpoint/2010/main" val="2640361251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C12E5D63-DE7E-4AEE-9963-8DE86F15B4E0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111CC43D-CD9D-4BEF-8FD0-14485012ADD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F9CA6B9-E6F3-4D48-B618-D8E059C1F83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s-ES_tradnl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F0D1CC6-10E9-45BB-A2B9-E56D8253567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s-ES_tradnl" alt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9870101-7135-4148-BCFD-3905D0F0C5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40950A8-AD44-492C-A84A-23072B97A9C9}" type="slidenum">
              <a:rPr lang="es-ES_tradnl" altLang="en-US"/>
              <a:pPr/>
              <a:t>‹#›</a:t>
            </a:fld>
            <a:endParaRPr lang="es-ES_tradnl" altLang="en-US"/>
          </a:p>
        </p:txBody>
      </p:sp>
    </p:spTree>
    <p:extLst>
      <p:ext uri="{BB962C8B-B14F-4D97-AF65-F5344CB8AC3E}">
        <p14:creationId xmlns:p14="http://schemas.microsoft.com/office/powerpoint/2010/main" val="133196456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726ACB0-BBC5-44B1-AFBB-BCE4BD9B2D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>
            <a:extLst>
              <a:ext uri="{FF2B5EF4-FFF2-40B4-BE49-F238E27FC236}">
                <a16:creationId xmlns:a16="http://schemas.microsoft.com/office/drawing/2014/main" id="{796A2D3E-A44A-46F3-809E-0B81358E48C3}"/>
              </a:ext>
            </a:extLst>
          </p:cNvPr>
          <p:cNvSpPr>
            <a:spLocks noGrp="1"/>
          </p:cNvSpPr>
          <p:nvPr>
            <p:ph type="tbl" idx="1"/>
          </p:nvPr>
        </p:nvSpPr>
        <p:spPr>
          <a:xfrm>
            <a:off x="609600" y="1600201"/>
            <a:ext cx="10972800" cy="4525963"/>
          </a:xfrm>
        </p:spPr>
        <p:txBody>
          <a:bodyPr/>
          <a:lstStyle/>
          <a:p>
            <a:endParaRPr lang="en-U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FDDE11E-851E-4623-A6AE-24F9419B3FF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09600" y="6245225"/>
            <a:ext cx="2844800" cy="476250"/>
          </a:xfrm>
        </p:spPr>
        <p:txBody>
          <a:bodyPr/>
          <a:lstStyle>
            <a:lvl1pPr>
              <a:defRPr/>
            </a:lvl1pPr>
          </a:lstStyle>
          <a:p>
            <a:endParaRPr lang="es-ES_tradnl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978A17C-2DFF-4B20-BCEF-90D7B540243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165600" y="6245225"/>
            <a:ext cx="3860800" cy="476250"/>
          </a:xfrm>
        </p:spPr>
        <p:txBody>
          <a:bodyPr/>
          <a:lstStyle>
            <a:lvl1pPr>
              <a:defRPr/>
            </a:lvl1pPr>
          </a:lstStyle>
          <a:p>
            <a:endParaRPr lang="es-ES_tradnl" alt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E4943E1-9513-4634-A725-D02B4FFECC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737600" y="6245225"/>
            <a:ext cx="2844800" cy="476250"/>
          </a:xfrm>
        </p:spPr>
        <p:txBody>
          <a:bodyPr/>
          <a:lstStyle>
            <a:lvl1pPr>
              <a:defRPr/>
            </a:lvl1pPr>
          </a:lstStyle>
          <a:p>
            <a:fld id="{66FA634F-7DAE-4992-B46E-EA9A55FA48AA}" type="slidenum">
              <a:rPr lang="es-ES_tradnl" altLang="en-US"/>
              <a:pPr/>
              <a:t>‹#›</a:t>
            </a:fld>
            <a:endParaRPr lang="es-ES_tradnl" altLang="en-US"/>
          </a:p>
        </p:txBody>
      </p:sp>
    </p:spTree>
    <p:extLst>
      <p:ext uri="{BB962C8B-B14F-4D97-AF65-F5344CB8AC3E}">
        <p14:creationId xmlns:p14="http://schemas.microsoft.com/office/powerpoint/2010/main" val="1751179871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s-E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  <a:endParaRPr lang="es-E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E5C1943-70E4-4F44-94A5-4B98816F2124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8411359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s-E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s-E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1938D4-2C99-4D17-8D72-628E2E1B55F5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2043564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es-E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F1FB883-B7AE-41DE-A769-67778917461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778108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s-E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s-E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s-E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6C01308-2527-48EA-8A13-E4930FB9A5AB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4088331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s-E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s-E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s-E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74433F7-8CF1-45DF-AA46-B04B6C771D0B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957757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1761EB3-D83B-44E7-A7D6-C20F83E379AE}" type="datetimeFigureOut">
              <a:rPr lang="en-US"/>
              <a:pPr>
                <a:defRPr/>
              </a:pPr>
              <a:t>7/28/20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CBB891-FB55-4B99-B164-CD1962F285F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177523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s-E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49D30E5-74C6-41A2-AA47-E7302FCAE34E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520398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BF1361B-46C1-46A0-8488-E5B25B68049A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8442819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s-E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s-E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3DB0BA6-C647-4914-B6EF-405BCB5B8336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025913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s-E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s-E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48AC6DD-4E94-4941-839D-DF0D0F1BA005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8124906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s-E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s-E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1B86074-5C77-4EC7-82BB-23D694A12E99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7085373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s-E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s-E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CC2B3BA-9D74-4FF5-BFDD-8ECAF0525B7A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1800340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2ACCF267-4524-4831-9D47-BFDE233BAEF0}"/>
              </a:ext>
            </a:extLst>
          </p:cNvPr>
          <p:cNvCxnSpPr/>
          <p:nvPr/>
        </p:nvCxnSpPr>
        <p:spPr>
          <a:xfrm>
            <a:off x="1951567" y="3549650"/>
            <a:ext cx="3962400" cy="1588"/>
          </a:xfrm>
          <a:prstGeom prst="line">
            <a:avLst/>
          </a:prstGeom>
          <a:ln w="9525" cap="flat" cmpd="sng" algn="ctr">
            <a:solidFill>
              <a:schemeClr val="bg2">
                <a:tint val="20000"/>
              </a:schemeClr>
            </a:solidFill>
            <a:prstDash val="solid"/>
          </a:ln>
          <a:effectLst>
            <a:outerShdw blurRad="31750" dir="2700000" algn="tl" rotWithShape="0">
              <a:srgbClr val="000000">
                <a:alpha val="55000"/>
              </a:srgb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513F0E28-4B69-41E5-9096-B30EC43E73D3}"/>
              </a:ext>
            </a:extLst>
          </p:cNvPr>
          <p:cNvCxnSpPr/>
          <p:nvPr/>
        </p:nvCxnSpPr>
        <p:spPr>
          <a:xfrm>
            <a:off x="6278033" y="3549650"/>
            <a:ext cx="3962400" cy="1588"/>
          </a:xfrm>
          <a:prstGeom prst="line">
            <a:avLst/>
          </a:prstGeom>
          <a:ln w="9525" cap="flat" cmpd="sng" algn="ctr">
            <a:solidFill>
              <a:schemeClr val="bg2">
                <a:tint val="20000"/>
              </a:schemeClr>
            </a:solidFill>
            <a:prstDash val="solid"/>
          </a:ln>
          <a:effectLst>
            <a:outerShdw blurRad="31750" dir="2700000" algn="tl" rotWithShape="0">
              <a:srgbClr val="000000">
                <a:alpha val="55000"/>
              </a:srgb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Oval 5">
            <a:extLst>
              <a:ext uri="{FF2B5EF4-FFF2-40B4-BE49-F238E27FC236}">
                <a16:creationId xmlns:a16="http://schemas.microsoft.com/office/drawing/2014/main" id="{01F68103-71D3-49E2-9065-37456229B29B}"/>
              </a:ext>
            </a:extLst>
          </p:cNvPr>
          <p:cNvSpPr/>
          <p:nvPr/>
        </p:nvSpPr>
        <p:spPr>
          <a:xfrm>
            <a:off x="6053667" y="3525839"/>
            <a:ext cx="61384" cy="46037"/>
          </a:xfrm>
          <a:prstGeom prst="ellipse">
            <a:avLst/>
          </a:prstGeom>
          <a:effectLst>
            <a:outerShdw blurRad="31750" dir="2700000" algn="tl" rotWithShape="0">
              <a:srgbClr val="000000">
                <a:alpha val="55000"/>
              </a:srgbClr>
            </a:outerShdw>
          </a:effectLst>
        </p:spPr>
        <p:style>
          <a:lnRef idx="2">
            <a:schemeClr val="accent2"/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9" name="Subtitle 8"/>
          <p:cNvSpPr>
            <a:spLocks noGrp="1"/>
          </p:cNvSpPr>
          <p:nvPr>
            <p:ph type="subTitle" idx="1"/>
          </p:nvPr>
        </p:nvSpPr>
        <p:spPr>
          <a:xfrm>
            <a:off x="609600" y="3699804"/>
            <a:ext cx="11074400" cy="1143000"/>
          </a:xfrm>
        </p:spPr>
        <p:txBody>
          <a:bodyPr>
            <a:noAutofit/>
          </a:bodyPr>
          <a:lstStyle>
            <a:lvl1pPr marL="0" indent="0" algn="ctr">
              <a:buNone/>
              <a:defRPr sz="2200" spc="100" baseline="0">
                <a:solidFill>
                  <a:schemeClr val="tx2"/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8" name="Title 27"/>
          <p:cNvSpPr>
            <a:spLocks noGrp="1"/>
          </p:cNvSpPr>
          <p:nvPr>
            <p:ph type="ctrTitle"/>
          </p:nvPr>
        </p:nvSpPr>
        <p:spPr>
          <a:xfrm>
            <a:off x="609600" y="1433732"/>
            <a:ext cx="11074400" cy="1981200"/>
          </a:xfrm>
          <a:ln w="6350" cap="rnd">
            <a:noFill/>
          </a:ln>
        </p:spPr>
        <p:txBody>
          <a:bodyPr>
            <a:noAutofit/>
          </a:bodyPr>
          <a:lstStyle>
            <a:lvl1pPr algn="ctr">
              <a:defRPr lang="en-US" sz="4800" b="0" dirty="0">
                <a:ln w="3200">
                  <a:solidFill>
                    <a:schemeClr val="bg2">
                      <a:shade val="75000"/>
                      <a:alpha val="25000"/>
                    </a:schemeClr>
                  </a:solidFill>
                  <a:prstDash val="solid"/>
                  <a:round/>
                </a:ln>
                <a:solidFill>
                  <a:srgbClr val="F9F9F9"/>
                </a:solidFill>
                <a:effectLst>
                  <a:innerShdw blurRad="50800" dist="25400" dir="13500000">
                    <a:srgbClr val="000000">
                      <a:alpha val="70000"/>
                    </a:srgbClr>
                  </a:innerShdw>
                </a:effectLst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7" name="Date Placeholder 14">
            <a:extLst>
              <a:ext uri="{FF2B5EF4-FFF2-40B4-BE49-F238E27FC236}">
                <a16:creationId xmlns:a16="http://schemas.microsoft.com/office/drawing/2014/main" id="{C686AACA-A75E-4266-B3C9-BEA08C05638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3081254-49BC-4B86-A885-725620398E95}" type="datetimeFigureOut">
              <a:rPr lang="en-US"/>
              <a:pPr>
                <a:defRPr/>
              </a:pPr>
              <a:t>7/28/20</a:t>
            </a:fld>
            <a:endParaRPr lang="en-US"/>
          </a:p>
        </p:txBody>
      </p:sp>
      <p:sp>
        <p:nvSpPr>
          <p:cNvPr id="8" name="Slide Number Placeholder 15">
            <a:extLst>
              <a:ext uri="{FF2B5EF4-FFF2-40B4-BE49-F238E27FC236}">
                <a16:creationId xmlns:a16="http://schemas.microsoft.com/office/drawing/2014/main" id="{A3326C94-9084-47DA-951D-C70D30FB76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716ADD72-3B00-45A4-9837-A0413E386A5C}" type="slidenum">
              <a:rPr lang="en-US" altLang="en-US"/>
              <a:pPr/>
              <a:t>‹#›</a:t>
            </a:fld>
            <a:endParaRPr lang="en-US" altLang="en-US"/>
          </a:p>
        </p:txBody>
      </p:sp>
      <p:sp>
        <p:nvSpPr>
          <p:cNvPr id="10" name="Footer Placeholder 16">
            <a:extLst>
              <a:ext uri="{FF2B5EF4-FFF2-40B4-BE49-F238E27FC236}">
                <a16:creationId xmlns:a16="http://schemas.microsoft.com/office/drawing/2014/main" id="{C866ECC8-93B9-4944-B19F-2734976DED83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>
            <a:lvl1pPr algn="r">
              <a:defRPr>
                <a:solidFill>
                  <a:srgbClr val="FEFAC9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1070794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Content Placeholder 8"/>
          <p:cNvSpPr>
            <a:spLocks noGrp="1"/>
          </p:cNvSpPr>
          <p:nvPr>
            <p:ph idx="1"/>
          </p:nvPr>
        </p:nvSpPr>
        <p:spPr>
          <a:xfrm>
            <a:off x="609600" y="1524000"/>
            <a:ext cx="10972800" cy="45720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Date Placeholder 13">
            <a:extLst>
              <a:ext uri="{FF2B5EF4-FFF2-40B4-BE49-F238E27FC236}">
                <a16:creationId xmlns:a16="http://schemas.microsoft.com/office/drawing/2014/main" id="{3814ABCE-DFF7-4641-B66E-FE49A19F906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8C9FA56-1FE6-4F89-960F-62FC4C3FA583}" type="datetimeFigureOut">
              <a:rPr lang="en-US"/>
              <a:pPr>
                <a:defRPr/>
              </a:pPr>
              <a:t>7/28/20</a:t>
            </a:fld>
            <a:endParaRPr lang="en-US"/>
          </a:p>
        </p:txBody>
      </p:sp>
      <p:sp>
        <p:nvSpPr>
          <p:cNvPr id="5" name="Slide Number Placeholder 14">
            <a:extLst>
              <a:ext uri="{FF2B5EF4-FFF2-40B4-BE49-F238E27FC236}">
                <a16:creationId xmlns:a16="http://schemas.microsoft.com/office/drawing/2014/main" id="{656843D9-835E-43C3-988B-3819BFDB48E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540BBC81-B72A-489B-A769-A83B3F08B98C}" type="slidenum">
              <a:rPr lang="en-US" altLang="en-US"/>
              <a:pPr/>
              <a:t>‹#›</a:t>
            </a:fld>
            <a:endParaRPr lang="en-US" altLang="en-US"/>
          </a:p>
        </p:txBody>
      </p:sp>
      <p:sp>
        <p:nvSpPr>
          <p:cNvPr id="6" name="Footer Placeholder 15">
            <a:extLst>
              <a:ext uri="{FF2B5EF4-FFF2-40B4-BE49-F238E27FC236}">
                <a16:creationId xmlns:a16="http://schemas.microsoft.com/office/drawing/2014/main" id="{43BCFA34-9838-4364-8A83-B977AEF2273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>
            <a:lvl1pPr algn="r">
              <a:defRPr>
                <a:solidFill>
                  <a:srgbClr val="FEFAC9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40773942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CE8F1827-407F-4A8D-BCEC-B2EED4D61E87}"/>
              </a:ext>
            </a:extLst>
          </p:cNvPr>
          <p:cNvCxnSpPr/>
          <p:nvPr/>
        </p:nvCxnSpPr>
        <p:spPr>
          <a:xfrm>
            <a:off x="914400" y="4916488"/>
            <a:ext cx="10566400" cy="4762"/>
          </a:xfrm>
          <a:prstGeom prst="line">
            <a:avLst/>
          </a:prstGeom>
          <a:noFill/>
          <a:ln w="9525" cap="flat" cmpd="sng" algn="ctr">
            <a:solidFill>
              <a:srgbClr val="E9E9E8"/>
            </a:solidFill>
            <a:prstDash val="solid"/>
          </a:ln>
          <a:effectLst>
            <a:outerShdw blurRad="31750" dir="2700000" algn="tl" rotWithShape="0">
              <a:srgbClr val="000000">
                <a:alpha val="55000"/>
              </a:srgb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3505200"/>
            <a:ext cx="10566400" cy="137160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lang="en-US" sz="4800" b="0" dirty="0">
                <a:ln w="3200">
                  <a:solidFill>
                    <a:schemeClr val="bg2">
                      <a:shade val="25000"/>
                      <a:alpha val="25000"/>
                    </a:schemeClr>
                  </a:solidFill>
                  <a:prstDash val="solid"/>
                  <a:round/>
                </a:ln>
                <a:solidFill>
                  <a:srgbClr val="F9F9F9"/>
                </a:solidFill>
                <a:effectLst>
                  <a:innerShdw blurRad="38100" dist="25400" dir="13500000">
                    <a:prstClr val="black">
                      <a:alpha val="70000"/>
                    </a:prstClr>
                  </a:innerShdw>
                </a:effectLst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14400" y="4958864"/>
            <a:ext cx="10566400" cy="984736"/>
          </a:xfrm>
        </p:spPr>
        <p:txBody>
          <a:bodyPr/>
          <a:lstStyle>
            <a:lvl1pPr marL="0" indent="0">
              <a:buNone/>
              <a:defRPr sz="2000" spc="100" baseline="0">
                <a:solidFill>
                  <a:schemeClr val="tx2"/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716E3D05-CAF7-436F-9A4A-E184B7FAD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91B2C94-B268-463B-88C3-EC3BA5DEA627}" type="datetimeFigureOut">
              <a:rPr lang="en-US"/>
              <a:pPr>
                <a:defRPr/>
              </a:pPr>
              <a:t>7/28/20</a:t>
            </a:fld>
            <a:endParaRPr 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48BA458A-DBC2-4787-AAF4-56B1EC88B98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algn="r">
              <a:defRPr>
                <a:solidFill>
                  <a:srgbClr val="FEFAC9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BE1395D7-DF7E-4F5D-BA9A-F2F10ADC66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1E7F353-C403-441B-A1B7-D22CAE3803F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45423868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11" name="Content Placeholder 10"/>
          <p:cNvSpPr>
            <a:spLocks noGrp="1"/>
          </p:cNvSpPr>
          <p:nvPr>
            <p:ph sz="half" idx="1"/>
          </p:nvPr>
        </p:nvSpPr>
        <p:spPr>
          <a:xfrm>
            <a:off x="609600" y="1524000"/>
            <a:ext cx="5413248" cy="45720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3" name="Content Placeholder 12"/>
          <p:cNvSpPr>
            <a:spLocks noGrp="1"/>
          </p:cNvSpPr>
          <p:nvPr>
            <p:ph sz="half" idx="2"/>
          </p:nvPr>
        </p:nvSpPr>
        <p:spPr>
          <a:xfrm>
            <a:off x="6197600" y="1524000"/>
            <a:ext cx="5413248" cy="45720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1778E941-099D-4E3F-810D-410992C7EB8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7269140-38E9-417D-9C54-140E7C7C276C}" type="datetimeFigureOut">
              <a:rPr lang="en-US"/>
              <a:pPr>
                <a:defRPr/>
              </a:pPr>
              <a:t>7/28/20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54C9A82-8960-47F6-8E51-C92809DB16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algn="r">
              <a:defRPr>
                <a:solidFill>
                  <a:srgbClr val="FEFAC9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F24B20B-A0FD-41ED-9C1E-47E9B8E4D42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DC0D3C6-6D88-4BFE-AB3D-E59DCDDACBF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9878115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3.xml"/><Relationship Id="rId13" Type="http://schemas.openxmlformats.org/officeDocument/2006/relationships/image" Target="../media/image7.jpeg"/><Relationship Id="rId3" Type="http://schemas.openxmlformats.org/officeDocument/2006/relationships/slideLayout" Target="../slideLayouts/slideLayout98.xml"/><Relationship Id="rId7" Type="http://schemas.openxmlformats.org/officeDocument/2006/relationships/slideLayout" Target="../slideLayouts/slideLayout102.xml"/><Relationship Id="rId12" Type="http://schemas.openxmlformats.org/officeDocument/2006/relationships/theme" Target="../theme/theme10.xml"/><Relationship Id="rId2" Type="http://schemas.openxmlformats.org/officeDocument/2006/relationships/slideLayout" Target="../slideLayouts/slideLayout97.xml"/><Relationship Id="rId1" Type="http://schemas.openxmlformats.org/officeDocument/2006/relationships/slideLayout" Target="../slideLayouts/slideLayout96.xml"/><Relationship Id="rId6" Type="http://schemas.openxmlformats.org/officeDocument/2006/relationships/slideLayout" Target="../slideLayouts/slideLayout101.xml"/><Relationship Id="rId11" Type="http://schemas.openxmlformats.org/officeDocument/2006/relationships/slideLayout" Target="../slideLayouts/slideLayout106.xml"/><Relationship Id="rId5" Type="http://schemas.openxmlformats.org/officeDocument/2006/relationships/slideLayout" Target="../slideLayouts/slideLayout100.xml"/><Relationship Id="rId10" Type="http://schemas.openxmlformats.org/officeDocument/2006/relationships/slideLayout" Target="../slideLayouts/slideLayout105.xml"/><Relationship Id="rId4" Type="http://schemas.openxmlformats.org/officeDocument/2006/relationships/slideLayout" Target="../slideLayouts/slideLayout99.xml"/><Relationship Id="rId9" Type="http://schemas.openxmlformats.org/officeDocument/2006/relationships/slideLayout" Target="../slideLayouts/slideLayout104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4.xml"/><Relationship Id="rId13" Type="http://schemas.openxmlformats.org/officeDocument/2006/relationships/theme" Target="../theme/theme11.xml"/><Relationship Id="rId3" Type="http://schemas.openxmlformats.org/officeDocument/2006/relationships/slideLayout" Target="../slideLayouts/slideLayout109.xml"/><Relationship Id="rId7" Type="http://schemas.openxmlformats.org/officeDocument/2006/relationships/slideLayout" Target="../slideLayouts/slideLayout113.xml"/><Relationship Id="rId12" Type="http://schemas.openxmlformats.org/officeDocument/2006/relationships/slideLayout" Target="../slideLayouts/slideLayout118.xml"/><Relationship Id="rId2" Type="http://schemas.openxmlformats.org/officeDocument/2006/relationships/slideLayout" Target="../slideLayouts/slideLayout108.xml"/><Relationship Id="rId1" Type="http://schemas.openxmlformats.org/officeDocument/2006/relationships/slideLayout" Target="../slideLayouts/slideLayout107.xml"/><Relationship Id="rId6" Type="http://schemas.openxmlformats.org/officeDocument/2006/relationships/slideLayout" Target="../slideLayouts/slideLayout112.xml"/><Relationship Id="rId11" Type="http://schemas.openxmlformats.org/officeDocument/2006/relationships/slideLayout" Target="../slideLayouts/slideLayout117.xml"/><Relationship Id="rId5" Type="http://schemas.openxmlformats.org/officeDocument/2006/relationships/slideLayout" Target="../slideLayouts/slideLayout111.xml"/><Relationship Id="rId10" Type="http://schemas.openxmlformats.org/officeDocument/2006/relationships/slideLayout" Target="../slideLayouts/slideLayout116.xml"/><Relationship Id="rId4" Type="http://schemas.openxmlformats.org/officeDocument/2006/relationships/slideLayout" Target="../slideLayouts/slideLayout110.xml"/><Relationship Id="rId9" Type="http://schemas.openxmlformats.org/officeDocument/2006/relationships/slideLayout" Target="../slideLayouts/slideLayout115.xml"/><Relationship Id="rId14" Type="http://schemas.openxmlformats.org/officeDocument/2006/relationships/image" Target="../media/image8.jpeg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6.xml"/><Relationship Id="rId3" Type="http://schemas.openxmlformats.org/officeDocument/2006/relationships/slideLayout" Target="../slideLayouts/slideLayout121.xml"/><Relationship Id="rId7" Type="http://schemas.openxmlformats.org/officeDocument/2006/relationships/slideLayout" Target="../slideLayouts/slideLayout125.xml"/><Relationship Id="rId12" Type="http://schemas.openxmlformats.org/officeDocument/2006/relationships/theme" Target="../theme/theme12.xml"/><Relationship Id="rId2" Type="http://schemas.openxmlformats.org/officeDocument/2006/relationships/slideLayout" Target="../slideLayouts/slideLayout120.xml"/><Relationship Id="rId1" Type="http://schemas.openxmlformats.org/officeDocument/2006/relationships/slideLayout" Target="../slideLayouts/slideLayout119.xml"/><Relationship Id="rId6" Type="http://schemas.openxmlformats.org/officeDocument/2006/relationships/slideLayout" Target="../slideLayouts/slideLayout124.xml"/><Relationship Id="rId11" Type="http://schemas.openxmlformats.org/officeDocument/2006/relationships/slideLayout" Target="../slideLayouts/slideLayout129.xml"/><Relationship Id="rId5" Type="http://schemas.openxmlformats.org/officeDocument/2006/relationships/slideLayout" Target="../slideLayouts/slideLayout123.xml"/><Relationship Id="rId10" Type="http://schemas.openxmlformats.org/officeDocument/2006/relationships/slideLayout" Target="../slideLayouts/slideLayout128.xml"/><Relationship Id="rId4" Type="http://schemas.openxmlformats.org/officeDocument/2006/relationships/slideLayout" Target="../slideLayouts/slideLayout122.xml"/><Relationship Id="rId9" Type="http://schemas.openxmlformats.org/officeDocument/2006/relationships/slideLayout" Target="../slideLayouts/slideLayout127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7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theme" Target="../theme/theme5.xml"/><Relationship Id="rId5" Type="http://schemas.openxmlformats.org/officeDocument/2006/relationships/slideLayout" Target="../slideLayouts/slideLayout49.xml"/><Relationship Id="rId4" Type="http://schemas.openxmlformats.org/officeDocument/2006/relationships/slideLayout" Target="../slideLayouts/slideLayout48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7.xml"/><Relationship Id="rId13" Type="http://schemas.openxmlformats.org/officeDocument/2006/relationships/image" Target="../media/image3.jpeg"/><Relationship Id="rId3" Type="http://schemas.openxmlformats.org/officeDocument/2006/relationships/slideLayout" Target="../slideLayouts/slideLayout52.xml"/><Relationship Id="rId7" Type="http://schemas.openxmlformats.org/officeDocument/2006/relationships/slideLayout" Target="../slideLayouts/slideLayout56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1.xml"/><Relationship Id="rId1" Type="http://schemas.openxmlformats.org/officeDocument/2006/relationships/slideLayout" Target="../slideLayouts/slideLayout50.xml"/><Relationship Id="rId6" Type="http://schemas.openxmlformats.org/officeDocument/2006/relationships/slideLayout" Target="../slideLayouts/slideLayout55.xml"/><Relationship Id="rId11" Type="http://schemas.openxmlformats.org/officeDocument/2006/relationships/slideLayout" Target="../slideLayouts/slideLayout60.xml"/><Relationship Id="rId5" Type="http://schemas.openxmlformats.org/officeDocument/2006/relationships/slideLayout" Target="../slideLayouts/slideLayout54.xml"/><Relationship Id="rId10" Type="http://schemas.openxmlformats.org/officeDocument/2006/relationships/slideLayout" Target="../slideLayouts/slideLayout59.xml"/><Relationship Id="rId4" Type="http://schemas.openxmlformats.org/officeDocument/2006/relationships/slideLayout" Target="../slideLayouts/slideLayout53.xml"/><Relationship Id="rId9" Type="http://schemas.openxmlformats.org/officeDocument/2006/relationships/slideLayout" Target="../slideLayouts/slideLayout58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8.xml"/><Relationship Id="rId13" Type="http://schemas.openxmlformats.org/officeDocument/2006/relationships/theme" Target="../theme/theme7.xml"/><Relationship Id="rId3" Type="http://schemas.openxmlformats.org/officeDocument/2006/relationships/slideLayout" Target="../slideLayouts/slideLayout63.xml"/><Relationship Id="rId7" Type="http://schemas.openxmlformats.org/officeDocument/2006/relationships/slideLayout" Target="../slideLayouts/slideLayout67.xml"/><Relationship Id="rId12" Type="http://schemas.openxmlformats.org/officeDocument/2006/relationships/slideLayout" Target="../slideLayouts/slideLayout72.xml"/><Relationship Id="rId2" Type="http://schemas.openxmlformats.org/officeDocument/2006/relationships/slideLayout" Target="../slideLayouts/slideLayout62.xml"/><Relationship Id="rId1" Type="http://schemas.openxmlformats.org/officeDocument/2006/relationships/slideLayout" Target="../slideLayouts/slideLayout61.xml"/><Relationship Id="rId6" Type="http://schemas.openxmlformats.org/officeDocument/2006/relationships/slideLayout" Target="../slideLayouts/slideLayout66.xml"/><Relationship Id="rId11" Type="http://schemas.openxmlformats.org/officeDocument/2006/relationships/slideLayout" Target="../slideLayouts/slideLayout71.xml"/><Relationship Id="rId5" Type="http://schemas.openxmlformats.org/officeDocument/2006/relationships/slideLayout" Target="../slideLayouts/slideLayout65.xml"/><Relationship Id="rId10" Type="http://schemas.openxmlformats.org/officeDocument/2006/relationships/slideLayout" Target="../slideLayouts/slideLayout70.xml"/><Relationship Id="rId4" Type="http://schemas.openxmlformats.org/officeDocument/2006/relationships/slideLayout" Target="../slideLayouts/slideLayout64.xml"/><Relationship Id="rId9" Type="http://schemas.openxmlformats.org/officeDocument/2006/relationships/slideLayout" Target="../slideLayouts/slideLayout69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0.xml"/><Relationship Id="rId13" Type="http://schemas.openxmlformats.org/officeDocument/2006/relationships/theme" Target="../theme/theme8.xml"/><Relationship Id="rId3" Type="http://schemas.openxmlformats.org/officeDocument/2006/relationships/slideLayout" Target="../slideLayouts/slideLayout75.xml"/><Relationship Id="rId7" Type="http://schemas.openxmlformats.org/officeDocument/2006/relationships/slideLayout" Target="../slideLayouts/slideLayout79.xml"/><Relationship Id="rId12" Type="http://schemas.openxmlformats.org/officeDocument/2006/relationships/slideLayout" Target="../slideLayouts/slideLayout84.xml"/><Relationship Id="rId2" Type="http://schemas.openxmlformats.org/officeDocument/2006/relationships/slideLayout" Target="../slideLayouts/slideLayout74.xml"/><Relationship Id="rId1" Type="http://schemas.openxmlformats.org/officeDocument/2006/relationships/slideLayout" Target="../slideLayouts/slideLayout73.xml"/><Relationship Id="rId6" Type="http://schemas.openxmlformats.org/officeDocument/2006/relationships/slideLayout" Target="../slideLayouts/slideLayout78.xml"/><Relationship Id="rId11" Type="http://schemas.openxmlformats.org/officeDocument/2006/relationships/slideLayout" Target="../slideLayouts/slideLayout83.xml"/><Relationship Id="rId5" Type="http://schemas.openxmlformats.org/officeDocument/2006/relationships/slideLayout" Target="../slideLayouts/slideLayout77.xml"/><Relationship Id="rId10" Type="http://schemas.openxmlformats.org/officeDocument/2006/relationships/slideLayout" Target="../slideLayouts/slideLayout82.xml"/><Relationship Id="rId4" Type="http://schemas.openxmlformats.org/officeDocument/2006/relationships/slideLayout" Target="../slideLayouts/slideLayout76.xml"/><Relationship Id="rId9" Type="http://schemas.openxmlformats.org/officeDocument/2006/relationships/slideLayout" Target="../slideLayouts/slideLayout81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2.xml"/><Relationship Id="rId3" Type="http://schemas.openxmlformats.org/officeDocument/2006/relationships/slideLayout" Target="../slideLayouts/slideLayout87.xml"/><Relationship Id="rId7" Type="http://schemas.openxmlformats.org/officeDocument/2006/relationships/slideLayout" Target="../slideLayouts/slideLayout91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86.xml"/><Relationship Id="rId1" Type="http://schemas.openxmlformats.org/officeDocument/2006/relationships/slideLayout" Target="../slideLayouts/slideLayout85.xml"/><Relationship Id="rId6" Type="http://schemas.openxmlformats.org/officeDocument/2006/relationships/slideLayout" Target="../slideLayouts/slideLayout90.xml"/><Relationship Id="rId11" Type="http://schemas.openxmlformats.org/officeDocument/2006/relationships/slideLayout" Target="../slideLayouts/slideLayout95.xml"/><Relationship Id="rId5" Type="http://schemas.openxmlformats.org/officeDocument/2006/relationships/slideLayout" Target="../slideLayouts/slideLayout89.xml"/><Relationship Id="rId10" Type="http://schemas.openxmlformats.org/officeDocument/2006/relationships/slideLayout" Target="../slideLayouts/slideLayout94.xml"/><Relationship Id="rId4" Type="http://schemas.openxmlformats.org/officeDocument/2006/relationships/slideLayout" Target="../slideLayouts/slideLayout88.xml"/><Relationship Id="rId9" Type="http://schemas.openxmlformats.org/officeDocument/2006/relationships/slideLayout" Target="../slideLayouts/slideLayout9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Title Placeholder 1"/>
          <p:cNvSpPr>
            <a:spLocks noGrp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5363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prstClr val="white">
                    <a:tint val="75000"/>
                  </a:prstClr>
                </a:solidFill>
                <a:latin typeface="+mn-lt"/>
              </a:defRPr>
            </a:lvl1pPr>
          </a:lstStyle>
          <a:p>
            <a:pPr>
              <a:defRPr/>
            </a:pPr>
            <a:fld id="{27235CC2-161D-4318-B51F-163A10FDA13A}" type="datetimeFigureOut">
              <a:rPr lang="en-US"/>
              <a:pPr>
                <a:defRPr/>
              </a:pPr>
              <a:t>7/28/20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prstClr val="white">
                    <a:tint val="75000"/>
                  </a:prstClr>
                </a:solidFill>
                <a:latin typeface="+mn-lt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prstClr val="white">
                    <a:tint val="75000"/>
                  </a:prstClr>
                </a:solidFill>
                <a:latin typeface="+mn-lt"/>
              </a:defRPr>
            </a:lvl1pPr>
          </a:lstStyle>
          <a:p>
            <a:pPr>
              <a:defRPr/>
            </a:pPr>
            <a:fld id="{ECF327EB-9151-496C-9299-FC7868588D1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7744607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ext Placeholder 8">
            <a:extLst>
              <a:ext uri="{FF2B5EF4-FFF2-40B4-BE49-F238E27FC236}">
                <a16:creationId xmlns:a16="http://schemas.microsoft.com/office/drawing/2014/main" id="{F2417679-4390-48F9-AF62-04218A8954F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609600" y="1447800"/>
            <a:ext cx="10972800" cy="4678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24" name="Date Placeholder 23">
            <a:extLst>
              <a:ext uri="{FF2B5EF4-FFF2-40B4-BE49-F238E27FC236}">
                <a16:creationId xmlns:a16="http://schemas.microsoft.com/office/drawing/2014/main" id="{5F25E6F8-1BBA-4E82-8245-20FA85AF597E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7721600" y="6203951"/>
            <a:ext cx="3454400" cy="384175"/>
          </a:xfrm>
          <a:prstGeom prst="rect">
            <a:avLst/>
          </a:prstGeom>
        </p:spPr>
        <p:txBody>
          <a:bodyPr vert="horz" anchor="ctr" anchorCtr="0"/>
          <a:lstStyle>
            <a:lvl1pPr algn="l" eaLnBrk="1" fontAlgn="auto" latinLnBrk="0" hangingPunct="1">
              <a:spcBef>
                <a:spcPts val="0"/>
              </a:spcBef>
              <a:spcAft>
                <a:spcPts val="0"/>
              </a:spcAft>
              <a:defRPr kumimoji="0" sz="1200">
                <a:solidFill>
                  <a:srgbClr val="FEFAC9"/>
                </a:solidFill>
                <a:latin typeface="+mn-lt"/>
              </a:defRPr>
            </a:lvl1pPr>
          </a:lstStyle>
          <a:p>
            <a:pPr>
              <a:defRPr/>
            </a:pPr>
            <a:fld id="{C5E91D99-4B74-4744-B1AB-BC471B4F88F4}" type="datetimeFigureOut">
              <a:rPr lang="en-US"/>
              <a:pPr>
                <a:defRPr/>
              </a:pPr>
              <a:t>7/28/20</a:t>
            </a:fld>
            <a:endParaRPr lang="en-US" dirty="0">
              <a:solidFill>
                <a:srgbClr val="FEFAC9">
                  <a:shade val="90000"/>
                </a:srgbClr>
              </a:solidFill>
            </a:endParaRPr>
          </a:p>
        </p:txBody>
      </p:sp>
      <p:sp>
        <p:nvSpPr>
          <p:cNvPr id="10" name="Footer Placeholder 9">
            <a:extLst>
              <a:ext uri="{FF2B5EF4-FFF2-40B4-BE49-F238E27FC236}">
                <a16:creationId xmlns:a16="http://schemas.microsoft.com/office/drawing/2014/main" id="{4EE05C75-6959-46E5-9F44-0DB75390CA5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844800" y="6203951"/>
            <a:ext cx="4775200" cy="384175"/>
          </a:xfrm>
          <a:prstGeom prst="rect">
            <a:avLst/>
          </a:prstGeom>
        </p:spPr>
        <p:txBody>
          <a:bodyPr vert="horz" anchor="ctr" anchorCtr="0"/>
          <a:lstStyle>
            <a:lvl1pPr algn="l" eaLnBrk="1" fontAlgn="auto" latinLnBrk="0" hangingPunct="1">
              <a:spcBef>
                <a:spcPts val="0"/>
              </a:spcBef>
              <a:spcAft>
                <a:spcPts val="0"/>
              </a:spcAft>
              <a:defRPr kumimoji="0" sz="1200">
                <a:solidFill>
                  <a:srgbClr val="FEFAC9">
                    <a:shade val="90000"/>
                  </a:srgbClr>
                </a:solidFill>
                <a:latin typeface="+mn-lt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2" name="Slide Number Placeholder 21">
            <a:extLst>
              <a:ext uri="{FF2B5EF4-FFF2-40B4-BE49-F238E27FC236}">
                <a16:creationId xmlns:a16="http://schemas.microsoft.com/office/drawing/2014/main" id="{E0C39395-A429-4E5A-9CE8-0BCF86C33ED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14100" y="6181725"/>
            <a:ext cx="812800" cy="457200"/>
          </a:xfrm>
          <a:prstGeom prst="rect">
            <a:avLst/>
          </a:prstGeom>
          <a:noFill/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 algn="ctr">
              <a:defRPr sz="1600">
                <a:solidFill>
                  <a:srgbClr val="FEFAC9"/>
                </a:solidFill>
                <a:latin typeface="Calibri" panose="020F0502020204030204" pitchFamily="34" charset="0"/>
              </a:defRPr>
            </a:lvl1pPr>
          </a:lstStyle>
          <a:p>
            <a:fld id="{60EBE815-53E0-4BA1-83FD-F49D36314B04}" type="slidenum">
              <a:rPr lang="en-US" altLang="en-US"/>
              <a:pPr/>
              <a:t>‹#›</a:t>
            </a:fld>
            <a:endParaRPr lang="en-US" altLang="en-US">
              <a:solidFill>
                <a:srgbClr val="F2EFC0"/>
              </a:solidFill>
            </a:endParaRPr>
          </a:p>
        </p:txBody>
      </p:sp>
      <p:sp>
        <p:nvSpPr>
          <p:cNvPr id="5" name="Title Placeholder 4">
            <a:extLst>
              <a:ext uri="{FF2B5EF4-FFF2-40B4-BE49-F238E27FC236}">
                <a16:creationId xmlns:a16="http://schemas.microsoft.com/office/drawing/2014/main" id="{9673F1B2-3DB6-4B6A-8BC5-2BB4F08B4D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152400"/>
            <a:ext cx="10972800" cy="1219200"/>
          </a:xfrm>
          <a:prstGeom prst="rect">
            <a:avLst/>
          </a:prstGeom>
          <a:ln w="6350" cap="rnd">
            <a:noFill/>
          </a:ln>
        </p:spPr>
        <p:txBody>
          <a:bodyPr vert="horz" anchor="b" anchorCtr="0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51437748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902" r:id="rId1"/>
    <p:sldLayoutId id="2147483903" r:id="rId2"/>
    <p:sldLayoutId id="2147483904" r:id="rId3"/>
    <p:sldLayoutId id="2147483905" r:id="rId4"/>
    <p:sldLayoutId id="2147483906" r:id="rId5"/>
    <p:sldLayoutId id="2147483907" r:id="rId6"/>
    <p:sldLayoutId id="2147483908" r:id="rId7"/>
    <p:sldLayoutId id="2147483909" r:id="rId8"/>
    <p:sldLayoutId id="2147483910" r:id="rId9"/>
    <p:sldLayoutId id="2147483911" r:id="rId10"/>
    <p:sldLayoutId id="2147483912" r:id="rId11"/>
  </p:sldLayoutIdLst>
  <p:txStyles>
    <p:titleStyle>
      <a:lvl1pPr algn="l" rtl="0" eaLnBrk="0" fontAlgn="base" hangingPunct="0">
        <a:spcBef>
          <a:spcPct val="0"/>
        </a:spcBef>
        <a:spcAft>
          <a:spcPct val="0"/>
        </a:spcAft>
        <a:defRPr lang="en-US" sz="4200" kern="1200" spc="-100" dirty="0">
          <a:ln w="3200">
            <a:solidFill>
              <a:schemeClr val="bg2">
                <a:shade val="75000"/>
                <a:alpha val="25000"/>
              </a:schemeClr>
            </a:solidFill>
            <a:prstDash val="solid"/>
            <a:round/>
          </a:ln>
          <a:solidFill>
            <a:srgbClr val="F9F9F9"/>
          </a:solidFill>
          <a:effectLst>
            <a:innerShdw blurRad="50800" dist="25400" dir="13500000">
              <a:prstClr val="black">
                <a:alpha val="70000"/>
              </a:prstClr>
            </a:innerShdw>
          </a:effectLst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200">
          <a:solidFill>
            <a:srgbClr val="F9F9F9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200">
          <a:solidFill>
            <a:srgbClr val="F9F9F9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200">
          <a:solidFill>
            <a:srgbClr val="F9F9F9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200">
          <a:solidFill>
            <a:srgbClr val="F9F9F9"/>
          </a:solidFill>
          <a:latin typeface="Calibri" pitchFamily="34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200">
          <a:solidFill>
            <a:srgbClr val="F9F9F9"/>
          </a:solidFill>
          <a:latin typeface="Constantia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200">
          <a:solidFill>
            <a:srgbClr val="F9F9F9"/>
          </a:solidFill>
          <a:latin typeface="Constantia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200">
          <a:solidFill>
            <a:srgbClr val="F9F9F9"/>
          </a:solidFill>
          <a:latin typeface="Constantia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200">
          <a:solidFill>
            <a:srgbClr val="F9F9F9"/>
          </a:solidFill>
          <a:latin typeface="Constantia" pitchFamily="18" charset="0"/>
        </a:defRPr>
      </a:lvl9pPr>
    </p:titleStyle>
    <p:bodyStyle>
      <a:lvl1pPr marL="273050" indent="-273050" algn="l" rtl="0" eaLnBrk="0" fontAlgn="base" hangingPunct="0">
        <a:spcBef>
          <a:spcPts val="600"/>
        </a:spcBef>
        <a:spcAft>
          <a:spcPct val="0"/>
        </a:spcAft>
        <a:buClr>
          <a:schemeClr val="accent2"/>
        </a:buClr>
        <a:buSzPct val="85000"/>
        <a:buFont typeface="Wingdings 2" panose="05020102010507070707" pitchFamily="18" charset="2"/>
        <a:buChar char=""/>
        <a:defRPr sz="2600" kern="1200">
          <a:solidFill>
            <a:schemeClr val="tx1"/>
          </a:solidFill>
          <a:latin typeface="+mn-lt"/>
          <a:ea typeface="+mn-ea"/>
          <a:cs typeface="+mn-cs"/>
        </a:defRPr>
      </a:lvl1pPr>
      <a:lvl2pPr marL="639763" indent="-273050" algn="l" rtl="0" eaLnBrk="0" fontAlgn="base" hangingPunct="0">
        <a:spcBef>
          <a:spcPts val="300"/>
        </a:spcBef>
        <a:spcAft>
          <a:spcPct val="0"/>
        </a:spcAft>
        <a:buClr>
          <a:srgbClr val="D6903D"/>
        </a:buClr>
        <a:buSzPct val="85000"/>
        <a:buFont typeface="Wingdings 2" panose="05020102010507070707" pitchFamily="18" charset="2"/>
        <a:buChar char=""/>
        <a:defRPr sz="2400" kern="1200">
          <a:solidFill>
            <a:schemeClr val="tx2"/>
          </a:solidFill>
          <a:latin typeface="+mn-lt"/>
          <a:ea typeface="+mn-ea"/>
          <a:cs typeface="+mn-cs"/>
        </a:defRPr>
      </a:lvl2pPr>
      <a:lvl3pPr marL="1004888" indent="-228600" algn="l" rtl="0" eaLnBrk="0" fontAlgn="base" hangingPunct="0">
        <a:spcBef>
          <a:spcPts val="300"/>
        </a:spcBef>
        <a:spcAft>
          <a:spcPct val="0"/>
        </a:spcAft>
        <a:buClr>
          <a:srgbClr val="B37732"/>
        </a:buClr>
        <a:buSzPct val="85000"/>
        <a:buFont typeface="Wingdings 2" panose="05020102010507070707" pitchFamily="18" charset="2"/>
        <a:buChar char=""/>
        <a:defRPr sz="2100" kern="1200">
          <a:solidFill>
            <a:schemeClr val="tx1"/>
          </a:solidFill>
          <a:latin typeface="+mn-lt"/>
          <a:ea typeface="+mn-ea"/>
          <a:cs typeface="+mn-cs"/>
        </a:defRPr>
      </a:lvl3pPr>
      <a:lvl4pPr marL="1279525" indent="-228600" algn="l" rtl="0" eaLnBrk="0" fontAlgn="base" hangingPunct="0">
        <a:spcBef>
          <a:spcPts val="300"/>
        </a:spcBef>
        <a:spcAft>
          <a:spcPct val="0"/>
        </a:spcAft>
        <a:buClr>
          <a:srgbClr val="D6903D"/>
        </a:buClr>
        <a:buSzPct val="85000"/>
        <a:buFont typeface="Wingdings 2" panose="05020102010507070707" pitchFamily="18" charset="2"/>
        <a:buChar char=""/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554163" indent="-228600" algn="l" rtl="0" eaLnBrk="0" fontAlgn="base" hangingPunct="0">
        <a:spcBef>
          <a:spcPts val="338"/>
        </a:spcBef>
        <a:spcAft>
          <a:spcPct val="0"/>
        </a:spcAft>
        <a:buClr>
          <a:srgbClr val="D6903D"/>
        </a:buClr>
        <a:buSzPct val="85000"/>
        <a:buFont typeface="Wingdings 2" panose="05020102010507070707" pitchFamily="18" charset="2"/>
        <a:buChar char="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1828800" indent="-228600" algn="l" rtl="0" eaLnBrk="1" latinLnBrk="0" hangingPunct="1">
        <a:spcBef>
          <a:spcPts val="340"/>
        </a:spcBef>
        <a:buClr>
          <a:schemeClr val="accent2">
            <a:shade val="75000"/>
          </a:schemeClr>
        </a:buClr>
        <a:buSzPct val="85000"/>
        <a:buFont typeface="Wingdings 2" pitchFamily="18" charset="2"/>
        <a:buChar char="?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6pPr>
      <a:lvl7pPr marL="2011680" indent="-182880" algn="l" rtl="0" eaLnBrk="1" latinLnBrk="0" hangingPunct="1">
        <a:spcBef>
          <a:spcPts val="340"/>
        </a:spcBef>
        <a:buClr>
          <a:schemeClr val="accent2">
            <a:shade val="75000"/>
          </a:schemeClr>
        </a:buClr>
        <a:buSzPct val="85000"/>
        <a:buFont typeface="Wingdings 2" pitchFamily="18" charset="2"/>
        <a:buChar char="?"/>
        <a:defRPr kumimoji="0" sz="16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286000" indent="-182880" algn="l" rtl="0" eaLnBrk="1" latinLnBrk="0" hangingPunct="1">
        <a:spcBef>
          <a:spcPts val="340"/>
        </a:spcBef>
        <a:buClr>
          <a:schemeClr val="accent2">
            <a:shade val="75000"/>
          </a:schemeClr>
        </a:buClr>
        <a:buSzPct val="85000"/>
        <a:buFont typeface="Wingdings 2" pitchFamily="18" charset="2"/>
        <a:buChar char="?"/>
        <a:defRPr kumimoji="0" sz="1500" kern="1200">
          <a:solidFill>
            <a:schemeClr val="tx1"/>
          </a:solidFill>
          <a:latin typeface="+mn-lt"/>
          <a:ea typeface="+mn-ea"/>
          <a:cs typeface="+mn-cs"/>
        </a:defRPr>
      </a:lvl8pPr>
      <a:lvl9pPr marL="2560320" indent="-182880" algn="l" rtl="0" eaLnBrk="1" latinLnBrk="0" hangingPunct="1">
        <a:spcBef>
          <a:spcPts val="340"/>
        </a:spcBef>
        <a:buClr>
          <a:schemeClr val="accent2">
            <a:shade val="75000"/>
          </a:schemeClr>
        </a:buClr>
        <a:buSzPct val="85000"/>
        <a:buFont typeface="Wingdings 2" pitchFamily="18" charset="2"/>
        <a:buChar char="?"/>
        <a:defRPr kumimoji="0" sz="15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4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s-E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s-ES"/>
              <a:t>Click to edit Master text styles</a:t>
            </a:r>
          </a:p>
          <a:p>
            <a:pPr lvl="1"/>
            <a:r>
              <a:rPr lang="en-US" altLang="es-ES"/>
              <a:t>Second level</a:t>
            </a:r>
          </a:p>
          <a:p>
            <a:pPr lvl="2"/>
            <a:r>
              <a:rPr lang="en-US" altLang="es-ES"/>
              <a:t>Third level</a:t>
            </a:r>
          </a:p>
          <a:p>
            <a:pPr lvl="3"/>
            <a:r>
              <a:rPr lang="en-US" altLang="es-ES"/>
              <a:t>Fourth level</a:t>
            </a:r>
          </a:p>
          <a:p>
            <a:pPr lvl="4"/>
            <a:r>
              <a:rPr lang="en-US" altLang="es-E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09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altLang="es-ES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5225"/>
            <a:ext cx="3860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altLang="es-ES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C83F441D-1310-483D-A2BF-B795BAD9F497}" type="slidenum">
              <a:rPr lang="en-US" altLang="es-ES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altLang="es-E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59838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14" r:id="rId1"/>
    <p:sldLayoutId id="2147483915" r:id="rId2"/>
    <p:sldLayoutId id="2147483916" r:id="rId3"/>
    <p:sldLayoutId id="2147483917" r:id="rId4"/>
    <p:sldLayoutId id="2147483918" r:id="rId5"/>
    <p:sldLayoutId id="2147483919" r:id="rId6"/>
    <p:sldLayoutId id="2147483920" r:id="rId7"/>
    <p:sldLayoutId id="2147483921" r:id="rId8"/>
    <p:sldLayoutId id="2147483922" r:id="rId9"/>
    <p:sldLayoutId id="2147483923" r:id="rId10"/>
    <p:sldLayoutId id="2147483924" r:id="rId11"/>
    <p:sldLayoutId id="2147483925" r:id="rId12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s-E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s-E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s-E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A5078AE-F634-40E1-9E01-2CABB76BCD28}" type="datetimeFigureOut">
              <a:rPr lang="es-ES" smtClean="0">
                <a:solidFill>
                  <a:prstClr val="black">
                    <a:tint val="75000"/>
                  </a:prstClr>
                </a:solidFill>
              </a:rPr>
              <a:pPr/>
              <a:t>28/7/20</a:t>
            </a:fld>
            <a:endParaRPr lang="es-E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s-E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01B651C-CEEC-4A37-A744-F2B91AC211BF}" type="slidenum">
              <a:rPr lang="es-E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s-E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9048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27" r:id="rId1"/>
    <p:sldLayoutId id="2147483928" r:id="rId2"/>
    <p:sldLayoutId id="2147483929" r:id="rId3"/>
    <p:sldLayoutId id="2147483930" r:id="rId4"/>
    <p:sldLayoutId id="2147483931" r:id="rId5"/>
    <p:sldLayoutId id="2147483932" r:id="rId6"/>
    <p:sldLayoutId id="2147483933" r:id="rId7"/>
    <p:sldLayoutId id="2147483934" r:id="rId8"/>
    <p:sldLayoutId id="2147483935" r:id="rId9"/>
    <p:sldLayoutId id="2147483936" r:id="rId10"/>
    <p:sldLayoutId id="2147483937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E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itle Placeholder 2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anchor="ctr">
            <a:normAutofit/>
            <a:scene3d>
              <a:camera prst="orthographicFront"/>
              <a:lightRig rig="soft" dir="t">
                <a:rot lat="0" lon="0" rev="16800000"/>
              </a:lightRig>
            </a:scene3d>
            <a:sp3d prstMaterial="softEdge">
              <a:bevelT w="38100" h="38100"/>
            </a:sp3d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1027" name="Text Placeholder 12"/>
          <p:cNvSpPr>
            <a:spLocks noGrp="1"/>
          </p:cNvSpPr>
          <p:nvPr>
            <p:ph type="body" idx="1"/>
          </p:nvPr>
        </p:nvSpPr>
        <p:spPr bwMode="auto">
          <a:xfrm>
            <a:off x="609600" y="1600201"/>
            <a:ext cx="10972800" cy="4708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4" name="Date Placeholder 13"/>
          <p:cNvSpPr>
            <a:spLocks noGrp="1"/>
          </p:cNvSpPr>
          <p:nvPr>
            <p:ph type="dt" sz="half" idx="2"/>
          </p:nvPr>
        </p:nvSpPr>
        <p:spPr>
          <a:xfrm>
            <a:off x="609600" y="6416676"/>
            <a:ext cx="2844800" cy="365125"/>
          </a:xfrm>
          <a:prstGeom prst="rect">
            <a:avLst/>
          </a:prstGeom>
        </p:spPr>
        <p:txBody>
          <a:bodyPr vert="horz" anchor="b"/>
          <a:lstStyle>
            <a:lvl1pPr algn="l" eaLnBrk="1" fontAlgn="auto" latinLnBrk="0" hangingPunct="1">
              <a:spcBef>
                <a:spcPts val="0"/>
              </a:spcBef>
              <a:spcAft>
                <a:spcPts val="0"/>
              </a:spcAft>
              <a:defRPr kumimoji="0" sz="1200">
                <a:solidFill>
                  <a:prstClr val="white">
                    <a:shade val="50000"/>
                  </a:prstClr>
                </a:solidFill>
                <a:latin typeface="+mn-lt"/>
              </a:defRPr>
            </a:lvl1pPr>
          </a:lstStyle>
          <a:p>
            <a:pPr>
              <a:defRPr/>
            </a:pPr>
            <a:fld id="{03E8720D-E235-4ED5-BD8A-6515D99AC28B}" type="datetimeFigureOut">
              <a:rPr lang="en-US"/>
              <a:pPr>
                <a:defRPr/>
              </a:pPr>
              <a:t>7/28/20</a:t>
            </a:fld>
            <a:endParaRPr lang="en-US" dirty="0">
              <a:solidFill>
                <a:srgbClr val="C9C2D1">
                  <a:shade val="90000"/>
                </a:srgb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>
          <a:xfrm>
            <a:off x="4165600" y="6416676"/>
            <a:ext cx="3860800" cy="365125"/>
          </a:xfrm>
          <a:prstGeom prst="rect">
            <a:avLst/>
          </a:prstGeom>
        </p:spPr>
        <p:txBody>
          <a:bodyPr vert="horz" anchor="b"/>
          <a:lstStyle>
            <a:lvl1pPr algn="l" eaLnBrk="1" fontAlgn="auto" latinLnBrk="0" hangingPunct="1">
              <a:spcBef>
                <a:spcPts val="0"/>
              </a:spcBef>
              <a:spcAft>
                <a:spcPts val="0"/>
              </a:spcAft>
              <a:defRPr kumimoji="0" sz="1200">
                <a:solidFill>
                  <a:srgbClr val="C9C2D1">
                    <a:shade val="90000"/>
                  </a:srgbClr>
                </a:solidFill>
                <a:latin typeface="+mn-lt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3" name="Slide Number Placeholder 22"/>
          <p:cNvSpPr>
            <a:spLocks noGrp="1"/>
          </p:cNvSpPr>
          <p:nvPr>
            <p:ph type="sldNum" sz="quarter" idx="4"/>
          </p:nvPr>
        </p:nvSpPr>
        <p:spPr>
          <a:xfrm>
            <a:off x="10566400" y="6416676"/>
            <a:ext cx="1016000" cy="365125"/>
          </a:xfrm>
          <a:prstGeom prst="rect">
            <a:avLst/>
          </a:prstGeom>
        </p:spPr>
        <p:txBody>
          <a:bodyPr vert="horz" lIns="0" rIns="0" anchor="b"/>
          <a:lstStyle>
            <a:lvl1pPr algn="r" eaLnBrk="1" fontAlgn="auto" latinLnBrk="0" hangingPunct="1">
              <a:spcBef>
                <a:spcPts val="0"/>
              </a:spcBef>
              <a:spcAft>
                <a:spcPts val="0"/>
              </a:spcAft>
              <a:defRPr kumimoji="0" sz="1200">
                <a:solidFill>
                  <a:prstClr val="white">
                    <a:shade val="50000"/>
                  </a:prstClr>
                </a:solidFill>
                <a:latin typeface="+mn-lt"/>
              </a:defRPr>
            </a:lvl1pPr>
          </a:lstStyle>
          <a:p>
            <a:pPr>
              <a:defRPr/>
            </a:pPr>
            <a:fld id="{07360913-9226-456D-92F0-83A9BB655053}" type="slidenum">
              <a:rPr lang="en-US"/>
              <a:pPr>
                <a:defRPr/>
              </a:pPr>
              <a:t>‹#›</a:t>
            </a:fld>
            <a:endParaRPr lang="en-US" dirty="0">
              <a:solidFill>
                <a:srgbClr val="C9C2D1">
                  <a:shade val="9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22310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100" b="1" kern="1200">
          <a:ln w="6350">
            <a:noFill/>
          </a:ln>
          <a:gradFill>
            <a:gsLst>
              <a:gs pos="0">
                <a:schemeClr val="accent1">
                  <a:tint val="73000"/>
                  <a:satMod val="145000"/>
                </a:schemeClr>
              </a:gs>
              <a:gs pos="73000">
                <a:schemeClr val="accent1">
                  <a:tint val="73000"/>
                  <a:satMod val="145000"/>
                </a:schemeClr>
              </a:gs>
              <a:gs pos="100000">
                <a:schemeClr val="accent1">
                  <a:tint val="83000"/>
                  <a:satMod val="143000"/>
                </a:schemeClr>
              </a:gs>
            </a:gsLst>
            <a:lin ang="4800000" scaled="1"/>
          </a:gradFill>
          <a:effectLst>
            <a:outerShdw blurRad="114300" dist="101600" dir="2700000" algn="tl" rotWithShape="0">
              <a:srgbClr val="000000">
                <a:alpha val="40000"/>
              </a:srgbClr>
            </a:outerShdw>
          </a:effectLst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100" b="1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100" b="1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100" b="1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100" b="1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100" b="1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100" b="1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100" b="1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100" b="1">
          <a:solidFill>
            <a:schemeClr val="tx1"/>
          </a:solidFill>
          <a:latin typeface="Calibri" pitchFamily="34" charset="0"/>
        </a:defRPr>
      </a:lvl9pPr>
    </p:titleStyle>
    <p:bodyStyle>
      <a:lvl1pPr marL="547688" indent="-411163" algn="l" rtl="0" eaLnBrk="0" fontAlgn="base" hangingPunct="0">
        <a:spcBef>
          <a:spcPct val="20000"/>
        </a:spcBef>
        <a:spcAft>
          <a:spcPct val="0"/>
        </a:spcAft>
        <a:buClr>
          <a:srgbClr val="F9F9F9"/>
        </a:buClr>
        <a:buSzPct val="65000"/>
        <a:buFont typeface="Wingdings 2" pitchFamily="18" charset="2"/>
        <a:buChar char="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868363" indent="-282575" algn="l" rtl="0" eaLnBrk="0" fontAlgn="base" hangingPunct="0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 2" pitchFamily="18" charset="2"/>
        <a:buChar char="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33475" indent="-228600" algn="l" rtl="0" eaLnBrk="0" fontAlgn="base" hangingPunct="0">
        <a:spcBef>
          <a:spcPct val="20000"/>
        </a:spcBef>
        <a:spcAft>
          <a:spcPct val="0"/>
        </a:spcAft>
        <a:buClr>
          <a:schemeClr val="tx1"/>
        </a:buClr>
        <a:buSzPct val="95000"/>
        <a:buFont typeface="Wingdings" pitchFamily="2" charset="2"/>
        <a:buChar char=""/>
        <a:defRPr sz="2200" kern="1200">
          <a:solidFill>
            <a:schemeClr val="tx1"/>
          </a:solidFill>
          <a:latin typeface="+mn-lt"/>
          <a:ea typeface="+mn-ea"/>
          <a:cs typeface="+mn-cs"/>
        </a:defRPr>
      </a:lvl3pPr>
      <a:lvl4pPr marL="1352550" indent="-182563" algn="l" rtl="0" eaLnBrk="0" fontAlgn="base" hangingPunct="0">
        <a:spcBef>
          <a:spcPct val="20000"/>
        </a:spcBef>
        <a:spcAft>
          <a:spcPct val="0"/>
        </a:spcAft>
        <a:buClr>
          <a:schemeClr val="tx1"/>
        </a:buClr>
        <a:buSzPct val="100000"/>
        <a:buFont typeface="Wingdings 3" pitchFamily="18" charset="2"/>
        <a:buChar char="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544638" indent="-182563" algn="l" rtl="0" eaLnBrk="0" fontAlgn="base" hangingPunct="0">
        <a:spcBef>
          <a:spcPct val="20000"/>
        </a:spcBef>
        <a:spcAft>
          <a:spcPct val="0"/>
        </a:spcAft>
        <a:buClr>
          <a:schemeClr val="tx1"/>
        </a:buClr>
        <a:buFont typeface="Wingdings 2" pitchFamily="18" charset="2"/>
        <a:buChar char="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1764792" indent="-182880" algn="l" rtl="0" eaLnBrk="1" latinLnBrk="0" hangingPunct="1">
        <a:spcBef>
          <a:spcPct val="20000"/>
        </a:spcBef>
        <a:buClr>
          <a:schemeClr val="tx1"/>
        </a:buClr>
        <a:buFont typeface="Wingdings 3"/>
        <a:buChar char=""/>
        <a:defRPr kumimoji="0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1965960" indent="-182880" algn="l" rtl="0" eaLnBrk="1" latinLnBrk="0" hangingPunct="1">
        <a:spcBef>
          <a:spcPct val="20000"/>
        </a:spcBef>
        <a:buClr>
          <a:schemeClr val="tx1"/>
        </a:buClr>
        <a:buFont typeface="Wingdings 2"/>
        <a:buChar char=""/>
        <a:defRPr kumimoji="0"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167128" indent="-182880" algn="l" rtl="0" eaLnBrk="1" latinLnBrk="0" hangingPunct="1">
        <a:spcBef>
          <a:spcPct val="20000"/>
        </a:spcBef>
        <a:buClr>
          <a:schemeClr val="tx1"/>
        </a:buClr>
        <a:buFont typeface="Wingdings 2"/>
        <a:buChar char=""/>
        <a:defRPr kumimoji="0"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368296" indent="-182880" algn="l" rtl="0" eaLnBrk="1" latinLnBrk="0" hangingPunct="1">
        <a:spcBef>
          <a:spcPct val="20000"/>
        </a:spcBef>
        <a:buClr>
          <a:schemeClr val="tx1"/>
        </a:buClr>
        <a:buFont typeface="Wingdings 2"/>
        <a:buChar char=""/>
        <a:defRPr kumimoji="0" sz="14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 shadeToTitle="1">
        <a:gradFill rotWithShape="0">
          <a:gsLst>
            <a:gs pos="0">
              <a:srgbClr val="DDDDDD"/>
            </a:gs>
            <a:gs pos="100000">
              <a:srgbClr val="66CCFF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741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67482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09600" y="6245225"/>
            <a:ext cx="28448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000000"/>
                </a:solidFill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67482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5225"/>
            <a:ext cx="38608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solidFill>
                  <a:srgbClr val="000000"/>
                </a:solidFill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67482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5225"/>
            <a:ext cx="28448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solidFill>
                  <a:srgbClr val="000000"/>
                </a:solidFill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71215DB4-8589-4A96-89D3-A3CFAF087A68}" type="slidenum">
              <a:rPr lang="en-US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134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8" r:id="rId1"/>
    <p:sldLayoutId id="2147483699" r:id="rId2"/>
    <p:sldLayoutId id="2147483700" r:id="rId3"/>
    <p:sldLayoutId id="2147483701" r:id="rId4"/>
    <p:sldLayoutId id="2147483702" r:id="rId5"/>
    <p:sldLayoutId id="2147483703" r:id="rId6"/>
    <p:sldLayoutId id="2147483704" r:id="rId7"/>
    <p:sldLayoutId id="2147483705" r:id="rId8"/>
    <p:sldLayoutId id="2147483706" r:id="rId9"/>
    <p:sldLayoutId id="2147483707" r:id="rId10"/>
    <p:sldLayoutId id="2147483708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1776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09600" y="6245225"/>
            <a:ext cx="28448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spcBef>
                <a:spcPct val="0"/>
              </a:spcBef>
              <a:defRPr sz="1400" b="0">
                <a:solidFill>
                  <a:srgbClr val="000000"/>
                </a:solidFill>
                <a:latin typeface="+mn-lt"/>
              </a:defRPr>
            </a:lvl1pPr>
          </a:lstStyle>
          <a:p>
            <a:pPr fontAlgn="base"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11776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5225"/>
            <a:ext cx="38608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 b="0">
                <a:solidFill>
                  <a:srgbClr val="000000"/>
                </a:solidFill>
                <a:latin typeface="+mn-lt"/>
              </a:defRPr>
            </a:lvl1pPr>
          </a:lstStyle>
          <a:p>
            <a:pPr fontAlgn="base"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11776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5225"/>
            <a:ext cx="28448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 b="0">
                <a:solidFill>
                  <a:srgbClr val="000000"/>
                </a:solidFill>
                <a:latin typeface="+mn-lt"/>
              </a:defRPr>
            </a:lvl1pPr>
          </a:lstStyle>
          <a:p>
            <a:pPr fontAlgn="base">
              <a:spcAft>
                <a:spcPct val="0"/>
              </a:spcAft>
              <a:defRPr/>
            </a:pPr>
            <a:fld id="{59015FD3-868F-41B5-86CE-52F55E953587}" type="slidenum">
              <a:rPr lang="en-US"/>
              <a:pPr fontAlgn="base">
                <a:spcAft>
                  <a:spcPct val="0"/>
                </a:spcAft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597310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0" r:id="rId1"/>
    <p:sldLayoutId id="2147483711" r:id="rId2"/>
    <p:sldLayoutId id="2147483712" r:id="rId3"/>
    <p:sldLayoutId id="2147483713" r:id="rId4"/>
    <p:sldLayoutId id="2147483714" r:id="rId5"/>
    <p:sldLayoutId id="2147483715" r:id="rId6"/>
    <p:sldLayoutId id="2147483716" r:id="rId7"/>
    <p:sldLayoutId id="2147483717" r:id="rId8"/>
    <p:sldLayoutId id="2147483718" r:id="rId9"/>
    <p:sldLayoutId id="2147483719" r:id="rId10"/>
    <p:sldLayoutId id="2147483720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2562013" y="-401319"/>
            <a:ext cx="7059507" cy="84836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5400" b="0" i="0">
                <a:solidFill>
                  <a:schemeClr val="bg1"/>
                </a:solidFill>
                <a:latin typeface="Lucida Sans"/>
                <a:cs typeface="Lucida Sans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04985" y="2593199"/>
            <a:ext cx="11148907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4000" b="1" i="0">
                <a:solidFill>
                  <a:schemeClr val="tx1"/>
                </a:solidFill>
                <a:latin typeface="Trebuchet MS"/>
                <a:cs typeface="Trebuchet MS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4145280" y="6377940"/>
            <a:ext cx="3901440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609600" y="6377940"/>
            <a:ext cx="2804160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7/28/20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8778240" y="6377940"/>
            <a:ext cx="2804160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6766530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8" r:id="rId1"/>
    <p:sldLayoutId id="2147483759" r:id="rId2"/>
    <p:sldLayoutId id="2147483760" r:id="rId3"/>
    <p:sldLayoutId id="2147483761" r:id="rId4"/>
    <p:sldLayoutId id="2147483762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>
            <a:extLst>
              <a:ext uri="{FF2B5EF4-FFF2-40B4-BE49-F238E27FC236}">
                <a16:creationId xmlns:a16="http://schemas.microsoft.com/office/drawing/2014/main" id="{CE74D95E-36CC-4EAD-A00C-D23A67DBDA39}"/>
              </a:ext>
            </a:extLst>
          </p:cNvPr>
          <p:cNvSpPr>
            <a:spLocks/>
          </p:cNvSpPr>
          <p:nvPr/>
        </p:nvSpPr>
        <p:spPr bwMode="auto">
          <a:xfrm>
            <a:off x="-12700" y="-7938"/>
            <a:ext cx="12217400" cy="104140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>
              <a:latin typeface="+mn-lt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F5958AED-132F-4760-A791-3C23962A7CD9}"/>
              </a:ext>
            </a:extLst>
          </p:cNvPr>
          <p:cNvSpPr>
            <a:spLocks/>
          </p:cNvSpPr>
          <p:nvPr/>
        </p:nvSpPr>
        <p:spPr bwMode="auto">
          <a:xfrm>
            <a:off x="5842000" y="-7938"/>
            <a:ext cx="6350000" cy="638176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>
              <a:latin typeface="+mn-lt"/>
            </a:endParaRPr>
          </a:p>
        </p:txBody>
      </p:sp>
      <p:sp>
        <p:nvSpPr>
          <p:cNvPr id="1028" name="Title Placeholder 8">
            <a:extLst>
              <a:ext uri="{FF2B5EF4-FFF2-40B4-BE49-F238E27FC236}">
                <a16:creationId xmlns:a16="http://schemas.microsoft.com/office/drawing/2014/main" id="{94AAA3C2-6C05-4837-B1F4-824D79F2CF03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609600" y="704850"/>
            <a:ext cx="1097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45720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9" name="Text Placeholder 29">
            <a:extLst>
              <a:ext uri="{FF2B5EF4-FFF2-40B4-BE49-F238E27FC236}">
                <a16:creationId xmlns:a16="http://schemas.microsoft.com/office/drawing/2014/main" id="{DA47E730-C099-4AFF-84CE-DE6133CC0B5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609600" y="1935164"/>
            <a:ext cx="10972800" cy="438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" name="Date Placeholder 9">
            <a:extLst>
              <a:ext uri="{FF2B5EF4-FFF2-40B4-BE49-F238E27FC236}">
                <a16:creationId xmlns:a16="http://schemas.microsoft.com/office/drawing/2014/main" id="{980FFAEF-9595-4094-9B34-FCBE5EB3D9F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fontAlgn="auto" latinLnBrk="0" hangingPunct="1">
              <a:spcBef>
                <a:spcPts val="0"/>
              </a:spcBef>
              <a:spcAft>
                <a:spcPts val="0"/>
              </a:spcAft>
              <a:defRPr kumimoji="0" sz="1200">
                <a:solidFill>
                  <a:schemeClr val="tx2">
                    <a:shade val="90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fld id="{ECE1446E-6F02-4727-94A9-2A3F8F618A81}" type="datetimeFigureOut">
              <a:rPr lang="en-US"/>
              <a:pPr>
                <a:defRPr/>
              </a:pPr>
              <a:t>7/28/20</a:t>
            </a:fld>
            <a:endParaRPr lang="en-US" dirty="0"/>
          </a:p>
        </p:txBody>
      </p:sp>
      <p:sp>
        <p:nvSpPr>
          <p:cNvPr id="22" name="Footer Placeholder 21">
            <a:extLst>
              <a:ext uri="{FF2B5EF4-FFF2-40B4-BE49-F238E27FC236}">
                <a16:creationId xmlns:a16="http://schemas.microsoft.com/office/drawing/2014/main" id="{6E60C19F-26BC-40C1-B9A9-B6D4DAE59E3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556000" y="6356351"/>
            <a:ext cx="4470400" cy="36512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fontAlgn="auto" latinLnBrk="0" hangingPunct="1">
              <a:spcBef>
                <a:spcPts val="0"/>
              </a:spcBef>
              <a:spcAft>
                <a:spcPts val="0"/>
              </a:spcAft>
              <a:defRPr kumimoji="0" sz="1200">
                <a:solidFill>
                  <a:schemeClr val="tx2">
                    <a:shade val="90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>
            <a:extLst>
              <a:ext uri="{FF2B5EF4-FFF2-40B4-BE49-F238E27FC236}">
                <a16:creationId xmlns:a16="http://schemas.microsoft.com/office/drawing/2014/main" id="{E07ECD11-0B66-48B1-A72B-68B45E68B85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566400" y="6356351"/>
            <a:ext cx="1016000" cy="365125"/>
          </a:xfrm>
          <a:prstGeom prst="rect">
            <a:avLst/>
          </a:prstGeom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045C75"/>
                </a:solidFill>
                <a:latin typeface="Constantia" panose="02030602050306030303" pitchFamily="18" charset="0"/>
              </a:defRPr>
            </a:lvl1pPr>
          </a:lstStyle>
          <a:p>
            <a:fld id="{99C6E205-C2F9-4CFE-8E94-FB4BE1740A7B}" type="slidenum">
              <a:rPr lang="en-US" altLang="en-US"/>
              <a:pPr/>
              <a:t>‹#›</a:t>
            </a:fld>
            <a:endParaRPr lang="en-US" altLang="en-US"/>
          </a:p>
        </p:txBody>
      </p:sp>
      <p:grpSp>
        <p:nvGrpSpPr>
          <p:cNvPr id="1033" name="Group 1">
            <a:extLst>
              <a:ext uri="{FF2B5EF4-FFF2-40B4-BE49-F238E27FC236}">
                <a16:creationId xmlns:a16="http://schemas.microsoft.com/office/drawing/2014/main" id="{38A98069-619F-4EC4-ACA5-3B270846667E}"/>
              </a:ext>
            </a:extLst>
          </p:cNvPr>
          <p:cNvGrpSpPr>
            <a:grpSpLocks/>
          </p:cNvGrpSpPr>
          <p:nvPr/>
        </p:nvGrpSpPr>
        <p:grpSpPr bwMode="auto">
          <a:xfrm>
            <a:off x="-25399" y="203200"/>
            <a:ext cx="12240684" cy="647700"/>
            <a:chOff x="-19045" y="216550"/>
            <a:chExt cx="9180548" cy="649224"/>
          </a:xfrm>
        </p:grpSpPr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2D380D5D-8BFE-4C06-A8C0-3B21BBA1CAE2}"/>
                </a:ext>
              </a:extLst>
            </p:cNvPr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>
                <a:latin typeface="+mn-lt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645BF4C3-268F-49DB-97FA-08DDFDC9A13D}"/>
                </a:ext>
              </a:extLst>
            </p:cNvPr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>
                <a:latin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373070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0" r:id="rId1"/>
    <p:sldLayoutId id="2147483791" r:id="rId2"/>
    <p:sldLayoutId id="2147483792" r:id="rId3"/>
    <p:sldLayoutId id="2147483793" r:id="rId4"/>
    <p:sldLayoutId id="2147483794" r:id="rId5"/>
    <p:sldLayoutId id="2147483795" r:id="rId6"/>
    <p:sldLayoutId id="2147483796" r:id="rId7"/>
    <p:sldLayoutId id="2147483797" r:id="rId8"/>
    <p:sldLayoutId id="2147483798" r:id="rId9"/>
    <p:sldLayoutId id="2147483799" r:id="rId10"/>
    <p:sldLayoutId id="2147483800" r:id="rId11"/>
  </p:sldLayoutIdLst>
  <p:txStyles>
    <p:titleStyle>
      <a:lvl1pPr algn="l" rtl="0" eaLnBrk="0" fontAlgn="base" hangingPunct="0">
        <a:spcBef>
          <a:spcPct val="0"/>
        </a:spcBef>
        <a:spcAft>
          <a:spcPct val="0"/>
        </a:spcAft>
        <a:defRPr sz="5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5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5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5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5000">
          <a:solidFill>
            <a:schemeClr val="tx2"/>
          </a:solidFill>
          <a:latin typeface="Calibri" pitchFamily="34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5000">
          <a:solidFill>
            <a:schemeClr val="tx2"/>
          </a:solidFill>
          <a:latin typeface="Calibri" pitchFamily="34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5000">
          <a:solidFill>
            <a:schemeClr val="tx2"/>
          </a:solidFill>
          <a:latin typeface="Calibri" pitchFamily="34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5000">
          <a:solidFill>
            <a:schemeClr val="tx2"/>
          </a:solidFill>
          <a:latin typeface="Calibri" pitchFamily="34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5000">
          <a:solidFill>
            <a:schemeClr val="tx2"/>
          </a:solidFill>
          <a:latin typeface="Calibri" pitchFamily="34" charset="0"/>
        </a:defRPr>
      </a:lvl9pPr>
    </p:titleStyle>
    <p:bodyStyle>
      <a:lvl1pPr marL="273050" indent="-273050" algn="l" rtl="0" eaLnBrk="0" fontAlgn="base" hangingPunct="0">
        <a:spcBef>
          <a:spcPct val="20000"/>
        </a:spcBef>
        <a:spcAft>
          <a:spcPct val="0"/>
        </a:spcAft>
        <a:buClr>
          <a:srgbClr val="0BD0D9"/>
        </a:buClr>
        <a:buSzPct val="95000"/>
        <a:buFont typeface="Wingdings 2" panose="05020102010507070707" pitchFamily="18" charset="2"/>
        <a:buChar char=""/>
        <a:defRPr sz="2600" kern="1200">
          <a:solidFill>
            <a:schemeClr val="tx1"/>
          </a:solidFill>
          <a:latin typeface="+mn-lt"/>
          <a:ea typeface="+mn-ea"/>
          <a:cs typeface="+mn-cs"/>
        </a:defRPr>
      </a:lvl1pPr>
      <a:lvl2pPr marL="639763" indent="-246063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anose="05020102010507070707" pitchFamily="18" charset="2"/>
        <a:buChar char="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indent="-24606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anose="05020102010507070707" pitchFamily="18" charset="2"/>
        <a:buChar char=""/>
        <a:defRPr sz="2100" kern="1200">
          <a:solidFill>
            <a:schemeClr val="tx1"/>
          </a:solidFill>
          <a:latin typeface="+mn-lt"/>
          <a:ea typeface="+mn-ea"/>
          <a:cs typeface="+mn-cs"/>
        </a:defRPr>
      </a:lvl3pPr>
      <a:lvl4pPr marL="1187450" indent="-209550" algn="l" rtl="0" eaLnBrk="0" fontAlgn="base" hangingPunct="0">
        <a:spcBef>
          <a:spcPct val="20000"/>
        </a:spcBef>
        <a:spcAft>
          <a:spcPct val="0"/>
        </a:spcAft>
        <a:buClr>
          <a:srgbClr val="0BD0D9"/>
        </a:buClr>
        <a:buSzPct val="65000"/>
        <a:buFont typeface="Wingdings 2" panose="05020102010507070707" pitchFamily="18" charset="2"/>
        <a:buChar char="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462088" indent="-209550" algn="l" rtl="0" eaLnBrk="0" fontAlgn="base" hangingPunct="0">
        <a:spcBef>
          <a:spcPct val="20000"/>
        </a:spcBef>
        <a:spcAft>
          <a:spcPct val="0"/>
        </a:spcAft>
        <a:buClr>
          <a:srgbClr val="10CF9B"/>
        </a:buClr>
        <a:buSzPct val="65000"/>
        <a:buFont typeface="Wingdings 2" panose="05020102010507070707" pitchFamily="18" charset="2"/>
        <a:buChar char="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1737360" indent="-210312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1920240" indent="-182880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6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194560" indent="-182880" algn="l" rtl="0" eaLnBrk="1" latinLnBrk="0" hangingPunct="1">
        <a:spcBef>
          <a:spcPct val="20000"/>
        </a:spcBef>
        <a:buClr>
          <a:schemeClr val="tx2"/>
        </a:buClr>
        <a:buChar char="•"/>
        <a:defRPr kumimoji="0"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2468880" indent="-182880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4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14" name="Rectangle 2">
            <a:extLst>
              <a:ext uri="{FF2B5EF4-FFF2-40B4-BE49-F238E27FC236}">
                <a16:creationId xmlns:a16="http://schemas.microsoft.com/office/drawing/2014/main" id="{3DF5E609-8529-46C8-8B36-A30474E19D1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43715" name="Rectangle 3">
            <a:extLst>
              <a:ext uri="{FF2B5EF4-FFF2-40B4-BE49-F238E27FC236}">
                <a16:creationId xmlns:a16="http://schemas.microsoft.com/office/drawing/2014/main" id="{6CE5F83E-6E8D-41BB-8957-0BD227B3ACC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243716" name="Rectangle 4">
            <a:extLst>
              <a:ext uri="{FF2B5EF4-FFF2-40B4-BE49-F238E27FC236}">
                <a16:creationId xmlns:a16="http://schemas.microsoft.com/office/drawing/2014/main" id="{5410995F-312F-454A-88DB-6380B71BC835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09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chemeClr val="tx1"/>
                </a:solidFill>
                <a:effectLst/>
                <a:latin typeface="+mn-lt"/>
              </a:defRPr>
            </a:lvl1pPr>
          </a:lstStyle>
          <a:p>
            <a:endParaRPr lang="en-US" altLang="en-US"/>
          </a:p>
        </p:txBody>
      </p:sp>
      <p:sp>
        <p:nvSpPr>
          <p:cNvPr id="243717" name="Rectangle 5">
            <a:extLst>
              <a:ext uri="{FF2B5EF4-FFF2-40B4-BE49-F238E27FC236}">
                <a16:creationId xmlns:a16="http://schemas.microsoft.com/office/drawing/2014/main" id="{E2E25EEE-64E2-4D17-AC45-4534878F2394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5225"/>
            <a:ext cx="3860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solidFill>
                  <a:schemeClr val="tx1"/>
                </a:solidFill>
                <a:effectLst/>
                <a:latin typeface="+mn-lt"/>
              </a:defRPr>
            </a:lvl1pPr>
          </a:lstStyle>
          <a:p>
            <a:endParaRPr lang="en-US" altLang="en-US"/>
          </a:p>
        </p:txBody>
      </p:sp>
      <p:sp>
        <p:nvSpPr>
          <p:cNvPr id="243718" name="Rectangle 6">
            <a:extLst>
              <a:ext uri="{FF2B5EF4-FFF2-40B4-BE49-F238E27FC236}">
                <a16:creationId xmlns:a16="http://schemas.microsoft.com/office/drawing/2014/main" id="{71888ADE-16B7-4AAC-808B-FA4E4ABFAA14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chemeClr val="tx1"/>
                </a:solidFill>
                <a:effectLst/>
                <a:latin typeface="+mn-lt"/>
              </a:defRPr>
            </a:lvl1pPr>
          </a:lstStyle>
          <a:p>
            <a:fld id="{6D1D7DEA-5507-4FA2-BC93-03E0C55FF76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447337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2" r:id="rId1"/>
    <p:sldLayoutId id="2147483803" r:id="rId2"/>
    <p:sldLayoutId id="2147483804" r:id="rId3"/>
    <p:sldLayoutId id="2147483805" r:id="rId4"/>
    <p:sldLayoutId id="2147483806" r:id="rId5"/>
    <p:sldLayoutId id="2147483807" r:id="rId6"/>
    <p:sldLayoutId id="2147483808" r:id="rId7"/>
    <p:sldLayoutId id="2147483809" r:id="rId8"/>
    <p:sldLayoutId id="2147483810" r:id="rId9"/>
    <p:sldLayoutId id="2147483811" r:id="rId10"/>
    <p:sldLayoutId id="2147483812" r:id="rId11"/>
    <p:sldLayoutId id="2147483813" r:id="rId12"/>
  </p:sldLayoutIdLst>
  <p:txStyles>
    <p:titleStyle>
      <a:lvl1pPr algn="ctr" rtl="0" fontAlgn="base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890" name="Rectangle 2">
            <a:extLst>
              <a:ext uri="{FF2B5EF4-FFF2-40B4-BE49-F238E27FC236}">
                <a16:creationId xmlns:a16="http://schemas.microsoft.com/office/drawing/2014/main" id="{D46CAF4D-0035-4891-B0F1-D0719336443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s-ES_tradnl" altLang="en-US"/>
              <a:t>Click to edit Master title style</a:t>
            </a:r>
          </a:p>
        </p:txBody>
      </p:sp>
      <p:sp>
        <p:nvSpPr>
          <p:cNvPr id="677891" name="Rectangle 3">
            <a:extLst>
              <a:ext uri="{FF2B5EF4-FFF2-40B4-BE49-F238E27FC236}">
                <a16:creationId xmlns:a16="http://schemas.microsoft.com/office/drawing/2014/main" id="{B554C137-1CBF-45F2-BFD9-26A8363EFB4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s-ES_tradnl" altLang="en-US"/>
              <a:t>Click to edit Master text styles</a:t>
            </a:r>
          </a:p>
          <a:p>
            <a:pPr lvl="1"/>
            <a:r>
              <a:rPr lang="es-ES_tradnl" altLang="en-US"/>
              <a:t>Second level</a:t>
            </a:r>
          </a:p>
          <a:p>
            <a:pPr lvl="2"/>
            <a:r>
              <a:rPr lang="es-ES_tradnl" altLang="en-US"/>
              <a:t>Third level</a:t>
            </a:r>
          </a:p>
          <a:p>
            <a:pPr lvl="3"/>
            <a:r>
              <a:rPr lang="es-ES_tradnl" altLang="en-US"/>
              <a:t>Fourth level</a:t>
            </a:r>
          </a:p>
          <a:p>
            <a:pPr lvl="4"/>
            <a:r>
              <a:rPr lang="es-ES_tradnl" altLang="en-US"/>
              <a:t>Fifth level</a:t>
            </a:r>
          </a:p>
        </p:txBody>
      </p:sp>
      <p:sp>
        <p:nvSpPr>
          <p:cNvPr id="677892" name="Rectangle 4">
            <a:extLst>
              <a:ext uri="{FF2B5EF4-FFF2-40B4-BE49-F238E27FC236}">
                <a16:creationId xmlns:a16="http://schemas.microsoft.com/office/drawing/2014/main" id="{438774D0-01AA-44D9-9F9B-878C68853815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09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chemeClr val="tx1"/>
                </a:solidFill>
                <a:effectLst/>
                <a:latin typeface="+mn-lt"/>
              </a:defRPr>
            </a:lvl1pPr>
          </a:lstStyle>
          <a:p>
            <a:endParaRPr lang="es-ES_tradnl" altLang="en-US"/>
          </a:p>
        </p:txBody>
      </p:sp>
      <p:sp>
        <p:nvSpPr>
          <p:cNvPr id="677893" name="Rectangle 5">
            <a:extLst>
              <a:ext uri="{FF2B5EF4-FFF2-40B4-BE49-F238E27FC236}">
                <a16:creationId xmlns:a16="http://schemas.microsoft.com/office/drawing/2014/main" id="{10CF1A2B-12FC-42EC-9532-A8200A353DE4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5225"/>
            <a:ext cx="3860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solidFill>
                  <a:schemeClr val="tx1"/>
                </a:solidFill>
                <a:effectLst/>
                <a:latin typeface="+mn-lt"/>
              </a:defRPr>
            </a:lvl1pPr>
          </a:lstStyle>
          <a:p>
            <a:endParaRPr lang="es-ES_tradnl" altLang="en-US"/>
          </a:p>
        </p:txBody>
      </p:sp>
      <p:sp>
        <p:nvSpPr>
          <p:cNvPr id="677894" name="Rectangle 6">
            <a:extLst>
              <a:ext uri="{FF2B5EF4-FFF2-40B4-BE49-F238E27FC236}">
                <a16:creationId xmlns:a16="http://schemas.microsoft.com/office/drawing/2014/main" id="{8B213ED3-F42D-4918-9A97-83570745CB37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chemeClr val="tx1"/>
                </a:solidFill>
                <a:effectLst/>
                <a:latin typeface="+mn-lt"/>
              </a:defRPr>
            </a:lvl1pPr>
          </a:lstStyle>
          <a:p>
            <a:fld id="{8F400E4B-27A3-4A5F-8C22-9DC0F142D677}" type="slidenum">
              <a:rPr lang="es-ES_tradnl" altLang="en-US"/>
              <a:pPr/>
              <a:t>‹#›</a:t>
            </a:fld>
            <a:endParaRPr lang="es-ES_tradnl" altLang="en-US"/>
          </a:p>
        </p:txBody>
      </p:sp>
    </p:spTree>
    <p:extLst>
      <p:ext uri="{BB962C8B-B14F-4D97-AF65-F5344CB8AC3E}">
        <p14:creationId xmlns:p14="http://schemas.microsoft.com/office/powerpoint/2010/main" val="398114742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5" r:id="rId1"/>
    <p:sldLayoutId id="2147483816" r:id="rId2"/>
    <p:sldLayoutId id="2147483817" r:id="rId3"/>
    <p:sldLayoutId id="2147483818" r:id="rId4"/>
    <p:sldLayoutId id="2147483819" r:id="rId5"/>
    <p:sldLayoutId id="2147483820" r:id="rId6"/>
    <p:sldLayoutId id="2147483821" r:id="rId7"/>
    <p:sldLayoutId id="2147483822" r:id="rId8"/>
    <p:sldLayoutId id="2147483823" r:id="rId9"/>
    <p:sldLayoutId id="2147483824" r:id="rId10"/>
    <p:sldLayoutId id="2147483825" r:id="rId11"/>
    <p:sldLayoutId id="2147483826" r:id="rId12"/>
  </p:sldLayoutIdLst>
  <p:txStyles>
    <p:titleStyle>
      <a:lvl1pPr algn="ctr" rtl="0" fontAlgn="base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3B0000"/>
            </a:gs>
            <a:gs pos="50000">
              <a:srgbClr val="800000"/>
            </a:gs>
            <a:gs pos="100000">
              <a:srgbClr val="3B00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4688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09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 b="0" smtClean="0">
                <a:solidFill>
                  <a:schemeClr val="tx1"/>
                </a:solidFill>
                <a:effectLst/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14688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5225"/>
            <a:ext cx="3860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 smtClean="0">
                <a:solidFill>
                  <a:schemeClr val="tx1"/>
                </a:solidFill>
                <a:effectLst/>
                <a:latin typeface="+mn-lt"/>
              </a:defRPr>
            </a:lvl1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14688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 smtClean="0">
                <a:solidFill>
                  <a:schemeClr val="tx1"/>
                </a:solidFill>
                <a:effectLst/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F961BD0B-7496-4BCF-A46E-3F937030B15A}" type="slidenum">
              <a:rPr lang="en-US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8096938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828" r:id="rId1"/>
    <p:sldLayoutId id="2147483829" r:id="rId2"/>
    <p:sldLayoutId id="2147483830" r:id="rId3"/>
    <p:sldLayoutId id="2147483831" r:id="rId4"/>
    <p:sldLayoutId id="2147483832" r:id="rId5"/>
    <p:sldLayoutId id="2147483833" r:id="rId6"/>
    <p:sldLayoutId id="2147483834" r:id="rId7"/>
    <p:sldLayoutId id="2147483835" r:id="rId8"/>
    <p:sldLayoutId id="2147483836" r:id="rId9"/>
    <p:sldLayoutId id="2147483837" r:id="rId10"/>
    <p:sldLayoutId id="2147483838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s-E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hyperlink" Target="http://www.pnas.org/content/113/3/668.short" TargetMode="External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Relationship Id="rId5" Type="http://schemas.openxmlformats.org/officeDocument/2006/relationships/hyperlink" Target="https://academic.oup.com/icesjms/article/71/5/1286/638196/Evaluating-effectiveness-of-time-area-closures" TargetMode="External"/><Relationship Id="rId4" Type="http://schemas.openxmlformats.org/officeDocument/2006/relationships/image" Target="../media/image10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24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gif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hyperlink" Target="http://www.sciencedirect.com/science/article/pii/S0308597X09000888" TargetMode="Externa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5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8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hyperlink" Target="http://rspb.royalsocietypublishing.org/content/278/1722/3191.long?utm_source=TrendMD&amp;utm_medium=cpc&amp;utm_campaign=Proceedings_B_TrendMD_0" TargetMode="External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2.png"/><Relationship Id="rId4" Type="http://schemas.openxmlformats.org/officeDocument/2006/relationships/hyperlink" Target="https://onlinelibrary.wiley.com/doi/full/10.1111/faf.12080" TargetMode="Externa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8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120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hyperlink" Target="https://esajournals.onlinelibrary.wiley.com/doi/full/10.1890/0012-9658(2000)081%5B0654:LHAEPP%5D2.0.CO;2" TargetMode="External"/><Relationship Id="rId1" Type="http://schemas.openxmlformats.org/officeDocument/2006/relationships/slideLayout" Target="../slideLayouts/slideLayout120.xml"/><Relationship Id="rId5" Type="http://schemas.openxmlformats.org/officeDocument/2006/relationships/image" Target="../media/image34.png"/><Relationship Id="rId4" Type="http://schemas.openxmlformats.org/officeDocument/2006/relationships/hyperlink" Target="https://go.gale.com/ps/anonymous?id=GALE%7CA61242191&amp;sid=googleScholar&amp;v=2.1&amp;it=r&amp;linkaccess=abs&amp;issn=00129658&amp;p=AONE&amp;sw=w" TargetMode="Externa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hyperlink" Target="https://besjournals.onlinelibrary.wiley.com/doi/full/10.1111/j.1365-2664.2008.01507.x" TargetMode="External"/><Relationship Id="rId1" Type="http://schemas.openxmlformats.org/officeDocument/2006/relationships/slideLayout" Target="../slideLayouts/slideLayout120.xml"/><Relationship Id="rId6" Type="http://schemas.openxmlformats.org/officeDocument/2006/relationships/image" Target="../media/image37.png"/><Relationship Id="rId5" Type="http://schemas.openxmlformats.org/officeDocument/2006/relationships/hyperlink" Target="http://www.marinemammal.org/wp-content/pdfs/Gallucci%20et%20al%202006.pdf" TargetMode="External"/><Relationship Id="rId4" Type="http://schemas.openxmlformats.org/officeDocument/2006/relationships/image" Target="../media/image36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hyperlink" Target="https://esajournals.onlinelibrary.wiley.com/doi/pdf/10.1890/090126" TargetMode="External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120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20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1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jpeg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hyperlink" Target="http://onlinelibrary.wiley.com/doi/10.1111/j.1365-2400.2006.00515.x/full" TargetMode="External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.png"/><Relationship Id="rId4" Type="http://schemas.openxmlformats.org/officeDocument/2006/relationships/hyperlink" Target="http://www.nrcresearchpress.com/doi/abs/10.1139/f2011-031#.WMSaJ8szU94" TargetMode="Externa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8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3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6.xml.rels><?xml version="1.0" encoding="UTF-8" standalone="yes"?>
<Relationships xmlns="http://schemas.openxmlformats.org/package/2006/relationships"><Relationship Id="rId26" Type="http://schemas.openxmlformats.org/officeDocument/2006/relationships/image" Target="../media/image65.png"/><Relationship Id="rId117" Type="http://schemas.openxmlformats.org/officeDocument/2006/relationships/image" Target="../media/image156.png"/><Relationship Id="rId21" Type="http://schemas.openxmlformats.org/officeDocument/2006/relationships/image" Target="../media/image60.png"/><Relationship Id="rId42" Type="http://schemas.openxmlformats.org/officeDocument/2006/relationships/image" Target="../media/image81.png"/><Relationship Id="rId47" Type="http://schemas.openxmlformats.org/officeDocument/2006/relationships/image" Target="../media/image86.png"/><Relationship Id="rId63" Type="http://schemas.openxmlformats.org/officeDocument/2006/relationships/image" Target="../media/image102.png"/><Relationship Id="rId68" Type="http://schemas.openxmlformats.org/officeDocument/2006/relationships/image" Target="../media/image107.png"/><Relationship Id="rId84" Type="http://schemas.openxmlformats.org/officeDocument/2006/relationships/image" Target="../media/image123.png"/><Relationship Id="rId89" Type="http://schemas.openxmlformats.org/officeDocument/2006/relationships/image" Target="../media/image128.png"/><Relationship Id="rId112" Type="http://schemas.openxmlformats.org/officeDocument/2006/relationships/image" Target="../media/image151.png"/><Relationship Id="rId16" Type="http://schemas.openxmlformats.org/officeDocument/2006/relationships/image" Target="../media/image55.png"/><Relationship Id="rId107" Type="http://schemas.openxmlformats.org/officeDocument/2006/relationships/image" Target="../media/image146.png"/><Relationship Id="rId11" Type="http://schemas.openxmlformats.org/officeDocument/2006/relationships/image" Target="../media/image50.png"/><Relationship Id="rId32" Type="http://schemas.openxmlformats.org/officeDocument/2006/relationships/image" Target="../media/image71.png"/><Relationship Id="rId37" Type="http://schemas.openxmlformats.org/officeDocument/2006/relationships/image" Target="../media/image76.png"/><Relationship Id="rId53" Type="http://schemas.openxmlformats.org/officeDocument/2006/relationships/image" Target="../media/image92.png"/><Relationship Id="rId58" Type="http://schemas.openxmlformats.org/officeDocument/2006/relationships/image" Target="../media/image97.png"/><Relationship Id="rId74" Type="http://schemas.openxmlformats.org/officeDocument/2006/relationships/image" Target="../media/image113.png"/><Relationship Id="rId79" Type="http://schemas.openxmlformats.org/officeDocument/2006/relationships/image" Target="../media/image118.png"/><Relationship Id="rId102" Type="http://schemas.openxmlformats.org/officeDocument/2006/relationships/image" Target="../media/image141.png"/><Relationship Id="rId123" Type="http://schemas.openxmlformats.org/officeDocument/2006/relationships/image" Target="../media/image162.png"/><Relationship Id="rId5" Type="http://schemas.openxmlformats.org/officeDocument/2006/relationships/image" Target="../media/image44.png"/><Relationship Id="rId90" Type="http://schemas.openxmlformats.org/officeDocument/2006/relationships/image" Target="../media/image129.png"/><Relationship Id="rId95" Type="http://schemas.openxmlformats.org/officeDocument/2006/relationships/image" Target="../media/image134.png"/><Relationship Id="rId22" Type="http://schemas.openxmlformats.org/officeDocument/2006/relationships/image" Target="../media/image61.png"/><Relationship Id="rId27" Type="http://schemas.openxmlformats.org/officeDocument/2006/relationships/image" Target="../media/image66.png"/><Relationship Id="rId43" Type="http://schemas.openxmlformats.org/officeDocument/2006/relationships/image" Target="../media/image82.png"/><Relationship Id="rId48" Type="http://schemas.openxmlformats.org/officeDocument/2006/relationships/image" Target="../media/image87.png"/><Relationship Id="rId64" Type="http://schemas.openxmlformats.org/officeDocument/2006/relationships/image" Target="../media/image103.png"/><Relationship Id="rId69" Type="http://schemas.openxmlformats.org/officeDocument/2006/relationships/image" Target="../media/image108.png"/><Relationship Id="rId113" Type="http://schemas.openxmlformats.org/officeDocument/2006/relationships/image" Target="../media/image152.png"/><Relationship Id="rId118" Type="http://schemas.openxmlformats.org/officeDocument/2006/relationships/image" Target="../media/image157.png"/><Relationship Id="rId80" Type="http://schemas.openxmlformats.org/officeDocument/2006/relationships/image" Target="../media/image119.png"/><Relationship Id="rId85" Type="http://schemas.openxmlformats.org/officeDocument/2006/relationships/image" Target="../media/image124.png"/><Relationship Id="rId12" Type="http://schemas.openxmlformats.org/officeDocument/2006/relationships/image" Target="../media/image51.png"/><Relationship Id="rId17" Type="http://schemas.openxmlformats.org/officeDocument/2006/relationships/image" Target="../media/image56.png"/><Relationship Id="rId33" Type="http://schemas.openxmlformats.org/officeDocument/2006/relationships/image" Target="../media/image72.png"/><Relationship Id="rId38" Type="http://schemas.openxmlformats.org/officeDocument/2006/relationships/image" Target="../media/image77.png"/><Relationship Id="rId59" Type="http://schemas.openxmlformats.org/officeDocument/2006/relationships/image" Target="../media/image98.png"/><Relationship Id="rId103" Type="http://schemas.openxmlformats.org/officeDocument/2006/relationships/image" Target="../media/image142.png"/><Relationship Id="rId108" Type="http://schemas.openxmlformats.org/officeDocument/2006/relationships/image" Target="../media/image147.png"/><Relationship Id="rId124" Type="http://schemas.openxmlformats.org/officeDocument/2006/relationships/image" Target="../media/image163.png"/><Relationship Id="rId54" Type="http://schemas.openxmlformats.org/officeDocument/2006/relationships/image" Target="../media/image93.png"/><Relationship Id="rId70" Type="http://schemas.openxmlformats.org/officeDocument/2006/relationships/image" Target="../media/image109.png"/><Relationship Id="rId75" Type="http://schemas.openxmlformats.org/officeDocument/2006/relationships/image" Target="../media/image114.png"/><Relationship Id="rId91" Type="http://schemas.openxmlformats.org/officeDocument/2006/relationships/image" Target="../media/image130.png"/><Relationship Id="rId96" Type="http://schemas.openxmlformats.org/officeDocument/2006/relationships/image" Target="../media/image135.png"/><Relationship Id="rId1" Type="http://schemas.openxmlformats.org/officeDocument/2006/relationships/slideLayout" Target="../slideLayouts/slideLayout46.xml"/><Relationship Id="rId6" Type="http://schemas.openxmlformats.org/officeDocument/2006/relationships/image" Target="../media/image45.png"/><Relationship Id="rId23" Type="http://schemas.openxmlformats.org/officeDocument/2006/relationships/image" Target="../media/image62.png"/><Relationship Id="rId28" Type="http://schemas.openxmlformats.org/officeDocument/2006/relationships/image" Target="../media/image67.png"/><Relationship Id="rId49" Type="http://schemas.openxmlformats.org/officeDocument/2006/relationships/image" Target="../media/image88.png"/><Relationship Id="rId114" Type="http://schemas.openxmlformats.org/officeDocument/2006/relationships/image" Target="../media/image153.png"/><Relationship Id="rId119" Type="http://schemas.openxmlformats.org/officeDocument/2006/relationships/image" Target="../media/image158.png"/><Relationship Id="rId44" Type="http://schemas.openxmlformats.org/officeDocument/2006/relationships/image" Target="../media/image83.png"/><Relationship Id="rId60" Type="http://schemas.openxmlformats.org/officeDocument/2006/relationships/image" Target="../media/image99.png"/><Relationship Id="rId65" Type="http://schemas.openxmlformats.org/officeDocument/2006/relationships/image" Target="../media/image104.png"/><Relationship Id="rId81" Type="http://schemas.openxmlformats.org/officeDocument/2006/relationships/image" Target="../media/image120.png"/><Relationship Id="rId86" Type="http://schemas.openxmlformats.org/officeDocument/2006/relationships/image" Target="../media/image125.png"/><Relationship Id="rId4" Type="http://schemas.openxmlformats.org/officeDocument/2006/relationships/image" Target="../media/image43.png"/><Relationship Id="rId9" Type="http://schemas.openxmlformats.org/officeDocument/2006/relationships/image" Target="../media/image48.png"/><Relationship Id="rId13" Type="http://schemas.openxmlformats.org/officeDocument/2006/relationships/image" Target="../media/image52.png"/><Relationship Id="rId18" Type="http://schemas.openxmlformats.org/officeDocument/2006/relationships/image" Target="../media/image57.png"/><Relationship Id="rId39" Type="http://schemas.openxmlformats.org/officeDocument/2006/relationships/image" Target="../media/image78.png"/><Relationship Id="rId109" Type="http://schemas.openxmlformats.org/officeDocument/2006/relationships/image" Target="../media/image148.png"/><Relationship Id="rId34" Type="http://schemas.openxmlformats.org/officeDocument/2006/relationships/image" Target="../media/image73.png"/><Relationship Id="rId50" Type="http://schemas.openxmlformats.org/officeDocument/2006/relationships/image" Target="../media/image89.png"/><Relationship Id="rId55" Type="http://schemas.openxmlformats.org/officeDocument/2006/relationships/image" Target="../media/image94.png"/><Relationship Id="rId76" Type="http://schemas.openxmlformats.org/officeDocument/2006/relationships/image" Target="../media/image115.png"/><Relationship Id="rId97" Type="http://schemas.openxmlformats.org/officeDocument/2006/relationships/image" Target="../media/image136.png"/><Relationship Id="rId104" Type="http://schemas.openxmlformats.org/officeDocument/2006/relationships/image" Target="../media/image143.png"/><Relationship Id="rId120" Type="http://schemas.openxmlformats.org/officeDocument/2006/relationships/image" Target="../media/image159.png"/><Relationship Id="rId7" Type="http://schemas.openxmlformats.org/officeDocument/2006/relationships/image" Target="../media/image46.png"/><Relationship Id="rId71" Type="http://schemas.openxmlformats.org/officeDocument/2006/relationships/image" Target="../media/image110.png"/><Relationship Id="rId92" Type="http://schemas.openxmlformats.org/officeDocument/2006/relationships/image" Target="../media/image131.png"/><Relationship Id="rId2" Type="http://schemas.openxmlformats.org/officeDocument/2006/relationships/image" Target="../media/image41.png"/><Relationship Id="rId29" Type="http://schemas.openxmlformats.org/officeDocument/2006/relationships/image" Target="../media/image68.png"/><Relationship Id="rId24" Type="http://schemas.openxmlformats.org/officeDocument/2006/relationships/image" Target="../media/image63.png"/><Relationship Id="rId40" Type="http://schemas.openxmlformats.org/officeDocument/2006/relationships/image" Target="../media/image79.png"/><Relationship Id="rId45" Type="http://schemas.openxmlformats.org/officeDocument/2006/relationships/image" Target="../media/image84.png"/><Relationship Id="rId66" Type="http://schemas.openxmlformats.org/officeDocument/2006/relationships/image" Target="../media/image105.png"/><Relationship Id="rId87" Type="http://schemas.openxmlformats.org/officeDocument/2006/relationships/image" Target="../media/image126.png"/><Relationship Id="rId110" Type="http://schemas.openxmlformats.org/officeDocument/2006/relationships/image" Target="../media/image149.png"/><Relationship Id="rId115" Type="http://schemas.openxmlformats.org/officeDocument/2006/relationships/image" Target="../media/image154.png"/><Relationship Id="rId61" Type="http://schemas.openxmlformats.org/officeDocument/2006/relationships/image" Target="../media/image100.png"/><Relationship Id="rId82" Type="http://schemas.openxmlformats.org/officeDocument/2006/relationships/image" Target="../media/image121.png"/><Relationship Id="rId19" Type="http://schemas.openxmlformats.org/officeDocument/2006/relationships/image" Target="../media/image58.png"/><Relationship Id="rId14" Type="http://schemas.openxmlformats.org/officeDocument/2006/relationships/image" Target="../media/image53.png"/><Relationship Id="rId30" Type="http://schemas.openxmlformats.org/officeDocument/2006/relationships/image" Target="../media/image69.png"/><Relationship Id="rId35" Type="http://schemas.openxmlformats.org/officeDocument/2006/relationships/image" Target="../media/image74.png"/><Relationship Id="rId56" Type="http://schemas.openxmlformats.org/officeDocument/2006/relationships/image" Target="../media/image95.png"/><Relationship Id="rId77" Type="http://schemas.openxmlformats.org/officeDocument/2006/relationships/image" Target="../media/image116.png"/><Relationship Id="rId100" Type="http://schemas.openxmlformats.org/officeDocument/2006/relationships/image" Target="../media/image139.png"/><Relationship Id="rId105" Type="http://schemas.openxmlformats.org/officeDocument/2006/relationships/image" Target="../media/image144.png"/><Relationship Id="rId8" Type="http://schemas.openxmlformats.org/officeDocument/2006/relationships/image" Target="../media/image47.png"/><Relationship Id="rId51" Type="http://schemas.openxmlformats.org/officeDocument/2006/relationships/image" Target="../media/image90.png"/><Relationship Id="rId72" Type="http://schemas.openxmlformats.org/officeDocument/2006/relationships/image" Target="../media/image111.png"/><Relationship Id="rId93" Type="http://schemas.openxmlformats.org/officeDocument/2006/relationships/image" Target="../media/image132.png"/><Relationship Id="rId98" Type="http://schemas.openxmlformats.org/officeDocument/2006/relationships/image" Target="../media/image137.png"/><Relationship Id="rId121" Type="http://schemas.openxmlformats.org/officeDocument/2006/relationships/image" Target="../media/image160.png"/><Relationship Id="rId3" Type="http://schemas.openxmlformats.org/officeDocument/2006/relationships/image" Target="../media/image42.png"/><Relationship Id="rId25" Type="http://schemas.openxmlformats.org/officeDocument/2006/relationships/image" Target="../media/image64.png"/><Relationship Id="rId46" Type="http://schemas.openxmlformats.org/officeDocument/2006/relationships/image" Target="../media/image85.png"/><Relationship Id="rId67" Type="http://schemas.openxmlformats.org/officeDocument/2006/relationships/image" Target="../media/image106.png"/><Relationship Id="rId116" Type="http://schemas.openxmlformats.org/officeDocument/2006/relationships/image" Target="../media/image155.png"/><Relationship Id="rId20" Type="http://schemas.openxmlformats.org/officeDocument/2006/relationships/image" Target="../media/image59.png"/><Relationship Id="rId41" Type="http://schemas.openxmlformats.org/officeDocument/2006/relationships/image" Target="../media/image80.png"/><Relationship Id="rId62" Type="http://schemas.openxmlformats.org/officeDocument/2006/relationships/image" Target="../media/image101.png"/><Relationship Id="rId83" Type="http://schemas.openxmlformats.org/officeDocument/2006/relationships/image" Target="../media/image122.png"/><Relationship Id="rId88" Type="http://schemas.openxmlformats.org/officeDocument/2006/relationships/image" Target="../media/image127.png"/><Relationship Id="rId111" Type="http://schemas.openxmlformats.org/officeDocument/2006/relationships/image" Target="../media/image150.png"/><Relationship Id="rId15" Type="http://schemas.openxmlformats.org/officeDocument/2006/relationships/image" Target="../media/image54.png"/><Relationship Id="rId36" Type="http://schemas.openxmlformats.org/officeDocument/2006/relationships/image" Target="../media/image75.png"/><Relationship Id="rId57" Type="http://schemas.openxmlformats.org/officeDocument/2006/relationships/image" Target="../media/image96.png"/><Relationship Id="rId106" Type="http://schemas.openxmlformats.org/officeDocument/2006/relationships/image" Target="../media/image145.png"/><Relationship Id="rId10" Type="http://schemas.openxmlformats.org/officeDocument/2006/relationships/image" Target="../media/image49.png"/><Relationship Id="rId31" Type="http://schemas.openxmlformats.org/officeDocument/2006/relationships/image" Target="../media/image70.png"/><Relationship Id="rId52" Type="http://schemas.openxmlformats.org/officeDocument/2006/relationships/image" Target="../media/image91.png"/><Relationship Id="rId73" Type="http://schemas.openxmlformats.org/officeDocument/2006/relationships/image" Target="../media/image112.png"/><Relationship Id="rId78" Type="http://schemas.openxmlformats.org/officeDocument/2006/relationships/image" Target="../media/image117.png"/><Relationship Id="rId94" Type="http://schemas.openxmlformats.org/officeDocument/2006/relationships/image" Target="../media/image133.png"/><Relationship Id="rId99" Type="http://schemas.openxmlformats.org/officeDocument/2006/relationships/image" Target="../media/image138.png"/><Relationship Id="rId101" Type="http://schemas.openxmlformats.org/officeDocument/2006/relationships/image" Target="../media/image140.png"/><Relationship Id="rId122" Type="http://schemas.openxmlformats.org/officeDocument/2006/relationships/image" Target="../media/image161.png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4.jpg"/><Relationship Id="rId1" Type="http://schemas.openxmlformats.org/officeDocument/2006/relationships/slideLayout" Target="../slideLayouts/slideLayout46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5.jpg"/><Relationship Id="rId1" Type="http://schemas.openxmlformats.org/officeDocument/2006/relationships/slideLayout" Target="../slideLayouts/slideLayout49.xml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2.png"/><Relationship Id="rId13" Type="http://schemas.openxmlformats.org/officeDocument/2006/relationships/image" Target="../media/image177.jpg"/><Relationship Id="rId18" Type="http://schemas.openxmlformats.org/officeDocument/2006/relationships/image" Target="../media/image182.jpg"/><Relationship Id="rId26" Type="http://schemas.openxmlformats.org/officeDocument/2006/relationships/image" Target="../media/image190.png"/><Relationship Id="rId3" Type="http://schemas.openxmlformats.org/officeDocument/2006/relationships/image" Target="../media/image167.png"/><Relationship Id="rId21" Type="http://schemas.openxmlformats.org/officeDocument/2006/relationships/image" Target="../media/image185.png"/><Relationship Id="rId7" Type="http://schemas.openxmlformats.org/officeDocument/2006/relationships/image" Target="../media/image171.png"/><Relationship Id="rId12" Type="http://schemas.openxmlformats.org/officeDocument/2006/relationships/image" Target="../media/image176.png"/><Relationship Id="rId17" Type="http://schemas.openxmlformats.org/officeDocument/2006/relationships/image" Target="../media/image181.png"/><Relationship Id="rId25" Type="http://schemas.openxmlformats.org/officeDocument/2006/relationships/image" Target="../media/image189.png"/><Relationship Id="rId2" Type="http://schemas.openxmlformats.org/officeDocument/2006/relationships/image" Target="../media/image166.png"/><Relationship Id="rId16" Type="http://schemas.openxmlformats.org/officeDocument/2006/relationships/image" Target="../media/image180.png"/><Relationship Id="rId20" Type="http://schemas.openxmlformats.org/officeDocument/2006/relationships/image" Target="../media/image184.jpg"/><Relationship Id="rId1" Type="http://schemas.openxmlformats.org/officeDocument/2006/relationships/slideLayout" Target="../slideLayouts/slideLayout49.xml"/><Relationship Id="rId6" Type="http://schemas.openxmlformats.org/officeDocument/2006/relationships/image" Target="../media/image170.png"/><Relationship Id="rId11" Type="http://schemas.openxmlformats.org/officeDocument/2006/relationships/image" Target="../media/image175.png"/><Relationship Id="rId24" Type="http://schemas.openxmlformats.org/officeDocument/2006/relationships/image" Target="../media/image188.png"/><Relationship Id="rId5" Type="http://schemas.openxmlformats.org/officeDocument/2006/relationships/image" Target="../media/image169.png"/><Relationship Id="rId15" Type="http://schemas.openxmlformats.org/officeDocument/2006/relationships/image" Target="../media/image179.png"/><Relationship Id="rId23" Type="http://schemas.openxmlformats.org/officeDocument/2006/relationships/image" Target="../media/image187.png"/><Relationship Id="rId10" Type="http://schemas.openxmlformats.org/officeDocument/2006/relationships/image" Target="../media/image174.png"/><Relationship Id="rId19" Type="http://schemas.openxmlformats.org/officeDocument/2006/relationships/image" Target="../media/image183.jpg"/><Relationship Id="rId4" Type="http://schemas.openxmlformats.org/officeDocument/2006/relationships/image" Target="../media/image168.png"/><Relationship Id="rId9" Type="http://schemas.openxmlformats.org/officeDocument/2006/relationships/image" Target="../media/image173.png"/><Relationship Id="rId14" Type="http://schemas.openxmlformats.org/officeDocument/2006/relationships/image" Target="../media/image178.png"/><Relationship Id="rId22" Type="http://schemas.openxmlformats.org/officeDocument/2006/relationships/image" Target="../media/image186.png"/><Relationship Id="rId27" Type="http://schemas.openxmlformats.org/officeDocument/2006/relationships/image" Target="../media/image191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hyperlink" Target="https://www.sciencedirect.com/science/article/pii/S0308597X05000394" TargetMode="External"/><Relationship Id="rId1" Type="http://schemas.openxmlformats.org/officeDocument/2006/relationships/slideLayout" Target="../slideLayouts/slideLayout2.xml"/><Relationship Id="rId5" Type="http://schemas.openxmlformats.org/officeDocument/2006/relationships/hyperlink" Target="https://reader.elsevier.com/reader/sd/pii/S0308597X15000639?token=B934AB40C536E35EC2C55A8E0D8C3131936F1F3768492DC462275BBC6E8A0E9C0147809F3A9CBDB8D5E1CCDDEEE50F68" TargetMode="External"/><Relationship Id="rId4" Type="http://schemas.openxmlformats.org/officeDocument/2006/relationships/image" Target="../media/image16.png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2.jpg"/><Relationship Id="rId1" Type="http://schemas.openxmlformats.org/officeDocument/2006/relationships/slideLayout" Target="../slideLayouts/slideLayout46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4.png"/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46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29.xml"/><Relationship Id="rId1" Type="http://schemas.openxmlformats.org/officeDocument/2006/relationships/vmlDrawing" Target="../drawings/vmlDrawing1.vml"/><Relationship Id="rId5" Type="http://schemas.openxmlformats.org/officeDocument/2006/relationships/image" Target="../media/image196.wmf"/><Relationship Id="rId4" Type="http://schemas.openxmlformats.org/officeDocument/2006/relationships/image" Target="../media/image195.png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8.jpg"/><Relationship Id="rId2" Type="http://schemas.openxmlformats.org/officeDocument/2006/relationships/image" Target="../media/image197.jpg"/><Relationship Id="rId1" Type="http://schemas.openxmlformats.org/officeDocument/2006/relationships/slideLayout" Target="../slideLayouts/slideLayout46.xml"/><Relationship Id="rId5" Type="http://schemas.openxmlformats.org/officeDocument/2006/relationships/comments" Target="../comments/comment1.xml"/><Relationship Id="rId4" Type="http://schemas.openxmlformats.org/officeDocument/2006/relationships/image" Target="../media/image199.jpg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0.jpg"/><Relationship Id="rId1" Type="http://schemas.openxmlformats.org/officeDocument/2006/relationships/slideLayout" Target="../slideLayouts/slideLayout46.xml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7.png"/><Relationship Id="rId13" Type="http://schemas.openxmlformats.org/officeDocument/2006/relationships/image" Target="../media/image212.jpg"/><Relationship Id="rId18" Type="http://schemas.openxmlformats.org/officeDocument/2006/relationships/image" Target="../media/image217.jpg"/><Relationship Id="rId3" Type="http://schemas.openxmlformats.org/officeDocument/2006/relationships/image" Target="../media/image202.png"/><Relationship Id="rId7" Type="http://schemas.openxmlformats.org/officeDocument/2006/relationships/image" Target="../media/image206.png"/><Relationship Id="rId12" Type="http://schemas.openxmlformats.org/officeDocument/2006/relationships/image" Target="../media/image211.png"/><Relationship Id="rId17" Type="http://schemas.openxmlformats.org/officeDocument/2006/relationships/image" Target="../media/image216.jpg"/><Relationship Id="rId2" Type="http://schemas.openxmlformats.org/officeDocument/2006/relationships/image" Target="../media/image201.png"/><Relationship Id="rId16" Type="http://schemas.openxmlformats.org/officeDocument/2006/relationships/image" Target="../media/image215.png"/><Relationship Id="rId1" Type="http://schemas.openxmlformats.org/officeDocument/2006/relationships/slideLayout" Target="../slideLayouts/slideLayout46.xml"/><Relationship Id="rId6" Type="http://schemas.openxmlformats.org/officeDocument/2006/relationships/image" Target="../media/image205.png"/><Relationship Id="rId11" Type="http://schemas.openxmlformats.org/officeDocument/2006/relationships/image" Target="../media/image210.png"/><Relationship Id="rId5" Type="http://schemas.openxmlformats.org/officeDocument/2006/relationships/image" Target="../media/image204.png"/><Relationship Id="rId15" Type="http://schemas.openxmlformats.org/officeDocument/2006/relationships/image" Target="../media/image214.jpg"/><Relationship Id="rId10" Type="http://schemas.openxmlformats.org/officeDocument/2006/relationships/image" Target="../media/image209.png"/><Relationship Id="rId19" Type="http://schemas.openxmlformats.org/officeDocument/2006/relationships/image" Target="../media/image218.jpg"/><Relationship Id="rId4" Type="http://schemas.openxmlformats.org/officeDocument/2006/relationships/image" Target="../media/image203.png"/><Relationship Id="rId9" Type="http://schemas.openxmlformats.org/officeDocument/2006/relationships/image" Target="../media/image208.png"/><Relationship Id="rId14" Type="http://schemas.openxmlformats.org/officeDocument/2006/relationships/image" Target="../media/image213.jpg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9.jpg"/><Relationship Id="rId1" Type="http://schemas.openxmlformats.org/officeDocument/2006/relationships/slideLayout" Target="../slideLayouts/slideLayout49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46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hyperlink" Target="https://www.frontiersin.org/articles/10.3389/fmars.2015.00083/full" TargetMode="Externa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8.png"/><Relationship Id="rId4" Type="http://schemas.openxmlformats.org/officeDocument/2006/relationships/hyperlink" Target="https://advances.sciencemag.org/content/4/5/eaar3001.short" TargetMode="Externa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9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2.jpg"/><Relationship Id="rId2" Type="http://schemas.openxmlformats.org/officeDocument/2006/relationships/image" Target="../media/image221.jpg"/><Relationship Id="rId1" Type="http://schemas.openxmlformats.org/officeDocument/2006/relationships/slideLayout" Target="../slideLayouts/slideLayout46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Layout" Target="../slideLayouts/slideLayout67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224.emf"/><Relationship Id="rId5" Type="http://schemas.openxmlformats.org/officeDocument/2006/relationships/oleObject" Target="../embeddings/oleObject3.bin"/><Relationship Id="rId4" Type="http://schemas.openxmlformats.org/officeDocument/2006/relationships/image" Target="../media/image223.emf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4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7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5.png"/><Relationship Id="rId1" Type="http://schemas.openxmlformats.org/officeDocument/2006/relationships/slideLayout" Target="../slideLayouts/slideLayout46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7.jpg"/><Relationship Id="rId7" Type="http://schemas.openxmlformats.org/officeDocument/2006/relationships/image" Target="../media/image215.png"/><Relationship Id="rId2" Type="http://schemas.openxmlformats.org/officeDocument/2006/relationships/image" Target="../media/image226.jpg"/><Relationship Id="rId1" Type="http://schemas.openxmlformats.org/officeDocument/2006/relationships/slideLayout" Target="../slideLayouts/slideLayout49.xml"/><Relationship Id="rId6" Type="http://schemas.openxmlformats.org/officeDocument/2006/relationships/image" Target="../media/image230.jpg"/><Relationship Id="rId5" Type="http://schemas.openxmlformats.org/officeDocument/2006/relationships/image" Target="../media/image229.jpg"/><Relationship Id="rId4" Type="http://schemas.openxmlformats.org/officeDocument/2006/relationships/image" Target="../media/image228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2.jpg"/><Relationship Id="rId2" Type="http://schemas.openxmlformats.org/officeDocument/2006/relationships/image" Target="../media/image231.jpg"/><Relationship Id="rId1" Type="http://schemas.openxmlformats.org/officeDocument/2006/relationships/slideLayout" Target="../slideLayouts/slideLayout48.xml"/><Relationship Id="rId5" Type="http://schemas.openxmlformats.org/officeDocument/2006/relationships/image" Target="../media/image234.jpg"/><Relationship Id="rId4" Type="http://schemas.openxmlformats.org/officeDocument/2006/relationships/image" Target="../media/image233.jp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6.jpg"/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46.xml"/><Relationship Id="rId5" Type="http://schemas.openxmlformats.org/officeDocument/2006/relationships/image" Target="../media/image238.png"/><Relationship Id="rId4" Type="http://schemas.openxmlformats.org/officeDocument/2006/relationships/image" Target="../media/image237.jp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hyperlink" Target="https://academic.oup.com/bioscience/article/65/5/486/323837" TargetMode="External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7" Type="http://schemas.openxmlformats.org/officeDocument/2006/relationships/customXml" Target="../ink/ink4.xml"/><Relationship Id="rId2" Type="http://schemas.openxmlformats.org/officeDocument/2006/relationships/customXml" Target="../ink/ink1.xml"/><Relationship Id="rId1" Type="http://schemas.openxmlformats.org/officeDocument/2006/relationships/slideLayout" Target="../slideLayouts/slideLayout35.xml"/><Relationship Id="rId6" Type="http://schemas.openxmlformats.org/officeDocument/2006/relationships/customXml" Target="../ink/ink3.xml"/><Relationship Id="rId5" Type="http://schemas.openxmlformats.org/officeDocument/2006/relationships/image" Target="../media/image11.emf"/><Relationship Id="rId4" Type="http://schemas.openxmlformats.org/officeDocument/2006/relationships/customXml" Target="../ink/ink2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9.jpg"/><Relationship Id="rId1" Type="http://schemas.openxmlformats.org/officeDocument/2006/relationships/slideLayout" Target="../slideLayouts/slideLayout48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0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0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51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49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2.jpg"/><Relationship Id="rId2" Type="http://schemas.openxmlformats.org/officeDocument/2006/relationships/image" Target="../media/image241.jpg"/><Relationship Id="rId1" Type="http://schemas.openxmlformats.org/officeDocument/2006/relationships/slideLayout" Target="../slideLayouts/slideLayout49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3.png"/><Relationship Id="rId1" Type="http://schemas.openxmlformats.org/officeDocument/2006/relationships/slideLayout" Target="../slideLayouts/slideLayout49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4.jpg"/><Relationship Id="rId2" Type="http://schemas.openxmlformats.org/officeDocument/2006/relationships/image" Target="../media/image241.jpg"/><Relationship Id="rId1" Type="http://schemas.openxmlformats.org/officeDocument/2006/relationships/slideLayout" Target="../slideLayouts/slideLayout49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hyperlink" Target="https://www.int-res.com/articles/esr2008/5/n005p291.pdf" TargetMode="Externa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1.png"/><Relationship Id="rId4" Type="http://schemas.openxmlformats.org/officeDocument/2006/relationships/hyperlink" Target="https://www.researchgate.net/profile/Tundi_Agardy/publication/222826634_Mind_the_gap_Addressing_the_shortcomings_of_marine_protected_areas_through_large_scale_marine_spatial_planning/links/59d8b41ba6fdcc2aad0d788f/Mind-the-gap-Addressing-the-shortcomings-of-marine-protected-areas-through-large-scale-marine-spatial-planning.pdf" TargetMode="Externa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5.jpg"/><Relationship Id="rId2" Type="http://schemas.openxmlformats.org/officeDocument/2006/relationships/image" Target="../media/image241.jpg"/><Relationship Id="rId1" Type="http://schemas.openxmlformats.org/officeDocument/2006/relationships/slideLayout" Target="../slideLayouts/slideLayout49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6.jpg"/><Relationship Id="rId2" Type="http://schemas.openxmlformats.org/officeDocument/2006/relationships/image" Target="../media/image241.jpg"/><Relationship Id="rId1" Type="http://schemas.openxmlformats.org/officeDocument/2006/relationships/slideLayout" Target="../slideLayouts/slideLayout49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7.png"/><Relationship Id="rId1" Type="http://schemas.openxmlformats.org/officeDocument/2006/relationships/slideLayout" Target="../slideLayouts/slideLayout49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hyperlink" Target="https://www.ncbi.nlm.nih.gov/pmc/articles/PMC4871550/pdf/pone.0155477.pdf" TargetMode="Externa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hyperlink" Target="https://www.ncbi.nlm.nih.gov/pmc/articles/PMC4871550/pdf/pone.0155477.pdf" TargetMode="Externa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4205EB6-0C29-4385-96A2-F85FC8B12638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n-US" dirty="0">
              <a:solidFill>
                <a:schemeClr val="tx1"/>
              </a:solidFill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41729FA3-93A4-4A87-88F4-C0F0F69AEFD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99084" y="699851"/>
            <a:ext cx="7793831" cy="2593181"/>
          </a:xfrm>
          <a:prstGeom prst="rect">
            <a:avLst/>
          </a:prstGeom>
        </p:spPr>
      </p:pic>
      <p:sp>
        <p:nvSpPr>
          <p:cNvPr id="3" name="Subtitle 2">
            <a:extLst>
              <a:ext uri="{FF2B5EF4-FFF2-40B4-BE49-F238E27FC236}">
                <a16:creationId xmlns:a16="http://schemas.microsoft.com/office/drawing/2014/main" id="{7380038F-F332-4147-8C4C-6D1DEA15958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763266" y="142442"/>
            <a:ext cx="5486400" cy="685800"/>
          </a:xfrm>
        </p:spPr>
        <p:txBody>
          <a:bodyPr/>
          <a:lstStyle/>
          <a:p>
            <a:r>
              <a:rPr lang="en-US" sz="2000" u="sng" dirty="0">
                <a:solidFill>
                  <a:schemeClr val="tx1"/>
                </a:solidFill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http://www.pnas.org/content/113/3/668.short</a:t>
            </a:r>
            <a:endParaRPr lang="en-US" sz="2000" u="sng" dirty="0">
              <a:solidFill>
                <a:schemeClr val="tx1"/>
              </a:solidFill>
            </a:endParaRPr>
          </a:p>
          <a:p>
            <a:endParaRPr lang="en-US"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120A4D93-08FD-4635-A2D4-A7BF1729BE0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13280" y="4155440"/>
            <a:ext cx="7879635" cy="2623980"/>
          </a:xfrm>
          <a:prstGeom prst="rect">
            <a:avLst/>
          </a:prstGeom>
        </p:spPr>
      </p:pic>
      <p:sp>
        <p:nvSpPr>
          <p:cNvPr id="8" name="Content Placeholder 3">
            <a:extLst>
              <a:ext uri="{FF2B5EF4-FFF2-40B4-BE49-F238E27FC236}">
                <a16:creationId xmlns:a16="http://schemas.microsoft.com/office/drawing/2014/main" id="{C1B3253D-F9FF-4DA0-91A3-C5D325AB8581}"/>
              </a:ext>
            </a:extLst>
          </p:cNvPr>
          <p:cNvSpPr txBox="1">
            <a:spLocks/>
          </p:cNvSpPr>
          <p:nvPr/>
        </p:nvSpPr>
        <p:spPr bwMode="auto">
          <a:xfrm>
            <a:off x="1656080" y="343371"/>
            <a:ext cx="9144000" cy="38120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pAutoFit/>
          </a:bodyPr>
          <a:lstStyle>
            <a:lvl1pPr marL="0" indent="0" algn="ctr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None/>
              <a:defRPr sz="2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None/>
              <a:defRPr sz="24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15000"/>
              </a:lnSpc>
              <a:spcAft>
                <a:spcPts val="750"/>
              </a:spcAft>
            </a:pPr>
            <a:endParaRPr lang="en-US" u="sng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  <a:hlinkClick r:id="rId5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endParaRPr>
          </a:p>
          <a:p>
            <a:pPr>
              <a:lnSpc>
                <a:spcPct val="115000"/>
              </a:lnSpc>
              <a:spcAft>
                <a:spcPts val="750"/>
              </a:spcAft>
            </a:pPr>
            <a:endParaRPr lang="en-US" u="sng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  <a:hlinkClick r:id="rId5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endParaRPr>
          </a:p>
          <a:p>
            <a:pPr>
              <a:lnSpc>
                <a:spcPct val="115000"/>
              </a:lnSpc>
              <a:spcAft>
                <a:spcPts val="750"/>
              </a:spcAft>
            </a:pPr>
            <a:endParaRPr lang="en-US" u="sng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  <a:hlinkClick r:id="rId5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endParaRPr>
          </a:p>
          <a:p>
            <a:pPr>
              <a:lnSpc>
                <a:spcPct val="115000"/>
              </a:lnSpc>
              <a:spcAft>
                <a:spcPts val="750"/>
              </a:spcAft>
            </a:pPr>
            <a:endParaRPr lang="en-US" u="sng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  <a:hlinkClick r:id="rId5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endParaRPr>
          </a:p>
          <a:p>
            <a:pPr>
              <a:lnSpc>
                <a:spcPct val="115000"/>
              </a:lnSpc>
              <a:spcAft>
                <a:spcPts val="750"/>
              </a:spcAft>
            </a:pPr>
            <a:r>
              <a:rPr lang="en-US" sz="2000" u="sng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https://academic.oup.com/icesjms/article/71/5/1286/638196/Evaluating-effectiveness-of-time-area-closures</a:t>
            </a:r>
            <a:endParaRPr lang="en-US" sz="2000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3695196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2B0AF56-1900-4558-BFAD-12B9C2DB51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4" name="FromRussVetterfp_sstshade">
            <a:hlinkClick r:id="" action="ppaction://media"/>
            <a:extLst>
              <a:ext uri="{FF2B5EF4-FFF2-40B4-BE49-F238E27FC236}">
                <a16:creationId xmlns:a16="http://schemas.microsoft.com/office/drawing/2014/main" id="{9E2A1DAC-1C73-41C8-B8E9-C58C1CDEB895}"/>
              </a:ext>
            </a:extLst>
          </p:cNvPr>
          <p:cNvPicPr>
            <a:picLocks noGrp="1" noChangeAspect="1"/>
          </p:cNvPicPr>
          <p:nvPr>
            <p:ph idx="1"/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609600" y="24052"/>
            <a:ext cx="10363199" cy="6381730"/>
          </a:xfrm>
        </p:spPr>
      </p:pic>
    </p:spTree>
    <p:extLst>
      <p:ext uri="{BB962C8B-B14F-4D97-AF65-F5344CB8AC3E}">
        <p14:creationId xmlns:p14="http://schemas.microsoft.com/office/powerpoint/2010/main" val="22187342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44008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IATTC Workshop “Including Oceanograhy in Fisheries Stock Assessment and Management” 11-14 Oct 2011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538386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293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2931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2895600" y="6858000"/>
            <a:ext cx="7772400" cy="304800"/>
          </a:xfrm>
        </p:spPr>
        <p:txBody>
          <a:bodyPr/>
          <a:lstStyle/>
          <a:p>
            <a:pPr eaLnBrk="1" hangingPunct="1"/>
            <a:r>
              <a:rPr lang="en-US" sz="800" dirty="0"/>
              <a:t>Bycatch Reduction</a:t>
            </a:r>
          </a:p>
        </p:txBody>
      </p:sp>
    </p:spTree>
    <p:extLst>
      <p:ext uri="{BB962C8B-B14F-4D97-AF65-F5344CB8AC3E}">
        <p14:creationId xmlns:p14="http://schemas.microsoft.com/office/powerpoint/2010/main" val="142731850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08760" y="3733801"/>
            <a:ext cx="6342766" cy="39243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Picture 2">
            <a:extLst>
              <a:ext uri="{FF2B5EF4-FFF2-40B4-BE49-F238E27FC236}">
                <a16:creationId xmlns:a16="http://schemas.microsoft.com/office/drawing/2014/main" id="{F38CBF00-8273-4626-B68A-CA5072F34A3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24984" y="-76200"/>
            <a:ext cx="5843016" cy="381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364272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7800" y="838200"/>
            <a:ext cx="9220200" cy="403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6358342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2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19439" y="766764"/>
            <a:ext cx="5953125" cy="532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9878952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1E61BBA-CB61-4D1F-9DED-B8BDA80A86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26387" y="4300246"/>
            <a:ext cx="7658147" cy="799268"/>
          </a:xfrm>
        </p:spPr>
        <p:txBody>
          <a:bodyPr vert="horz" wrap="square" lIns="68580" tIns="34290" rIns="68580" bIns="34290" numCol="1" rtlCol="0" anchor="b" anchorCtr="0" compatLnSpc="1">
            <a:prstTxWarp prst="textNoShape">
              <a:avLst/>
            </a:prstTxWarp>
            <a:noAutofit/>
          </a:bodyPr>
          <a:lstStyle/>
          <a:p>
            <a:r>
              <a:rPr lang="en-US" sz="2100" u="sng" dirty="0"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http://www.sciencedirect.com/science/article/pii/S0308597X09000888</a:t>
            </a:r>
            <a:endParaRPr lang="en-US" sz="2100" spc="-75" dirty="0"/>
          </a:p>
        </p:txBody>
      </p:sp>
      <p:pic>
        <p:nvPicPr>
          <p:cNvPr id="4" name="Content Placeholder 3">
            <a:extLst>
              <a:ext uri="{FF2B5EF4-FFF2-40B4-BE49-F238E27FC236}">
                <a16:creationId xmlns:a16="http://schemas.microsoft.com/office/drawing/2014/main" id="{770C1224-8C21-4A76-B1B5-E4523427A476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1991360" y="264160"/>
            <a:ext cx="7993174" cy="36241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82273988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2208213" y="1196976"/>
            <a:ext cx="7772400" cy="1470025"/>
          </a:xfrm>
        </p:spPr>
        <p:txBody>
          <a:bodyPr/>
          <a:lstStyle/>
          <a:p>
            <a:pPr eaLnBrk="1" hangingPunct="1"/>
            <a:r>
              <a:rPr lang="en-US" dirty="0">
                <a:latin typeface="Comic Sans MS" pitchFamily="66" charset="0"/>
              </a:rPr>
              <a:t>Things that spatial planning can’t handle</a:t>
            </a:r>
          </a:p>
        </p:txBody>
      </p:sp>
      <p:sp>
        <p:nvSpPr>
          <p:cNvPr id="1850371" name="Rectangle 3"/>
          <p:cNvSpPr>
            <a:spLocks noChangeArrowheads="1"/>
          </p:cNvSpPr>
          <p:nvPr/>
        </p:nvSpPr>
        <p:spPr bwMode="auto">
          <a:xfrm>
            <a:off x="2135188" y="4076700"/>
            <a:ext cx="8064500" cy="2089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 b="1" dirty="0">
              <a:solidFill>
                <a:srgbClr val="DFD293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omic Sans MS" pitchFamily="66" charset="0"/>
            </a:endParaRPr>
          </a:p>
        </p:txBody>
      </p:sp>
      <p:sp>
        <p:nvSpPr>
          <p:cNvPr id="1850372" name="Rectangle 4"/>
          <p:cNvSpPr>
            <a:spLocks noChangeArrowheads="1"/>
          </p:cNvSpPr>
          <p:nvPr/>
        </p:nvSpPr>
        <p:spPr bwMode="auto">
          <a:xfrm>
            <a:off x="2351088" y="2708276"/>
            <a:ext cx="8064500" cy="3744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800" b="1" dirty="0">
                <a:solidFill>
                  <a:srgbClr val="DFD293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Increases in fleet capacity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800" b="1" dirty="0">
                <a:solidFill>
                  <a:srgbClr val="DFD293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No enforcement 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800" b="1" dirty="0">
                <a:solidFill>
                  <a:srgbClr val="DFD293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   (no resources to monitor, corruption, etc.)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800" b="1" dirty="0">
                <a:solidFill>
                  <a:srgbClr val="DFD293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Climate change? Yes and No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800" b="1" dirty="0">
              <a:solidFill>
                <a:srgbClr val="DFD293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omic Sans MS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7223533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81200" y="685800"/>
            <a:ext cx="8229600" cy="1143000"/>
          </a:xfrm>
        </p:spPr>
        <p:txBody>
          <a:bodyPr/>
          <a:lstStyle/>
          <a:p>
            <a:endParaRPr lang="es-E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981200" y="2514601"/>
            <a:ext cx="8229600" cy="4525963"/>
          </a:xfrm>
        </p:spPr>
        <p:txBody>
          <a:bodyPr/>
          <a:lstStyle/>
          <a:p>
            <a:endParaRPr lang="en-US" b="1" dirty="0">
              <a:solidFill>
                <a:srgbClr val="F8F8F8"/>
              </a:solidFill>
            </a:endParaRPr>
          </a:p>
          <a:p>
            <a:endParaRPr lang="es-ES" dirty="0"/>
          </a:p>
        </p:txBody>
      </p:sp>
      <p:sp>
        <p:nvSpPr>
          <p:cNvPr id="4" name="Rectangle 3"/>
          <p:cNvSpPr/>
          <p:nvPr/>
        </p:nvSpPr>
        <p:spPr>
          <a:xfrm>
            <a:off x="1575817" y="995690"/>
            <a:ext cx="8534399" cy="3046988"/>
          </a:xfrm>
          <a:prstGeom prst="rect">
            <a:avLst/>
          </a:prstGeom>
          <a:solidFill>
            <a:srgbClr val="FFC000"/>
          </a:solidFill>
        </p:spPr>
        <p:txBody>
          <a:bodyPr wrap="squar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1" i="0" u="none" strike="noStrike" kern="1200" cap="none" spc="0" normalizeH="0" baseline="0" noProof="0" dirty="0">
                <a:ln w="17780" cmpd="sng">
                  <a:noFill/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lang="en-US" sz="9600" b="1" u="sng" dirty="0">
                <a:ln w="17780" cmpd="sng">
                  <a:noFill/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  <a:latin typeface="Arial"/>
              </a:rPr>
              <a:t>Beyond the numbers</a:t>
            </a:r>
            <a:endParaRPr kumimoji="0" lang="en-US" sz="9600" b="1" i="0" u="sng" strike="noStrike" kern="1200" cap="none" spc="0" normalizeH="0" baseline="0" noProof="0" dirty="0">
              <a:ln w="17780" cmpd="sng">
                <a:noFill/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9183388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81200" y="685800"/>
            <a:ext cx="8229600" cy="1143000"/>
          </a:xfrm>
        </p:spPr>
        <p:txBody>
          <a:bodyPr/>
          <a:lstStyle/>
          <a:p>
            <a:endParaRPr lang="es-E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981200" y="2514601"/>
            <a:ext cx="8229600" cy="4525963"/>
          </a:xfrm>
        </p:spPr>
        <p:txBody>
          <a:bodyPr/>
          <a:lstStyle/>
          <a:p>
            <a:endParaRPr lang="en-US" b="1" dirty="0">
              <a:solidFill>
                <a:srgbClr val="F8F8F8"/>
              </a:solidFill>
            </a:endParaRPr>
          </a:p>
          <a:p>
            <a:endParaRPr lang="en-US" b="1" dirty="0">
              <a:solidFill>
                <a:srgbClr val="F8F8F8"/>
              </a:solidFill>
            </a:endParaRPr>
          </a:p>
          <a:p>
            <a:r>
              <a:rPr lang="en-US" b="1" dirty="0">
                <a:solidFill>
                  <a:srgbClr val="F8F8F8"/>
                </a:solidFill>
              </a:rPr>
              <a:t>FUTURE WAY:    Assign differential value to individuals according to sex, age, reproductive value, condition, and other variables such as proximity to reproductive sites for long distance migrants….      </a:t>
            </a:r>
            <a:r>
              <a:rPr lang="en-US" sz="4400" b="1" dirty="0">
                <a:solidFill>
                  <a:srgbClr val="F8F8F8"/>
                </a:solidFill>
              </a:rPr>
              <a:t>1 ≠ 1</a:t>
            </a:r>
          </a:p>
          <a:p>
            <a:endParaRPr lang="en-US" dirty="0"/>
          </a:p>
          <a:p>
            <a:endParaRPr lang="es-ES" dirty="0"/>
          </a:p>
        </p:txBody>
      </p:sp>
      <p:sp>
        <p:nvSpPr>
          <p:cNvPr id="4" name="Rectangle 3"/>
          <p:cNvSpPr/>
          <p:nvPr/>
        </p:nvSpPr>
        <p:spPr>
          <a:xfrm>
            <a:off x="1905001" y="304801"/>
            <a:ext cx="8534399" cy="1384995"/>
          </a:xfrm>
          <a:prstGeom prst="rect">
            <a:avLst/>
          </a:prstGeom>
          <a:solidFill>
            <a:srgbClr val="FFC000"/>
          </a:solidFill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2800" b="1" dirty="0">
                <a:ln w="17780" cmpd="sng">
                  <a:noFill/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  <a:latin typeface="Arial"/>
              </a:rPr>
              <a:t> </a:t>
            </a:r>
            <a:r>
              <a:rPr lang="en-US" sz="2800" b="1" u="sng" dirty="0">
                <a:ln w="17780" cmpd="sng">
                  <a:noFill/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  <a:latin typeface="Arial"/>
              </a:rPr>
              <a:t>Population issues </a:t>
            </a:r>
          </a:p>
          <a:p>
            <a:pPr algn="ctr"/>
            <a:r>
              <a:rPr lang="en-US" sz="2800" b="1" dirty="0">
                <a:ln w="17780" cmpd="sng">
                  <a:noFill/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  <a:latin typeface="Arial"/>
              </a:rPr>
              <a:t>Assessing the impact of bycatches</a:t>
            </a:r>
          </a:p>
          <a:p>
            <a:pPr algn="ctr"/>
            <a:r>
              <a:rPr lang="en-US" sz="2800" b="1" dirty="0">
                <a:ln w="17780" cmpd="sng">
                  <a:noFill/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  <a:latin typeface="Arial"/>
              </a:rPr>
              <a:t> on populations</a:t>
            </a:r>
            <a:endParaRPr lang="es-ES" sz="2800" b="1" dirty="0">
              <a:ln w="17780" cmpd="sng">
                <a:noFill/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9229539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Content Placeholder 3">
            <a:extLst>
              <a:ext uri="{FF2B5EF4-FFF2-40B4-BE49-F238E27FC236}">
                <a16:creationId xmlns:a16="http://schemas.microsoft.com/office/drawing/2014/main" id="{8294A195-F246-4200-B384-2D3D52698CC7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1752600" y="3896379"/>
            <a:ext cx="8006954" cy="2875241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4F12ED21-63A5-46A3-80D6-D6C583178196}"/>
              </a:ext>
            </a:extLst>
          </p:cNvPr>
          <p:cNvSpPr/>
          <p:nvPr/>
        </p:nvSpPr>
        <p:spPr>
          <a:xfrm>
            <a:off x="1565077" y="3150911"/>
            <a:ext cx="8382000" cy="7107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5000"/>
              </a:lnSpc>
              <a:spcAft>
                <a:spcPts val="750"/>
              </a:spcAft>
              <a:defRPr/>
            </a:pPr>
            <a:r>
              <a:rPr lang="en-US" u="sng" dirty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http://rspb.royalsocietypublishing.org/content/278/1722/3191.long?utm_source=TrendMD&amp;utm_medium=cpc&amp;utm_campaign=Proceedings_B_TrendMD_0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1AEC7371-A8B7-4A6E-A7F8-CFD17A2C6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/>
          <a:p>
            <a:r>
              <a:rPr lang="en-US" sz="2400" dirty="0"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https://onlinelibrary.wiley.com/doi/full/10.1111/faf.12080</a:t>
            </a:r>
            <a:br>
              <a:rPr lang="en-US" dirty="0"/>
            </a:br>
            <a:endParaRPr lang="en-US"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582E8C32-478A-4DF6-9A17-05C9E901573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565077" y="754337"/>
            <a:ext cx="9144000" cy="2301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03973008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81200" y="685800"/>
            <a:ext cx="8229600" cy="1143000"/>
          </a:xfrm>
        </p:spPr>
        <p:txBody>
          <a:bodyPr/>
          <a:lstStyle/>
          <a:p>
            <a:endParaRPr lang="es-E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057400" y="2070795"/>
            <a:ext cx="8229600" cy="4525963"/>
          </a:xfrm>
        </p:spPr>
        <p:txBody>
          <a:bodyPr/>
          <a:lstStyle/>
          <a:p>
            <a:pPr lvl="1">
              <a:spcBef>
                <a:spcPct val="0"/>
              </a:spcBef>
              <a:defRPr/>
            </a:pPr>
            <a:r>
              <a:rPr lang="en-US" sz="4000" dirty="0">
                <a:solidFill>
                  <a:srgbClr val="FFFF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rPr>
              <a:t>Reproductive value</a:t>
            </a:r>
          </a:p>
          <a:p>
            <a:pPr lvl="1">
              <a:spcBef>
                <a:spcPct val="0"/>
              </a:spcBef>
              <a:defRPr/>
            </a:pPr>
            <a:r>
              <a:rPr lang="en-US" sz="4000" dirty="0">
                <a:solidFill>
                  <a:srgbClr val="FFFF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rPr>
              <a:t>Sex (e.g. in polygamous systems) </a:t>
            </a:r>
          </a:p>
          <a:p>
            <a:pPr lvl="1">
              <a:spcBef>
                <a:spcPct val="0"/>
              </a:spcBef>
              <a:defRPr/>
            </a:pPr>
            <a:r>
              <a:rPr lang="en-US" sz="4000" dirty="0">
                <a:solidFill>
                  <a:srgbClr val="FFFF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rPr>
              <a:t>Far or close to nesting/spawning areas</a:t>
            </a:r>
          </a:p>
          <a:p>
            <a:pPr marL="457200" lvl="1" indent="0">
              <a:spcBef>
                <a:spcPct val="0"/>
              </a:spcBef>
              <a:buNone/>
              <a:defRPr/>
            </a:pPr>
            <a:r>
              <a:rPr lang="en-US" sz="4000" dirty="0">
                <a:solidFill>
                  <a:srgbClr val="FFFF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rPr>
              <a:t>………</a:t>
            </a:r>
          </a:p>
        </p:txBody>
      </p:sp>
      <p:sp>
        <p:nvSpPr>
          <p:cNvPr id="4" name="Rectangle 3"/>
          <p:cNvSpPr/>
          <p:nvPr/>
        </p:nvSpPr>
        <p:spPr>
          <a:xfrm>
            <a:off x="1905001" y="304801"/>
            <a:ext cx="8534399" cy="1384995"/>
          </a:xfrm>
          <a:prstGeom prst="rect">
            <a:avLst/>
          </a:prstGeom>
          <a:solidFill>
            <a:srgbClr val="FFC000"/>
          </a:solidFill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2800" b="1" dirty="0">
                <a:ln w="17780" cmpd="sng">
                  <a:noFill/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  <a:latin typeface="Arial"/>
              </a:rPr>
              <a:t> </a:t>
            </a:r>
            <a:r>
              <a:rPr lang="en-US" sz="2800" b="1" u="sng" dirty="0">
                <a:ln w="17780" cmpd="sng">
                  <a:noFill/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  <a:latin typeface="Arial"/>
              </a:rPr>
              <a:t>Population issues </a:t>
            </a:r>
          </a:p>
          <a:p>
            <a:pPr algn="ctr"/>
            <a:r>
              <a:rPr lang="en-US" sz="2800" b="1" dirty="0">
                <a:ln w="17780" cmpd="sng">
                  <a:noFill/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  <a:latin typeface="Arial"/>
              </a:rPr>
              <a:t>Assessing the impact of bycatches</a:t>
            </a:r>
          </a:p>
          <a:p>
            <a:pPr algn="ctr"/>
            <a:r>
              <a:rPr lang="en-US" sz="2800" b="1" dirty="0">
                <a:ln w="17780" cmpd="sng">
                  <a:noFill/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  <a:latin typeface="Arial"/>
              </a:rPr>
              <a:t> on populations</a:t>
            </a:r>
            <a:endParaRPr lang="es-ES" sz="2800" b="1" dirty="0">
              <a:ln w="17780" cmpd="sng">
                <a:noFill/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42788927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1752600" y="1447800"/>
            <a:ext cx="8934450" cy="1569660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en-US" b="1" dirty="0">
                <a:solidFill>
                  <a:prstClr val="black"/>
                </a:solidFill>
                <a:latin typeface="Calibri"/>
              </a:rPr>
              <a:t>Impacts of fisheries bycatch on loggerhead turtles worldwide inferred from reproductive value analyses</a:t>
            </a:r>
          </a:p>
          <a:p>
            <a:r>
              <a:rPr lang="en-US" sz="1200" dirty="0">
                <a:solidFill>
                  <a:prstClr val="black"/>
                </a:solidFill>
                <a:latin typeface="Calibri"/>
              </a:rPr>
              <a:t>Bryan P. Wallace</a:t>
            </a:r>
            <a:r>
              <a:rPr lang="en-US" sz="1200" baseline="30000" dirty="0">
                <a:solidFill>
                  <a:prstClr val="black"/>
                </a:solidFill>
                <a:latin typeface="Calibri"/>
              </a:rPr>
              <a:t>1,2*, 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Selina S. Heppell, Rebecca</a:t>
            </a:r>
            <a:r>
              <a:rPr lang="en-US" sz="1200" baseline="30000" dirty="0">
                <a:solidFill>
                  <a:prstClr val="black"/>
                </a:solidFill>
                <a:latin typeface="Calibri"/>
              </a:rPr>
              <a:t>3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 L. Lewison4, </a:t>
            </a:r>
            <a:r>
              <a:rPr lang="en-US" sz="1200" dirty="0" err="1">
                <a:solidFill>
                  <a:prstClr val="black"/>
                </a:solidFill>
                <a:latin typeface="Calibri"/>
              </a:rPr>
              <a:t>Shaleyla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 Kelez</a:t>
            </a:r>
            <a:r>
              <a:rPr lang="en-US" sz="1200" baseline="30000" dirty="0">
                <a:solidFill>
                  <a:prstClr val="black"/>
                </a:solidFill>
                <a:latin typeface="Calibri"/>
              </a:rPr>
              <a:t>1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 and Larry B. Crowder</a:t>
            </a:r>
            <a:r>
              <a:rPr lang="en-US" sz="1200" baseline="30000" dirty="0">
                <a:solidFill>
                  <a:prstClr val="black"/>
                </a:solidFill>
                <a:latin typeface="Calibri"/>
              </a:rPr>
              <a:t>1</a:t>
            </a:r>
          </a:p>
          <a:p>
            <a:r>
              <a:rPr lang="en-US" sz="1200" i="1" dirty="0">
                <a:solidFill>
                  <a:prstClr val="black"/>
                </a:solidFill>
                <a:latin typeface="Calibri"/>
              </a:rPr>
              <a:t>Duke Center for Marine Conservation, Nicholas School of the Environment; 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2 </a:t>
            </a:r>
            <a:r>
              <a:rPr lang="en-US" sz="1200" i="1" dirty="0">
                <a:solidFill>
                  <a:prstClr val="black"/>
                </a:solidFill>
                <a:latin typeface="Calibri"/>
              </a:rPr>
              <a:t>Center for Applied Biodiversity Science, Conservation International; 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3 </a:t>
            </a:r>
            <a:r>
              <a:rPr lang="en-US" sz="1200" i="1" dirty="0">
                <a:solidFill>
                  <a:prstClr val="black"/>
                </a:solidFill>
                <a:latin typeface="Calibri"/>
              </a:rPr>
              <a:t>Department of Fisheries and Wildlife, Oregon State University, Corvallis, OR 97331-4501, USA; 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4 </a:t>
            </a:r>
            <a:r>
              <a:rPr lang="en-US" sz="1200" i="1" dirty="0">
                <a:solidFill>
                  <a:prstClr val="black"/>
                </a:solidFill>
                <a:latin typeface="Calibri"/>
              </a:rPr>
              <a:t>Department of Biology, San Diego State University, 5500 Campanile </a:t>
            </a:r>
            <a:r>
              <a:rPr lang="en-US" sz="1200" i="1" dirty="0" err="1">
                <a:solidFill>
                  <a:prstClr val="black"/>
                </a:solidFill>
                <a:latin typeface="Calibri"/>
              </a:rPr>
              <a:t>Dr</a:t>
            </a:r>
            <a:r>
              <a:rPr lang="en-US" sz="1200" i="1" dirty="0">
                <a:solidFill>
                  <a:prstClr val="black"/>
                </a:solidFill>
                <a:latin typeface="Calibri"/>
              </a:rPr>
              <a:t>, San Diego, CA 92182, USA</a:t>
            </a:r>
          </a:p>
          <a:p>
            <a:r>
              <a:rPr lang="en-US" sz="1200" b="1" i="1" dirty="0">
                <a:solidFill>
                  <a:prstClr val="black"/>
                </a:solidFill>
                <a:latin typeface="Calibri"/>
              </a:rPr>
              <a:t>Journal of Applied Ecology 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2008, 45 , 1076–1085 </a:t>
            </a:r>
            <a:r>
              <a:rPr lang="en-US" sz="1200" b="1" dirty="0" err="1">
                <a:solidFill>
                  <a:prstClr val="black"/>
                </a:solidFill>
                <a:latin typeface="Calibri"/>
              </a:rPr>
              <a:t>doi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: 10.1111/j.1365-2664.2008.01507</a:t>
            </a:r>
          </a:p>
        </p:txBody>
      </p:sp>
      <p:sp>
        <p:nvSpPr>
          <p:cNvPr id="6" name="Rectangle 5"/>
          <p:cNvSpPr/>
          <p:nvPr/>
        </p:nvSpPr>
        <p:spPr>
          <a:xfrm>
            <a:off x="1771650" y="3200401"/>
            <a:ext cx="8896350" cy="769441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r>
              <a:rPr lang="en-US" b="1" dirty="0">
                <a:solidFill>
                  <a:prstClr val="white"/>
                </a:solidFill>
                <a:latin typeface="Calibri"/>
              </a:rPr>
              <a:t>Conservation and management of exploited shark populations based on reproductive value</a:t>
            </a:r>
          </a:p>
          <a:p>
            <a:r>
              <a:rPr lang="en-US" sz="1400" dirty="0">
                <a:solidFill>
                  <a:prstClr val="white"/>
                </a:solidFill>
                <a:latin typeface="Calibri"/>
              </a:rPr>
              <a:t>Vincent F. </a:t>
            </a:r>
            <a:r>
              <a:rPr lang="en-US" sz="1400" dirty="0" err="1">
                <a:solidFill>
                  <a:prstClr val="white"/>
                </a:solidFill>
                <a:latin typeface="Calibri"/>
              </a:rPr>
              <a:t>Gallucci</a:t>
            </a:r>
            <a:r>
              <a:rPr lang="en-US" sz="1400" dirty="0">
                <a:solidFill>
                  <a:prstClr val="white"/>
                </a:solidFill>
                <a:latin typeface="Calibri"/>
              </a:rPr>
              <a:t>, Ian G. Taylor, and Karim </a:t>
            </a:r>
            <a:r>
              <a:rPr lang="en-US" sz="1400" dirty="0" err="1">
                <a:solidFill>
                  <a:prstClr val="white"/>
                </a:solidFill>
                <a:latin typeface="Calibri"/>
              </a:rPr>
              <a:t>Erzini</a:t>
            </a:r>
            <a:endParaRPr lang="en-US" sz="1400" dirty="0">
              <a:solidFill>
                <a:prstClr val="white"/>
              </a:solidFill>
              <a:latin typeface="Calibri"/>
            </a:endParaRPr>
          </a:p>
          <a:p>
            <a:r>
              <a:rPr lang="en-US" sz="1200" b="1" dirty="0">
                <a:solidFill>
                  <a:prstClr val="white"/>
                </a:solidFill>
                <a:latin typeface="Calibri"/>
              </a:rPr>
              <a:t>Can. J. Fish. </a:t>
            </a:r>
            <a:r>
              <a:rPr lang="en-US" sz="1200" b="1" dirty="0" err="1">
                <a:solidFill>
                  <a:prstClr val="white"/>
                </a:solidFill>
                <a:latin typeface="Calibri"/>
              </a:rPr>
              <a:t>Aquat</a:t>
            </a:r>
            <a:r>
              <a:rPr lang="en-US" sz="1200" b="1" dirty="0">
                <a:solidFill>
                  <a:prstClr val="white"/>
                </a:solidFill>
                <a:latin typeface="Calibri"/>
              </a:rPr>
              <a:t>. Sci. 63: 931–942 (2006) doi:10.1139/F05-267 © 2006 NRC Canada</a:t>
            </a:r>
          </a:p>
        </p:txBody>
      </p:sp>
      <p:sp>
        <p:nvSpPr>
          <p:cNvPr id="7" name="Rectangle 6"/>
          <p:cNvSpPr/>
          <p:nvPr/>
        </p:nvSpPr>
        <p:spPr>
          <a:xfrm>
            <a:off x="1651438" y="4114800"/>
            <a:ext cx="9016562" cy="923330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en-US" b="1" dirty="0">
                <a:solidFill>
                  <a:prstClr val="black"/>
                </a:solidFill>
                <a:latin typeface="Calibri"/>
              </a:rPr>
              <a:t>Quantifying multiple threats to endangered species: an example from loggerhead sea turtles</a:t>
            </a:r>
          </a:p>
          <a:p>
            <a:r>
              <a:rPr lang="en-US" sz="1200" dirty="0">
                <a:solidFill>
                  <a:prstClr val="black"/>
                </a:solidFill>
                <a:latin typeface="Calibri"/>
              </a:rPr>
              <a:t>Alan B Bolten</a:t>
            </a:r>
            <a:r>
              <a:rPr lang="en-US" sz="1200" baseline="30000" dirty="0">
                <a:solidFill>
                  <a:prstClr val="black"/>
                </a:solidFill>
                <a:latin typeface="Calibri"/>
              </a:rPr>
              <a:t>1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*, Larry B Crowder</a:t>
            </a:r>
            <a:r>
              <a:rPr lang="en-US" sz="1200" baseline="30000" dirty="0">
                <a:solidFill>
                  <a:prstClr val="black"/>
                </a:solidFill>
                <a:latin typeface="Calibri"/>
              </a:rPr>
              <a:t>2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, Mark G Dodd</a:t>
            </a:r>
            <a:r>
              <a:rPr lang="en-US" sz="1200" baseline="30000" dirty="0">
                <a:solidFill>
                  <a:prstClr val="black"/>
                </a:solidFill>
                <a:latin typeface="Calibri"/>
              </a:rPr>
              <a:t>3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, Sandra L MacPherson</a:t>
            </a:r>
            <a:r>
              <a:rPr lang="en-US" sz="1200" baseline="30000" dirty="0">
                <a:solidFill>
                  <a:prstClr val="black"/>
                </a:solidFill>
                <a:latin typeface="Calibri"/>
              </a:rPr>
              <a:t>4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, John A Musick</a:t>
            </a:r>
            <a:r>
              <a:rPr lang="en-US" sz="1200" baseline="30000" dirty="0">
                <a:solidFill>
                  <a:prstClr val="black"/>
                </a:solidFill>
                <a:latin typeface="Calibri"/>
              </a:rPr>
              <a:t>5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, Barbara A Schroeder</a:t>
            </a:r>
            <a:r>
              <a:rPr lang="en-US" sz="1200" baseline="30000" dirty="0">
                <a:solidFill>
                  <a:prstClr val="black"/>
                </a:solidFill>
                <a:latin typeface="Calibri"/>
              </a:rPr>
              <a:t>6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, Blair E Witherington</a:t>
            </a:r>
            <a:r>
              <a:rPr lang="en-US" sz="1200" baseline="30000" dirty="0">
                <a:solidFill>
                  <a:prstClr val="black"/>
                </a:solidFill>
                <a:latin typeface="Calibri"/>
              </a:rPr>
              <a:t>7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, Kristy J Long</a:t>
            </a:r>
            <a:r>
              <a:rPr lang="en-US" sz="1200" baseline="30000" dirty="0">
                <a:solidFill>
                  <a:prstClr val="black"/>
                </a:solidFill>
                <a:latin typeface="Calibri"/>
              </a:rPr>
              <a:t>6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, and Melissa L Snover</a:t>
            </a:r>
            <a:r>
              <a:rPr lang="en-US" sz="1200" baseline="30000" dirty="0">
                <a:solidFill>
                  <a:prstClr val="black"/>
                </a:solidFill>
                <a:latin typeface="Calibri"/>
              </a:rPr>
              <a:t>8</a:t>
            </a:r>
          </a:p>
          <a:p>
            <a:r>
              <a:rPr lang="en-US" sz="1200" b="1" i="1" dirty="0">
                <a:solidFill>
                  <a:prstClr val="black"/>
                </a:solidFill>
                <a:latin typeface="Calibri"/>
              </a:rPr>
              <a:t>Front </a:t>
            </a:r>
            <a:r>
              <a:rPr lang="en-US" sz="1200" b="1" i="1" dirty="0" err="1">
                <a:solidFill>
                  <a:prstClr val="black"/>
                </a:solidFill>
                <a:latin typeface="Calibri"/>
              </a:rPr>
              <a:t>Ecol</a:t>
            </a:r>
            <a:r>
              <a:rPr lang="en-US" sz="1200" b="1" i="1" dirty="0">
                <a:solidFill>
                  <a:prstClr val="black"/>
                </a:solidFill>
                <a:latin typeface="Calibri"/>
              </a:rPr>
              <a:t> Environ 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2011; 9(5): 295–301, doi:10.1890/090126 (published online 28 May 2010)</a:t>
            </a:r>
            <a:endParaRPr lang="en-US" sz="1200" baseline="300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803840" y="304801"/>
            <a:ext cx="8864161" cy="1015663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r>
              <a:rPr lang="en-US" dirty="0">
                <a:solidFill>
                  <a:prstClr val="white"/>
                </a:solidFill>
                <a:latin typeface="Calibri"/>
              </a:rPr>
              <a:t>Life histories and elasticity patterns: perturbation analysis for species with minimal demographic data</a:t>
            </a:r>
          </a:p>
          <a:p>
            <a:r>
              <a:rPr lang="en-US" sz="1200" dirty="0">
                <a:solidFill>
                  <a:prstClr val="white"/>
                </a:solidFill>
                <a:latin typeface="Calibri"/>
              </a:rPr>
              <a:t>Selina S. </a:t>
            </a:r>
            <a:r>
              <a:rPr lang="en-US" sz="1200" dirty="0" err="1">
                <a:solidFill>
                  <a:prstClr val="white"/>
                </a:solidFill>
                <a:latin typeface="Calibri"/>
              </a:rPr>
              <a:t>Heppell</a:t>
            </a:r>
            <a:r>
              <a:rPr lang="en-US" sz="1200" dirty="0">
                <a:solidFill>
                  <a:prstClr val="white"/>
                </a:solidFill>
                <a:latin typeface="Calibri"/>
              </a:rPr>
              <a:t>, Hal Caswell, and Larry B. Crowder</a:t>
            </a:r>
          </a:p>
          <a:p>
            <a:r>
              <a:rPr lang="en-US" sz="1200" i="1" dirty="0">
                <a:solidFill>
                  <a:prstClr val="white"/>
                </a:solidFill>
                <a:latin typeface="Calibri"/>
              </a:rPr>
              <a:t>Ecology, </a:t>
            </a:r>
            <a:r>
              <a:rPr lang="en-US" sz="1200" dirty="0">
                <a:solidFill>
                  <a:prstClr val="white"/>
                </a:solidFill>
                <a:latin typeface="Calibri"/>
              </a:rPr>
              <a:t>81(3), 2000, pp. 654–665q 2000 by the Ecological Society of America</a:t>
            </a:r>
          </a:p>
        </p:txBody>
      </p:sp>
      <p:pic>
        <p:nvPicPr>
          <p:cNvPr id="3075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0214" y="5105401"/>
            <a:ext cx="8967787" cy="1627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434662699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1713FF6-9E69-4E2A-B032-D443EA1BEBC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1000" y="285751"/>
            <a:ext cx="10972800" cy="4525963"/>
          </a:xfrm>
        </p:spPr>
        <p:txBody>
          <a:bodyPr/>
          <a:lstStyle/>
          <a:p>
            <a:r>
              <a:rPr lang="en-US" dirty="0">
                <a:hlinkClick r:id="rId2"/>
              </a:rPr>
              <a:t>https://esajournals.onlinelibrary.wiley.com/doi/full/10.1890/0012-9658(2000)081%5B0654:LHAEPP%5D2.0.CO;2</a:t>
            </a:r>
            <a:endParaRPr lang="en-US" dirty="0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0EA429F0-A4FD-4426-A47B-C8361642C92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1000" y="1338916"/>
            <a:ext cx="10972800" cy="2250103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60B92E3E-1CEC-4C59-B454-4E76ABC8006E}"/>
              </a:ext>
            </a:extLst>
          </p:cNvPr>
          <p:cNvSpPr/>
          <p:nvPr/>
        </p:nvSpPr>
        <p:spPr>
          <a:xfrm>
            <a:off x="381000" y="4642184"/>
            <a:ext cx="1143000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>
                <a:hlinkClick r:id="rId4"/>
              </a:rPr>
              <a:t>https://go.gale.com/ps/anonymous?id=GALE%7CA61242191&amp;sid=googleScholar&amp;v=2.1&amp;it=r&amp;linkaccess=abs&amp;issn=00129658&amp;p=AONE&amp;sw=w</a:t>
            </a:r>
            <a:endParaRPr lang="en-US" sz="2400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A14B8A67-345B-4534-8278-0650A790F6C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85838" y="5765318"/>
            <a:ext cx="10529887" cy="8069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79825125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C2E323A-B517-41EB-848C-38787593416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-294322"/>
            <a:ext cx="12049125" cy="1143000"/>
          </a:xfrm>
        </p:spPr>
        <p:txBody>
          <a:bodyPr>
            <a:noAutofit/>
          </a:bodyPr>
          <a:lstStyle/>
          <a:p>
            <a:r>
              <a:rPr lang="en-US" sz="2400" dirty="0">
                <a:hlinkClick r:id="rId2"/>
              </a:rPr>
              <a:t>https://besjournals.onlinelibrary.wiley.com/doi/full/10.1111/j.1365-2664.2008.01507.x</a:t>
            </a:r>
            <a:endParaRPr lang="en-US" sz="2400" dirty="0"/>
          </a:p>
        </p:txBody>
      </p:sp>
      <p:pic>
        <p:nvPicPr>
          <p:cNvPr id="4" name="Content Placeholder 3">
            <a:extLst>
              <a:ext uri="{FF2B5EF4-FFF2-40B4-BE49-F238E27FC236}">
                <a16:creationId xmlns:a16="http://schemas.microsoft.com/office/drawing/2014/main" id="{EC6D4D8A-508B-4E52-B4AF-86E836C18C8A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436880" y="543645"/>
            <a:ext cx="10972800" cy="3292622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C12AA4A6-273E-4C52-9EE7-224C3C74B47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4421211"/>
            <a:ext cx="12192000" cy="2021655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478331F9-9F82-4F4B-A6A7-6EC9D14386CC}"/>
              </a:ext>
            </a:extLst>
          </p:cNvPr>
          <p:cNvSpPr/>
          <p:nvPr/>
        </p:nvSpPr>
        <p:spPr>
          <a:xfrm>
            <a:off x="436880" y="4021101"/>
            <a:ext cx="1049528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dirty="0">
                <a:hlinkClick r:id="rId5"/>
              </a:rPr>
              <a:t>http://www.marinemammal.org/wp-content/pdfs/Gallucci%20et%20al%202006.pdf</a:t>
            </a:r>
            <a:endParaRPr lang="en-US" sz="2000"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89C8811E-3E21-42F5-9629-8201BF338EB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281362" y="6427735"/>
            <a:ext cx="8543925" cy="6000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07659291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15A4A-D8B2-455F-891B-330E244A1BF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4" name="Content Placeholder 3">
            <a:extLst>
              <a:ext uri="{FF2B5EF4-FFF2-40B4-BE49-F238E27FC236}">
                <a16:creationId xmlns:a16="http://schemas.microsoft.com/office/drawing/2014/main" id="{5FC407B1-F07F-452B-9404-E231D2D5EDD1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609600" y="2449652"/>
            <a:ext cx="10972800" cy="2741332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EC984A3A-70F2-405C-87DF-CFF6FCFEA41E}"/>
              </a:ext>
            </a:extLst>
          </p:cNvPr>
          <p:cNvSpPr/>
          <p:nvPr/>
        </p:nvSpPr>
        <p:spPr>
          <a:xfrm>
            <a:off x="976313" y="5761333"/>
            <a:ext cx="902493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>
                <a:hlinkClick r:id="rId3"/>
              </a:rPr>
              <a:t>https://esajournals.onlinelibrary.wiley.com/doi/pdf/10.1890/090126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2343248286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0EB784F-AF72-4758-BC62-DB29DCAFCED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4" name="Content Placeholder 3">
            <a:extLst>
              <a:ext uri="{FF2B5EF4-FFF2-40B4-BE49-F238E27FC236}">
                <a16:creationId xmlns:a16="http://schemas.microsoft.com/office/drawing/2014/main" id="{F12C2325-1CDF-4F2D-A09B-9E3D80039E5E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-278942" y="0"/>
            <a:ext cx="12470942" cy="69658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51934029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02" name="Rectangle 2">
            <a:extLst>
              <a:ext uri="{FF2B5EF4-FFF2-40B4-BE49-F238E27FC236}">
                <a16:creationId xmlns:a16="http://schemas.microsoft.com/office/drawing/2014/main" id="{5A3133BB-1EC8-48CD-AB83-CB71587B22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762000"/>
            <a:ext cx="9144000" cy="5867400"/>
          </a:xfrm>
          <a:prstGeom prst="rect">
            <a:avLst/>
          </a:prstGeom>
          <a:solidFill>
            <a:srgbClr val="002060"/>
          </a:solidFill>
          <a:ln w="9525" algn="ctr">
            <a:solidFill>
              <a:srgbClr val="FFFF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sz="2800" dirty="0">
              <a:solidFill>
                <a:srgbClr val="FFFF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Comic Sans MS" pitchFamily="66" charset="0"/>
            </a:endParaRPr>
          </a:p>
          <a:p>
            <a:pPr>
              <a:defRPr/>
            </a:pPr>
            <a:endParaRPr lang="en-US" sz="4000" dirty="0">
              <a:solidFill>
                <a:srgbClr val="FFFF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Calibri" pitchFamily="34" charset="0"/>
            </a:endParaRPr>
          </a:p>
          <a:p>
            <a:pPr>
              <a:defRPr/>
            </a:pPr>
            <a:r>
              <a:rPr lang="en-US" sz="4000" dirty="0">
                <a:solidFill>
                  <a:srgbClr val="FFFF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rPr>
              <a:t>    How to compare species?</a:t>
            </a:r>
          </a:p>
          <a:p>
            <a:pPr>
              <a:defRPr/>
            </a:pPr>
            <a:endParaRPr lang="en-US" sz="4000" dirty="0">
              <a:solidFill>
                <a:srgbClr val="FFFF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Calibri" pitchFamily="34" charset="0"/>
            </a:endParaRPr>
          </a:p>
          <a:p>
            <a:pPr>
              <a:defRPr/>
            </a:pPr>
            <a:r>
              <a:rPr lang="en-US" sz="4000" dirty="0">
                <a:solidFill>
                  <a:srgbClr val="FFFF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rPr>
              <a:t>  Conservation status</a:t>
            </a:r>
          </a:p>
          <a:p>
            <a:pPr>
              <a:defRPr/>
            </a:pPr>
            <a:r>
              <a:rPr lang="en-US" sz="4000" dirty="0">
                <a:solidFill>
                  <a:srgbClr val="FFFF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rPr>
              <a:t>  Vulnerability</a:t>
            </a:r>
          </a:p>
          <a:p>
            <a:pPr>
              <a:defRPr/>
            </a:pPr>
            <a:r>
              <a:rPr lang="en-US" sz="4000" dirty="0">
                <a:solidFill>
                  <a:srgbClr val="FFFF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rPr>
              <a:t>  Ecological “role”  (keystone, structural)</a:t>
            </a:r>
          </a:p>
          <a:p>
            <a:pPr>
              <a:defRPr/>
            </a:pPr>
            <a:r>
              <a:rPr lang="en-US" sz="4000" dirty="0">
                <a:solidFill>
                  <a:srgbClr val="FFFF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rPr>
              <a:t>  Trophic level</a:t>
            </a:r>
          </a:p>
          <a:p>
            <a:pPr>
              <a:defRPr/>
            </a:pPr>
            <a:r>
              <a:rPr lang="en-US" sz="4000" dirty="0">
                <a:solidFill>
                  <a:srgbClr val="FFFF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rPr>
              <a:t>   </a:t>
            </a:r>
            <a:endParaRPr lang="en-US" sz="2800" dirty="0">
              <a:solidFill>
                <a:srgbClr val="FFFF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Comic Sans MS" pitchFamily="66" charset="0"/>
            </a:endParaRPr>
          </a:p>
          <a:p>
            <a:pPr>
              <a:defRPr/>
            </a:pPr>
            <a:endParaRPr lang="en-US" sz="2800" dirty="0">
              <a:solidFill>
                <a:srgbClr val="FFFF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Comic Sans MS" pitchFamily="66" charset="0"/>
            </a:endParaRPr>
          </a:p>
          <a:p>
            <a:pPr>
              <a:defRPr/>
            </a:pPr>
            <a:r>
              <a:rPr lang="en-US" sz="2800" dirty="0">
                <a:solidFill>
                  <a:srgbClr val="FFFF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omic Sans MS" pitchFamily="66" charset="0"/>
              </a:rPr>
              <a:t>…………………..</a:t>
            </a:r>
          </a:p>
        </p:txBody>
      </p:sp>
    </p:spTree>
  </p:cSld>
  <p:clrMapOvr>
    <a:masterClrMapping/>
  </p:clrMapOvr>
  <p:transition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2130" name="Picture 18" descr="456268694_21a478f1b6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1162050"/>
            <a:ext cx="9144000" cy="4533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/>
          <p:cNvSpPr/>
          <p:nvPr/>
        </p:nvSpPr>
        <p:spPr>
          <a:xfrm>
            <a:off x="2596440" y="609600"/>
            <a:ext cx="6662851" cy="2123658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  <a:scene3d>
              <a:camera prst="orthographicFront"/>
              <a:lightRig rig="glow" dir="tl">
                <a:rot lat="0" lon="0" rev="5400000"/>
              </a:lightRig>
            </a:scene3d>
            <a:sp3d contourW="12700">
              <a:bevelT w="25400" h="25400"/>
              <a:contourClr>
                <a:schemeClr val="accent6">
                  <a:shade val="73000"/>
                </a:schemeClr>
              </a:contourClr>
            </a:sp3d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s-CO" altLang="ja-JP" sz="6600" b="1" dirty="0">
                <a:ln w="11430"/>
                <a:gradFill>
                  <a:gsLst>
                    <a:gs pos="0">
                      <a:srgbClr val="F79646">
                        <a:tint val="90000"/>
                        <a:satMod val="120000"/>
                      </a:srgbClr>
                    </a:gs>
                    <a:gs pos="25000">
                      <a:srgbClr val="F79646">
                        <a:tint val="93000"/>
                        <a:satMod val="120000"/>
                      </a:srgbClr>
                    </a:gs>
                    <a:gs pos="50000">
                      <a:srgbClr val="F79646">
                        <a:shade val="89000"/>
                        <a:satMod val="110000"/>
                      </a:srgbClr>
                    </a:gs>
                    <a:gs pos="75000">
                      <a:srgbClr val="F79646">
                        <a:tint val="93000"/>
                        <a:satMod val="120000"/>
                      </a:srgbClr>
                    </a:gs>
                    <a:gs pos="100000">
                      <a:srgbClr val="F79646">
                        <a:tint val="90000"/>
                        <a:satMod val="120000"/>
                      </a:srgbClr>
                    </a:gs>
                  </a:gsLst>
                  <a:lin ang="5400000"/>
                </a:gra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alibri" panose="020F0502020204030204" pitchFamily="34" charset="0"/>
                <a:ea typeface="ＭＳ Ｐゴシック" panose="020B0600070205080204" pitchFamily="34" charset="-128"/>
              </a:rPr>
              <a:t>Bycatch </a:t>
            </a:r>
            <a:r>
              <a:rPr lang="es-CO" altLang="ja-JP" sz="6600" b="1" dirty="0" err="1">
                <a:ln w="11430"/>
                <a:gradFill>
                  <a:gsLst>
                    <a:gs pos="0">
                      <a:srgbClr val="F79646">
                        <a:tint val="90000"/>
                        <a:satMod val="120000"/>
                      </a:srgbClr>
                    </a:gs>
                    <a:gs pos="25000">
                      <a:srgbClr val="F79646">
                        <a:tint val="93000"/>
                        <a:satMod val="120000"/>
                      </a:srgbClr>
                    </a:gs>
                    <a:gs pos="50000">
                      <a:srgbClr val="F79646">
                        <a:shade val="89000"/>
                        <a:satMod val="110000"/>
                      </a:srgbClr>
                    </a:gs>
                    <a:gs pos="75000">
                      <a:srgbClr val="F79646">
                        <a:tint val="93000"/>
                        <a:satMod val="120000"/>
                      </a:srgbClr>
                    </a:gs>
                    <a:gs pos="100000">
                      <a:srgbClr val="F79646">
                        <a:tint val="90000"/>
                        <a:satMod val="120000"/>
                      </a:srgbClr>
                    </a:gs>
                  </a:gsLst>
                  <a:lin ang="5400000"/>
                </a:gra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alibri" panose="020F0502020204030204" pitchFamily="34" charset="0"/>
                <a:ea typeface="ＭＳ Ｐゴシック" panose="020B0600070205080204" pitchFamily="34" charset="-128"/>
              </a:rPr>
              <a:t>reduction</a:t>
            </a:r>
            <a:r>
              <a:rPr lang="es-CO" altLang="ja-JP" sz="6600" b="1" dirty="0">
                <a:ln w="11430"/>
                <a:gradFill>
                  <a:gsLst>
                    <a:gs pos="0">
                      <a:srgbClr val="F79646">
                        <a:tint val="90000"/>
                        <a:satMod val="120000"/>
                      </a:srgbClr>
                    </a:gs>
                    <a:gs pos="25000">
                      <a:srgbClr val="F79646">
                        <a:tint val="93000"/>
                        <a:satMod val="120000"/>
                      </a:srgbClr>
                    </a:gs>
                    <a:gs pos="50000">
                      <a:srgbClr val="F79646">
                        <a:shade val="89000"/>
                        <a:satMod val="110000"/>
                      </a:srgbClr>
                    </a:gs>
                    <a:gs pos="75000">
                      <a:srgbClr val="F79646">
                        <a:tint val="93000"/>
                        <a:satMod val="120000"/>
                      </a:srgbClr>
                    </a:gs>
                    <a:gs pos="100000">
                      <a:srgbClr val="F79646">
                        <a:tint val="90000"/>
                        <a:satMod val="120000"/>
                      </a:srgbClr>
                    </a:gs>
                  </a:gsLst>
                  <a:lin ang="5400000"/>
                </a:gra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alibri" panose="020F0502020204030204" pitchFamily="34" charset="0"/>
                <a:ea typeface="ＭＳ Ｐゴシック" panose="020B0600070205080204" pitchFamily="34" charset="-128"/>
              </a:rPr>
              <a:t>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s-CO" altLang="ja-JP" sz="6600" b="1" dirty="0" err="1">
                <a:ln w="11430"/>
                <a:gradFill>
                  <a:gsLst>
                    <a:gs pos="0">
                      <a:srgbClr val="F79646">
                        <a:tint val="90000"/>
                        <a:satMod val="120000"/>
                      </a:srgbClr>
                    </a:gs>
                    <a:gs pos="25000">
                      <a:srgbClr val="F79646">
                        <a:tint val="93000"/>
                        <a:satMod val="120000"/>
                      </a:srgbClr>
                    </a:gs>
                    <a:gs pos="50000">
                      <a:srgbClr val="F79646">
                        <a:shade val="89000"/>
                        <a:satMod val="110000"/>
                      </a:srgbClr>
                    </a:gs>
                    <a:gs pos="75000">
                      <a:srgbClr val="F79646">
                        <a:tint val="93000"/>
                        <a:satMod val="120000"/>
                      </a:srgbClr>
                    </a:gs>
                    <a:gs pos="100000">
                      <a:srgbClr val="F79646">
                        <a:tint val="90000"/>
                        <a:satMod val="120000"/>
                      </a:srgbClr>
                    </a:gs>
                  </a:gsLst>
                  <a:lin ang="5400000"/>
                </a:gra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alibri" panose="020F0502020204030204" pitchFamily="34" charset="0"/>
                <a:ea typeface="ＭＳ Ｐゴシック" panose="020B0600070205080204" pitchFamily="34" charset="-128"/>
              </a:rPr>
              <a:t>strategies</a:t>
            </a:r>
            <a:r>
              <a:rPr lang="es-CO" altLang="ja-JP" sz="6600" b="1" dirty="0">
                <a:ln w="11430"/>
                <a:gradFill>
                  <a:gsLst>
                    <a:gs pos="0">
                      <a:srgbClr val="F79646">
                        <a:tint val="90000"/>
                        <a:satMod val="120000"/>
                      </a:srgbClr>
                    </a:gs>
                    <a:gs pos="25000">
                      <a:srgbClr val="F79646">
                        <a:tint val="93000"/>
                        <a:satMod val="120000"/>
                      </a:srgbClr>
                    </a:gs>
                    <a:gs pos="50000">
                      <a:srgbClr val="F79646">
                        <a:shade val="89000"/>
                        <a:satMod val="110000"/>
                      </a:srgbClr>
                    </a:gs>
                    <a:gs pos="75000">
                      <a:srgbClr val="F79646">
                        <a:tint val="93000"/>
                        <a:satMod val="120000"/>
                      </a:srgbClr>
                    </a:gs>
                    <a:gs pos="100000">
                      <a:srgbClr val="F79646">
                        <a:tint val="90000"/>
                        <a:satMod val="120000"/>
                      </a:srgbClr>
                    </a:gs>
                  </a:gsLst>
                  <a:lin ang="5400000"/>
                </a:gra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alibri" panose="020F0502020204030204" pitchFamily="34" charset="0"/>
                <a:ea typeface="ＭＳ Ｐゴシック" panose="020B0600070205080204" pitchFamily="34" charset="-128"/>
              </a:rPr>
              <a:t> </a:t>
            </a:r>
            <a:endParaRPr lang="en-US" sz="6600" b="1" dirty="0">
              <a:ln w="11430"/>
              <a:gradFill>
                <a:gsLst>
                  <a:gs pos="0">
                    <a:srgbClr val="F79646">
                      <a:tint val="90000"/>
                      <a:satMod val="120000"/>
                    </a:srgbClr>
                  </a:gs>
                  <a:gs pos="25000">
                    <a:srgbClr val="F79646">
                      <a:tint val="93000"/>
                      <a:satMod val="120000"/>
                    </a:srgbClr>
                  </a:gs>
                  <a:gs pos="50000">
                    <a:srgbClr val="F79646">
                      <a:shade val="89000"/>
                      <a:satMod val="110000"/>
                    </a:srgbClr>
                  </a:gs>
                  <a:gs pos="75000">
                    <a:srgbClr val="F79646">
                      <a:tint val="93000"/>
                      <a:satMod val="120000"/>
                    </a:srgbClr>
                  </a:gs>
                  <a:gs pos="100000">
                    <a:srgbClr val="F79646">
                      <a:tint val="90000"/>
                      <a:satMod val="120000"/>
                    </a:srgbClr>
                  </a:gs>
                </a:gsLst>
                <a:lin ang="5400000"/>
              </a:gradFill>
              <a:effectLst>
                <a:outerShdw blurRad="80000" dist="40000" dir="5040000" algn="tl">
                  <a:srgbClr val="000000">
                    <a:alpha val="30000"/>
                  </a:srgbClr>
                </a:outerShdw>
              </a:effectLst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83046752"/>
      </p:ext>
    </p:extLst>
  </p:cSld>
  <p:clrMapOvr>
    <a:masterClrMapping/>
  </p:clrMapOvr>
  <p:transition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314" name="Rectangle 2"/>
          <p:cNvSpPr>
            <a:spLocks noChangeArrowheads="1"/>
          </p:cNvSpPr>
          <p:nvPr/>
        </p:nvSpPr>
        <p:spPr bwMode="auto">
          <a:xfrm>
            <a:off x="4800600" y="3352800"/>
            <a:ext cx="2590800" cy="1524000"/>
          </a:xfrm>
          <a:prstGeom prst="rect">
            <a:avLst/>
          </a:prstGeom>
          <a:solidFill>
            <a:srgbClr val="FFCC00"/>
          </a:solidFill>
          <a:ln w="63500" algn="ctr">
            <a:solidFill>
              <a:srgbClr val="00206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None/>
            </a:pPr>
            <a:endParaRPr lang="en-US" altLang="en-US" sz="1800">
              <a:solidFill>
                <a:srgbClr val="000000"/>
              </a:solidFill>
            </a:endParaRPr>
          </a:p>
        </p:txBody>
      </p:sp>
      <p:sp>
        <p:nvSpPr>
          <p:cNvPr id="397315" name="Rectangle 3"/>
          <p:cNvSpPr>
            <a:spLocks noChangeArrowheads="1"/>
          </p:cNvSpPr>
          <p:nvPr/>
        </p:nvSpPr>
        <p:spPr bwMode="auto">
          <a:xfrm>
            <a:off x="8001000" y="3352800"/>
            <a:ext cx="2667000" cy="1600200"/>
          </a:xfrm>
          <a:prstGeom prst="rect">
            <a:avLst/>
          </a:prstGeom>
          <a:solidFill>
            <a:srgbClr val="0000FF"/>
          </a:solidFill>
          <a:ln w="63500" algn="ctr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None/>
            </a:pPr>
            <a:endParaRPr lang="en-US" altLang="en-US" sz="1800">
              <a:solidFill>
                <a:srgbClr val="000000"/>
              </a:solidFill>
            </a:endParaRPr>
          </a:p>
        </p:txBody>
      </p:sp>
      <p:sp>
        <p:nvSpPr>
          <p:cNvPr id="397316" name="Text Box 4"/>
          <p:cNvSpPr txBox="1">
            <a:spLocks noChangeArrowheads="1"/>
          </p:cNvSpPr>
          <p:nvPr/>
        </p:nvSpPr>
        <p:spPr bwMode="auto">
          <a:xfrm>
            <a:off x="4267200" y="3810001"/>
            <a:ext cx="4572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r>
              <a:rPr lang="en-US" altLang="en-US" sz="4000" b="1">
                <a:solidFill>
                  <a:srgbClr val="000000"/>
                </a:solidFill>
              </a:rPr>
              <a:t>=</a:t>
            </a:r>
          </a:p>
        </p:txBody>
      </p:sp>
      <p:sp>
        <p:nvSpPr>
          <p:cNvPr id="397317" name="Text Box 5"/>
          <p:cNvSpPr txBox="1">
            <a:spLocks noChangeArrowheads="1"/>
          </p:cNvSpPr>
          <p:nvPr/>
        </p:nvSpPr>
        <p:spPr bwMode="auto">
          <a:xfrm flipV="1">
            <a:off x="7467600" y="3657600"/>
            <a:ext cx="457200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r>
              <a:rPr lang="en-US" altLang="en-US" sz="4400" b="1">
                <a:solidFill>
                  <a:srgbClr val="000000"/>
                </a:solidFill>
              </a:rPr>
              <a:t>X</a:t>
            </a:r>
          </a:p>
        </p:txBody>
      </p:sp>
      <p:sp>
        <p:nvSpPr>
          <p:cNvPr id="397318" name="Text Box 7"/>
          <p:cNvSpPr txBox="1">
            <a:spLocks noChangeArrowheads="1"/>
          </p:cNvSpPr>
          <p:nvPr/>
        </p:nvSpPr>
        <p:spPr bwMode="auto">
          <a:xfrm>
            <a:off x="4876800" y="3581401"/>
            <a:ext cx="2438400" cy="110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r>
              <a:rPr lang="en-US" altLang="en-US" sz="6600" b="1">
                <a:solidFill>
                  <a:srgbClr val="000000"/>
                </a:solidFill>
                <a:latin typeface="Calibri" pitchFamily="34" charset="0"/>
              </a:rPr>
              <a:t>BPUE</a:t>
            </a:r>
          </a:p>
        </p:txBody>
      </p:sp>
      <p:sp>
        <p:nvSpPr>
          <p:cNvPr id="397319" name="Text Box 8"/>
          <p:cNvSpPr txBox="1">
            <a:spLocks noChangeArrowheads="1"/>
          </p:cNvSpPr>
          <p:nvPr/>
        </p:nvSpPr>
        <p:spPr bwMode="auto">
          <a:xfrm>
            <a:off x="7924800" y="3581400"/>
            <a:ext cx="2743200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r>
              <a:rPr lang="en-US" altLang="en-US" sz="6600" b="1">
                <a:solidFill>
                  <a:srgbClr val="FFFFFF"/>
                </a:solidFill>
                <a:latin typeface="Calibri" pitchFamily="34" charset="0"/>
              </a:rPr>
              <a:t>Effort</a:t>
            </a:r>
            <a:br>
              <a:rPr lang="en-US" altLang="en-US" b="1">
                <a:solidFill>
                  <a:srgbClr val="FFFFFF"/>
                </a:solidFill>
                <a:latin typeface="Comic Sans MS" pitchFamily="66" charset="0"/>
              </a:rPr>
            </a:br>
            <a:endParaRPr lang="en-US" altLang="en-US" b="1">
              <a:solidFill>
                <a:srgbClr val="FFFFFF"/>
              </a:solidFill>
              <a:latin typeface="Comic Sans MS" pitchFamily="66" charset="0"/>
            </a:endParaRPr>
          </a:p>
        </p:txBody>
      </p:sp>
      <p:sp>
        <p:nvSpPr>
          <p:cNvPr id="397320" name="Rectangle 9"/>
          <p:cNvSpPr>
            <a:spLocks noChangeArrowheads="1"/>
          </p:cNvSpPr>
          <p:nvPr/>
        </p:nvSpPr>
        <p:spPr bwMode="auto">
          <a:xfrm>
            <a:off x="1524000" y="3429000"/>
            <a:ext cx="2667000" cy="1524000"/>
          </a:xfrm>
          <a:prstGeom prst="rect">
            <a:avLst/>
          </a:prstGeom>
          <a:gradFill rotWithShape="1">
            <a:gsLst>
              <a:gs pos="0">
                <a:srgbClr val="760000">
                  <a:alpha val="74001"/>
                </a:srgbClr>
              </a:gs>
              <a:gs pos="100000">
                <a:srgbClr val="FF0000"/>
              </a:gs>
            </a:gsLst>
            <a:path path="shape">
              <a:fillToRect l="50000" t="50000" r="50000" b="50000"/>
            </a:path>
          </a:gradFill>
          <a:ln w="63500" algn="ctr">
            <a:solidFill>
              <a:srgbClr val="00206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None/>
            </a:pPr>
            <a:endParaRPr lang="en-US" altLang="en-US" sz="1800">
              <a:solidFill>
                <a:srgbClr val="000000"/>
              </a:solidFill>
            </a:endParaRPr>
          </a:p>
        </p:txBody>
      </p:sp>
      <p:sp>
        <p:nvSpPr>
          <p:cNvPr id="397321" name="Text Box 10"/>
          <p:cNvSpPr txBox="1">
            <a:spLocks noChangeArrowheads="1"/>
          </p:cNvSpPr>
          <p:nvPr/>
        </p:nvSpPr>
        <p:spPr bwMode="auto">
          <a:xfrm>
            <a:off x="1524000" y="3429000"/>
            <a:ext cx="2438400" cy="157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r>
              <a:rPr lang="en-US" altLang="en-US" sz="4800" b="1">
                <a:solidFill>
                  <a:srgbClr val="FFCC00"/>
                </a:solidFill>
                <a:latin typeface="Calibri" pitchFamily="34" charset="0"/>
              </a:rPr>
              <a:t>Total bycatch</a:t>
            </a:r>
          </a:p>
        </p:txBody>
      </p:sp>
      <p:sp>
        <p:nvSpPr>
          <p:cNvPr id="12" name="AutoShape 30"/>
          <p:cNvSpPr>
            <a:spLocks noChangeArrowheads="1"/>
          </p:cNvSpPr>
          <p:nvPr/>
        </p:nvSpPr>
        <p:spPr bwMode="auto">
          <a:xfrm>
            <a:off x="1524000" y="0"/>
            <a:ext cx="9144000" cy="2667000"/>
          </a:xfrm>
          <a:prstGeom prst="bevel">
            <a:avLst>
              <a:gd name="adj" fmla="val 12500"/>
            </a:avLst>
          </a:prstGeom>
          <a:gradFill rotWithShape="1">
            <a:gsLst>
              <a:gs pos="0">
                <a:schemeClr val="bg2">
                  <a:gamma/>
                  <a:shade val="46275"/>
                  <a:invGamma/>
                </a:schemeClr>
              </a:gs>
              <a:gs pos="50000">
                <a:schemeClr val="bg2"/>
              </a:gs>
              <a:gs pos="100000">
                <a:schemeClr val="bg2">
                  <a:gamma/>
                  <a:shade val="46275"/>
                  <a:invGamma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sz="3600" b="1" dirty="0">
                <a:highlight>
                  <a:srgbClr val="FFFF00"/>
                </a:highlight>
                <a:latin typeface="Calibri" pitchFamily="34" charset="0"/>
              </a:rPr>
              <a:t>Example of a strategy for sea turtle</a:t>
            </a:r>
          </a:p>
          <a:p>
            <a:pPr algn="ctr"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sz="3600" b="1" dirty="0">
                <a:highlight>
                  <a:srgbClr val="FFFF00"/>
                </a:highlight>
                <a:latin typeface="Calibri" pitchFamily="34" charset="0"/>
              </a:rPr>
              <a:t> bycatches in longlines: </a:t>
            </a:r>
          </a:p>
          <a:p>
            <a:pPr algn="ctr"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sz="3600" b="1" dirty="0">
                <a:highlight>
                  <a:srgbClr val="FFFF00"/>
                </a:highlight>
                <a:latin typeface="Calibri" pitchFamily="34" charset="0"/>
              </a:rPr>
              <a:t>The components of the problem </a:t>
            </a:r>
          </a:p>
        </p:txBody>
      </p:sp>
    </p:spTree>
    <p:extLst>
      <p:ext uri="{BB962C8B-B14F-4D97-AF65-F5344CB8AC3E}">
        <p14:creationId xmlns:p14="http://schemas.microsoft.com/office/powerpoint/2010/main" val="132575096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 shadeToTitle="1">
        <a:gradFill rotWithShape="0">
          <a:gsLst>
            <a:gs pos="0">
              <a:srgbClr val="DDDDDD"/>
            </a:gs>
            <a:gs pos="100000">
              <a:srgbClr val="66CCFF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8642" name="Rectangle 2"/>
          <p:cNvSpPr>
            <a:spLocks noChangeArrowheads="1"/>
          </p:cNvSpPr>
          <p:nvPr/>
        </p:nvSpPr>
        <p:spPr bwMode="auto">
          <a:xfrm>
            <a:off x="4724400" y="1600200"/>
            <a:ext cx="2743200" cy="914400"/>
          </a:xfrm>
          <a:prstGeom prst="rect">
            <a:avLst/>
          </a:prstGeom>
          <a:solidFill>
            <a:srgbClr val="FFCC00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fontAlgn="base">
              <a:spcBef>
                <a:spcPct val="20000"/>
              </a:spcBef>
              <a:spcAft>
                <a:spcPct val="0"/>
              </a:spcAft>
              <a:defRPr/>
            </a:pPr>
            <a:endParaRPr lang="en-US" sz="2800" b="1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2288643" name="Rectangle 3"/>
          <p:cNvSpPr>
            <a:spLocks noChangeArrowheads="1"/>
          </p:cNvSpPr>
          <p:nvPr/>
        </p:nvSpPr>
        <p:spPr bwMode="auto">
          <a:xfrm>
            <a:off x="7924800" y="1600200"/>
            <a:ext cx="2743200" cy="914400"/>
          </a:xfrm>
          <a:prstGeom prst="rect">
            <a:avLst/>
          </a:prstGeom>
          <a:solidFill>
            <a:srgbClr val="0000FF"/>
          </a:solidFill>
          <a:ln w="9525" algn="ctr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fontAlgn="base">
              <a:spcBef>
                <a:spcPct val="20000"/>
              </a:spcBef>
              <a:spcAft>
                <a:spcPct val="0"/>
              </a:spcAft>
              <a:defRPr/>
            </a:pPr>
            <a:endParaRPr lang="en-US" sz="2800" b="1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398340" name="Text Box 4"/>
          <p:cNvSpPr txBox="1">
            <a:spLocks noChangeArrowheads="1"/>
          </p:cNvSpPr>
          <p:nvPr/>
        </p:nvSpPr>
        <p:spPr bwMode="auto">
          <a:xfrm>
            <a:off x="4267200" y="1828801"/>
            <a:ext cx="3810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r>
              <a:rPr lang="en-US" altLang="en-US" sz="1800" b="1">
                <a:solidFill>
                  <a:srgbClr val="FFFFFF"/>
                </a:solidFill>
              </a:rPr>
              <a:t>=</a:t>
            </a:r>
          </a:p>
        </p:txBody>
      </p:sp>
      <p:sp>
        <p:nvSpPr>
          <p:cNvPr id="398341" name="Text Box 5"/>
          <p:cNvSpPr txBox="1">
            <a:spLocks noChangeArrowheads="1"/>
          </p:cNvSpPr>
          <p:nvPr/>
        </p:nvSpPr>
        <p:spPr bwMode="auto">
          <a:xfrm flipV="1">
            <a:off x="7467600" y="1889126"/>
            <a:ext cx="4572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r>
              <a:rPr lang="en-US" altLang="en-US" sz="2000" b="1">
                <a:solidFill>
                  <a:srgbClr val="FFFFFF"/>
                </a:solidFill>
              </a:rPr>
              <a:t>X</a:t>
            </a:r>
          </a:p>
        </p:txBody>
      </p:sp>
      <p:sp>
        <p:nvSpPr>
          <p:cNvPr id="2288646" name="AutoShape 6"/>
          <p:cNvSpPr>
            <a:spLocks noChangeArrowheads="1"/>
          </p:cNvSpPr>
          <p:nvPr/>
        </p:nvSpPr>
        <p:spPr bwMode="auto">
          <a:xfrm>
            <a:off x="2133600" y="76200"/>
            <a:ext cx="8001000" cy="1143000"/>
          </a:xfrm>
          <a:prstGeom prst="bevel">
            <a:avLst>
              <a:gd name="adj" fmla="val 12500"/>
            </a:avLst>
          </a:prstGeom>
          <a:solidFill>
            <a:schemeClr val="tx1">
              <a:lumMod val="6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sz="3600" b="1" u="sng" dirty="0">
                <a:solidFill>
                  <a:srgbClr val="FFFFFF"/>
                </a:solidFill>
                <a:latin typeface="Calibri" pitchFamily="34" charset="0"/>
              </a:rPr>
              <a:t>Components of sea turtle mortality</a:t>
            </a:r>
          </a:p>
        </p:txBody>
      </p:sp>
      <p:sp>
        <p:nvSpPr>
          <p:cNvPr id="2288648" name="Text Box 8"/>
          <p:cNvSpPr txBox="1">
            <a:spLocks noChangeArrowheads="1"/>
          </p:cNvSpPr>
          <p:nvPr/>
        </p:nvSpPr>
        <p:spPr bwMode="auto">
          <a:xfrm>
            <a:off x="7924800" y="1676400"/>
            <a:ext cx="2743200" cy="12001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sz="54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Effort</a:t>
            </a:r>
            <a:br>
              <a:rPr lang="en-US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</a:br>
            <a:endParaRPr lang="en-US" b="1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omic Sans MS" pitchFamily="66" charset="0"/>
            </a:endParaRPr>
          </a:p>
        </p:txBody>
      </p:sp>
      <p:sp>
        <p:nvSpPr>
          <p:cNvPr id="2288649" name="Rectangle 9"/>
          <p:cNvSpPr>
            <a:spLocks noChangeArrowheads="1"/>
          </p:cNvSpPr>
          <p:nvPr/>
        </p:nvSpPr>
        <p:spPr bwMode="auto">
          <a:xfrm>
            <a:off x="1676400" y="1600200"/>
            <a:ext cx="2590800" cy="914400"/>
          </a:xfrm>
          <a:prstGeom prst="rect">
            <a:avLst/>
          </a:prstGeom>
          <a:gradFill rotWithShape="1">
            <a:gsLst>
              <a:gs pos="0">
                <a:srgbClr val="FF0000">
                  <a:gamma/>
                  <a:shade val="46275"/>
                  <a:invGamma/>
                  <a:alpha val="74001"/>
                </a:srgbClr>
              </a:gs>
              <a:gs pos="100000">
                <a:srgbClr val="FF0000"/>
              </a:gs>
            </a:gsLst>
            <a:path path="shape">
              <a:fillToRect l="50000" t="50000" r="50000" b="50000"/>
            </a:path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fontAlgn="base">
              <a:spcBef>
                <a:spcPct val="20000"/>
              </a:spcBef>
              <a:spcAft>
                <a:spcPct val="0"/>
              </a:spcAft>
              <a:defRPr/>
            </a:pPr>
            <a:endParaRPr lang="en-US" sz="2800" b="1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2288650" name="Rectangle 10"/>
          <p:cNvSpPr>
            <a:spLocks noChangeArrowheads="1"/>
          </p:cNvSpPr>
          <p:nvPr/>
        </p:nvSpPr>
        <p:spPr bwMode="auto">
          <a:xfrm>
            <a:off x="1676400" y="2574927"/>
            <a:ext cx="8991600" cy="4283073"/>
          </a:xfrm>
          <a:prstGeom prst="rect">
            <a:avLst/>
          </a:prstGeom>
          <a:gradFill>
            <a:gsLst>
              <a:gs pos="0">
                <a:srgbClr val="5E9EFF"/>
              </a:gs>
              <a:gs pos="39999">
                <a:srgbClr val="85C2FF"/>
              </a:gs>
              <a:gs pos="70000">
                <a:srgbClr val="C4D6EB"/>
              </a:gs>
              <a:gs pos="100000">
                <a:srgbClr val="FFEBFA"/>
              </a:gs>
            </a:gsLst>
            <a:lin ang="5400000" scaled="0"/>
          </a:gradFill>
          <a:ln w="57150" algn="ctr">
            <a:solidFill>
              <a:srgbClr val="FFCC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b="1" dirty="0">
                <a:solidFill>
                  <a:srgbClr val="002060"/>
                </a:solidFill>
                <a:latin typeface="Calibri" pitchFamily="34" charset="0"/>
              </a:rPr>
              <a:t>How to reduce effort ?: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b="1" dirty="0">
                <a:solidFill>
                  <a:srgbClr val="002060"/>
                </a:solidFill>
                <a:latin typeface="Calibri" pitchFamily="34" charset="0"/>
              </a:rPr>
              <a:t>   Seasonally?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b="1" dirty="0">
                <a:solidFill>
                  <a:srgbClr val="002060"/>
                </a:solidFill>
                <a:latin typeface="Calibri" pitchFamily="34" charset="0"/>
              </a:rPr>
              <a:t>   Is it feasible (socially, politically)?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b="1" dirty="0">
                <a:solidFill>
                  <a:srgbClr val="002060"/>
                </a:solidFill>
                <a:latin typeface="Calibri" pitchFamily="34" charset="0"/>
              </a:rPr>
              <a:t>   Are there alternative gears? 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b="1" dirty="0">
                <a:solidFill>
                  <a:srgbClr val="002060"/>
                </a:solidFill>
                <a:latin typeface="Calibri" pitchFamily="34" charset="0"/>
              </a:rPr>
              <a:t>   Is there alternative employment?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b="1" dirty="0">
                <a:solidFill>
                  <a:srgbClr val="002060"/>
                </a:solidFill>
                <a:latin typeface="Calibri" pitchFamily="34" charset="0"/>
              </a:rPr>
              <a:t>   Can you make up for losses with higher prices?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b="1" dirty="0">
                <a:solidFill>
                  <a:srgbClr val="002060"/>
                </a:solidFill>
                <a:latin typeface="Calibri" pitchFamily="34" charset="0"/>
              </a:rPr>
              <a:t>        Preferential  buyers, labels, certifications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b="1" dirty="0">
                <a:solidFill>
                  <a:srgbClr val="002060"/>
                </a:solidFill>
                <a:latin typeface="Calibri" pitchFamily="34" charset="0"/>
              </a:rPr>
              <a:t>    Reduce effort in hotspots?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b="1" dirty="0">
                <a:solidFill>
                  <a:srgbClr val="002060"/>
                </a:solidFill>
                <a:latin typeface="Calibri" pitchFamily="34" charset="0"/>
              </a:rPr>
              <a:t>  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omic Sans MS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8586378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Content Placeholder 3">
            <a:extLst>
              <a:ext uri="{FF2B5EF4-FFF2-40B4-BE49-F238E27FC236}">
                <a16:creationId xmlns:a16="http://schemas.microsoft.com/office/drawing/2014/main" id="{5FF2B1E4-0C42-4620-8F4C-A0EF37E2FBE2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1905000" y="950763"/>
            <a:ext cx="7999334" cy="1902271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82F586D2-EEC6-48C9-9CB5-3FAD0B31D844}"/>
              </a:ext>
            </a:extLst>
          </p:cNvPr>
          <p:cNvSpPr/>
          <p:nvPr/>
        </p:nvSpPr>
        <p:spPr>
          <a:xfrm>
            <a:off x="1828800" y="539894"/>
            <a:ext cx="7999334" cy="31726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5000"/>
              </a:lnSpc>
              <a:spcAft>
                <a:spcPts val="750"/>
              </a:spcAft>
              <a:defRPr/>
            </a:pPr>
            <a:r>
              <a:rPr lang="en-US" sz="1350" u="sng" dirty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http://onlinelibrary.wiley.com/doi/10.1111/j.1365-2400.2006.00515.x/full</a:t>
            </a:r>
            <a:endParaRPr lang="en-US" sz="1350" dirty="0">
              <a:solidFill>
                <a:srgbClr val="FFFFFF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CEF54B3-D3B8-4A33-9491-7B04622BAD22}"/>
              </a:ext>
            </a:extLst>
          </p:cNvPr>
          <p:cNvSpPr/>
          <p:nvPr/>
        </p:nvSpPr>
        <p:spPr>
          <a:xfrm>
            <a:off x="1882347" y="3687702"/>
            <a:ext cx="5918753" cy="31726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5000"/>
              </a:lnSpc>
              <a:spcAft>
                <a:spcPts val="750"/>
              </a:spcAft>
              <a:defRPr/>
            </a:pPr>
            <a:r>
              <a:rPr lang="en-US" sz="1350" u="sng" dirty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http://www.nrcresearchpress.com/doi/abs/10.1139/f2011-031#.WMSaJ8szU94</a:t>
            </a:r>
            <a:endParaRPr lang="en-US" sz="1350" dirty="0">
              <a:solidFill>
                <a:srgbClr val="FFFFFF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8" name="Content Placeholder 3">
            <a:extLst>
              <a:ext uri="{FF2B5EF4-FFF2-40B4-BE49-F238E27FC236}">
                <a16:creationId xmlns:a16="http://schemas.microsoft.com/office/drawing/2014/main" id="{DD0AD604-C52C-41F3-A539-29790452BEF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20532" y="4267200"/>
            <a:ext cx="7199668" cy="12573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71895082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62" name="Oval 2"/>
          <p:cNvSpPr>
            <a:spLocks noChangeArrowheads="1"/>
          </p:cNvSpPr>
          <p:nvPr/>
        </p:nvSpPr>
        <p:spPr bwMode="auto">
          <a:xfrm>
            <a:off x="1752600" y="0"/>
            <a:ext cx="8534400" cy="6858000"/>
          </a:xfrm>
          <a:prstGeom prst="ellipse">
            <a:avLst/>
          </a:prstGeom>
          <a:solidFill>
            <a:srgbClr val="00206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lr>
                <a:srgbClr val="0BD0D9"/>
              </a:buClr>
              <a:buSzPct val="95000"/>
              <a:buFont typeface="Wingdings 2" pitchFamily="18" charset="2"/>
              <a:buChar char=""/>
              <a:defRPr sz="2600">
                <a:solidFill>
                  <a:schemeClr val="tx1"/>
                </a:solidFill>
                <a:latin typeface="Constantia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1"/>
              </a:buClr>
              <a:buSzPct val="85000"/>
              <a:buFont typeface="Wingdings 2" pitchFamily="18" charset="2"/>
              <a:buChar char=""/>
              <a:defRPr sz="2400">
                <a:solidFill>
                  <a:schemeClr val="tx1"/>
                </a:solidFill>
                <a:latin typeface="Constantia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 2" pitchFamily="18" charset="2"/>
              <a:buChar char=""/>
              <a:defRPr sz="2100">
                <a:solidFill>
                  <a:schemeClr val="tx1"/>
                </a:solidFill>
                <a:latin typeface="Constantia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rgbClr val="0BD0D9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rgbClr val="10CF9B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None/>
            </a:pPr>
            <a:endParaRPr lang="en-US" altLang="en-US" sz="180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399363" name="Rectangle 3"/>
          <p:cNvSpPr>
            <a:spLocks noChangeArrowheads="1"/>
          </p:cNvSpPr>
          <p:nvPr/>
        </p:nvSpPr>
        <p:spPr bwMode="auto">
          <a:xfrm>
            <a:off x="2895600" y="381000"/>
            <a:ext cx="4953000" cy="533400"/>
          </a:xfrm>
          <a:prstGeom prst="rect">
            <a:avLst/>
          </a:prstGeom>
          <a:solidFill>
            <a:srgbClr val="00206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lr>
                <a:srgbClr val="0BD0D9"/>
              </a:buClr>
              <a:buSzPct val="95000"/>
              <a:buFont typeface="Wingdings 2" pitchFamily="18" charset="2"/>
              <a:buChar char=""/>
              <a:defRPr sz="2600">
                <a:solidFill>
                  <a:schemeClr val="tx1"/>
                </a:solidFill>
                <a:latin typeface="Constantia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1"/>
              </a:buClr>
              <a:buSzPct val="85000"/>
              <a:buFont typeface="Wingdings 2" pitchFamily="18" charset="2"/>
              <a:buChar char=""/>
              <a:defRPr sz="2400">
                <a:solidFill>
                  <a:schemeClr val="tx1"/>
                </a:solidFill>
                <a:latin typeface="Constantia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 2" pitchFamily="18" charset="2"/>
              <a:buChar char=""/>
              <a:defRPr sz="2100">
                <a:solidFill>
                  <a:schemeClr val="tx1"/>
                </a:solidFill>
                <a:latin typeface="Constantia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rgbClr val="0BD0D9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rgbClr val="10CF9B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None/>
            </a:pPr>
            <a:r>
              <a:rPr lang="en-US" altLang="en-US" sz="2400" b="1">
                <a:solidFill>
                  <a:prstClr val="white"/>
                </a:solidFill>
                <a:latin typeface="Calibri" panose="020F0502020204030204" pitchFamily="34" charset="0"/>
              </a:rPr>
              <a:t>Animals within range of gear</a:t>
            </a:r>
          </a:p>
        </p:txBody>
      </p:sp>
      <p:sp>
        <p:nvSpPr>
          <p:cNvPr id="399364" name="Oval 4"/>
          <p:cNvSpPr>
            <a:spLocks noChangeArrowheads="1"/>
          </p:cNvSpPr>
          <p:nvPr/>
        </p:nvSpPr>
        <p:spPr bwMode="auto">
          <a:xfrm>
            <a:off x="2362200" y="1219200"/>
            <a:ext cx="7696200" cy="5410200"/>
          </a:xfrm>
          <a:prstGeom prst="ellipse">
            <a:avLst/>
          </a:prstGeom>
          <a:solidFill>
            <a:srgbClr val="FF99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lr>
                <a:srgbClr val="0BD0D9"/>
              </a:buClr>
              <a:buSzPct val="95000"/>
              <a:buFont typeface="Wingdings 2" pitchFamily="18" charset="2"/>
              <a:buChar char=""/>
              <a:defRPr sz="2600">
                <a:solidFill>
                  <a:schemeClr val="tx1"/>
                </a:solidFill>
                <a:latin typeface="Constantia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1"/>
              </a:buClr>
              <a:buSzPct val="85000"/>
              <a:buFont typeface="Wingdings 2" pitchFamily="18" charset="2"/>
              <a:buChar char=""/>
              <a:defRPr sz="2400">
                <a:solidFill>
                  <a:schemeClr val="tx1"/>
                </a:solidFill>
                <a:latin typeface="Constantia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 2" pitchFamily="18" charset="2"/>
              <a:buChar char=""/>
              <a:defRPr sz="2100">
                <a:solidFill>
                  <a:schemeClr val="tx1"/>
                </a:solidFill>
                <a:latin typeface="Constantia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rgbClr val="0BD0D9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rgbClr val="10CF9B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None/>
            </a:pPr>
            <a:endParaRPr lang="en-US" altLang="en-US" sz="1800">
              <a:solidFill>
                <a:srgbClr val="000000"/>
              </a:solidFill>
              <a:latin typeface="Comic Sans MS" pitchFamily="66" charset="0"/>
            </a:endParaRPr>
          </a:p>
        </p:txBody>
      </p:sp>
      <p:sp>
        <p:nvSpPr>
          <p:cNvPr id="399365" name="Rectangle 5"/>
          <p:cNvSpPr>
            <a:spLocks noChangeArrowheads="1"/>
          </p:cNvSpPr>
          <p:nvPr/>
        </p:nvSpPr>
        <p:spPr bwMode="auto">
          <a:xfrm>
            <a:off x="2895600" y="1447800"/>
            <a:ext cx="4800600" cy="533400"/>
          </a:xfrm>
          <a:prstGeom prst="rect">
            <a:avLst/>
          </a:prstGeom>
          <a:solidFill>
            <a:srgbClr val="FF99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lr>
                <a:srgbClr val="0BD0D9"/>
              </a:buClr>
              <a:buSzPct val="95000"/>
              <a:buFont typeface="Wingdings 2" pitchFamily="18" charset="2"/>
              <a:buChar char=""/>
              <a:defRPr sz="2600">
                <a:solidFill>
                  <a:schemeClr val="tx1"/>
                </a:solidFill>
                <a:latin typeface="Constantia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1"/>
              </a:buClr>
              <a:buSzPct val="85000"/>
              <a:buFont typeface="Wingdings 2" pitchFamily="18" charset="2"/>
              <a:buChar char=""/>
              <a:defRPr sz="2400">
                <a:solidFill>
                  <a:schemeClr val="tx1"/>
                </a:solidFill>
                <a:latin typeface="Constantia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 2" pitchFamily="18" charset="2"/>
              <a:buChar char=""/>
              <a:defRPr sz="2100">
                <a:solidFill>
                  <a:schemeClr val="tx1"/>
                </a:solidFill>
                <a:latin typeface="Constantia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rgbClr val="0BD0D9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rgbClr val="10CF9B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alibri" panose="020F0502020204030204" pitchFamily="34" charset="0"/>
              </a:rPr>
              <a:t>Animals “in contact” with gear</a:t>
            </a:r>
          </a:p>
        </p:txBody>
      </p:sp>
      <p:sp>
        <p:nvSpPr>
          <p:cNvPr id="399366" name="Oval 6"/>
          <p:cNvSpPr>
            <a:spLocks noChangeArrowheads="1"/>
          </p:cNvSpPr>
          <p:nvPr/>
        </p:nvSpPr>
        <p:spPr bwMode="auto">
          <a:xfrm>
            <a:off x="2667000" y="2362200"/>
            <a:ext cx="7239000" cy="4038600"/>
          </a:xfrm>
          <a:prstGeom prst="ellipse">
            <a:avLst/>
          </a:prstGeom>
          <a:solidFill>
            <a:srgbClr val="3366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lr>
                <a:srgbClr val="0BD0D9"/>
              </a:buClr>
              <a:buSzPct val="95000"/>
              <a:buFont typeface="Wingdings 2" pitchFamily="18" charset="2"/>
              <a:buChar char=""/>
              <a:defRPr sz="2600">
                <a:solidFill>
                  <a:schemeClr val="tx1"/>
                </a:solidFill>
                <a:latin typeface="Constantia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1"/>
              </a:buClr>
              <a:buSzPct val="85000"/>
              <a:buFont typeface="Wingdings 2" pitchFamily="18" charset="2"/>
              <a:buChar char=""/>
              <a:defRPr sz="2400">
                <a:solidFill>
                  <a:schemeClr val="tx1"/>
                </a:solidFill>
                <a:latin typeface="Constantia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 2" pitchFamily="18" charset="2"/>
              <a:buChar char=""/>
              <a:defRPr sz="2100">
                <a:solidFill>
                  <a:schemeClr val="tx1"/>
                </a:solidFill>
                <a:latin typeface="Constantia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rgbClr val="0BD0D9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rgbClr val="10CF9B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None/>
            </a:pPr>
            <a:endParaRPr lang="en-US" altLang="en-US" sz="1800">
              <a:solidFill>
                <a:srgbClr val="000000"/>
              </a:solidFill>
              <a:latin typeface="Comic Sans MS" pitchFamily="66" charset="0"/>
            </a:endParaRPr>
          </a:p>
        </p:txBody>
      </p:sp>
      <p:sp>
        <p:nvSpPr>
          <p:cNvPr id="399367" name="Oval 7"/>
          <p:cNvSpPr>
            <a:spLocks noChangeArrowheads="1"/>
          </p:cNvSpPr>
          <p:nvPr/>
        </p:nvSpPr>
        <p:spPr bwMode="auto">
          <a:xfrm>
            <a:off x="5867400" y="4724400"/>
            <a:ext cx="2971800" cy="1447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lr>
                <a:srgbClr val="0BD0D9"/>
              </a:buClr>
              <a:buSzPct val="95000"/>
              <a:buFont typeface="Wingdings 2" pitchFamily="18" charset="2"/>
              <a:buChar char=""/>
              <a:defRPr sz="2600">
                <a:solidFill>
                  <a:schemeClr val="tx1"/>
                </a:solidFill>
                <a:latin typeface="Constantia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1"/>
              </a:buClr>
              <a:buSzPct val="85000"/>
              <a:buFont typeface="Wingdings 2" pitchFamily="18" charset="2"/>
              <a:buChar char=""/>
              <a:defRPr sz="2400">
                <a:solidFill>
                  <a:schemeClr val="tx1"/>
                </a:solidFill>
                <a:latin typeface="Constantia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 2" pitchFamily="18" charset="2"/>
              <a:buChar char=""/>
              <a:defRPr sz="2100">
                <a:solidFill>
                  <a:schemeClr val="tx1"/>
                </a:solidFill>
                <a:latin typeface="Constantia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rgbClr val="0BD0D9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rgbClr val="10CF9B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None/>
            </a:pPr>
            <a:endParaRPr lang="en-US" altLang="en-US" sz="1800">
              <a:solidFill>
                <a:srgbClr val="000000"/>
              </a:solidFill>
              <a:latin typeface="Comic Sans MS" pitchFamily="66" charset="0"/>
            </a:endParaRPr>
          </a:p>
        </p:txBody>
      </p:sp>
      <p:sp>
        <p:nvSpPr>
          <p:cNvPr id="399368" name="Rectangle 8"/>
          <p:cNvSpPr>
            <a:spLocks noChangeArrowheads="1"/>
          </p:cNvSpPr>
          <p:nvPr/>
        </p:nvSpPr>
        <p:spPr bwMode="auto">
          <a:xfrm>
            <a:off x="6019800" y="5181600"/>
            <a:ext cx="2590800" cy="53340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lr>
                <a:srgbClr val="0BD0D9"/>
              </a:buClr>
              <a:buSzPct val="95000"/>
              <a:buFont typeface="Wingdings 2" pitchFamily="18" charset="2"/>
              <a:buChar char=""/>
              <a:defRPr sz="2600">
                <a:solidFill>
                  <a:schemeClr val="tx1"/>
                </a:solidFill>
                <a:latin typeface="Constantia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1"/>
              </a:buClr>
              <a:buSzPct val="85000"/>
              <a:buFont typeface="Wingdings 2" pitchFamily="18" charset="2"/>
              <a:buChar char=""/>
              <a:defRPr sz="2400">
                <a:solidFill>
                  <a:schemeClr val="tx1"/>
                </a:solidFill>
                <a:latin typeface="Constantia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 2" pitchFamily="18" charset="2"/>
              <a:buChar char=""/>
              <a:defRPr sz="2100">
                <a:solidFill>
                  <a:schemeClr val="tx1"/>
                </a:solidFill>
                <a:latin typeface="Constantia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rgbClr val="0BD0D9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rgbClr val="10CF9B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None/>
            </a:pPr>
            <a:r>
              <a:rPr lang="en-US" altLang="en-US" sz="2800" b="1">
                <a:solidFill>
                  <a:prstClr val="white"/>
                </a:solidFill>
                <a:latin typeface="Calibri" panose="020F0502020204030204" pitchFamily="34" charset="0"/>
              </a:rPr>
              <a:t>Animals dead 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None/>
            </a:pPr>
            <a:r>
              <a:rPr lang="en-US" altLang="en-US" sz="2800" b="1">
                <a:solidFill>
                  <a:prstClr val="white"/>
                </a:solidFill>
                <a:latin typeface="Calibri" panose="020F0502020204030204" pitchFamily="34" charset="0"/>
              </a:rPr>
              <a:t>on arrival</a:t>
            </a:r>
          </a:p>
        </p:txBody>
      </p:sp>
      <p:sp>
        <p:nvSpPr>
          <p:cNvPr id="399369" name="Oval 9"/>
          <p:cNvSpPr>
            <a:spLocks noChangeArrowheads="1"/>
          </p:cNvSpPr>
          <p:nvPr/>
        </p:nvSpPr>
        <p:spPr bwMode="auto">
          <a:xfrm>
            <a:off x="4267200" y="2514600"/>
            <a:ext cx="4343400" cy="1295400"/>
          </a:xfrm>
          <a:prstGeom prst="ellipse">
            <a:avLst/>
          </a:prstGeom>
          <a:solidFill>
            <a:srgbClr val="FBA3B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lr>
                <a:srgbClr val="0BD0D9"/>
              </a:buClr>
              <a:buSzPct val="95000"/>
              <a:buFont typeface="Wingdings 2" pitchFamily="18" charset="2"/>
              <a:buChar char=""/>
              <a:defRPr sz="2600">
                <a:solidFill>
                  <a:schemeClr val="tx1"/>
                </a:solidFill>
                <a:latin typeface="Constantia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1"/>
              </a:buClr>
              <a:buSzPct val="85000"/>
              <a:buFont typeface="Wingdings 2" pitchFamily="18" charset="2"/>
              <a:buChar char=""/>
              <a:defRPr sz="2400">
                <a:solidFill>
                  <a:schemeClr val="tx1"/>
                </a:solidFill>
                <a:latin typeface="Constantia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 2" pitchFamily="18" charset="2"/>
              <a:buChar char=""/>
              <a:defRPr sz="2100">
                <a:solidFill>
                  <a:schemeClr val="tx1"/>
                </a:solidFill>
                <a:latin typeface="Constantia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rgbClr val="0BD0D9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rgbClr val="10CF9B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None/>
            </a:pPr>
            <a:endParaRPr lang="en-US" altLang="en-US" sz="1800">
              <a:solidFill>
                <a:srgbClr val="000000"/>
              </a:solidFill>
              <a:latin typeface="Comic Sans MS" pitchFamily="66" charset="0"/>
            </a:endParaRPr>
          </a:p>
        </p:txBody>
      </p:sp>
      <p:sp>
        <p:nvSpPr>
          <p:cNvPr id="399370" name="Rectangle 10"/>
          <p:cNvSpPr>
            <a:spLocks noChangeArrowheads="1"/>
          </p:cNvSpPr>
          <p:nvPr/>
        </p:nvSpPr>
        <p:spPr bwMode="auto">
          <a:xfrm>
            <a:off x="914400" y="2628900"/>
            <a:ext cx="3200400" cy="838200"/>
          </a:xfrm>
          <a:prstGeom prst="rect">
            <a:avLst/>
          </a:prstGeom>
          <a:solidFill>
            <a:srgbClr val="3366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lr>
                <a:srgbClr val="0BD0D9"/>
              </a:buClr>
              <a:buSzPct val="95000"/>
              <a:buFont typeface="Wingdings 2" pitchFamily="18" charset="2"/>
              <a:buChar char=""/>
              <a:defRPr sz="2600">
                <a:solidFill>
                  <a:schemeClr val="tx1"/>
                </a:solidFill>
                <a:latin typeface="Constantia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1"/>
              </a:buClr>
              <a:buSzPct val="85000"/>
              <a:buFont typeface="Wingdings 2" pitchFamily="18" charset="2"/>
              <a:buChar char=""/>
              <a:defRPr sz="2400">
                <a:solidFill>
                  <a:schemeClr val="tx1"/>
                </a:solidFill>
                <a:latin typeface="Constantia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 2" pitchFamily="18" charset="2"/>
              <a:buChar char=""/>
              <a:defRPr sz="2100">
                <a:solidFill>
                  <a:schemeClr val="tx1"/>
                </a:solidFill>
                <a:latin typeface="Constantia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rgbClr val="0BD0D9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rgbClr val="10CF9B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None/>
            </a:pPr>
            <a:r>
              <a:rPr lang="en-US" altLang="en-US" sz="2800" b="1" dirty="0">
                <a:solidFill>
                  <a:prstClr val="white"/>
                </a:solidFill>
                <a:latin typeface="Calibri" panose="020F0502020204030204" pitchFamily="34" charset="0"/>
              </a:rPr>
              <a:t>Animals captured 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None/>
            </a:pPr>
            <a:r>
              <a:rPr lang="en-US" altLang="en-US" sz="2800" b="1" dirty="0">
                <a:solidFill>
                  <a:prstClr val="white"/>
                </a:solidFill>
                <a:latin typeface="Calibri" panose="020F0502020204030204" pitchFamily="34" charset="0"/>
              </a:rPr>
              <a:t>by gear</a:t>
            </a:r>
          </a:p>
        </p:txBody>
      </p:sp>
      <p:sp>
        <p:nvSpPr>
          <p:cNvPr id="399371" name="Rectangle 11"/>
          <p:cNvSpPr>
            <a:spLocks noChangeArrowheads="1"/>
          </p:cNvSpPr>
          <p:nvPr/>
        </p:nvSpPr>
        <p:spPr bwMode="auto">
          <a:xfrm>
            <a:off x="4800600" y="2743200"/>
            <a:ext cx="3429000" cy="838200"/>
          </a:xfrm>
          <a:prstGeom prst="rect">
            <a:avLst/>
          </a:prstGeom>
          <a:solidFill>
            <a:srgbClr val="FBA3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lr>
                <a:srgbClr val="0BD0D9"/>
              </a:buClr>
              <a:buSzPct val="95000"/>
              <a:buFont typeface="Wingdings 2" pitchFamily="18" charset="2"/>
              <a:buChar char=""/>
              <a:defRPr sz="2600">
                <a:solidFill>
                  <a:schemeClr val="tx1"/>
                </a:solidFill>
                <a:latin typeface="Constantia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1"/>
              </a:buClr>
              <a:buSzPct val="85000"/>
              <a:buFont typeface="Wingdings 2" pitchFamily="18" charset="2"/>
              <a:buChar char=""/>
              <a:defRPr sz="2400">
                <a:solidFill>
                  <a:schemeClr val="tx1"/>
                </a:solidFill>
                <a:latin typeface="Constantia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 2" pitchFamily="18" charset="2"/>
              <a:buChar char=""/>
              <a:defRPr sz="2100">
                <a:solidFill>
                  <a:schemeClr val="tx1"/>
                </a:solidFill>
                <a:latin typeface="Constantia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rgbClr val="0BD0D9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rgbClr val="10CF9B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None/>
            </a:pPr>
            <a:r>
              <a:rPr lang="en-US" altLang="en-US" sz="2800" b="1" dirty="0">
                <a:solidFill>
                  <a:srgbClr val="000000"/>
                </a:solidFill>
                <a:latin typeface="Calibri" panose="020F0502020204030204" pitchFamily="34" charset="0"/>
              </a:rPr>
              <a:t>Animals killed during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None/>
            </a:pPr>
            <a:r>
              <a:rPr lang="en-US" altLang="en-US" sz="2800" b="1" dirty="0">
                <a:solidFill>
                  <a:srgbClr val="000000"/>
                </a:solidFill>
                <a:latin typeface="Calibri" panose="020F0502020204030204" pitchFamily="34" charset="0"/>
              </a:rPr>
              <a:t> handling</a:t>
            </a:r>
          </a:p>
        </p:txBody>
      </p:sp>
      <p:sp>
        <p:nvSpPr>
          <p:cNvPr id="553996" name="Rectangle 12"/>
          <p:cNvSpPr>
            <a:spLocks noChangeArrowheads="1"/>
          </p:cNvSpPr>
          <p:nvPr/>
        </p:nvSpPr>
        <p:spPr bwMode="auto">
          <a:xfrm>
            <a:off x="7696200" y="3886200"/>
            <a:ext cx="19050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>
              <a:defRPr/>
            </a:pPr>
            <a:r>
              <a:rPr 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anose="020F0502020204030204" pitchFamily="34" charset="0"/>
              </a:rPr>
              <a:t>Survivors</a:t>
            </a:r>
          </a:p>
        </p:txBody>
      </p:sp>
      <p:sp>
        <p:nvSpPr>
          <p:cNvPr id="399373" name="Oval 9"/>
          <p:cNvSpPr>
            <a:spLocks noChangeArrowheads="1"/>
          </p:cNvSpPr>
          <p:nvPr/>
        </p:nvSpPr>
        <p:spPr bwMode="auto">
          <a:xfrm>
            <a:off x="2743200" y="3733800"/>
            <a:ext cx="4191000" cy="1295400"/>
          </a:xfrm>
          <a:prstGeom prst="ellipse">
            <a:avLst/>
          </a:prstGeom>
          <a:solidFill>
            <a:srgbClr val="92D05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lr>
                <a:srgbClr val="0BD0D9"/>
              </a:buClr>
              <a:buSzPct val="95000"/>
              <a:buFont typeface="Wingdings 2" pitchFamily="18" charset="2"/>
              <a:buChar char=""/>
              <a:defRPr sz="2600">
                <a:solidFill>
                  <a:schemeClr val="tx1"/>
                </a:solidFill>
                <a:latin typeface="Constantia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1"/>
              </a:buClr>
              <a:buSzPct val="85000"/>
              <a:buFont typeface="Wingdings 2" pitchFamily="18" charset="2"/>
              <a:buChar char=""/>
              <a:defRPr sz="2400">
                <a:solidFill>
                  <a:schemeClr val="tx1"/>
                </a:solidFill>
                <a:latin typeface="Constantia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 2" pitchFamily="18" charset="2"/>
              <a:buChar char=""/>
              <a:defRPr sz="2100">
                <a:solidFill>
                  <a:schemeClr val="tx1"/>
                </a:solidFill>
                <a:latin typeface="Constantia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rgbClr val="0BD0D9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rgbClr val="10CF9B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itchFamily="18" charset="2"/>
              <a:buChar char=""/>
              <a:defRPr sz="2000">
                <a:solidFill>
                  <a:schemeClr val="tx1"/>
                </a:solidFill>
                <a:latin typeface="Constantia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None/>
            </a:pPr>
            <a:endParaRPr lang="en-US" altLang="en-US" sz="1800">
              <a:solidFill>
                <a:srgbClr val="000000"/>
              </a:solidFill>
              <a:latin typeface="Comic Sans MS" pitchFamily="66" charset="0"/>
            </a:endParaRPr>
          </a:p>
        </p:txBody>
      </p:sp>
      <p:sp>
        <p:nvSpPr>
          <p:cNvPr id="321550" name="Rectangle 11"/>
          <p:cNvSpPr>
            <a:spLocks noChangeArrowheads="1"/>
          </p:cNvSpPr>
          <p:nvPr/>
        </p:nvSpPr>
        <p:spPr bwMode="auto">
          <a:xfrm>
            <a:off x="3276600" y="4114800"/>
            <a:ext cx="3276600" cy="457200"/>
          </a:xfrm>
          <a:prstGeom prst="rect">
            <a:avLst/>
          </a:prstGeom>
          <a:solidFill>
            <a:srgbClr val="92D050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anose="020F0502020204030204" pitchFamily="34" charset="0"/>
              </a:rPr>
              <a:t>Animals released alive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anose="020F0502020204030204" pitchFamily="34" charset="0"/>
              </a:rPr>
              <a:t>but dying later</a:t>
            </a:r>
          </a:p>
        </p:txBody>
      </p:sp>
    </p:spTree>
    <p:extLst>
      <p:ext uri="{BB962C8B-B14F-4D97-AF65-F5344CB8AC3E}">
        <p14:creationId xmlns:p14="http://schemas.microsoft.com/office/powerpoint/2010/main" val="3396312625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537970" y="27940"/>
            <a:ext cx="0" cy="2486660"/>
          </a:xfrm>
          <a:custGeom>
            <a:avLst/>
            <a:gdLst/>
            <a:ahLst/>
            <a:cxnLst/>
            <a:rect l="l" t="t" r="r" b="b"/>
            <a:pathLst>
              <a:path h="2486660">
                <a:moveTo>
                  <a:pt x="0" y="0"/>
                </a:moveTo>
                <a:lnTo>
                  <a:pt x="0" y="2486660"/>
                </a:lnTo>
              </a:path>
            </a:pathLst>
          </a:custGeom>
          <a:ln w="27940">
            <a:solidFill>
              <a:srgbClr val="DCDC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524000" y="1397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27939">
            <a:solidFill>
              <a:srgbClr val="DCDC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0653394" y="27940"/>
            <a:ext cx="0" cy="2486660"/>
          </a:xfrm>
          <a:custGeom>
            <a:avLst/>
            <a:gdLst/>
            <a:ahLst/>
            <a:cxnLst/>
            <a:rect l="l" t="t" r="r" b="b"/>
            <a:pathLst>
              <a:path h="2486660">
                <a:moveTo>
                  <a:pt x="0" y="0"/>
                </a:moveTo>
                <a:lnTo>
                  <a:pt x="0" y="2486659"/>
                </a:lnTo>
              </a:path>
            </a:pathLst>
          </a:custGeom>
          <a:ln w="29209">
            <a:solidFill>
              <a:srgbClr val="DCDC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566544" y="57150"/>
            <a:ext cx="0" cy="2457450"/>
          </a:xfrm>
          <a:custGeom>
            <a:avLst/>
            <a:gdLst/>
            <a:ahLst/>
            <a:cxnLst/>
            <a:rect l="l" t="t" r="r" b="b"/>
            <a:pathLst>
              <a:path h="2457450">
                <a:moveTo>
                  <a:pt x="0" y="0"/>
                </a:moveTo>
                <a:lnTo>
                  <a:pt x="0" y="2457450"/>
                </a:lnTo>
              </a:path>
            </a:pathLst>
          </a:custGeom>
          <a:ln w="29209">
            <a:solidFill>
              <a:srgbClr val="DBDC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551940" y="42544"/>
            <a:ext cx="9086850" cy="0"/>
          </a:xfrm>
          <a:custGeom>
            <a:avLst/>
            <a:gdLst/>
            <a:ahLst/>
            <a:cxnLst/>
            <a:rect l="l" t="t" r="r" b="b"/>
            <a:pathLst>
              <a:path w="9086850">
                <a:moveTo>
                  <a:pt x="0" y="0"/>
                </a:moveTo>
                <a:lnTo>
                  <a:pt x="9086850" y="0"/>
                </a:lnTo>
              </a:path>
            </a:pathLst>
          </a:custGeom>
          <a:ln w="29210">
            <a:solidFill>
              <a:srgbClr val="DBDC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0624819" y="57150"/>
            <a:ext cx="0" cy="2457450"/>
          </a:xfrm>
          <a:custGeom>
            <a:avLst/>
            <a:gdLst/>
            <a:ahLst/>
            <a:cxnLst/>
            <a:rect l="l" t="t" r="r" b="b"/>
            <a:pathLst>
              <a:path h="2457450">
                <a:moveTo>
                  <a:pt x="0" y="0"/>
                </a:moveTo>
                <a:lnTo>
                  <a:pt x="0" y="2457450"/>
                </a:lnTo>
              </a:path>
            </a:pathLst>
          </a:custGeom>
          <a:ln w="27940">
            <a:solidFill>
              <a:srgbClr val="DBDC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595755" y="86360"/>
            <a:ext cx="0" cy="2428240"/>
          </a:xfrm>
          <a:custGeom>
            <a:avLst/>
            <a:gdLst/>
            <a:ahLst/>
            <a:cxnLst/>
            <a:rect l="l" t="t" r="r" b="b"/>
            <a:pathLst>
              <a:path h="2428240">
                <a:moveTo>
                  <a:pt x="0" y="0"/>
                </a:moveTo>
                <a:lnTo>
                  <a:pt x="0" y="2428240"/>
                </a:lnTo>
              </a:path>
            </a:pathLst>
          </a:custGeom>
          <a:ln w="29210">
            <a:solidFill>
              <a:srgbClr val="DADC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581150" y="71755"/>
            <a:ext cx="9029700" cy="0"/>
          </a:xfrm>
          <a:custGeom>
            <a:avLst/>
            <a:gdLst/>
            <a:ahLst/>
            <a:cxnLst/>
            <a:rect l="l" t="t" r="r" b="b"/>
            <a:pathLst>
              <a:path w="9029700">
                <a:moveTo>
                  <a:pt x="0" y="0"/>
                </a:moveTo>
                <a:lnTo>
                  <a:pt x="9029700" y="0"/>
                </a:lnTo>
              </a:path>
            </a:pathLst>
          </a:custGeom>
          <a:ln w="29209">
            <a:solidFill>
              <a:srgbClr val="DADC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0596244" y="86360"/>
            <a:ext cx="0" cy="2428240"/>
          </a:xfrm>
          <a:custGeom>
            <a:avLst/>
            <a:gdLst/>
            <a:ahLst/>
            <a:cxnLst/>
            <a:rect l="l" t="t" r="r" b="b"/>
            <a:pathLst>
              <a:path h="2428240">
                <a:moveTo>
                  <a:pt x="0" y="0"/>
                </a:moveTo>
                <a:lnTo>
                  <a:pt x="0" y="2428240"/>
                </a:lnTo>
              </a:path>
            </a:pathLst>
          </a:custGeom>
          <a:ln w="29209">
            <a:solidFill>
              <a:srgbClr val="DADC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624330" y="114300"/>
            <a:ext cx="0" cy="2400300"/>
          </a:xfrm>
          <a:custGeom>
            <a:avLst/>
            <a:gdLst/>
            <a:ahLst/>
            <a:cxnLst/>
            <a:rect l="l" t="t" r="r" b="b"/>
            <a:pathLst>
              <a:path h="2400300">
                <a:moveTo>
                  <a:pt x="0" y="0"/>
                </a:moveTo>
                <a:lnTo>
                  <a:pt x="0" y="2400300"/>
                </a:lnTo>
              </a:path>
            </a:pathLst>
          </a:custGeom>
          <a:ln w="27939">
            <a:solidFill>
              <a:srgbClr val="D9DC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610360" y="100330"/>
            <a:ext cx="8971280" cy="0"/>
          </a:xfrm>
          <a:custGeom>
            <a:avLst/>
            <a:gdLst/>
            <a:ahLst/>
            <a:cxnLst/>
            <a:rect l="l" t="t" r="r" b="b"/>
            <a:pathLst>
              <a:path w="8971280">
                <a:moveTo>
                  <a:pt x="0" y="0"/>
                </a:moveTo>
                <a:lnTo>
                  <a:pt x="8971280" y="0"/>
                </a:lnTo>
              </a:path>
            </a:pathLst>
          </a:custGeom>
          <a:ln w="27940">
            <a:solidFill>
              <a:srgbClr val="D9DC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0567034" y="114300"/>
            <a:ext cx="0" cy="2400300"/>
          </a:xfrm>
          <a:custGeom>
            <a:avLst/>
            <a:gdLst/>
            <a:ahLst/>
            <a:cxnLst/>
            <a:rect l="l" t="t" r="r" b="b"/>
            <a:pathLst>
              <a:path h="2400300">
                <a:moveTo>
                  <a:pt x="0" y="0"/>
                </a:moveTo>
                <a:lnTo>
                  <a:pt x="0" y="2400300"/>
                </a:lnTo>
              </a:path>
            </a:pathLst>
          </a:custGeom>
          <a:ln w="29210">
            <a:solidFill>
              <a:srgbClr val="D9DC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652904" y="143510"/>
            <a:ext cx="0" cy="2371090"/>
          </a:xfrm>
          <a:custGeom>
            <a:avLst/>
            <a:gdLst/>
            <a:ahLst/>
            <a:cxnLst/>
            <a:rect l="l" t="t" r="r" b="b"/>
            <a:pathLst>
              <a:path h="2371090">
                <a:moveTo>
                  <a:pt x="0" y="0"/>
                </a:moveTo>
                <a:lnTo>
                  <a:pt x="0" y="2371090"/>
                </a:lnTo>
              </a:path>
            </a:pathLst>
          </a:custGeom>
          <a:ln w="29210">
            <a:solidFill>
              <a:srgbClr val="D8DC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638300" y="128904"/>
            <a:ext cx="8914130" cy="0"/>
          </a:xfrm>
          <a:custGeom>
            <a:avLst/>
            <a:gdLst/>
            <a:ahLst/>
            <a:cxnLst/>
            <a:rect l="l" t="t" r="r" b="b"/>
            <a:pathLst>
              <a:path w="8914130">
                <a:moveTo>
                  <a:pt x="0" y="0"/>
                </a:moveTo>
                <a:lnTo>
                  <a:pt x="8914130" y="0"/>
                </a:lnTo>
              </a:path>
            </a:pathLst>
          </a:custGeom>
          <a:ln w="29209">
            <a:solidFill>
              <a:srgbClr val="D8DC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0538459" y="143510"/>
            <a:ext cx="0" cy="2371090"/>
          </a:xfrm>
          <a:custGeom>
            <a:avLst/>
            <a:gdLst/>
            <a:ahLst/>
            <a:cxnLst/>
            <a:rect l="l" t="t" r="r" b="b"/>
            <a:pathLst>
              <a:path h="2371090">
                <a:moveTo>
                  <a:pt x="0" y="0"/>
                </a:moveTo>
                <a:lnTo>
                  <a:pt x="0" y="2371090"/>
                </a:lnTo>
              </a:path>
            </a:pathLst>
          </a:custGeom>
          <a:ln w="27939">
            <a:solidFill>
              <a:srgbClr val="D8DC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682114" y="172720"/>
            <a:ext cx="0" cy="2341880"/>
          </a:xfrm>
          <a:custGeom>
            <a:avLst/>
            <a:gdLst/>
            <a:ahLst/>
            <a:cxnLst/>
            <a:rect l="l" t="t" r="r" b="b"/>
            <a:pathLst>
              <a:path h="2341880">
                <a:moveTo>
                  <a:pt x="0" y="0"/>
                </a:moveTo>
                <a:lnTo>
                  <a:pt x="0" y="2341879"/>
                </a:lnTo>
              </a:path>
            </a:pathLst>
          </a:custGeom>
          <a:ln w="29209">
            <a:solidFill>
              <a:srgbClr val="D7DC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667510" y="158114"/>
            <a:ext cx="8856980" cy="0"/>
          </a:xfrm>
          <a:custGeom>
            <a:avLst/>
            <a:gdLst/>
            <a:ahLst/>
            <a:cxnLst/>
            <a:rect l="l" t="t" r="r" b="b"/>
            <a:pathLst>
              <a:path w="8856980">
                <a:moveTo>
                  <a:pt x="0" y="0"/>
                </a:moveTo>
                <a:lnTo>
                  <a:pt x="8856980" y="0"/>
                </a:lnTo>
              </a:path>
            </a:pathLst>
          </a:custGeom>
          <a:ln w="29210">
            <a:solidFill>
              <a:srgbClr val="D7DC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0509884" y="172720"/>
            <a:ext cx="0" cy="2341880"/>
          </a:xfrm>
          <a:custGeom>
            <a:avLst/>
            <a:gdLst/>
            <a:ahLst/>
            <a:cxnLst/>
            <a:rect l="l" t="t" r="r" b="b"/>
            <a:pathLst>
              <a:path h="2341880">
                <a:moveTo>
                  <a:pt x="0" y="0"/>
                </a:moveTo>
                <a:lnTo>
                  <a:pt x="0" y="2341879"/>
                </a:lnTo>
              </a:path>
            </a:pathLst>
          </a:custGeom>
          <a:ln w="29210">
            <a:solidFill>
              <a:srgbClr val="D7DC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710689" y="200660"/>
            <a:ext cx="0" cy="2313940"/>
          </a:xfrm>
          <a:custGeom>
            <a:avLst/>
            <a:gdLst/>
            <a:ahLst/>
            <a:cxnLst/>
            <a:rect l="l" t="t" r="r" b="b"/>
            <a:pathLst>
              <a:path h="2313940">
                <a:moveTo>
                  <a:pt x="0" y="0"/>
                </a:moveTo>
                <a:lnTo>
                  <a:pt x="0" y="2313940"/>
                </a:lnTo>
              </a:path>
            </a:pathLst>
          </a:custGeom>
          <a:ln w="27940">
            <a:solidFill>
              <a:srgbClr val="D6DC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696720" y="186689"/>
            <a:ext cx="8798560" cy="0"/>
          </a:xfrm>
          <a:custGeom>
            <a:avLst/>
            <a:gdLst/>
            <a:ahLst/>
            <a:cxnLst/>
            <a:rect l="l" t="t" r="r" b="b"/>
            <a:pathLst>
              <a:path w="8798560">
                <a:moveTo>
                  <a:pt x="0" y="0"/>
                </a:moveTo>
                <a:lnTo>
                  <a:pt x="8798560" y="0"/>
                </a:lnTo>
              </a:path>
            </a:pathLst>
          </a:custGeom>
          <a:ln w="27939">
            <a:solidFill>
              <a:srgbClr val="D6DC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0480675" y="200660"/>
            <a:ext cx="0" cy="2313940"/>
          </a:xfrm>
          <a:custGeom>
            <a:avLst/>
            <a:gdLst/>
            <a:ahLst/>
            <a:cxnLst/>
            <a:rect l="l" t="t" r="r" b="b"/>
            <a:pathLst>
              <a:path h="2313940">
                <a:moveTo>
                  <a:pt x="0" y="0"/>
                </a:moveTo>
                <a:lnTo>
                  <a:pt x="0" y="2313940"/>
                </a:lnTo>
              </a:path>
            </a:pathLst>
          </a:custGeom>
          <a:ln w="29209">
            <a:solidFill>
              <a:srgbClr val="D6DC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739265" y="229870"/>
            <a:ext cx="0" cy="2284730"/>
          </a:xfrm>
          <a:custGeom>
            <a:avLst/>
            <a:gdLst/>
            <a:ahLst/>
            <a:cxnLst/>
            <a:rect l="l" t="t" r="r" b="b"/>
            <a:pathLst>
              <a:path h="2284730">
                <a:moveTo>
                  <a:pt x="0" y="0"/>
                </a:moveTo>
                <a:lnTo>
                  <a:pt x="0" y="2284729"/>
                </a:lnTo>
              </a:path>
            </a:pathLst>
          </a:custGeom>
          <a:ln w="29209">
            <a:solidFill>
              <a:srgbClr val="D5DB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724660" y="215265"/>
            <a:ext cx="8741410" cy="0"/>
          </a:xfrm>
          <a:custGeom>
            <a:avLst/>
            <a:gdLst/>
            <a:ahLst/>
            <a:cxnLst/>
            <a:rect l="l" t="t" r="r" b="b"/>
            <a:pathLst>
              <a:path w="8741410">
                <a:moveTo>
                  <a:pt x="0" y="0"/>
                </a:moveTo>
                <a:lnTo>
                  <a:pt x="8741410" y="0"/>
                </a:lnTo>
              </a:path>
            </a:pathLst>
          </a:custGeom>
          <a:ln w="29210">
            <a:solidFill>
              <a:srgbClr val="D5DB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0452100" y="229870"/>
            <a:ext cx="0" cy="2284730"/>
          </a:xfrm>
          <a:custGeom>
            <a:avLst/>
            <a:gdLst/>
            <a:ahLst/>
            <a:cxnLst/>
            <a:rect l="l" t="t" r="r" b="b"/>
            <a:pathLst>
              <a:path h="2284730">
                <a:moveTo>
                  <a:pt x="0" y="0"/>
                </a:moveTo>
                <a:lnTo>
                  <a:pt x="0" y="2284729"/>
                </a:lnTo>
              </a:path>
            </a:pathLst>
          </a:custGeom>
          <a:ln w="27940">
            <a:solidFill>
              <a:srgbClr val="D5DB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768475" y="259079"/>
            <a:ext cx="0" cy="2255520"/>
          </a:xfrm>
          <a:custGeom>
            <a:avLst/>
            <a:gdLst/>
            <a:ahLst/>
            <a:cxnLst/>
            <a:rect l="l" t="t" r="r" b="b"/>
            <a:pathLst>
              <a:path h="2255520">
                <a:moveTo>
                  <a:pt x="0" y="0"/>
                </a:moveTo>
                <a:lnTo>
                  <a:pt x="0" y="2255520"/>
                </a:lnTo>
              </a:path>
            </a:pathLst>
          </a:custGeom>
          <a:ln w="29209">
            <a:solidFill>
              <a:srgbClr val="D4DB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753870" y="244475"/>
            <a:ext cx="8684260" cy="0"/>
          </a:xfrm>
          <a:custGeom>
            <a:avLst/>
            <a:gdLst/>
            <a:ahLst/>
            <a:cxnLst/>
            <a:rect l="l" t="t" r="r" b="b"/>
            <a:pathLst>
              <a:path w="8684260">
                <a:moveTo>
                  <a:pt x="0" y="0"/>
                </a:moveTo>
                <a:lnTo>
                  <a:pt x="8684260" y="0"/>
                </a:lnTo>
              </a:path>
            </a:pathLst>
          </a:custGeom>
          <a:ln w="29209">
            <a:solidFill>
              <a:srgbClr val="D4DB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0423525" y="259079"/>
            <a:ext cx="0" cy="2255520"/>
          </a:xfrm>
          <a:custGeom>
            <a:avLst/>
            <a:gdLst/>
            <a:ahLst/>
            <a:cxnLst/>
            <a:rect l="l" t="t" r="r" b="b"/>
            <a:pathLst>
              <a:path h="2255520">
                <a:moveTo>
                  <a:pt x="0" y="0"/>
                </a:moveTo>
                <a:lnTo>
                  <a:pt x="0" y="2255520"/>
                </a:lnTo>
              </a:path>
            </a:pathLst>
          </a:custGeom>
          <a:ln w="29209">
            <a:solidFill>
              <a:srgbClr val="D4DB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797050" y="287020"/>
            <a:ext cx="0" cy="2227580"/>
          </a:xfrm>
          <a:custGeom>
            <a:avLst/>
            <a:gdLst/>
            <a:ahLst/>
            <a:cxnLst/>
            <a:rect l="l" t="t" r="r" b="b"/>
            <a:pathLst>
              <a:path h="2227580">
                <a:moveTo>
                  <a:pt x="0" y="0"/>
                </a:moveTo>
                <a:lnTo>
                  <a:pt x="0" y="2227579"/>
                </a:lnTo>
              </a:path>
            </a:pathLst>
          </a:custGeom>
          <a:ln w="27940">
            <a:solidFill>
              <a:srgbClr val="D3DB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783079" y="273050"/>
            <a:ext cx="8625840" cy="0"/>
          </a:xfrm>
          <a:custGeom>
            <a:avLst/>
            <a:gdLst/>
            <a:ahLst/>
            <a:cxnLst/>
            <a:rect l="l" t="t" r="r" b="b"/>
            <a:pathLst>
              <a:path w="8625840">
                <a:moveTo>
                  <a:pt x="0" y="0"/>
                </a:moveTo>
                <a:lnTo>
                  <a:pt x="8625840" y="0"/>
                </a:lnTo>
              </a:path>
            </a:pathLst>
          </a:custGeom>
          <a:ln w="27940">
            <a:solidFill>
              <a:srgbClr val="D3DB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0394315" y="287020"/>
            <a:ext cx="0" cy="2227580"/>
          </a:xfrm>
          <a:custGeom>
            <a:avLst/>
            <a:gdLst/>
            <a:ahLst/>
            <a:cxnLst/>
            <a:rect l="l" t="t" r="r" b="b"/>
            <a:pathLst>
              <a:path h="2227580">
                <a:moveTo>
                  <a:pt x="0" y="0"/>
                </a:moveTo>
                <a:lnTo>
                  <a:pt x="0" y="2227579"/>
                </a:lnTo>
              </a:path>
            </a:pathLst>
          </a:custGeom>
          <a:ln w="29210">
            <a:solidFill>
              <a:srgbClr val="D3DB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825625" y="316229"/>
            <a:ext cx="0" cy="2198370"/>
          </a:xfrm>
          <a:custGeom>
            <a:avLst/>
            <a:gdLst/>
            <a:ahLst/>
            <a:cxnLst/>
            <a:rect l="l" t="t" r="r" b="b"/>
            <a:pathLst>
              <a:path h="2198370">
                <a:moveTo>
                  <a:pt x="0" y="0"/>
                </a:moveTo>
                <a:lnTo>
                  <a:pt x="0" y="2198370"/>
                </a:lnTo>
              </a:path>
            </a:pathLst>
          </a:custGeom>
          <a:ln w="29209">
            <a:solidFill>
              <a:srgbClr val="D2DB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811020" y="301625"/>
            <a:ext cx="8568690" cy="0"/>
          </a:xfrm>
          <a:custGeom>
            <a:avLst/>
            <a:gdLst/>
            <a:ahLst/>
            <a:cxnLst/>
            <a:rect l="l" t="t" r="r" b="b"/>
            <a:pathLst>
              <a:path w="8568690">
                <a:moveTo>
                  <a:pt x="0" y="0"/>
                </a:moveTo>
                <a:lnTo>
                  <a:pt x="8568690" y="0"/>
                </a:lnTo>
              </a:path>
            </a:pathLst>
          </a:custGeom>
          <a:ln w="29209">
            <a:solidFill>
              <a:srgbClr val="D2DB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0365740" y="316229"/>
            <a:ext cx="0" cy="1283970"/>
          </a:xfrm>
          <a:custGeom>
            <a:avLst/>
            <a:gdLst/>
            <a:ahLst/>
            <a:cxnLst/>
            <a:rect l="l" t="t" r="r" b="b"/>
            <a:pathLst>
              <a:path h="1283970">
                <a:moveTo>
                  <a:pt x="0" y="0"/>
                </a:moveTo>
                <a:lnTo>
                  <a:pt x="0" y="1283970"/>
                </a:lnTo>
              </a:path>
            </a:pathLst>
          </a:custGeom>
          <a:ln w="27939">
            <a:solidFill>
              <a:srgbClr val="D2DB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0351769" y="2286000"/>
            <a:ext cx="27940" cy="228600"/>
          </a:xfrm>
          <a:custGeom>
            <a:avLst/>
            <a:gdLst/>
            <a:ahLst/>
            <a:cxnLst/>
            <a:rect l="l" t="t" r="r" b="b"/>
            <a:pathLst>
              <a:path w="27940" h="228600">
                <a:moveTo>
                  <a:pt x="0" y="228600"/>
                </a:moveTo>
                <a:lnTo>
                  <a:pt x="27939" y="228600"/>
                </a:lnTo>
                <a:lnTo>
                  <a:pt x="27939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D2DB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854834" y="345440"/>
            <a:ext cx="0" cy="2169160"/>
          </a:xfrm>
          <a:custGeom>
            <a:avLst/>
            <a:gdLst/>
            <a:ahLst/>
            <a:cxnLst/>
            <a:rect l="l" t="t" r="r" b="b"/>
            <a:pathLst>
              <a:path h="2169160">
                <a:moveTo>
                  <a:pt x="0" y="0"/>
                </a:moveTo>
                <a:lnTo>
                  <a:pt x="0" y="2169160"/>
                </a:lnTo>
              </a:path>
            </a:pathLst>
          </a:custGeom>
          <a:ln w="29209">
            <a:solidFill>
              <a:srgbClr val="D1DB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840229" y="330834"/>
            <a:ext cx="8511540" cy="0"/>
          </a:xfrm>
          <a:custGeom>
            <a:avLst/>
            <a:gdLst/>
            <a:ahLst/>
            <a:cxnLst/>
            <a:rect l="l" t="t" r="r" b="b"/>
            <a:pathLst>
              <a:path w="8511540">
                <a:moveTo>
                  <a:pt x="0" y="0"/>
                </a:moveTo>
                <a:lnTo>
                  <a:pt x="8511540" y="0"/>
                </a:lnTo>
              </a:path>
            </a:pathLst>
          </a:custGeom>
          <a:ln w="29209">
            <a:solidFill>
              <a:srgbClr val="D1DB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0337165" y="345440"/>
            <a:ext cx="0" cy="1254760"/>
          </a:xfrm>
          <a:custGeom>
            <a:avLst/>
            <a:gdLst/>
            <a:ahLst/>
            <a:cxnLst/>
            <a:rect l="l" t="t" r="r" b="b"/>
            <a:pathLst>
              <a:path h="1254760">
                <a:moveTo>
                  <a:pt x="0" y="0"/>
                </a:moveTo>
                <a:lnTo>
                  <a:pt x="0" y="1254759"/>
                </a:lnTo>
              </a:path>
            </a:pathLst>
          </a:custGeom>
          <a:ln w="29210">
            <a:solidFill>
              <a:srgbClr val="D1DB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0322560" y="2286000"/>
            <a:ext cx="29209" cy="228600"/>
          </a:xfrm>
          <a:custGeom>
            <a:avLst/>
            <a:gdLst/>
            <a:ahLst/>
            <a:cxnLst/>
            <a:rect l="l" t="t" r="r" b="b"/>
            <a:pathLst>
              <a:path w="29209" h="228600">
                <a:moveTo>
                  <a:pt x="0" y="228600"/>
                </a:moveTo>
                <a:lnTo>
                  <a:pt x="29210" y="228600"/>
                </a:lnTo>
                <a:lnTo>
                  <a:pt x="29210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D1DB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884045" y="374650"/>
            <a:ext cx="0" cy="2139950"/>
          </a:xfrm>
          <a:custGeom>
            <a:avLst/>
            <a:gdLst/>
            <a:ahLst/>
            <a:cxnLst/>
            <a:rect l="l" t="t" r="r" b="b"/>
            <a:pathLst>
              <a:path h="2139950">
                <a:moveTo>
                  <a:pt x="0" y="0"/>
                </a:moveTo>
                <a:lnTo>
                  <a:pt x="0" y="2139950"/>
                </a:lnTo>
              </a:path>
            </a:pathLst>
          </a:custGeom>
          <a:ln w="29209">
            <a:solidFill>
              <a:srgbClr val="D0DB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869440" y="360045"/>
            <a:ext cx="8453120" cy="0"/>
          </a:xfrm>
          <a:custGeom>
            <a:avLst/>
            <a:gdLst/>
            <a:ahLst/>
            <a:cxnLst/>
            <a:rect l="l" t="t" r="r" b="b"/>
            <a:pathLst>
              <a:path w="8453120">
                <a:moveTo>
                  <a:pt x="0" y="0"/>
                </a:moveTo>
                <a:lnTo>
                  <a:pt x="8453119" y="0"/>
                </a:lnTo>
              </a:path>
            </a:pathLst>
          </a:custGeom>
          <a:ln w="29210">
            <a:solidFill>
              <a:srgbClr val="D0DB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0307955" y="374650"/>
            <a:ext cx="0" cy="1225550"/>
          </a:xfrm>
          <a:custGeom>
            <a:avLst/>
            <a:gdLst/>
            <a:ahLst/>
            <a:cxnLst/>
            <a:rect l="l" t="t" r="r" b="b"/>
            <a:pathLst>
              <a:path h="1225550">
                <a:moveTo>
                  <a:pt x="0" y="0"/>
                </a:moveTo>
                <a:lnTo>
                  <a:pt x="0" y="1225550"/>
                </a:lnTo>
              </a:path>
            </a:pathLst>
          </a:custGeom>
          <a:ln w="29209">
            <a:solidFill>
              <a:srgbClr val="D0DB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0293351" y="2286000"/>
            <a:ext cx="29209" cy="228600"/>
          </a:xfrm>
          <a:custGeom>
            <a:avLst/>
            <a:gdLst/>
            <a:ahLst/>
            <a:cxnLst/>
            <a:rect l="l" t="t" r="r" b="b"/>
            <a:pathLst>
              <a:path w="29209" h="228600">
                <a:moveTo>
                  <a:pt x="0" y="228600"/>
                </a:moveTo>
                <a:lnTo>
                  <a:pt x="29209" y="228600"/>
                </a:lnTo>
                <a:lnTo>
                  <a:pt x="29209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D0DB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912620" y="402590"/>
            <a:ext cx="0" cy="2112010"/>
          </a:xfrm>
          <a:custGeom>
            <a:avLst/>
            <a:gdLst/>
            <a:ahLst/>
            <a:cxnLst/>
            <a:rect l="l" t="t" r="r" b="b"/>
            <a:pathLst>
              <a:path h="2112010">
                <a:moveTo>
                  <a:pt x="0" y="0"/>
                </a:moveTo>
                <a:lnTo>
                  <a:pt x="0" y="2112010"/>
                </a:lnTo>
              </a:path>
            </a:pathLst>
          </a:custGeom>
          <a:ln w="27940">
            <a:solidFill>
              <a:srgbClr val="CFDB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898650" y="388620"/>
            <a:ext cx="8394700" cy="0"/>
          </a:xfrm>
          <a:custGeom>
            <a:avLst/>
            <a:gdLst/>
            <a:ahLst/>
            <a:cxnLst/>
            <a:rect l="l" t="t" r="r" b="b"/>
            <a:pathLst>
              <a:path w="8394700">
                <a:moveTo>
                  <a:pt x="0" y="0"/>
                </a:moveTo>
                <a:lnTo>
                  <a:pt x="8394700" y="0"/>
                </a:lnTo>
              </a:path>
            </a:pathLst>
          </a:custGeom>
          <a:ln w="27939">
            <a:solidFill>
              <a:srgbClr val="CFDB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0279380" y="402590"/>
            <a:ext cx="0" cy="1197610"/>
          </a:xfrm>
          <a:custGeom>
            <a:avLst/>
            <a:gdLst/>
            <a:ahLst/>
            <a:cxnLst/>
            <a:rect l="l" t="t" r="r" b="b"/>
            <a:pathLst>
              <a:path h="1197610">
                <a:moveTo>
                  <a:pt x="0" y="0"/>
                </a:moveTo>
                <a:lnTo>
                  <a:pt x="0" y="1197610"/>
                </a:lnTo>
              </a:path>
            </a:pathLst>
          </a:custGeom>
          <a:ln w="27940">
            <a:solidFill>
              <a:srgbClr val="CFDB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0265409" y="2286000"/>
            <a:ext cx="27940" cy="228600"/>
          </a:xfrm>
          <a:custGeom>
            <a:avLst/>
            <a:gdLst/>
            <a:ahLst/>
            <a:cxnLst/>
            <a:rect l="l" t="t" r="r" b="b"/>
            <a:pathLst>
              <a:path w="27940" h="228600">
                <a:moveTo>
                  <a:pt x="0" y="228600"/>
                </a:moveTo>
                <a:lnTo>
                  <a:pt x="27940" y="228600"/>
                </a:lnTo>
                <a:lnTo>
                  <a:pt x="27940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CFDB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941194" y="431800"/>
            <a:ext cx="0" cy="2082800"/>
          </a:xfrm>
          <a:custGeom>
            <a:avLst/>
            <a:gdLst/>
            <a:ahLst/>
            <a:cxnLst/>
            <a:rect l="l" t="t" r="r" b="b"/>
            <a:pathLst>
              <a:path h="2082800">
                <a:moveTo>
                  <a:pt x="0" y="0"/>
                </a:moveTo>
                <a:lnTo>
                  <a:pt x="0" y="2082800"/>
                </a:lnTo>
              </a:path>
            </a:pathLst>
          </a:custGeom>
          <a:ln w="29209">
            <a:solidFill>
              <a:srgbClr val="CEDA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926590" y="417194"/>
            <a:ext cx="8338820" cy="0"/>
          </a:xfrm>
          <a:custGeom>
            <a:avLst/>
            <a:gdLst/>
            <a:ahLst/>
            <a:cxnLst/>
            <a:rect l="l" t="t" r="r" b="b"/>
            <a:pathLst>
              <a:path w="8338820">
                <a:moveTo>
                  <a:pt x="0" y="0"/>
                </a:moveTo>
                <a:lnTo>
                  <a:pt x="8338819" y="0"/>
                </a:lnTo>
              </a:path>
            </a:pathLst>
          </a:custGeom>
          <a:ln w="29210">
            <a:solidFill>
              <a:srgbClr val="CEDA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0250805" y="431800"/>
            <a:ext cx="0" cy="1168400"/>
          </a:xfrm>
          <a:custGeom>
            <a:avLst/>
            <a:gdLst/>
            <a:ahLst/>
            <a:cxnLst/>
            <a:rect l="l" t="t" r="r" b="b"/>
            <a:pathLst>
              <a:path h="1168400">
                <a:moveTo>
                  <a:pt x="0" y="0"/>
                </a:moveTo>
                <a:lnTo>
                  <a:pt x="0" y="1168400"/>
                </a:lnTo>
              </a:path>
            </a:pathLst>
          </a:custGeom>
          <a:ln w="29209">
            <a:solidFill>
              <a:srgbClr val="CEDA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0236201" y="2286000"/>
            <a:ext cx="29209" cy="228600"/>
          </a:xfrm>
          <a:custGeom>
            <a:avLst/>
            <a:gdLst/>
            <a:ahLst/>
            <a:cxnLst/>
            <a:rect l="l" t="t" r="r" b="b"/>
            <a:pathLst>
              <a:path w="29209" h="228600">
                <a:moveTo>
                  <a:pt x="0" y="228600"/>
                </a:moveTo>
                <a:lnTo>
                  <a:pt x="29209" y="228600"/>
                </a:lnTo>
                <a:lnTo>
                  <a:pt x="29209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CEDA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970405" y="461010"/>
            <a:ext cx="0" cy="2053589"/>
          </a:xfrm>
          <a:custGeom>
            <a:avLst/>
            <a:gdLst/>
            <a:ahLst/>
            <a:cxnLst/>
            <a:rect l="l" t="t" r="r" b="b"/>
            <a:pathLst>
              <a:path h="2053589">
                <a:moveTo>
                  <a:pt x="0" y="0"/>
                </a:moveTo>
                <a:lnTo>
                  <a:pt x="0" y="2053590"/>
                </a:lnTo>
              </a:path>
            </a:pathLst>
          </a:custGeom>
          <a:ln w="29209">
            <a:solidFill>
              <a:srgbClr val="CDDA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955800" y="446405"/>
            <a:ext cx="8280400" cy="0"/>
          </a:xfrm>
          <a:custGeom>
            <a:avLst/>
            <a:gdLst/>
            <a:ahLst/>
            <a:cxnLst/>
            <a:rect l="l" t="t" r="r" b="b"/>
            <a:pathLst>
              <a:path w="8280400">
                <a:moveTo>
                  <a:pt x="0" y="0"/>
                </a:moveTo>
                <a:lnTo>
                  <a:pt x="8280400" y="0"/>
                </a:lnTo>
              </a:path>
            </a:pathLst>
          </a:custGeom>
          <a:ln w="29209">
            <a:solidFill>
              <a:srgbClr val="CDDA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0221594" y="461009"/>
            <a:ext cx="0" cy="1139190"/>
          </a:xfrm>
          <a:custGeom>
            <a:avLst/>
            <a:gdLst/>
            <a:ahLst/>
            <a:cxnLst/>
            <a:rect l="l" t="t" r="r" b="b"/>
            <a:pathLst>
              <a:path h="1139190">
                <a:moveTo>
                  <a:pt x="0" y="0"/>
                </a:moveTo>
                <a:lnTo>
                  <a:pt x="0" y="1139189"/>
                </a:lnTo>
              </a:path>
            </a:pathLst>
          </a:custGeom>
          <a:ln w="29209">
            <a:solidFill>
              <a:srgbClr val="CDDA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0206991" y="2286000"/>
            <a:ext cx="29209" cy="228600"/>
          </a:xfrm>
          <a:custGeom>
            <a:avLst/>
            <a:gdLst/>
            <a:ahLst/>
            <a:cxnLst/>
            <a:rect l="l" t="t" r="r" b="b"/>
            <a:pathLst>
              <a:path w="29209" h="228600">
                <a:moveTo>
                  <a:pt x="0" y="228600"/>
                </a:moveTo>
                <a:lnTo>
                  <a:pt x="29209" y="228600"/>
                </a:lnTo>
                <a:lnTo>
                  <a:pt x="29209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CDDA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998980" y="488950"/>
            <a:ext cx="0" cy="2025650"/>
          </a:xfrm>
          <a:custGeom>
            <a:avLst/>
            <a:gdLst/>
            <a:ahLst/>
            <a:cxnLst/>
            <a:rect l="l" t="t" r="r" b="b"/>
            <a:pathLst>
              <a:path h="2025650">
                <a:moveTo>
                  <a:pt x="0" y="0"/>
                </a:moveTo>
                <a:lnTo>
                  <a:pt x="0" y="2025650"/>
                </a:lnTo>
              </a:path>
            </a:pathLst>
          </a:custGeom>
          <a:ln w="27940">
            <a:solidFill>
              <a:srgbClr val="CCDA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985009" y="474980"/>
            <a:ext cx="8221980" cy="0"/>
          </a:xfrm>
          <a:custGeom>
            <a:avLst/>
            <a:gdLst/>
            <a:ahLst/>
            <a:cxnLst/>
            <a:rect l="l" t="t" r="r" b="b"/>
            <a:pathLst>
              <a:path w="8221980">
                <a:moveTo>
                  <a:pt x="0" y="0"/>
                </a:moveTo>
                <a:lnTo>
                  <a:pt x="8221980" y="0"/>
                </a:lnTo>
              </a:path>
            </a:pathLst>
          </a:custGeom>
          <a:ln w="27940">
            <a:solidFill>
              <a:srgbClr val="CCDA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0192384" y="488950"/>
            <a:ext cx="0" cy="1111250"/>
          </a:xfrm>
          <a:custGeom>
            <a:avLst/>
            <a:gdLst/>
            <a:ahLst/>
            <a:cxnLst/>
            <a:rect l="l" t="t" r="r" b="b"/>
            <a:pathLst>
              <a:path h="1111250">
                <a:moveTo>
                  <a:pt x="0" y="0"/>
                </a:moveTo>
                <a:lnTo>
                  <a:pt x="0" y="1111250"/>
                </a:lnTo>
              </a:path>
            </a:pathLst>
          </a:custGeom>
          <a:ln w="29210">
            <a:solidFill>
              <a:srgbClr val="CCDA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0177781" y="2286000"/>
            <a:ext cx="29209" cy="228600"/>
          </a:xfrm>
          <a:custGeom>
            <a:avLst/>
            <a:gdLst/>
            <a:ahLst/>
            <a:cxnLst/>
            <a:rect l="l" t="t" r="r" b="b"/>
            <a:pathLst>
              <a:path w="29209" h="228600">
                <a:moveTo>
                  <a:pt x="0" y="228600"/>
                </a:moveTo>
                <a:lnTo>
                  <a:pt x="29210" y="228600"/>
                </a:lnTo>
                <a:lnTo>
                  <a:pt x="29210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CCDA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2027555" y="518160"/>
            <a:ext cx="0" cy="1996439"/>
          </a:xfrm>
          <a:custGeom>
            <a:avLst/>
            <a:gdLst/>
            <a:ahLst/>
            <a:cxnLst/>
            <a:rect l="l" t="t" r="r" b="b"/>
            <a:pathLst>
              <a:path h="1996439">
                <a:moveTo>
                  <a:pt x="0" y="0"/>
                </a:moveTo>
                <a:lnTo>
                  <a:pt x="0" y="1996440"/>
                </a:lnTo>
              </a:path>
            </a:pathLst>
          </a:custGeom>
          <a:ln w="29209">
            <a:solidFill>
              <a:srgbClr val="CCDA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2012950" y="503555"/>
            <a:ext cx="8164830" cy="0"/>
          </a:xfrm>
          <a:custGeom>
            <a:avLst/>
            <a:gdLst/>
            <a:ahLst/>
            <a:cxnLst/>
            <a:rect l="l" t="t" r="r" b="b"/>
            <a:pathLst>
              <a:path w="8164830">
                <a:moveTo>
                  <a:pt x="0" y="0"/>
                </a:moveTo>
                <a:lnTo>
                  <a:pt x="8164830" y="0"/>
                </a:lnTo>
              </a:path>
            </a:pathLst>
          </a:custGeom>
          <a:ln w="29209">
            <a:solidFill>
              <a:srgbClr val="CCDA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0163809" y="518159"/>
            <a:ext cx="0" cy="1082040"/>
          </a:xfrm>
          <a:custGeom>
            <a:avLst/>
            <a:gdLst/>
            <a:ahLst/>
            <a:cxnLst/>
            <a:rect l="l" t="t" r="r" b="b"/>
            <a:pathLst>
              <a:path h="1082040">
                <a:moveTo>
                  <a:pt x="0" y="0"/>
                </a:moveTo>
                <a:lnTo>
                  <a:pt x="0" y="1082039"/>
                </a:lnTo>
              </a:path>
            </a:pathLst>
          </a:custGeom>
          <a:ln w="27939">
            <a:solidFill>
              <a:srgbClr val="CCDA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10149840" y="2286000"/>
            <a:ext cx="27940" cy="228600"/>
          </a:xfrm>
          <a:custGeom>
            <a:avLst/>
            <a:gdLst/>
            <a:ahLst/>
            <a:cxnLst/>
            <a:rect l="l" t="t" r="r" b="b"/>
            <a:pathLst>
              <a:path w="27940" h="228600">
                <a:moveTo>
                  <a:pt x="0" y="228600"/>
                </a:moveTo>
                <a:lnTo>
                  <a:pt x="27939" y="228600"/>
                </a:lnTo>
                <a:lnTo>
                  <a:pt x="27939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CCDA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2056765" y="547369"/>
            <a:ext cx="0" cy="1967230"/>
          </a:xfrm>
          <a:custGeom>
            <a:avLst/>
            <a:gdLst/>
            <a:ahLst/>
            <a:cxnLst/>
            <a:rect l="l" t="t" r="r" b="b"/>
            <a:pathLst>
              <a:path h="1967230">
                <a:moveTo>
                  <a:pt x="0" y="0"/>
                </a:moveTo>
                <a:lnTo>
                  <a:pt x="0" y="1967230"/>
                </a:lnTo>
              </a:path>
            </a:pathLst>
          </a:custGeom>
          <a:ln w="29210">
            <a:solidFill>
              <a:srgbClr val="CADA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042159" y="532765"/>
            <a:ext cx="8107680" cy="0"/>
          </a:xfrm>
          <a:custGeom>
            <a:avLst/>
            <a:gdLst/>
            <a:ahLst/>
            <a:cxnLst/>
            <a:rect l="l" t="t" r="r" b="b"/>
            <a:pathLst>
              <a:path w="8107680">
                <a:moveTo>
                  <a:pt x="0" y="0"/>
                </a:moveTo>
                <a:lnTo>
                  <a:pt x="8107680" y="0"/>
                </a:lnTo>
              </a:path>
            </a:pathLst>
          </a:custGeom>
          <a:ln w="29210">
            <a:solidFill>
              <a:srgbClr val="CADA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10135234" y="547369"/>
            <a:ext cx="0" cy="1052830"/>
          </a:xfrm>
          <a:custGeom>
            <a:avLst/>
            <a:gdLst/>
            <a:ahLst/>
            <a:cxnLst/>
            <a:rect l="l" t="t" r="r" b="b"/>
            <a:pathLst>
              <a:path h="1052830">
                <a:moveTo>
                  <a:pt x="0" y="0"/>
                </a:moveTo>
                <a:lnTo>
                  <a:pt x="0" y="1052829"/>
                </a:lnTo>
              </a:path>
            </a:pathLst>
          </a:custGeom>
          <a:ln w="29210">
            <a:solidFill>
              <a:srgbClr val="CADA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10120631" y="2286000"/>
            <a:ext cx="29209" cy="228600"/>
          </a:xfrm>
          <a:custGeom>
            <a:avLst/>
            <a:gdLst/>
            <a:ahLst/>
            <a:cxnLst/>
            <a:rect l="l" t="t" r="r" b="b"/>
            <a:pathLst>
              <a:path w="29209" h="228600">
                <a:moveTo>
                  <a:pt x="0" y="228600"/>
                </a:moveTo>
                <a:lnTo>
                  <a:pt x="29210" y="228600"/>
                </a:lnTo>
                <a:lnTo>
                  <a:pt x="29210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CAD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2085975" y="576580"/>
            <a:ext cx="0" cy="1938020"/>
          </a:xfrm>
          <a:custGeom>
            <a:avLst/>
            <a:gdLst/>
            <a:ahLst/>
            <a:cxnLst/>
            <a:rect l="l" t="t" r="r" b="b"/>
            <a:pathLst>
              <a:path h="1938020">
                <a:moveTo>
                  <a:pt x="0" y="0"/>
                </a:moveTo>
                <a:lnTo>
                  <a:pt x="0" y="1938020"/>
                </a:lnTo>
              </a:path>
            </a:pathLst>
          </a:custGeom>
          <a:ln w="29209">
            <a:solidFill>
              <a:srgbClr val="C9DA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2071370" y="561975"/>
            <a:ext cx="8049259" cy="0"/>
          </a:xfrm>
          <a:custGeom>
            <a:avLst/>
            <a:gdLst/>
            <a:ahLst/>
            <a:cxnLst/>
            <a:rect l="l" t="t" r="r" b="b"/>
            <a:pathLst>
              <a:path w="8049259">
                <a:moveTo>
                  <a:pt x="0" y="0"/>
                </a:moveTo>
                <a:lnTo>
                  <a:pt x="8049259" y="0"/>
                </a:lnTo>
              </a:path>
            </a:pathLst>
          </a:custGeom>
          <a:ln w="29210">
            <a:solidFill>
              <a:srgbClr val="C9DA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0106025" y="576581"/>
            <a:ext cx="0" cy="1023619"/>
          </a:xfrm>
          <a:custGeom>
            <a:avLst/>
            <a:gdLst/>
            <a:ahLst/>
            <a:cxnLst/>
            <a:rect l="l" t="t" r="r" b="b"/>
            <a:pathLst>
              <a:path h="1023619">
                <a:moveTo>
                  <a:pt x="0" y="0"/>
                </a:moveTo>
                <a:lnTo>
                  <a:pt x="0" y="1023620"/>
                </a:lnTo>
              </a:path>
            </a:pathLst>
          </a:custGeom>
          <a:ln w="29209">
            <a:solidFill>
              <a:srgbClr val="C9DA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10091420" y="2286000"/>
            <a:ext cx="29209" cy="228600"/>
          </a:xfrm>
          <a:custGeom>
            <a:avLst/>
            <a:gdLst/>
            <a:ahLst/>
            <a:cxnLst/>
            <a:rect l="l" t="t" r="r" b="b"/>
            <a:pathLst>
              <a:path w="29209" h="228600">
                <a:moveTo>
                  <a:pt x="0" y="228600"/>
                </a:moveTo>
                <a:lnTo>
                  <a:pt x="29209" y="228600"/>
                </a:lnTo>
                <a:lnTo>
                  <a:pt x="29209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C9D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2114550" y="604519"/>
            <a:ext cx="0" cy="1910080"/>
          </a:xfrm>
          <a:custGeom>
            <a:avLst/>
            <a:gdLst/>
            <a:ahLst/>
            <a:cxnLst/>
            <a:rect l="l" t="t" r="r" b="b"/>
            <a:pathLst>
              <a:path h="1910080">
                <a:moveTo>
                  <a:pt x="0" y="0"/>
                </a:moveTo>
                <a:lnTo>
                  <a:pt x="0" y="1910080"/>
                </a:lnTo>
              </a:path>
            </a:pathLst>
          </a:custGeom>
          <a:ln w="27940">
            <a:solidFill>
              <a:srgbClr val="C8DA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2100580" y="590550"/>
            <a:ext cx="7990840" cy="0"/>
          </a:xfrm>
          <a:custGeom>
            <a:avLst/>
            <a:gdLst/>
            <a:ahLst/>
            <a:cxnLst/>
            <a:rect l="l" t="t" r="r" b="b"/>
            <a:pathLst>
              <a:path w="7990840">
                <a:moveTo>
                  <a:pt x="0" y="0"/>
                </a:moveTo>
                <a:lnTo>
                  <a:pt x="7990840" y="0"/>
                </a:lnTo>
              </a:path>
            </a:pathLst>
          </a:custGeom>
          <a:ln w="27939">
            <a:solidFill>
              <a:srgbClr val="C8DA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10076815" y="604519"/>
            <a:ext cx="0" cy="995680"/>
          </a:xfrm>
          <a:custGeom>
            <a:avLst/>
            <a:gdLst/>
            <a:ahLst/>
            <a:cxnLst/>
            <a:rect l="l" t="t" r="r" b="b"/>
            <a:pathLst>
              <a:path h="995680">
                <a:moveTo>
                  <a:pt x="0" y="0"/>
                </a:moveTo>
                <a:lnTo>
                  <a:pt x="0" y="995679"/>
                </a:lnTo>
              </a:path>
            </a:pathLst>
          </a:custGeom>
          <a:ln w="29210">
            <a:solidFill>
              <a:srgbClr val="C8DA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10062210" y="2286000"/>
            <a:ext cx="29209" cy="228600"/>
          </a:xfrm>
          <a:custGeom>
            <a:avLst/>
            <a:gdLst/>
            <a:ahLst/>
            <a:cxnLst/>
            <a:rect l="l" t="t" r="r" b="b"/>
            <a:pathLst>
              <a:path w="29209" h="228600">
                <a:moveTo>
                  <a:pt x="0" y="228600"/>
                </a:moveTo>
                <a:lnTo>
                  <a:pt x="29210" y="228600"/>
                </a:lnTo>
                <a:lnTo>
                  <a:pt x="29210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C8D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2143125" y="633730"/>
            <a:ext cx="0" cy="1880870"/>
          </a:xfrm>
          <a:custGeom>
            <a:avLst/>
            <a:gdLst/>
            <a:ahLst/>
            <a:cxnLst/>
            <a:rect l="l" t="t" r="r" b="b"/>
            <a:pathLst>
              <a:path h="1880870">
                <a:moveTo>
                  <a:pt x="0" y="0"/>
                </a:moveTo>
                <a:lnTo>
                  <a:pt x="0" y="1880870"/>
                </a:lnTo>
              </a:path>
            </a:pathLst>
          </a:custGeom>
          <a:ln w="29209">
            <a:solidFill>
              <a:srgbClr val="C7D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2128519" y="619125"/>
            <a:ext cx="7933690" cy="0"/>
          </a:xfrm>
          <a:custGeom>
            <a:avLst/>
            <a:gdLst/>
            <a:ahLst/>
            <a:cxnLst/>
            <a:rect l="l" t="t" r="r" b="b"/>
            <a:pathLst>
              <a:path w="7933690">
                <a:moveTo>
                  <a:pt x="0" y="0"/>
                </a:moveTo>
                <a:lnTo>
                  <a:pt x="7933689" y="0"/>
                </a:lnTo>
              </a:path>
            </a:pathLst>
          </a:custGeom>
          <a:ln w="29210">
            <a:solidFill>
              <a:srgbClr val="C7D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10048240" y="633731"/>
            <a:ext cx="0" cy="966469"/>
          </a:xfrm>
          <a:custGeom>
            <a:avLst/>
            <a:gdLst/>
            <a:ahLst/>
            <a:cxnLst/>
            <a:rect l="l" t="t" r="r" b="b"/>
            <a:pathLst>
              <a:path h="966469">
                <a:moveTo>
                  <a:pt x="0" y="0"/>
                </a:moveTo>
                <a:lnTo>
                  <a:pt x="0" y="966470"/>
                </a:lnTo>
              </a:path>
            </a:pathLst>
          </a:custGeom>
          <a:ln w="27939">
            <a:solidFill>
              <a:srgbClr val="C7D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10034269" y="2286000"/>
            <a:ext cx="27940" cy="228600"/>
          </a:xfrm>
          <a:custGeom>
            <a:avLst/>
            <a:gdLst/>
            <a:ahLst/>
            <a:cxnLst/>
            <a:rect l="l" t="t" r="r" b="b"/>
            <a:pathLst>
              <a:path w="27940" h="228600">
                <a:moveTo>
                  <a:pt x="0" y="228600"/>
                </a:moveTo>
                <a:lnTo>
                  <a:pt x="27939" y="228600"/>
                </a:lnTo>
                <a:lnTo>
                  <a:pt x="27939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C7D9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2172334" y="662940"/>
            <a:ext cx="0" cy="1851660"/>
          </a:xfrm>
          <a:custGeom>
            <a:avLst/>
            <a:gdLst/>
            <a:ahLst/>
            <a:cxnLst/>
            <a:rect l="l" t="t" r="r" b="b"/>
            <a:pathLst>
              <a:path h="1851660">
                <a:moveTo>
                  <a:pt x="0" y="0"/>
                </a:moveTo>
                <a:lnTo>
                  <a:pt x="0" y="1851660"/>
                </a:lnTo>
              </a:path>
            </a:pathLst>
          </a:custGeom>
          <a:ln w="29210">
            <a:solidFill>
              <a:srgbClr val="C6D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2157730" y="648334"/>
            <a:ext cx="7876540" cy="0"/>
          </a:xfrm>
          <a:custGeom>
            <a:avLst/>
            <a:gdLst/>
            <a:ahLst/>
            <a:cxnLst/>
            <a:rect l="l" t="t" r="r" b="b"/>
            <a:pathLst>
              <a:path w="7876540">
                <a:moveTo>
                  <a:pt x="0" y="0"/>
                </a:moveTo>
                <a:lnTo>
                  <a:pt x="7876540" y="0"/>
                </a:lnTo>
              </a:path>
            </a:pathLst>
          </a:custGeom>
          <a:ln w="29210">
            <a:solidFill>
              <a:srgbClr val="C6D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10019665" y="662940"/>
            <a:ext cx="0" cy="937260"/>
          </a:xfrm>
          <a:custGeom>
            <a:avLst/>
            <a:gdLst/>
            <a:ahLst/>
            <a:cxnLst/>
            <a:rect l="l" t="t" r="r" b="b"/>
            <a:pathLst>
              <a:path h="937260">
                <a:moveTo>
                  <a:pt x="0" y="0"/>
                </a:moveTo>
                <a:lnTo>
                  <a:pt x="0" y="937260"/>
                </a:lnTo>
              </a:path>
            </a:pathLst>
          </a:custGeom>
          <a:ln w="29210">
            <a:solidFill>
              <a:srgbClr val="C6D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10005060" y="2286000"/>
            <a:ext cx="29209" cy="228600"/>
          </a:xfrm>
          <a:custGeom>
            <a:avLst/>
            <a:gdLst/>
            <a:ahLst/>
            <a:cxnLst/>
            <a:rect l="l" t="t" r="r" b="b"/>
            <a:pathLst>
              <a:path w="29209" h="228600">
                <a:moveTo>
                  <a:pt x="0" y="228600"/>
                </a:moveTo>
                <a:lnTo>
                  <a:pt x="29210" y="228600"/>
                </a:lnTo>
                <a:lnTo>
                  <a:pt x="29210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C6D9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2200909" y="690880"/>
            <a:ext cx="0" cy="1823720"/>
          </a:xfrm>
          <a:custGeom>
            <a:avLst/>
            <a:gdLst/>
            <a:ahLst/>
            <a:cxnLst/>
            <a:rect l="l" t="t" r="r" b="b"/>
            <a:pathLst>
              <a:path h="1823720">
                <a:moveTo>
                  <a:pt x="0" y="0"/>
                </a:moveTo>
                <a:lnTo>
                  <a:pt x="0" y="1823720"/>
                </a:lnTo>
              </a:path>
            </a:pathLst>
          </a:custGeom>
          <a:ln w="27939">
            <a:solidFill>
              <a:srgbClr val="C5D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2186940" y="676909"/>
            <a:ext cx="7818120" cy="0"/>
          </a:xfrm>
          <a:custGeom>
            <a:avLst/>
            <a:gdLst/>
            <a:ahLst/>
            <a:cxnLst/>
            <a:rect l="l" t="t" r="r" b="b"/>
            <a:pathLst>
              <a:path w="7818120">
                <a:moveTo>
                  <a:pt x="0" y="0"/>
                </a:moveTo>
                <a:lnTo>
                  <a:pt x="7818119" y="0"/>
                </a:lnTo>
              </a:path>
            </a:pathLst>
          </a:custGeom>
          <a:ln w="27939">
            <a:solidFill>
              <a:srgbClr val="C5D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9990455" y="690881"/>
            <a:ext cx="0" cy="909319"/>
          </a:xfrm>
          <a:custGeom>
            <a:avLst/>
            <a:gdLst/>
            <a:ahLst/>
            <a:cxnLst/>
            <a:rect l="l" t="t" r="r" b="b"/>
            <a:pathLst>
              <a:path h="909319">
                <a:moveTo>
                  <a:pt x="0" y="0"/>
                </a:moveTo>
                <a:lnTo>
                  <a:pt x="0" y="909320"/>
                </a:lnTo>
              </a:path>
            </a:pathLst>
          </a:custGeom>
          <a:ln w="29209">
            <a:solidFill>
              <a:srgbClr val="C5D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9975851" y="2286000"/>
            <a:ext cx="29209" cy="228600"/>
          </a:xfrm>
          <a:custGeom>
            <a:avLst/>
            <a:gdLst/>
            <a:ahLst/>
            <a:cxnLst/>
            <a:rect l="l" t="t" r="r" b="b"/>
            <a:pathLst>
              <a:path w="29209" h="228600">
                <a:moveTo>
                  <a:pt x="0" y="228600"/>
                </a:moveTo>
                <a:lnTo>
                  <a:pt x="29209" y="228600"/>
                </a:lnTo>
                <a:lnTo>
                  <a:pt x="29209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C5D9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2229484" y="720090"/>
            <a:ext cx="0" cy="1794510"/>
          </a:xfrm>
          <a:custGeom>
            <a:avLst/>
            <a:gdLst/>
            <a:ahLst/>
            <a:cxnLst/>
            <a:rect l="l" t="t" r="r" b="b"/>
            <a:pathLst>
              <a:path h="1794510">
                <a:moveTo>
                  <a:pt x="0" y="0"/>
                </a:moveTo>
                <a:lnTo>
                  <a:pt x="0" y="1794510"/>
                </a:lnTo>
              </a:path>
            </a:pathLst>
          </a:custGeom>
          <a:ln w="29210">
            <a:solidFill>
              <a:srgbClr val="C4D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2214880" y="705484"/>
            <a:ext cx="7760970" cy="0"/>
          </a:xfrm>
          <a:custGeom>
            <a:avLst/>
            <a:gdLst/>
            <a:ahLst/>
            <a:cxnLst/>
            <a:rect l="l" t="t" r="r" b="b"/>
            <a:pathLst>
              <a:path w="7760970">
                <a:moveTo>
                  <a:pt x="0" y="0"/>
                </a:moveTo>
                <a:lnTo>
                  <a:pt x="7760970" y="0"/>
                </a:lnTo>
              </a:path>
            </a:pathLst>
          </a:custGeom>
          <a:ln w="29210">
            <a:solidFill>
              <a:srgbClr val="C4D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9961880" y="720090"/>
            <a:ext cx="0" cy="880110"/>
          </a:xfrm>
          <a:custGeom>
            <a:avLst/>
            <a:gdLst/>
            <a:ahLst/>
            <a:cxnLst/>
            <a:rect l="l" t="t" r="r" b="b"/>
            <a:pathLst>
              <a:path h="880110">
                <a:moveTo>
                  <a:pt x="0" y="0"/>
                </a:moveTo>
                <a:lnTo>
                  <a:pt x="0" y="880110"/>
                </a:lnTo>
              </a:path>
            </a:pathLst>
          </a:custGeom>
          <a:ln w="27940">
            <a:solidFill>
              <a:srgbClr val="C4D9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9947909" y="2286000"/>
            <a:ext cx="27940" cy="228600"/>
          </a:xfrm>
          <a:custGeom>
            <a:avLst/>
            <a:gdLst/>
            <a:ahLst/>
            <a:cxnLst/>
            <a:rect l="l" t="t" r="r" b="b"/>
            <a:pathLst>
              <a:path w="27940" h="228600">
                <a:moveTo>
                  <a:pt x="0" y="228600"/>
                </a:moveTo>
                <a:lnTo>
                  <a:pt x="27940" y="228600"/>
                </a:lnTo>
                <a:lnTo>
                  <a:pt x="27940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C4D9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2258694" y="749300"/>
            <a:ext cx="0" cy="1765300"/>
          </a:xfrm>
          <a:custGeom>
            <a:avLst/>
            <a:gdLst/>
            <a:ahLst/>
            <a:cxnLst/>
            <a:rect l="l" t="t" r="r" b="b"/>
            <a:pathLst>
              <a:path h="1765300">
                <a:moveTo>
                  <a:pt x="0" y="0"/>
                </a:moveTo>
                <a:lnTo>
                  <a:pt x="0" y="1765300"/>
                </a:lnTo>
              </a:path>
            </a:pathLst>
          </a:custGeom>
          <a:ln w="29209">
            <a:solidFill>
              <a:srgbClr val="C3D9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2244090" y="734694"/>
            <a:ext cx="7703820" cy="0"/>
          </a:xfrm>
          <a:custGeom>
            <a:avLst/>
            <a:gdLst/>
            <a:ahLst/>
            <a:cxnLst/>
            <a:rect l="l" t="t" r="r" b="b"/>
            <a:pathLst>
              <a:path w="7703820">
                <a:moveTo>
                  <a:pt x="0" y="0"/>
                </a:moveTo>
                <a:lnTo>
                  <a:pt x="7703819" y="0"/>
                </a:lnTo>
              </a:path>
            </a:pathLst>
          </a:custGeom>
          <a:ln w="29210">
            <a:solidFill>
              <a:srgbClr val="C3D9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9933305" y="749300"/>
            <a:ext cx="0" cy="850900"/>
          </a:xfrm>
          <a:custGeom>
            <a:avLst/>
            <a:gdLst/>
            <a:ahLst/>
            <a:cxnLst/>
            <a:rect l="l" t="t" r="r" b="b"/>
            <a:pathLst>
              <a:path h="850900">
                <a:moveTo>
                  <a:pt x="0" y="0"/>
                </a:moveTo>
                <a:lnTo>
                  <a:pt x="0" y="850900"/>
                </a:lnTo>
              </a:path>
            </a:pathLst>
          </a:custGeom>
          <a:ln w="29209">
            <a:solidFill>
              <a:srgbClr val="C3D9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9918701" y="2286000"/>
            <a:ext cx="29209" cy="228600"/>
          </a:xfrm>
          <a:custGeom>
            <a:avLst/>
            <a:gdLst/>
            <a:ahLst/>
            <a:cxnLst/>
            <a:rect l="l" t="t" r="r" b="b"/>
            <a:pathLst>
              <a:path w="29209" h="228600">
                <a:moveTo>
                  <a:pt x="0" y="228600"/>
                </a:moveTo>
                <a:lnTo>
                  <a:pt x="29209" y="228600"/>
                </a:lnTo>
                <a:lnTo>
                  <a:pt x="29209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C3D9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287269" y="777240"/>
            <a:ext cx="0" cy="1737360"/>
          </a:xfrm>
          <a:custGeom>
            <a:avLst/>
            <a:gdLst/>
            <a:ahLst/>
            <a:cxnLst/>
            <a:rect l="l" t="t" r="r" b="b"/>
            <a:pathLst>
              <a:path h="1737360">
                <a:moveTo>
                  <a:pt x="0" y="0"/>
                </a:moveTo>
                <a:lnTo>
                  <a:pt x="0" y="1737360"/>
                </a:lnTo>
              </a:path>
            </a:pathLst>
          </a:custGeom>
          <a:ln w="27940">
            <a:solidFill>
              <a:srgbClr val="C2D9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273300" y="763269"/>
            <a:ext cx="7645400" cy="0"/>
          </a:xfrm>
          <a:custGeom>
            <a:avLst/>
            <a:gdLst/>
            <a:ahLst/>
            <a:cxnLst/>
            <a:rect l="l" t="t" r="r" b="b"/>
            <a:pathLst>
              <a:path w="7645400">
                <a:moveTo>
                  <a:pt x="0" y="0"/>
                </a:moveTo>
                <a:lnTo>
                  <a:pt x="7645400" y="0"/>
                </a:lnTo>
              </a:path>
            </a:pathLst>
          </a:custGeom>
          <a:ln w="27939">
            <a:solidFill>
              <a:srgbClr val="C2D9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9904094" y="777240"/>
            <a:ext cx="0" cy="822960"/>
          </a:xfrm>
          <a:custGeom>
            <a:avLst/>
            <a:gdLst/>
            <a:ahLst/>
            <a:cxnLst/>
            <a:rect l="l" t="t" r="r" b="b"/>
            <a:pathLst>
              <a:path h="822960">
                <a:moveTo>
                  <a:pt x="0" y="0"/>
                </a:moveTo>
                <a:lnTo>
                  <a:pt x="0" y="822960"/>
                </a:lnTo>
              </a:path>
            </a:pathLst>
          </a:custGeom>
          <a:ln w="29209">
            <a:solidFill>
              <a:srgbClr val="C2D9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9889491" y="2286000"/>
            <a:ext cx="29209" cy="228600"/>
          </a:xfrm>
          <a:custGeom>
            <a:avLst/>
            <a:gdLst/>
            <a:ahLst/>
            <a:cxnLst/>
            <a:rect l="l" t="t" r="r" b="b"/>
            <a:pathLst>
              <a:path w="29209" h="228600">
                <a:moveTo>
                  <a:pt x="0" y="228600"/>
                </a:moveTo>
                <a:lnTo>
                  <a:pt x="29209" y="228600"/>
                </a:lnTo>
                <a:lnTo>
                  <a:pt x="29209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C2D9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2315844" y="806450"/>
            <a:ext cx="0" cy="1708150"/>
          </a:xfrm>
          <a:custGeom>
            <a:avLst/>
            <a:gdLst/>
            <a:ahLst/>
            <a:cxnLst/>
            <a:rect l="l" t="t" r="r" b="b"/>
            <a:pathLst>
              <a:path h="1708150">
                <a:moveTo>
                  <a:pt x="0" y="0"/>
                </a:moveTo>
                <a:lnTo>
                  <a:pt x="0" y="1708150"/>
                </a:lnTo>
              </a:path>
            </a:pathLst>
          </a:custGeom>
          <a:ln w="29209">
            <a:solidFill>
              <a:srgbClr val="C1D9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2301240" y="791844"/>
            <a:ext cx="7588250" cy="0"/>
          </a:xfrm>
          <a:custGeom>
            <a:avLst/>
            <a:gdLst/>
            <a:ahLst/>
            <a:cxnLst/>
            <a:rect l="l" t="t" r="r" b="b"/>
            <a:pathLst>
              <a:path w="7588250">
                <a:moveTo>
                  <a:pt x="0" y="0"/>
                </a:moveTo>
                <a:lnTo>
                  <a:pt x="7588250" y="0"/>
                </a:lnTo>
              </a:path>
            </a:pathLst>
          </a:custGeom>
          <a:ln w="29210">
            <a:solidFill>
              <a:srgbClr val="C1D9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9875519" y="806450"/>
            <a:ext cx="0" cy="793750"/>
          </a:xfrm>
          <a:custGeom>
            <a:avLst/>
            <a:gdLst/>
            <a:ahLst/>
            <a:cxnLst/>
            <a:rect l="l" t="t" r="r" b="b"/>
            <a:pathLst>
              <a:path h="793750">
                <a:moveTo>
                  <a:pt x="0" y="0"/>
                </a:moveTo>
                <a:lnTo>
                  <a:pt x="0" y="793750"/>
                </a:lnTo>
              </a:path>
            </a:pathLst>
          </a:custGeom>
          <a:ln w="27940">
            <a:solidFill>
              <a:srgbClr val="C1D9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9861550" y="2286000"/>
            <a:ext cx="27940" cy="228600"/>
          </a:xfrm>
          <a:custGeom>
            <a:avLst/>
            <a:gdLst/>
            <a:ahLst/>
            <a:cxnLst/>
            <a:rect l="l" t="t" r="r" b="b"/>
            <a:pathLst>
              <a:path w="27940" h="228600">
                <a:moveTo>
                  <a:pt x="0" y="228600"/>
                </a:moveTo>
                <a:lnTo>
                  <a:pt x="27940" y="228600"/>
                </a:lnTo>
                <a:lnTo>
                  <a:pt x="27940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C1D9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2345055" y="835661"/>
            <a:ext cx="0" cy="1678939"/>
          </a:xfrm>
          <a:custGeom>
            <a:avLst/>
            <a:gdLst/>
            <a:ahLst/>
            <a:cxnLst/>
            <a:rect l="l" t="t" r="r" b="b"/>
            <a:pathLst>
              <a:path h="1678939">
                <a:moveTo>
                  <a:pt x="0" y="0"/>
                </a:moveTo>
                <a:lnTo>
                  <a:pt x="0" y="1678940"/>
                </a:lnTo>
              </a:path>
            </a:pathLst>
          </a:custGeom>
          <a:ln w="29210">
            <a:solidFill>
              <a:srgbClr val="C0D8E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2330450" y="821055"/>
            <a:ext cx="7531100" cy="0"/>
          </a:xfrm>
          <a:custGeom>
            <a:avLst/>
            <a:gdLst/>
            <a:ahLst/>
            <a:cxnLst/>
            <a:rect l="l" t="t" r="r" b="b"/>
            <a:pathLst>
              <a:path w="7531100">
                <a:moveTo>
                  <a:pt x="0" y="0"/>
                </a:moveTo>
                <a:lnTo>
                  <a:pt x="7531100" y="0"/>
                </a:lnTo>
              </a:path>
            </a:pathLst>
          </a:custGeom>
          <a:ln w="29209">
            <a:solidFill>
              <a:srgbClr val="C0D8E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9846944" y="835660"/>
            <a:ext cx="0" cy="764540"/>
          </a:xfrm>
          <a:custGeom>
            <a:avLst/>
            <a:gdLst/>
            <a:ahLst/>
            <a:cxnLst/>
            <a:rect l="l" t="t" r="r" b="b"/>
            <a:pathLst>
              <a:path h="764540">
                <a:moveTo>
                  <a:pt x="0" y="0"/>
                </a:moveTo>
                <a:lnTo>
                  <a:pt x="0" y="764539"/>
                </a:lnTo>
              </a:path>
            </a:pathLst>
          </a:custGeom>
          <a:ln w="29209">
            <a:solidFill>
              <a:srgbClr val="C0D8E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9832341" y="2286000"/>
            <a:ext cx="29209" cy="228600"/>
          </a:xfrm>
          <a:custGeom>
            <a:avLst/>
            <a:gdLst/>
            <a:ahLst/>
            <a:cxnLst/>
            <a:rect l="l" t="t" r="r" b="b"/>
            <a:pathLst>
              <a:path w="29209" h="228600">
                <a:moveTo>
                  <a:pt x="0" y="228600"/>
                </a:moveTo>
                <a:lnTo>
                  <a:pt x="29209" y="228600"/>
                </a:lnTo>
                <a:lnTo>
                  <a:pt x="29209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C0D8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2373630" y="863600"/>
            <a:ext cx="0" cy="1651000"/>
          </a:xfrm>
          <a:custGeom>
            <a:avLst/>
            <a:gdLst/>
            <a:ahLst/>
            <a:cxnLst/>
            <a:rect l="l" t="t" r="r" b="b"/>
            <a:pathLst>
              <a:path h="1651000">
                <a:moveTo>
                  <a:pt x="0" y="0"/>
                </a:moveTo>
                <a:lnTo>
                  <a:pt x="0" y="1651000"/>
                </a:lnTo>
              </a:path>
            </a:pathLst>
          </a:custGeom>
          <a:ln w="27939">
            <a:solidFill>
              <a:srgbClr val="BFD8E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2359660" y="849630"/>
            <a:ext cx="7472680" cy="0"/>
          </a:xfrm>
          <a:custGeom>
            <a:avLst/>
            <a:gdLst/>
            <a:ahLst/>
            <a:cxnLst/>
            <a:rect l="l" t="t" r="r" b="b"/>
            <a:pathLst>
              <a:path w="7472680">
                <a:moveTo>
                  <a:pt x="0" y="0"/>
                </a:moveTo>
                <a:lnTo>
                  <a:pt x="7472680" y="0"/>
                </a:lnTo>
              </a:path>
            </a:pathLst>
          </a:custGeom>
          <a:ln w="27940">
            <a:solidFill>
              <a:srgbClr val="BFD8E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9817734" y="863600"/>
            <a:ext cx="0" cy="736600"/>
          </a:xfrm>
          <a:custGeom>
            <a:avLst/>
            <a:gdLst/>
            <a:ahLst/>
            <a:cxnLst/>
            <a:rect l="l" t="t" r="r" b="b"/>
            <a:pathLst>
              <a:path h="736600">
                <a:moveTo>
                  <a:pt x="0" y="0"/>
                </a:moveTo>
                <a:lnTo>
                  <a:pt x="0" y="736600"/>
                </a:lnTo>
              </a:path>
            </a:pathLst>
          </a:custGeom>
          <a:ln w="29210">
            <a:solidFill>
              <a:srgbClr val="BFD8E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9803131" y="2286000"/>
            <a:ext cx="29209" cy="228600"/>
          </a:xfrm>
          <a:custGeom>
            <a:avLst/>
            <a:gdLst/>
            <a:ahLst/>
            <a:cxnLst/>
            <a:rect l="l" t="t" r="r" b="b"/>
            <a:pathLst>
              <a:path w="29209" h="228600">
                <a:moveTo>
                  <a:pt x="0" y="228600"/>
                </a:moveTo>
                <a:lnTo>
                  <a:pt x="29210" y="228600"/>
                </a:lnTo>
                <a:lnTo>
                  <a:pt x="29210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BFD8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2402205" y="892810"/>
            <a:ext cx="0" cy="1621790"/>
          </a:xfrm>
          <a:custGeom>
            <a:avLst/>
            <a:gdLst/>
            <a:ahLst/>
            <a:cxnLst/>
            <a:rect l="l" t="t" r="r" b="b"/>
            <a:pathLst>
              <a:path h="1621789">
                <a:moveTo>
                  <a:pt x="0" y="0"/>
                </a:moveTo>
                <a:lnTo>
                  <a:pt x="0" y="1621790"/>
                </a:lnTo>
              </a:path>
            </a:pathLst>
          </a:custGeom>
          <a:ln w="29210">
            <a:solidFill>
              <a:srgbClr val="BED8E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2387600" y="878205"/>
            <a:ext cx="7415530" cy="0"/>
          </a:xfrm>
          <a:custGeom>
            <a:avLst/>
            <a:gdLst/>
            <a:ahLst/>
            <a:cxnLst/>
            <a:rect l="l" t="t" r="r" b="b"/>
            <a:pathLst>
              <a:path w="7415530">
                <a:moveTo>
                  <a:pt x="0" y="0"/>
                </a:moveTo>
                <a:lnTo>
                  <a:pt x="7415530" y="0"/>
                </a:lnTo>
              </a:path>
            </a:pathLst>
          </a:custGeom>
          <a:ln w="29209">
            <a:solidFill>
              <a:srgbClr val="BED8E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9789159" y="892810"/>
            <a:ext cx="0" cy="707390"/>
          </a:xfrm>
          <a:custGeom>
            <a:avLst/>
            <a:gdLst/>
            <a:ahLst/>
            <a:cxnLst/>
            <a:rect l="l" t="t" r="r" b="b"/>
            <a:pathLst>
              <a:path h="707390">
                <a:moveTo>
                  <a:pt x="0" y="0"/>
                </a:moveTo>
                <a:lnTo>
                  <a:pt x="0" y="707389"/>
                </a:lnTo>
              </a:path>
            </a:pathLst>
          </a:custGeom>
          <a:ln w="27939">
            <a:solidFill>
              <a:srgbClr val="BED8E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9775190" y="2286000"/>
            <a:ext cx="27940" cy="228600"/>
          </a:xfrm>
          <a:custGeom>
            <a:avLst/>
            <a:gdLst/>
            <a:ahLst/>
            <a:cxnLst/>
            <a:rect l="l" t="t" r="r" b="b"/>
            <a:pathLst>
              <a:path w="27940" h="228600">
                <a:moveTo>
                  <a:pt x="0" y="228600"/>
                </a:moveTo>
                <a:lnTo>
                  <a:pt x="27939" y="228600"/>
                </a:lnTo>
                <a:lnTo>
                  <a:pt x="27939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BED8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2431414" y="922019"/>
            <a:ext cx="0" cy="1592580"/>
          </a:xfrm>
          <a:custGeom>
            <a:avLst/>
            <a:gdLst/>
            <a:ahLst/>
            <a:cxnLst/>
            <a:rect l="l" t="t" r="r" b="b"/>
            <a:pathLst>
              <a:path h="1592580">
                <a:moveTo>
                  <a:pt x="0" y="0"/>
                </a:moveTo>
                <a:lnTo>
                  <a:pt x="0" y="1592580"/>
                </a:lnTo>
              </a:path>
            </a:pathLst>
          </a:custGeom>
          <a:ln w="29210">
            <a:solidFill>
              <a:srgbClr val="BDD8E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2416810" y="907414"/>
            <a:ext cx="7358380" cy="0"/>
          </a:xfrm>
          <a:custGeom>
            <a:avLst/>
            <a:gdLst/>
            <a:ahLst/>
            <a:cxnLst/>
            <a:rect l="l" t="t" r="r" b="b"/>
            <a:pathLst>
              <a:path w="7358380">
                <a:moveTo>
                  <a:pt x="0" y="0"/>
                </a:moveTo>
                <a:lnTo>
                  <a:pt x="7358380" y="0"/>
                </a:lnTo>
              </a:path>
            </a:pathLst>
          </a:custGeom>
          <a:ln w="29210">
            <a:solidFill>
              <a:srgbClr val="BDD8E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9760584" y="922019"/>
            <a:ext cx="0" cy="678180"/>
          </a:xfrm>
          <a:custGeom>
            <a:avLst/>
            <a:gdLst/>
            <a:ahLst/>
            <a:cxnLst/>
            <a:rect l="l" t="t" r="r" b="b"/>
            <a:pathLst>
              <a:path h="678180">
                <a:moveTo>
                  <a:pt x="0" y="0"/>
                </a:moveTo>
                <a:lnTo>
                  <a:pt x="0" y="678179"/>
                </a:lnTo>
              </a:path>
            </a:pathLst>
          </a:custGeom>
          <a:ln w="29210">
            <a:solidFill>
              <a:srgbClr val="BDD8E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9745981" y="2286000"/>
            <a:ext cx="29209" cy="228600"/>
          </a:xfrm>
          <a:custGeom>
            <a:avLst/>
            <a:gdLst/>
            <a:ahLst/>
            <a:cxnLst/>
            <a:rect l="l" t="t" r="r" b="b"/>
            <a:pathLst>
              <a:path w="29209" h="228600">
                <a:moveTo>
                  <a:pt x="0" y="228600"/>
                </a:moveTo>
                <a:lnTo>
                  <a:pt x="29210" y="228600"/>
                </a:lnTo>
                <a:lnTo>
                  <a:pt x="29210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BDD8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2459989" y="949960"/>
            <a:ext cx="0" cy="1564640"/>
          </a:xfrm>
          <a:custGeom>
            <a:avLst/>
            <a:gdLst/>
            <a:ahLst/>
            <a:cxnLst/>
            <a:rect l="l" t="t" r="r" b="b"/>
            <a:pathLst>
              <a:path h="1564639">
                <a:moveTo>
                  <a:pt x="0" y="0"/>
                </a:moveTo>
                <a:lnTo>
                  <a:pt x="0" y="1564640"/>
                </a:lnTo>
              </a:path>
            </a:pathLst>
          </a:custGeom>
          <a:ln w="27939">
            <a:solidFill>
              <a:srgbClr val="BCD8E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2446020" y="935989"/>
            <a:ext cx="7299959" cy="0"/>
          </a:xfrm>
          <a:custGeom>
            <a:avLst/>
            <a:gdLst/>
            <a:ahLst/>
            <a:cxnLst/>
            <a:rect l="l" t="t" r="r" b="b"/>
            <a:pathLst>
              <a:path w="7299959">
                <a:moveTo>
                  <a:pt x="0" y="0"/>
                </a:moveTo>
                <a:lnTo>
                  <a:pt x="7299959" y="0"/>
                </a:lnTo>
              </a:path>
            </a:pathLst>
          </a:custGeom>
          <a:ln w="27939">
            <a:solidFill>
              <a:srgbClr val="BCD8E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9731375" y="949960"/>
            <a:ext cx="0" cy="650240"/>
          </a:xfrm>
          <a:custGeom>
            <a:avLst/>
            <a:gdLst/>
            <a:ahLst/>
            <a:cxnLst/>
            <a:rect l="l" t="t" r="r" b="b"/>
            <a:pathLst>
              <a:path h="650240">
                <a:moveTo>
                  <a:pt x="0" y="0"/>
                </a:moveTo>
                <a:lnTo>
                  <a:pt x="0" y="650239"/>
                </a:lnTo>
              </a:path>
            </a:pathLst>
          </a:custGeom>
          <a:ln w="29209">
            <a:solidFill>
              <a:srgbClr val="BCD8E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9716770" y="2286000"/>
            <a:ext cx="29209" cy="228600"/>
          </a:xfrm>
          <a:custGeom>
            <a:avLst/>
            <a:gdLst/>
            <a:ahLst/>
            <a:cxnLst/>
            <a:rect l="l" t="t" r="r" b="b"/>
            <a:pathLst>
              <a:path w="29209" h="228600">
                <a:moveTo>
                  <a:pt x="0" y="228600"/>
                </a:moveTo>
                <a:lnTo>
                  <a:pt x="29209" y="228600"/>
                </a:lnTo>
                <a:lnTo>
                  <a:pt x="29209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BCD8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2488564" y="979169"/>
            <a:ext cx="0" cy="1535430"/>
          </a:xfrm>
          <a:custGeom>
            <a:avLst/>
            <a:gdLst/>
            <a:ahLst/>
            <a:cxnLst/>
            <a:rect l="l" t="t" r="r" b="b"/>
            <a:pathLst>
              <a:path h="1535430">
                <a:moveTo>
                  <a:pt x="0" y="0"/>
                </a:moveTo>
                <a:lnTo>
                  <a:pt x="0" y="1535430"/>
                </a:lnTo>
              </a:path>
            </a:pathLst>
          </a:custGeom>
          <a:ln w="29210">
            <a:solidFill>
              <a:srgbClr val="BBD8E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2473961" y="964564"/>
            <a:ext cx="7242809" cy="0"/>
          </a:xfrm>
          <a:custGeom>
            <a:avLst/>
            <a:gdLst/>
            <a:ahLst/>
            <a:cxnLst/>
            <a:rect l="l" t="t" r="r" b="b"/>
            <a:pathLst>
              <a:path w="7242809">
                <a:moveTo>
                  <a:pt x="0" y="0"/>
                </a:moveTo>
                <a:lnTo>
                  <a:pt x="7242810" y="0"/>
                </a:lnTo>
              </a:path>
            </a:pathLst>
          </a:custGeom>
          <a:ln w="29210">
            <a:solidFill>
              <a:srgbClr val="BBD8E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9702800" y="979169"/>
            <a:ext cx="0" cy="621030"/>
          </a:xfrm>
          <a:custGeom>
            <a:avLst/>
            <a:gdLst/>
            <a:ahLst/>
            <a:cxnLst/>
            <a:rect l="l" t="t" r="r" b="b"/>
            <a:pathLst>
              <a:path h="621030">
                <a:moveTo>
                  <a:pt x="0" y="0"/>
                </a:moveTo>
                <a:lnTo>
                  <a:pt x="0" y="621029"/>
                </a:lnTo>
              </a:path>
            </a:pathLst>
          </a:custGeom>
          <a:ln w="27940">
            <a:solidFill>
              <a:srgbClr val="BBD8E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9688830" y="2286000"/>
            <a:ext cx="27940" cy="228600"/>
          </a:xfrm>
          <a:custGeom>
            <a:avLst/>
            <a:gdLst/>
            <a:ahLst/>
            <a:cxnLst/>
            <a:rect l="l" t="t" r="r" b="b"/>
            <a:pathLst>
              <a:path w="27940" h="228600">
                <a:moveTo>
                  <a:pt x="0" y="228600"/>
                </a:moveTo>
                <a:lnTo>
                  <a:pt x="27940" y="228600"/>
                </a:lnTo>
                <a:lnTo>
                  <a:pt x="27940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BBD8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2517775" y="1008380"/>
            <a:ext cx="0" cy="1506220"/>
          </a:xfrm>
          <a:custGeom>
            <a:avLst/>
            <a:gdLst/>
            <a:ahLst/>
            <a:cxnLst/>
            <a:rect l="l" t="t" r="r" b="b"/>
            <a:pathLst>
              <a:path h="1506220">
                <a:moveTo>
                  <a:pt x="0" y="0"/>
                </a:moveTo>
                <a:lnTo>
                  <a:pt x="0" y="1506220"/>
                </a:lnTo>
              </a:path>
            </a:pathLst>
          </a:custGeom>
          <a:ln w="29210">
            <a:solidFill>
              <a:srgbClr val="BAD8E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2503170" y="993775"/>
            <a:ext cx="7185659" cy="0"/>
          </a:xfrm>
          <a:custGeom>
            <a:avLst/>
            <a:gdLst/>
            <a:ahLst/>
            <a:cxnLst/>
            <a:rect l="l" t="t" r="r" b="b"/>
            <a:pathLst>
              <a:path w="7185659">
                <a:moveTo>
                  <a:pt x="0" y="0"/>
                </a:moveTo>
                <a:lnTo>
                  <a:pt x="7185659" y="0"/>
                </a:lnTo>
              </a:path>
            </a:pathLst>
          </a:custGeom>
          <a:ln w="29210">
            <a:solidFill>
              <a:srgbClr val="BAD8E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9674225" y="1008380"/>
            <a:ext cx="0" cy="591820"/>
          </a:xfrm>
          <a:custGeom>
            <a:avLst/>
            <a:gdLst/>
            <a:ahLst/>
            <a:cxnLst/>
            <a:rect l="l" t="t" r="r" b="b"/>
            <a:pathLst>
              <a:path h="591819">
                <a:moveTo>
                  <a:pt x="0" y="0"/>
                </a:moveTo>
                <a:lnTo>
                  <a:pt x="0" y="591820"/>
                </a:lnTo>
              </a:path>
            </a:pathLst>
          </a:custGeom>
          <a:ln w="29209">
            <a:solidFill>
              <a:srgbClr val="BAD8E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9659620" y="2286000"/>
            <a:ext cx="29209" cy="228600"/>
          </a:xfrm>
          <a:custGeom>
            <a:avLst/>
            <a:gdLst/>
            <a:ahLst/>
            <a:cxnLst/>
            <a:rect l="l" t="t" r="r" b="b"/>
            <a:pathLst>
              <a:path w="29209" h="228600">
                <a:moveTo>
                  <a:pt x="0" y="228600"/>
                </a:moveTo>
                <a:lnTo>
                  <a:pt x="29209" y="228600"/>
                </a:lnTo>
                <a:lnTo>
                  <a:pt x="29209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BAD8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2546350" y="1036319"/>
            <a:ext cx="0" cy="1478280"/>
          </a:xfrm>
          <a:custGeom>
            <a:avLst/>
            <a:gdLst/>
            <a:ahLst/>
            <a:cxnLst/>
            <a:rect l="l" t="t" r="r" b="b"/>
            <a:pathLst>
              <a:path h="1478280">
                <a:moveTo>
                  <a:pt x="0" y="0"/>
                </a:moveTo>
                <a:lnTo>
                  <a:pt x="0" y="1478280"/>
                </a:lnTo>
              </a:path>
            </a:pathLst>
          </a:custGeom>
          <a:ln w="27939">
            <a:solidFill>
              <a:srgbClr val="B9D7E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2532380" y="1022350"/>
            <a:ext cx="7127240" cy="0"/>
          </a:xfrm>
          <a:custGeom>
            <a:avLst/>
            <a:gdLst/>
            <a:ahLst/>
            <a:cxnLst/>
            <a:rect l="l" t="t" r="r" b="b"/>
            <a:pathLst>
              <a:path w="7127240">
                <a:moveTo>
                  <a:pt x="0" y="0"/>
                </a:moveTo>
                <a:lnTo>
                  <a:pt x="7127240" y="0"/>
                </a:lnTo>
              </a:path>
            </a:pathLst>
          </a:custGeom>
          <a:ln w="27939">
            <a:solidFill>
              <a:srgbClr val="B9D7E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9645015" y="1036319"/>
            <a:ext cx="0" cy="563880"/>
          </a:xfrm>
          <a:custGeom>
            <a:avLst/>
            <a:gdLst/>
            <a:ahLst/>
            <a:cxnLst/>
            <a:rect l="l" t="t" r="r" b="b"/>
            <a:pathLst>
              <a:path h="563880">
                <a:moveTo>
                  <a:pt x="0" y="0"/>
                </a:moveTo>
                <a:lnTo>
                  <a:pt x="0" y="563879"/>
                </a:lnTo>
              </a:path>
            </a:pathLst>
          </a:custGeom>
          <a:ln w="29210">
            <a:solidFill>
              <a:srgbClr val="B9D7E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9630410" y="2286000"/>
            <a:ext cx="29209" cy="228600"/>
          </a:xfrm>
          <a:custGeom>
            <a:avLst/>
            <a:gdLst/>
            <a:ahLst/>
            <a:cxnLst/>
            <a:rect l="l" t="t" r="r" b="b"/>
            <a:pathLst>
              <a:path w="29209" h="228600">
                <a:moveTo>
                  <a:pt x="0" y="228600"/>
                </a:moveTo>
                <a:lnTo>
                  <a:pt x="29210" y="228600"/>
                </a:lnTo>
                <a:lnTo>
                  <a:pt x="29210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B9D7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2574925" y="1065530"/>
            <a:ext cx="0" cy="1449070"/>
          </a:xfrm>
          <a:custGeom>
            <a:avLst/>
            <a:gdLst/>
            <a:ahLst/>
            <a:cxnLst/>
            <a:rect l="l" t="t" r="r" b="b"/>
            <a:pathLst>
              <a:path h="1449070">
                <a:moveTo>
                  <a:pt x="0" y="0"/>
                </a:moveTo>
                <a:lnTo>
                  <a:pt x="0" y="1449070"/>
                </a:lnTo>
              </a:path>
            </a:pathLst>
          </a:custGeom>
          <a:ln w="29210">
            <a:solidFill>
              <a:srgbClr val="B8D7E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2560319" y="1050925"/>
            <a:ext cx="7070090" cy="0"/>
          </a:xfrm>
          <a:custGeom>
            <a:avLst/>
            <a:gdLst/>
            <a:ahLst/>
            <a:cxnLst/>
            <a:rect l="l" t="t" r="r" b="b"/>
            <a:pathLst>
              <a:path w="7070090">
                <a:moveTo>
                  <a:pt x="0" y="0"/>
                </a:moveTo>
                <a:lnTo>
                  <a:pt x="7070089" y="0"/>
                </a:lnTo>
              </a:path>
            </a:pathLst>
          </a:custGeom>
          <a:ln w="29210">
            <a:solidFill>
              <a:srgbClr val="B8D7E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9615805" y="1065530"/>
            <a:ext cx="0" cy="534670"/>
          </a:xfrm>
          <a:custGeom>
            <a:avLst/>
            <a:gdLst/>
            <a:ahLst/>
            <a:cxnLst/>
            <a:rect l="l" t="t" r="r" b="b"/>
            <a:pathLst>
              <a:path h="534669">
                <a:moveTo>
                  <a:pt x="0" y="0"/>
                </a:moveTo>
                <a:lnTo>
                  <a:pt x="0" y="534670"/>
                </a:lnTo>
              </a:path>
            </a:pathLst>
          </a:custGeom>
          <a:ln w="29209">
            <a:solidFill>
              <a:srgbClr val="B8D7E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9601201" y="2286000"/>
            <a:ext cx="29209" cy="228600"/>
          </a:xfrm>
          <a:custGeom>
            <a:avLst/>
            <a:gdLst/>
            <a:ahLst/>
            <a:cxnLst/>
            <a:rect l="l" t="t" r="r" b="b"/>
            <a:pathLst>
              <a:path w="29209" h="228600">
                <a:moveTo>
                  <a:pt x="0" y="228600"/>
                </a:moveTo>
                <a:lnTo>
                  <a:pt x="29209" y="228600"/>
                </a:lnTo>
                <a:lnTo>
                  <a:pt x="29209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B8D7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2604135" y="1094739"/>
            <a:ext cx="0" cy="1419860"/>
          </a:xfrm>
          <a:custGeom>
            <a:avLst/>
            <a:gdLst/>
            <a:ahLst/>
            <a:cxnLst/>
            <a:rect l="l" t="t" r="r" b="b"/>
            <a:pathLst>
              <a:path h="1419860">
                <a:moveTo>
                  <a:pt x="0" y="0"/>
                </a:moveTo>
                <a:lnTo>
                  <a:pt x="0" y="1419860"/>
                </a:lnTo>
              </a:path>
            </a:pathLst>
          </a:custGeom>
          <a:ln w="29210">
            <a:solidFill>
              <a:srgbClr val="B7D7E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2589530" y="1080135"/>
            <a:ext cx="7011670" cy="0"/>
          </a:xfrm>
          <a:custGeom>
            <a:avLst/>
            <a:gdLst/>
            <a:ahLst/>
            <a:cxnLst/>
            <a:rect l="l" t="t" r="r" b="b"/>
            <a:pathLst>
              <a:path w="7011670">
                <a:moveTo>
                  <a:pt x="0" y="0"/>
                </a:moveTo>
                <a:lnTo>
                  <a:pt x="7011670" y="0"/>
                </a:lnTo>
              </a:path>
            </a:pathLst>
          </a:custGeom>
          <a:ln w="29210">
            <a:solidFill>
              <a:srgbClr val="B7D7E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9587230" y="1094740"/>
            <a:ext cx="0" cy="505459"/>
          </a:xfrm>
          <a:custGeom>
            <a:avLst/>
            <a:gdLst/>
            <a:ahLst/>
            <a:cxnLst/>
            <a:rect l="l" t="t" r="r" b="b"/>
            <a:pathLst>
              <a:path h="505459">
                <a:moveTo>
                  <a:pt x="0" y="0"/>
                </a:moveTo>
                <a:lnTo>
                  <a:pt x="0" y="505460"/>
                </a:lnTo>
              </a:path>
            </a:pathLst>
          </a:custGeom>
          <a:ln w="27940">
            <a:solidFill>
              <a:srgbClr val="B7D7E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9573259" y="2286000"/>
            <a:ext cx="27940" cy="228600"/>
          </a:xfrm>
          <a:custGeom>
            <a:avLst/>
            <a:gdLst/>
            <a:ahLst/>
            <a:cxnLst/>
            <a:rect l="l" t="t" r="r" b="b"/>
            <a:pathLst>
              <a:path w="27940" h="228600">
                <a:moveTo>
                  <a:pt x="0" y="228600"/>
                </a:moveTo>
                <a:lnTo>
                  <a:pt x="27940" y="228600"/>
                </a:lnTo>
                <a:lnTo>
                  <a:pt x="27940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B7D7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2633344" y="1123950"/>
            <a:ext cx="0" cy="1390650"/>
          </a:xfrm>
          <a:custGeom>
            <a:avLst/>
            <a:gdLst/>
            <a:ahLst/>
            <a:cxnLst/>
            <a:rect l="l" t="t" r="r" b="b"/>
            <a:pathLst>
              <a:path h="1390650">
                <a:moveTo>
                  <a:pt x="0" y="0"/>
                </a:moveTo>
                <a:lnTo>
                  <a:pt x="0" y="1390650"/>
                </a:lnTo>
              </a:path>
            </a:pathLst>
          </a:custGeom>
          <a:ln w="29210">
            <a:solidFill>
              <a:srgbClr val="B6D7E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2618739" y="1109344"/>
            <a:ext cx="6954520" cy="0"/>
          </a:xfrm>
          <a:custGeom>
            <a:avLst/>
            <a:gdLst/>
            <a:ahLst/>
            <a:cxnLst/>
            <a:rect l="l" t="t" r="r" b="b"/>
            <a:pathLst>
              <a:path w="6954520">
                <a:moveTo>
                  <a:pt x="0" y="0"/>
                </a:moveTo>
                <a:lnTo>
                  <a:pt x="6954519" y="0"/>
                </a:lnTo>
              </a:path>
            </a:pathLst>
          </a:custGeom>
          <a:ln w="29210">
            <a:solidFill>
              <a:srgbClr val="B6D7E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9558655" y="1123950"/>
            <a:ext cx="0" cy="476250"/>
          </a:xfrm>
          <a:custGeom>
            <a:avLst/>
            <a:gdLst/>
            <a:ahLst/>
            <a:cxnLst/>
            <a:rect l="l" t="t" r="r" b="b"/>
            <a:pathLst>
              <a:path h="476250">
                <a:moveTo>
                  <a:pt x="0" y="0"/>
                </a:moveTo>
                <a:lnTo>
                  <a:pt x="0" y="476250"/>
                </a:lnTo>
              </a:path>
            </a:pathLst>
          </a:custGeom>
          <a:ln w="29209">
            <a:solidFill>
              <a:srgbClr val="B6D7E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9544051" y="2286000"/>
            <a:ext cx="29209" cy="228600"/>
          </a:xfrm>
          <a:custGeom>
            <a:avLst/>
            <a:gdLst/>
            <a:ahLst/>
            <a:cxnLst/>
            <a:rect l="l" t="t" r="r" b="b"/>
            <a:pathLst>
              <a:path w="29209" h="228600">
                <a:moveTo>
                  <a:pt x="0" y="228600"/>
                </a:moveTo>
                <a:lnTo>
                  <a:pt x="29209" y="228600"/>
                </a:lnTo>
                <a:lnTo>
                  <a:pt x="29209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B6D7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2661919" y="1151889"/>
            <a:ext cx="0" cy="1362710"/>
          </a:xfrm>
          <a:custGeom>
            <a:avLst/>
            <a:gdLst/>
            <a:ahLst/>
            <a:cxnLst/>
            <a:rect l="l" t="t" r="r" b="b"/>
            <a:pathLst>
              <a:path h="1362710">
                <a:moveTo>
                  <a:pt x="0" y="0"/>
                </a:moveTo>
                <a:lnTo>
                  <a:pt x="0" y="1362710"/>
                </a:lnTo>
              </a:path>
            </a:pathLst>
          </a:custGeom>
          <a:ln w="27939">
            <a:solidFill>
              <a:srgbClr val="B5D7E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2647950" y="1137919"/>
            <a:ext cx="6896100" cy="0"/>
          </a:xfrm>
          <a:custGeom>
            <a:avLst/>
            <a:gdLst/>
            <a:ahLst/>
            <a:cxnLst/>
            <a:rect l="l" t="t" r="r" b="b"/>
            <a:pathLst>
              <a:path w="6896100">
                <a:moveTo>
                  <a:pt x="0" y="0"/>
                </a:moveTo>
                <a:lnTo>
                  <a:pt x="6896100" y="0"/>
                </a:lnTo>
              </a:path>
            </a:pathLst>
          </a:custGeom>
          <a:ln w="27939">
            <a:solidFill>
              <a:srgbClr val="B5D7E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9529444" y="1151890"/>
            <a:ext cx="0" cy="448309"/>
          </a:xfrm>
          <a:custGeom>
            <a:avLst/>
            <a:gdLst/>
            <a:ahLst/>
            <a:cxnLst/>
            <a:rect l="l" t="t" r="r" b="b"/>
            <a:pathLst>
              <a:path h="448309">
                <a:moveTo>
                  <a:pt x="0" y="0"/>
                </a:moveTo>
                <a:lnTo>
                  <a:pt x="0" y="448310"/>
                </a:lnTo>
              </a:path>
            </a:pathLst>
          </a:custGeom>
          <a:ln w="29209">
            <a:solidFill>
              <a:srgbClr val="B5D7E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9514841" y="2286000"/>
            <a:ext cx="29209" cy="228600"/>
          </a:xfrm>
          <a:custGeom>
            <a:avLst/>
            <a:gdLst/>
            <a:ahLst/>
            <a:cxnLst/>
            <a:rect l="l" t="t" r="r" b="b"/>
            <a:pathLst>
              <a:path w="29209" h="228600">
                <a:moveTo>
                  <a:pt x="0" y="228600"/>
                </a:moveTo>
                <a:lnTo>
                  <a:pt x="29209" y="228600"/>
                </a:lnTo>
                <a:lnTo>
                  <a:pt x="29209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B5D7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2690494" y="1181100"/>
            <a:ext cx="0" cy="1333500"/>
          </a:xfrm>
          <a:custGeom>
            <a:avLst/>
            <a:gdLst/>
            <a:ahLst/>
            <a:cxnLst/>
            <a:rect l="l" t="t" r="r" b="b"/>
            <a:pathLst>
              <a:path h="1333500">
                <a:moveTo>
                  <a:pt x="0" y="0"/>
                </a:moveTo>
                <a:lnTo>
                  <a:pt x="0" y="1333500"/>
                </a:lnTo>
              </a:path>
            </a:pathLst>
          </a:custGeom>
          <a:ln w="29210">
            <a:solidFill>
              <a:srgbClr val="B4D7E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2675889" y="1166494"/>
            <a:ext cx="6838950" cy="0"/>
          </a:xfrm>
          <a:custGeom>
            <a:avLst/>
            <a:gdLst/>
            <a:ahLst/>
            <a:cxnLst/>
            <a:rect l="l" t="t" r="r" b="b"/>
            <a:pathLst>
              <a:path w="6838950">
                <a:moveTo>
                  <a:pt x="0" y="0"/>
                </a:moveTo>
                <a:lnTo>
                  <a:pt x="6838950" y="0"/>
                </a:lnTo>
              </a:path>
            </a:pathLst>
          </a:custGeom>
          <a:ln w="29210">
            <a:solidFill>
              <a:srgbClr val="B4D7E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9500869" y="1181100"/>
            <a:ext cx="0" cy="419100"/>
          </a:xfrm>
          <a:custGeom>
            <a:avLst/>
            <a:gdLst/>
            <a:ahLst/>
            <a:cxnLst/>
            <a:rect l="l" t="t" r="r" b="b"/>
            <a:pathLst>
              <a:path h="419100">
                <a:moveTo>
                  <a:pt x="0" y="0"/>
                </a:moveTo>
                <a:lnTo>
                  <a:pt x="0" y="419100"/>
                </a:lnTo>
              </a:path>
            </a:pathLst>
          </a:custGeom>
          <a:ln w="27940">
            <a:solidFill>
              <a:srgbClr val="B4D7E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9486900" y="2286000"/>
            <a:ext cx="27940" cy="228600"/>
          </a:xfrm>
          <a:custGeom>
            <a:avLst/>
            <a:gdLst/>
            <a:ahLst/>
            <a:cxnLst/>
            <a:rect l="l" t="t" r="r" b="b"/>
            <a:pathLst>
              <a:path w="27940" h="228600">
                <a:moveTo>
                  <a:pt x="0" y="228600"/>
                </a:moveTo>
                <a:lnTo>
                  <a:pt x="27940" y="228600"/>
                </a:lnTo>
                <a:lnTo>
                  <a:pt x="27940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B4D7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2719705" y="1210310"/>
            <a:ext cx="0" cy="1304290"/>
          </a:xfrm>
          <a:custGeom>
            <a:avLst/>
            <a:gdLst/>
            <a:ahLst/>
            <a:cxnLst/>
            <a:rect l="l" t="t" r="r" b="b"/>
            <a:pathLst>
              <a:path h="1304289">
                <a:moveTo>
                  <a:pt x="0" y="0"/>
                </a:moveTo>
                <a:lnTo>
                  <a:pt x="0" y="1304290"/>
                </a:lnTo>
              </a:path>
            </a:pathLst>
          </a:custGeom>
          <a:ln w="29210">
            <a:solidFill>
              <a:srgbClr val="B3D7E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2705100" y="1195705"/>
            <a:ext cx="6781800" cy="0"/>
          </a:xfrm>
          <a:custGeom>
            <a:avLst/>
            <a:gdLst/>
            <a:ahLst/>
            <a:cxnLst/>
            <a:rect l="l" t="t" r="r" b="b"/>
            <a:pathLst>
              <a:path w="6781800">
                <a:moveTo>
                  <a:pt x="0" y="0"/>
                </a:moveTo>
                <a:lnTo>
                  <a:pt x="6781800" y="0"/>
                </a:lnTo>
              </a:path>
            </a:pathLst>
          </a:custGeom>
          <a:ln w="29209">
            <a:solidFill>
              <a:srgbClr val="B3D7E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9472294" y="1210310"/>
            <a:ext cx="0" cy="389890"/>
          </a:xfrm>
          <a:custGeom>
            <a:avLst/>
            <a:gdLst/>
            <a:ahLst/>
            <a:cxnLst/>
            <a:rect l="l" t="t" r="r" b="b"/>
            <a:pathLst>
              <a:path h="389890">
                <a:moveTo>
                  <a:pt x="0" y="0"/>
                </a:moveTo>
                <a:lnTo>
                  <a:pt x="0" y="389889"/>
                </a:lnTo>
              </a:path>
            </a:pathLst>
          </a:custGeom>
          <a:ln w="29209">
            <a:solidFill>
              <a:srgbClr val="B3D7E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9457691" y="2286000"/>
            <a:ext cx="29209" cy="228600"/>
          </a:xfrm>
          <a:custGeom>
            <a:avLst/>
            <a:gdLst/>
            <a:ahLst/>
            <a:cxnLst/>
            <a:rect l="l" t="t" r="r" b="b"/>
            <a:pathLst>
              <a:path w="29209" h="228600">
                <a:moveTo>
                  <a:pt x="0" y="228600"/>
                </a:moveTo>
                <a:lnTo>
                  <a:pt x="29209" y="228600"/>
                </a:lnTo>
                <a:lnTo>
                  <a:pt x="29209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B3D7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2748280" y="1238250"/>
            <a:ext cx="0" cy="1276350"/>
          </a:xfrm>
          <a:custGeom>
            <a:avLst/>
            <a:gdLst/>
            <a:ahLst/>
            <a:cxnLst/>
            <a:rect l="l" t="t" r="r" b="b"/>
            <a:pathLst>
              <a:path h="1276350">
                <a:moveTo>
                  <a:pt x="0" y="0"/>
                </a:moveTo>
                <a:lnTo>
                  <a:pt x="0" y="1276350"/>
                </a:lnTo>
              </a:path>
            </a:pathLst>
          </a:custGeom>
          <a:ln w="27939">
            <a:solidFill>
              <a:srgbClr val="B2D6E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2734310" y="1224280"/>
            <a:ext cx="6723380" cy="0"/>
          </a:xfrm>
          <a:custGeom>
            <a:avLst/>
            <a:gdLst/>
            <a:ahLst/>
            <a:cxnLst/>
            <a:rect l="l" t="t" r="r" b="b"/>
            <a:pathLst>
              <a:path w="6723380">
                <a:moveTo>
                  <a:pt x="0" y="0"/>
                </a:moveTo>
                <a:lnTo>
                  <a:pt x="6723380" y="0"/>
                </a:lnTo>
              </a:path>
            </a:pathLst>
          </a:custGeom>
          <a:ln w="27940">
            <a:solidFill>
              <a:srgbClr val="B2D6E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9443084" y="1238250"/>
            <a:ext cx="0" cy="361950"/>
          </a:xfrm>
          <a:custGeom>
            <a:avLst/>
            <a:gdLst/>
            <a:ahLst/>
            <a:cxnLst/>
            <a:rect l="l" t="t" r="r" b="b"/>
            <a:pathLst>
              <a:path h="361950">
                <a:moveTo>
                  <a:pt x="0" y="0"/>
                </a:moveTo>
                <a:lnTo>
                  <a:pt x="0" y="361950"/>
                </a:lnTo>
              </a:path>
            </a:pathLst>
          </a:custGeom>
          <a:ln w="29210">
            <a:solidFill>
              <a:srgbClr val="B2D6E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9428481" y="2286000"/>
            <a:ext cx="29209" cy="228600"/>
          </a:xfrm>
          <a:custGeom>
            <a:avLst/>
            <a:gdLst/>
            <a:ahLst/>
            <a:cxnLst/>
            <a:rect l="l" t="t" r="r" b="b"/>
            <a:pathLst>
              <a:path w="29209" h="228600">
                <a:moveTo>
                  <a:pt x="0" y="228600"/>
                </a:moveTo>
                <a:lnTo>
                  <a:pt x="29210" y="228600"/>
                </a:lnTo>
                <a:lnTo>
                  <a:pt x="29210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B2D6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2776855" y="1267460"/>
            <a:ext cx="0" cy="1247140"/>
          </a:xfrm>
          <a:custGeom>
            <a:avLst/>
            <a:gdLst/>
            <a:ahLst/>
            <a:cxnLst/>
            <a:rect l="l" t="t" r="r" b="b"/>
            <a:pathLst>
              <a:path h="1247139">
                <a:moveTo>
                  <a:pt x="0" y="0"/>
                </a:moveTo>
                <a:lnTo>
                  <a:pt x="0" y="1247140"/>
                </a:lnTo>
              </a:path>
            </a:pathLst>
          </a:custGeom>
          <a:ln w="29210">
            <a:solidFill>
              <a:srgbClr val="B1D6E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2762250" y="1252855"/>
            <a:ext cx="6666230" cy="0"/>
          </a:xfrm>
          <a:custGeom>
            <a:avLst/>
            <a:gdLst/>
            <a:ahLst/>
            <a:cxnLst/>
            <a:rect l="l" t="t" r="r" b="b"/>
            <a:pathLst>
              <a:path w="6666230">
                <a:moveTo>
                  <a:pt x="0" y="0"/>
                </a:moveTo>
                <a:lnTo>
                  <a:pt x="6666230" y="0"/>
                </a:lnTo>
              </a:path>
            </a:pathLst>
          </a:custGeom>
          <a:ln w="29209">
            <a:solidFill>
              <a:srgbClr val="B1D6E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9414509" y="1267460"/>
            <a:ext cx="0" cy="332740"/>
          </a:xfrm>
          <a:custGeom>
            <a:avLst/>
            <a:gdLst/>
            <a:ahLst/>
            <a:cxnLst/>
            <a:rect l="l" t="t" r="r" b="b"/>
            <a:pathLst>
              <a:path h="332740">
                <a:moveTo>
                  <a:pt x="0" y="0"/>
                </a:moveTo>
                <a:lnTo>
                  <a:pt x="0" y="332739"/>
                </a:lnTo>
              </a:path>
            </a:pathLst>
          </a:custGeom>
          <a:ln w="27939">
            <a:solidFill>
              <a:srgbClr val="B1D6E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9400540" y="2286000"/>
            <a:ext cx="27940" cy="228600"/>
          </a:xfrm>
          <a:custGeom>
            <a:avLst/>
            <a:gdLst/>
            <a:ahLst/>
            <a:cxnLst/>
            <a:rect l="l" t="t" r="r" b="b"/>
            <a:pathLst>
              <a:path w="27940" h="228600">
                <a:moveTo>
                  <a:pt x="0" y="228600"/>
                </a:moveTo>
                <a:lnTo>
                  <a:pt x="27939" y="228600"/>
                </a:lnTo>
                <a:lnTo>
                  <a:pt x="27939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B1D6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2806064" y="1296669"/>
            <a:ext cx="0" cy="1217930"/>
          </a:xfrm>
          <a:custGeom>
            <a:avLst/>
            <a:gdLst/>
            <a:ahLst/>
            <a:cxnLst/>
            <a:rect l="l" t="t" r="r" b="b"/>
            <a:pathLst>
              <a:path h="1217930">
                <a:moveTo>
                  <a:pt x="0" y="0"/>
                </a:moveTo>
                <a:lnTo>
                  <a:pt x="0" y="1217930"/>
                </a:lnTo>
              </a:path>
            </a:pathLst>
          </a:custGeom>
          <a:ln w="29210">
            <a:solidFill>
              <a:srgbClr val="B0D6E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2791460" y="1282064"/>
            <a:ext cx="6609080" cy="0"/>
          </a:xfrm>
          <a:custGeom>
            <a:avLst/>
            <a:gdLst/>
            <a:ahLst/>
            <a:cxnLst/>
            <a:rect l="l" t="t" r="r" b="b"/>
            <a:pathLst>
              <a:path w="6609080">
                <a:moveTo>
                  <a:pt x="0" y="0"/>
                </a:moveTo>
                <a:lnTo>
                  <a:pt x="6609080" y="0"/>
                </a:lnTo>
              </a:path>
            </a:pathLst>
          </a:custGeom>
          <a:ln w="29210">
            <a:solidFill>
              <a:srgbClr val="B0D6E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9385934" y="1296669"/>
            <a:ext cx="0" cy="303530"/>
          </a:xfrm>
          <a:custGeom>
            <a:avLst/>
            <a:gdLst/>
            <a:ahLst/>
            <a:cxnLst/>
            <a:rect l="l" t="t" r="r" b="b"/>
            <a:pathLst>
              <a:path h="303530">
                <a:moveTo>
                  <a:pt x="0" y="0"/>
                </a:moveTo>
                <a:lnTo>
                  <a:pt x="0" y="303529"/>
                </a:lnTo>
              </a:path>
            </a:pathLst>
          </a:custGeom>
          <a:ln w="29210">
            <a:solidFill>
              <a:srgbClr val="B0D6E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9371331" y="2286000"/>
            <a:ext cx="29209" cy="228600"/>
          </a:xfrm>
          <a:custGeom>
            <a:avLst/>
            <a:gdLst/>
            <a:ahLst/>
            <a:cxnLst/>
            <a:rect l="l" t="t" r="r" b="b"/>
            <a:pathLst>
              <a:path w="29209" h="228600">
                <a:moveTo>
                  <a:pt x="0" y="228600"/>
                </a:moveTo>
                <a:lnTo>
                  <a:pt x="29210" y="228600"/>
                </a:lnTo>
                <a:lnTo>
                  <a:pt x="29210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B0D6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2834639" y="1324610"/>
            <a:ext cx="0" cy="1189990"/>
          </a:xfrm>
          <a:custGeom>
            <a:avLst/>
            <a:gdLst/>
            <a:ahLst/>
            <a:cxnLst/>
            <a:rect l="l" t="t" r="r" b="b"/>
            <a:pathLst>
              <a:path h="1189989">
                <a:moveTo>
                  <a:pt x="0" y="0"/>
                </a:moveTo>
                <a:lnTo>
                  <a:pt x="0" y="1189990"/>
                </a:lnTo>
              </a:path>
            </a:pathLst>
          </a:custGeom>
          <a:ln w="27939">
            <a:solidFill>
              <a:srgbClr val="AFD6E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2820670" y="1310639"/>
            <a:ext cx="6550659" cy="0"/>
          </a:xfrm>
          <a:custGeom>
            <a:avLst/>
            <a:gdLst/>
            <a:ahLst/>
            <a:cxnLst/>
            <a:rect l="l" t="t" r="r" b="b"/>
            <a:pathLst>
              <a:path w="6550659">
                <a:moveTo>
                  <a:pt x="0" y="0"/>
                </a:moveTo>
                <a:lnTo>
                  <a:pt x="6550659" y="0"/>
                </a:lnTo>
              </a:path>
            </a:pathLst>
          </a:custGeom>
          <a:ln w="27939">
            <a:solidFill>
              <a:srgbClr val="AFD6E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9356725" y="1324610"/>
            <a:ext cx="0" cy="275590"/>
          </a:xfrm>
          <a:custGeom>
            <a:avLst/>
            <a:gdLst/>
            <a:ahLst/>
            <a:cxnLst/>
            <a:rect l="l" t="t" r="r" b="b"/>
            <a:pathLst>
              <a:path h="275590">
                <a:moveTo>
                  <a:pt x="0" y="0"/>
                </a:moveTo>
                <a:lnTo>
                  <a:pt x="0" y="275589"/>
                </a:lnTo>
              </a:path>
            </a:pathLst>
          </a:custGeom>
          <a:ln w="29209">
            <a:solidFill>
              <a:srgbClr val="AFD6E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9342120" y="2286000"/>
            <a:ext cx="29209" cy="228600"/>
          </a:xfrm>
          <a:custGeom>
            <a:avLst/>
            <a:gdLst/>
            <a:ahLst/>
            <a:cxnLst/>
            <a:rect l="l" t="t" r="r" b="b"/>
            <a:pathLst>
              <a:path w="29209" h="228600">
                <a:moveTo>
                  <a:pt x="0" y="228600"/>
                </a:moveTo>
                <a:lnTo>
                  <a:pt x="29209" y="228600"/>
                </a:lnTo>
                <a:lnTo>
                  <a:pt x="29209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AFD6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2863214" y="1353819"/>
            <a:ext cx="0" cy="1160780"/>
          </a:xfrm>
          <a:custGeom>
            <a:avLst/>
            <a:gdLst/>
            <a:ahLst/>
            <a:cxnLst/>
            <a:rect l="l" t="t" r="r" b="b"/>
            <a:pathLst>
              <a:path h="1160780">
                <a:moveTo>
                  <a:pt x="0" y="0"/>
                </a:moveTo>
                <a:lnTo>
                  <a:pt x="0" y="1160780"/>
                </a:lnTo>
              </a:path>
            </a:pathLst>
          </a:custGeom>
          <a:ln w="29210">
            <a:solidFill>
              <a:srgbClr val="AED6E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2848610" y="1339214"/>
            <a:ext cx="6493510" cy="0"/>
          </a:xfrm>
          <a:custGeom>
            <a:avLst/>
            <a:gdLst/>
            <a:ahLst/>
            <a:cxnLst/>
            <a:rect l="l" t="t" r="r" b="b"/>
            <a:pathLst>
              <a:path w="6493509">
                <a:moveTo>
                  <a:pt x="0" y="0"/>
                </a:moveTo>
                <a:lnTo>
                  <a:pt x="6493510" y="0"/>
                </a:lnTo>
              </a:path>
            </a:pathLst>
          </a:custGeom>
          <a:ln w="29210">
            <a:solidFill>
              <a:srgbClr val="AED6E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9328150" y="1353820"/>
            <a:ext cx="0" cy="246379"/>
          </a:xfrm>
          <a:custGeom>
            <a:avLst/>
            <a:gdLst/>
            <a:ahLst/>
            <a:cxnLst/>
            <a:rect l="l" t="t" r="r" b="b"/>
            <a:pathLst>
              <a:path h="246380">
                <a:moveTo>
                  <a:pt x="0" y="0"/>
                </a:moveTo>
                <a:lnTo>
                  <a:pt x="0" y="246379"/>
                </a:lnTo>
              </a:path>
            </a:pathLst>
          </a:custGeom>
          <a:ln w="27940">
            <a:solidFill>
              <a:srgbClr val="AED6E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9314180" y="2286000"/>
            <a:ext cx="27940" cy="228600"/>
          </a:xfrm>
          <a:custGeom>
            <a:avLst/>
            <a:gdLst/>
            <a:ahLst/>
            <a:cxnLst/>
            <a:rect l="l" t="t" r="r" b="b"/>
            <a:pathLst>
              <a:path w="27940" h="228600">
                <a:moveTo>
                  <a:pt x="0" y="228600"/>
                </a:moveTo>
                <a:lnTo>
                  <a:pt x="27940" y="228600"/>
                </a:lnTo>
                <a:lnTo>
                  <a:pt x="27940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AED6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2892425" y="1383030"/>
            <a:ext cx="0" cy="1131570"/>
          </a:xfrm>
          <a:custGeom>
            <a:avLst/>
            <a:gdLst/>
            <a:ahLst/>
            <a:cxnLst/>
            <a:rect l="l" t="t" r="r" b="b"/>
            <a:pathLst>
              <a:path h="1131570">
                <a:moveTo>
                  <a:pt x="0" y="0"/>
                </a:moveTo>
                <a:lnTo>
                  <a:pt x="0" y="1131570"/>
                </a:lnTo>
              </a:path>
            </a:pathLst>
          </a:custGeom>
          <a:ln w="29210">
            <a:solidFill>
              <a:srgbClr val="ADD6E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2877819" y="1368425"/>
            <a:ext cx="6436360" cy="0"/>
          </a:xfrm>
          <a:custGeom>
            <a:avLst/>
            <a:gdLst/>
            <a:ahLst/>
            <a:cxnLst/>
            <a:rect l="l" t="t" r="r" b="b"/>
            <a:pathLst>
              <a:path w="6436359">
                <a:moveTo>
                  <a:pt x="0" y="0"/>
                </a:moveTo>
                <a:lnTo>
                  <a:pt x="6436359" y="0"/>
                </a:lnTo>
              </a:path>
            </a:pathLst>
          </a:custGeom>
          <a:ln w="29210">
            <a:solidFill>
              <a:srgbClr val="ADD6E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9299575" y="1383030"/>
            <a:ext cx="0" cy="217170"/>
          </a:xfrm>
          <a:custGeom>
            <a:avLst/>
            <a:gdLst/>
            <a:ahLst/>
            <a:cxnLst/>
            <a:rect l="l" t="t" r="r" b="b"/>
            <a:pathLst>
              <a:path h="217169">
                <a:moveTo>
                  <a:pt x="0" y="0"/>
                </a:moveTo>
                <a:lnTo>
                  <a:pt x="0" y="217170"/>
                </a:lnTo>
              </a:path>
            </a:pathLst>
          </a:custGeom>
          <a:ln w="29209">
            <a:solidFill>
              <a:srgbClr val="ADD6E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9284970" y="2286000"/>
            <a:ext cx="29209" cy="228600"/>
          </a:xfrm>
          <a:custGeom>
            <a:avLst/>
            <a:gdLst/>
            <a:ahLst/>
            <a:cxnLst/>
            <a:rect l="l" t="t" r="r" b="b"/>
            <a:pathLst>
              <a:path w="29209" h="228600">
                <a:moveTo>
                  <a:pt x="0" y="228600"/>
                </a:moveTo>
                <a:lnTo>
                  <a:pt x="29209" y="228600"/>
                </a:lnTo>
                <a:lnTo>
                  <a:pt x="29209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ADD6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2921000" y="1410969"/>
            <a:ext cx="0" cy="1103630"/>
          </a:xfrm>
          <a:custGeom>
            <a:avLst/>
            <a:gdLst/>
            <a:ahLst/>
            <a:cxnLst/>
            <a:rect l="l" t="t" r="r" b="b"/>
            <a:pathLst>
              <a:path h="1103630">
                <a:moveTo>
                  <a:pt x="0" y="0"/>
                </a:moveTo>
                <a:lnTo>
                  <a:pt x="0" y="1103630"/>
                </a:lnTo>
              </a:path>
            </a:pathLst>
          </a:custGeom>
          <a:ln w="27939">
            <a:solidFill>
              <a:srgbClr val="ACD6E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2907030" y="1397000"/>
            <a:ext cx="6377940" cy="0"/>
          </a:xfrm>
          <a:custGeom>
            <a:avLst/>
            <a:gdLst/>
            <a:ahLst/>
            <a:cxnLst/>
            <a:rect l="l" t="t" r="r" b="b"/>
            <a:pathLst>
              <a:path w="6377940">
                <a:moveTo>
                  <a:pt x="0" y="0"/>
                </a:moveTo>
                <a:lnTo>
                  <a:pt x="6377940" y="0"/>
                </a:lnTo>
              </a:path>
            </a:pathLst>
          </a:custGeom>
          <a:ln w="27939">
            <a:solidFill>
              <a:srgbClr val="ACD6E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9270365" y="1410969"/>
            <a:ext cx="0" cy="189230"/>
          </a:xfrm>
          <a:custGeom>
            <a:avLst/>
            <a:gdLst/>
            <a:ahLst/>
            <a:cxnLst/>
            <a:rect l="l" t="t" r="r" b="b"/>
            <a:pathLst>
              <a:path h="189230">
                <a:moveTo>
                  <a:pt x="0" y="0"/>
                </a:moveTo>
                <a:lnTo>
                  <a:pt x="0" y="189229"/>
                </a:lnTo>
              </a:path>
            </a:pathLst>
          </a:custGeom>
          <a:ln w="29210">
            <a:solidFill>
              <a:srgbClr val="ACD6E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9255760" y="2286000"/>
            <a:ext cx="29209" cy="228600"/>
          </a:xfrm>
          <a:custGeom>
            <a:avLst/>
            <a:gdLst/>
            <a:ahLst/>
            <a:cxnLst/>
            <a:rect l="l" t="t" r="r" b="b"/>
            <a:pathLst>
              <a:path w="29209" h="228600">
                <a:moveTo>
                  <a:pt x="0" y="228600"/>
                </a:moveTo>
                <a:lnTo>
                  <a:pt x="29210" y="228600"/>
                </a:lnTo>
                <a:lnTo>
                  <a:pt x="29210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ACD6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2949575" y="1440180"/>
            <a:ext cx="0" cy="1074420"/>
          </a:xfrm>
          <a:custGeom>
            <a:avLst/>
            <a:gdLst/>
            <a:ahLst/>
            <a:cxnLst/>
            <a:rect l="l" t="t" r="r" b="b"/>
            <a:pathLst>
              <a:path h="1074420">
                <a:moveTo>
                  <a:pt x="0" y="0"/>
                </a:moveTo>
                <a:lnTo>
                  <a:pt x="0" y="1074420"/>
                </a:lnTo>
              </a:path>
            </a:pathLst>
          </a:custGeom>
          <a:ln w="29210">
            <a:solidFill>
              <a:srgbClr val="ABD5E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2934969" y="1425575"/>
            <a:ext cx="6320790" cy="0"/>
          </a:xfrm>
          <a:custGeom>
            <a:avLst/>
            <a:gdLst/>
            <a:ahLst/>
            <a:cxnLst/>
            <a:rect l="l" t="t" r="r" b="b"/>
            <a:pathLst>
              <a:path w="6320790">
                <a:moveTo>
                  <a:pt x="0" y="0"/>
                </a:moveTo>
                <a:lnTo>
                  <a:pt x="6320789" y="0"/>
                </a:lnTo>
              </a:path>
            </a:pathLst>
          </a:custGeom>
          <a:ln w="29210">
            <a:solidFill>
              <a:srgbClr val="ABD5E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9241790" y="1440180"/>
            <a:ext cx="0" cy="160020"/>
          </a:xfrm>
          <a:custGeom>
            <a:avLst/>
            <a:gdLst/>
            <a:ahLst/>
            <a:cxnLst/>
            <a:rect l="l" t="t" r="r" b="b"/>
            <a:pathLst>
              <a:path h="160019">
                <a:moveTo>
                  <a:pt x="0" y="0"/>
                </a:moveTo>
                <a:lnTo>
                  <a:pt x="0" y="160020"/>
                </a:lnTo>
              </a:path>
            </a:pathLst>
          </a:custGeom>
          <a:ln w="27939">
            <a:solidFill>
              <a:srgbClr val="ABD5E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9227819" y="2286000"/>
            <a:ext cx="27940" cy="228600"/>
          </a:xfrm>
          <a:custGeom>
            <a:avLst/>
            <a:gdLst/>
            <a:ahLst/>
            <a:cxnLst/>
            <a:rect l="l" t="t" r="r" b="b"/>
            <a:pathLst>
              <a:path w="27940" h="228600">
                <a:moveTo>
                  <a:pt x="0" y="228600"/>
                </a:moveTo>
                <a:lnTo>
                  <a:pt x="27939" y="228600"/>
                </a:lnTo>
                <a:lnTo>
                  <a:pt x="27939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ABD5E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2978785" y="1469389"/>
            <a:ext cx="0" cy="1045210"/>
          </a:xfrm>
          <a:custGeom>
            <a:avLst/>
            <a:gdLst/>
            <a:ahLst/>
            <a:cxnLst/>
            <a:rect l="l" t="t" r="r" b="b"/>
            <a:pathLst>
              <a:path h="1045210">
                <a:moveTo>
                  <a:pt x="0" y="0"/>
                </a:moveTo>
                <a:lnTo>
                  <a:pt x="0" y="1045210"/>
                </a:lnTo>
              </a:path>
            </a:pathLst>
          </a:custGeom>
          <a:ln w="29210">
            <a:solidFill>
              <a:srgbClr val="AAD5E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2964180" y="1454785"/>
            <a:ext cx="6263640" cy="0"/>
          </a:xfrm>
          <a:custGeom>
            <a:avLst/>
            <a:gdLst/>
            <a:ahLst/>
            <a:cxnLst/>
            <a:rect l="l" t="t" r="r" b="b"/>
            <a:pathLst>
              <a:path w="6263640">
                <a:moveTo>
                  <a:pt x="0" y="0"/>
                </a:moveTo>
                <a:lnTo>
                  <a:pt x="6263640" y="0"/>
                </a:lnTo>
              </a:path>
            </a:pathLst>
          </a:custGeom>
          <a:ln w="29210">
            <a:solidFill>
              <a:srgbClr val="AAD5E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9213215" y="1469389"/>
            <a:ext cx="0" cy="130810"/>
          </a:xfrm>
          <a:custGeom>
            <a:avLst/>
            <a:gdLst/>
            <a:ahLst/>
            <a:cxnLst/>
            <a:rect l="l" t="t" r="r" b="b"/>
            <a:pathLst>
              <a:path h="130809">
                <a:moveTo>
                  <a:pt x="0" y="0"/>
                </a:moveTo>
                <a:lnTo>
                  <a:pt x="0" y="130810"/>
                </a:lnTo>
              </a:path>
            </a:pathLst>
          </a:custGeom>
          <a:ln w="29210">
            <a:solidFill>
              <a:srgbClr val="AAD5E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9198610" y="2286000"/>
            <a:ext cx="29209" cy="228600"/>
          </a:xfrm>
          <a:custGeom>
            <a:avLst/>
            <a:gdLst/>
            <a:ahLst/>
            <a:cxnLst/>
            <a:rect l="l" t="t" r="r" b="b"/>
            <a:pathLst>
              <a:path w="29209" h="228600">
                <a:moveTo>
                  <a:pt x="0" y="228600"/>
                </a:moveTo>
                <a:lnTo>
                  <a:pt x="29210" y="228600"/>
                </a:lnTo>
                <a:lnTo>
                  <a:pt x="29210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AAD5E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3007360" y="1497331"/>
            <a:ext cx="0" cy="1017269"/>
          </a:xfrm>
          <a:custGeom>
            <a:avLst/>
            <a:gdLst/>
            <a:ahLst/>
            <a:cxnLst/>
            <a:rect l="l" t="t" r="r" b="b"/>
            <a:pathLst>
              <a:path h="1017269">
                <a:moveTo>
                  <a:pt x="0" y="0"/>
                </a:moveTo>
                <a:lnTo>
                  <a:pt x="0" y="1017270"/>
                </a:lnTo>
              </a:path>
            </a:pathLst>
          </a:custGeom>
          <a:ln w="27939">
            <a:solidFill>
              <a:srgbClr val="A9D5E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2993389" y="1483360"/>
            <a:ext cx="6205220" cy="0"/>
          </a:xfrm>
          <a:custGeom>
            <a:avLst/>
            <a:gdLst/>
            <a:ahLst/>
            <a:cxnLst/>
            <a:rect l="l" t="t" r="r" b="b"/>
            <a:pathLst>
              <a:path w="6205220">
                <a:moveTo>
                  <a:pt x="0" y="0"/>
                </a:moveTo>
                <a:lnTo>
                  <a:pt x="6205220" y="0"/>
                </a:lnTo>
              </a:path>
            </a:pathLst>
          </a:custGeom>
          <a:ln w="27939">
            <a:solidFill>
              <a:srgbClr val="A9D5E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9184005" y="1497330"/>
            <a:ext cx="0" cy="102870"/>
          </a:xfrm>
          <a:custGeom>
            <a:avLst/>
            <a:gdLst/>
            <a:ahLst/>
            <a:cxnLst/>
            <a:rect l="l" t="t" r="r" b="b"/>
            <a:pathLst>
              <a:path h="102869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29209">
            <a:solidFill>
              <a:srgbClr val="A9D5E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9169401" y="2286000"/>
            <a:ext cx="29209" cy="228600"/>
          </a:xfrm>
          <a:custGeom>
            <a:avLst/>
            <a:gdLst/>
            <a:ahLst/>
            <a:cxnLst/>
            <a:rect l="l" t="t" r="r" b="b"/>
            <a:pathLst>
              <a:path w="29209" h="228600">
                <a:moveTo>
                  <a:pt x="0" y="228600"/>
                </a:moveTo>
                <a:lnTo>
                  <a:pt x="29209" y="228600"/>
                </a:lnTo>
                <a:lnTo>
                  <a:pt x="29209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A9D5E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3035935" y="1526539"/>
            <a:ext cx="0" cy="988060"/>
          </a:xfrm>
          <a:custGeom>
            <a:avLst/>
            <a:gdLst/>
            <a:ahLst/>
            <a:cxnLst/>
            <a:rect l="l" t="t" r="r" b="b"/>
            <a:pathLst>
              <a:path h="988060">
                <a:moveTo>
                  <a:pt x="0" y="0"/>
                </a:moveTo>
                <a:lnTo>
                  <a:pt x="0" y="988060"/>
                </a:lnTo>
              </a:path>
            </a:pathLst>
          </a:custGeom>
          <a:ln w="29210">
            <a:solidFill>
              <a:srgbClr val="A8D5E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3021330" y="1511935"/>
            <a:ext cx="6148070" cy="0"/>
          </a:xfrm>
          <a:custGeom>
            <a:avLst/>
            <a:gdLst/>
            <a:ahLst/>
            <a:cxnLst/>
            <a:rect l="l" t="t" r="r" b="b"/>
            <a:pathLst>
              <a:path w="6148070">
                <a:moveTo>
                  <a:pt x="0" y="0"/>
                </a:moveTo>
                <a:lnTo>
                  <a:pt x="6148070" y="0"/>
                </a:lnTo>
              </a:path>
            </a:pathLst>
          </a:custGeom>
          <a:ln w="29210">
            <a:solidFill>
              <a:srgbClr val="A8D5E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9155430" y="1526539"/>
            <a:ext cx="0" cy="73660"/>
          </a:xfrm>
          <a:custGeom>
            <a:avLst/>
            <a:gdLst/>
            <a:ahLst/>
            <a:cxnLst/>
            <a:rect l="l" t="t" r="r" b="b"/>
            <a:pathLst>
              <a:path h="73659">
                <a:moveTo>
                  <a:pt x="0" y="0"/>
                </a:moveTo>
                <a:lnTo>
                  <a:pt x="0" y="73660"/>
                </a:lnTo>
              </a:path>
            </a:pathLst>
          </a:custGeom>
          <a:ln w="27940">
            <a:solidFill>
              <a:srgbClr val="A8D5E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9141459" y="2286000"/>
            <a:ext cx="27940" cy="228600"/>
          </a:xfrm>
          <a:custGeom>
            <a:avLst/>
            <a:gdLst/>
            <a:ahLst/>
            <a:cxnLst/>
            <a:rect l="l" t="t" r="r" b="b"/>
            <a:pathLst>
              <a:path w="27940" h="228600">
                <a:moveTo>
                  <a:pt x="0" y="228600"/>
                </a:moveTo>
                <a:lnTo>
                  <a:pt x="27940" y="228600"/>
                </a:lnTo>
                <a:lnTo>
                  <a:pt x="27940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A8D5E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3065144" y="1555750"/>
            <a:ext cx="0" cy="958850"/>
          </a:xfrm>
          <a:custGeom>
            <a:avLst/>
            <a:gdLst/>
            <a:ahLst/>
            <a:cxnLst/>
            <a:rect l="l" t="t" r="r" b="b"/>
            <a:pathLst>
              <a:path h="958850">
                <a:moveTo>
                  <a:pt x="0" y="0"/>
                </a:moveTo>
                <a:lnTo>
                  <a:pt x="0" y="958850"/>
                </a:lnTo>
              </a:path>
            </a:pathLst>
          </a:custGeom>
          <a:ln w="29210">
            <a:solidFill>
              <a:srgbClr val="A7D5E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3050539" y="1541144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29210">
            <a:solidFill>
              <a:srgbClr val="A7D5E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9126855" y="1555750"/>
            <a:ext cx="0" cy="44450"/>
          </a:xfrm>
          <a:custGeom>
            <a:avLst/>
            <a:gdLst/>
            <a:ahLst/>
            <a:cxnLst/>
            <a:rect l="l" t="t" r="r" b="b"/>
            <a:pathLst>
              <a:path h="44450">
                <a:moveTo>
                  <a:pt x="0" y="0"/>
                </a:moveTo>
                <a:lnTo>
                  <a:pt x="0" y="44450"/>
                </a:lnTo>
              </a:path>
            </a:pathLst>
          </a:custGeom>
          <a:ln w="29209">
            <a:solidFill>
              <a:srgbClr val="A7D5E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9112251" y="2286000"/>
            <a:ext cx="29209" cy="228600"/>
          </a:xfrm>
          <a:custGeom>
            <a:avLst/>
            <a:gdLst/>
            <a:ahLst/>
            <a:cxnLst/>
            <a:rect l="l" t="t" r="r" b="b"/>
            <a:pathLst>
              <a:path w="29209" h="228600">
                <a:moveTo>
                  <a:pt x="0" y="228600"/>
                </a:moveTo>
                <a:lnTo>
                  <a:pt x="29209" y="228600"/>
                </a:lnTo>
                <a:lnTo>
                  <a:pt x="29209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A7D5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094355" y="1584960"/>
            <a:ext cx="0" cy="929640"/>
          </a:xfrm>
          <a:custGeom>
            <a:avLst/>
            <a:gdLst/>
            <a:ahLst/>
            <a:cxnLst/>
            <a:rect l="l" t="t" r="r" b="b"/>
            <a:pathLst>
              <a:path h="929639">
                <a:moveTo>
                  <a:pt x="0" y="0"/>
                </a:moveTo>
                <a:lnTo>
                  <a:pt x="0" y="929640"/>
                </a:lnTo>
              </a:path>
            </a:pathLst>
          </a:custGeom>
          <a:ln w="29210">
            <a:solidFill>
              <a:srgbClr val="A6D5E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079750" y="157035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29209">
            <a:solidFill>
              <a:srgbClr val="A6D5E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9083041" y="1592580"/>
            <a:ext cx="29209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9209" y="0"/>
                </a:lnTo>
              </a:path>
            </a:pathLst>
          </a:custGeom>
          <a:ln w="29209">
            <a:solidFill>
              <a:srgbClr val="A6D5E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9083041" y="2286000"/>
            <a:ext cx="29209" cy="228600"/>
          </a:xfrm>
          <a:custGeom>
            <a:avLst/>
            <a:gdLst/>
            <a:ahLst/>
            <a:cxnLst/>
            <a:rect l="l" t="t" r="r" b="b"/>
            <a:pathLst>
              <a:path w="29209" h="228600">
                <a:moveTo>
                  <a:pt x="0" y="228600"/>
                </a:moveTo>
                <a:lnTo>
                  <a:pt x="29209" y="228600"/>
                </a:lnTo>
                <a:lnTo>
                  <a:pt x="29209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A6D5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122930" y="1612900"/>
            <a:ext cx="0" cy="901700"/>
          </a:xfrm>
          <a:custGeom>
            <a:avLst/>
            <a:gdLst/>
            <a:ahLst/>
            <a:cxnLst/>
            <a:rect l="l" t="t" r="r" b="b"/>
            <a:pathLst>
              <a:path h="901700">
                <a:moveTo>
                  <a:pt x="0" y="0"/>
                </a:moveTo>
                <a:lnTo>
                  <a:pt x="0" y="901700"/>
                </a:lnTo>
              </a:path>
            </a:pathLst>
          </a:custGeom>
          <a:ln w="27939">
            <a:solidFill>
              <a:srgbClr val="A5D5E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108960" y="1598930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27940">
            <a:solidFill>
              <a:srgbClr val="A5D5E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9053831" y="2286000"/>
            <a:ext cx="29209" cy="228600"/>
          </a:xfrm>
          <a:custGeom>
            <a:avLst/>
            <a:gdLst/>
            <a:ahLst/>
            <a:cxnLst/>
            <a:rect l="l" t="t" r="r" b="b"/>
            <a:pathLst>
              <a:path w="29209" h="228600">
                <a:moveTo>
                  <a:pt x="0" y="228600"/>
                </a:moveTo>
                <a:lnTo>
                  <a:pt x="29210" y="228600"/>
                </a:lnTo>
                <a:lnTo>
                  <a:pt x="29210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A5D5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3151504" y="1642110"/>
            <a:ext cx="0" cy="872490"/>
          </a:xfrm>
          <a:custGeom>
            <a:avLst/>
            <a:gdLst/>
            <a:ahLst/>
            <a:cxnLst/>
            <a:rect l="l" t="t" r="r" b="b"/>
            <a:pathLst>
              <a:path h="872489">
                <a:moveTo>
                  <a:pt x="0" y="0"/>
                </a:moveTo>
                <a:lnTo>
                  <a:pt x="0" y="872490"/>
                </a:lnTo>
              </a:path>
            </a:pathLst>
          </a:custGeom>
          <a:ln w="29210">
            <a:solidFill>
              <a:srgbClr val="A4D4E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7391400" y="1612901"/>
            <a:ext cx="609600" cy="29209"/>
          </a:xfrm>
          <a:custGeom>
            <a:avLst/>
            <a:gdLst/>
            <a:ahLst/>
            <a:cxnLst/>
            <a:rect l="l" t="t" r="r" b="b"/>
            <a:pathLst>
              <a:path w="609600" h="29210">
                <a:moveTo>
                  <a:pt x="0" y="29209"/>
                </a:moveTo>
                <a:lnTo>
                  <a:pt x="609600" y="29209"/>
                </a:lnTo>
                <a:lnTo>
                  <a:pt x="609600" y="0"/>
                </a:lnTo>
                <a:lnTo>
                  <a:pt x="0" y="0"/>
                </a:lnTo>
                <a:lnTo>
                  <a:pt x="0" y="29209"/>
                </a:lnTo>
                <a:close/>
              </a:path>
            </a:pathLst>
          </a:custGeom>
          <a:solidFill>
            <a:srgbClr val="A4D4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3136900" y="1627504"/>
            <a:ext cx="1663700" cy="0"/>
          </a:xfrm>
          <a:custGeom>
            <a:avLst/>
            <a:gdLst/>
            <a:ahLst/>
            <a:cxnLst/>
            <a:rect l="l" t="t" r="r" b="b"/>
            <a:pathLst>
              <a:path w="1663700">
                <a:moveTo>
                  <a:pt x="0" y="0"/>
                </a:moveTo>
                <a:lnTo>
                  <a:pt x="1663700" y="0"/>
                </a:lnTo>
              </a:path>
            </a:pathLst>
          </a:custGeom>
          <a:ln w="29209">
            <a:solidFill>
              <a:srgbClr val="A4D4E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9025890" y="2286000"/>
            <a:ext cx="27940" cy="228600"/>
          </a:xfrm>
          <a:custGeom>
            <a:avLst/>
            <a:gdLst/>
            <a:ahLst/>
            <a:cxnLst/>
            <a:rect l="l" t="t" r="r" b="b"/>
            <a:pathLst>
              <a:path w="27940" h="228600">
                <a:moveTo>
                  <a:pt x="0" y="228600"/>
                </a:moveTo>
                <a:lnTo>
                  <a:pt x="27939" y="228600"/>
                </a:lnTo>
                <a:lnTo>
                  <a:pt x="27939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A4D4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3180714" y="1671320"/>
            <a:ext cx="0" cy="843280"/>
          </a:xfrm>
          <a:custGeom>
            <a:avLst/>
            <a:gdLst/>
            <a:ahLst/>
            <a:cxnLst/>
            <a:rect l="l" t="t" r="r" b="b"/>
            <a:pathLst>
              <a:path h="843280">
                <a:moveTo>
                  <a:pt x="0" y="0"/>
                </a:moveTo>
                <a:lnTo>
                  <a:pt x="0" y="843280"/>
                </a:lnTo>
              </a:path>
            </a:pathLst>
          </a:custGeom>
          <a:ln w="29209">
            <a:solidFill>
              <a:srgbClr val="A3D4E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7391400" y="1642111"/>
            <a:ext cx="609600" cy="29209"/>
          </a:xfrm>
          <a:custGeom>
            <a:avLst/>
            <a:gdLst/>
            <a:ahLst/>
            <a:cxnLst/>
            <a:rect l="l" t="t" r="r" b="b"/>
            <a:pathLst>
              <a:path w="609600" h="29210">
                <a:moveTo>
                  <a:pt x="0" y="29209"/>
                </a:moveTo>
                <a:lnTo>
                  <a:pt x="609600" y="29209"/>
                </a:lnTo>
                <a:lnTo>
                  <a:pt x="609600" y="0"/>
                </a:lnTo>
                <a:lnTo>
                  <a:pt x="0" y="0"/>
                </a:lnTo>
                <a:lnTo>
                  <a:pt x="0" y="29209"/>
                </a:lnTo>
                <a:close/>
              </a:path>
            </a:pathLst>
          </a:custGeom>
          <a:solidFill>
            <a:srgbClr val="A3D4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3166111" y="1656714"/>
            <a:ext cx="1634489" cy="0"/>
          </a:xfrm>
          <a:custGeom>
            <a:avLst/>
            <a:gdLst/>
            <a:ahLst/>
            <a:cxnLst/>
            <a:rect l="l" t="t" r="r" b="b"/>
            <a:pathLst>
              <a:path w="1634489">
                <a:moveTo>
                  <a:pt x="0" y="0"/>
                </a:moveTo>
                <a:lnTo>
                  <a:pt x="1634489" y="0"/>
                </a:lnTo>
              </a:path>
            </a:pathLst>
          </a:custGeom>
          <a:ln w="29209">
            <a:solidFill>
              <a:srgbClr val="A3D4E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8996681" y="2286000"/>
            <a:ext cx="29209" cy="228600"/>
          </a:xfrm>
          <a:custGeom>
            <a:avLst/>
            <a:gdLst/>
            <a:ahLst/>
            <a:cxnLst/>
            <a:rect l="l" t="t" r="r" b="b"/>
            <a:pathLst>
              <a:path w="29209" h="228600">
                <a:moveTo>
                  <a:pt x="0" y="228600"/>
                </a:moveTo>
                <a:lnTo>
                  <a:pt x="29210" y="228600"/>
                </a:lnTo>
                <a:lnTo>
                  <a:pt x="29210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A3D4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209925" y="1700530"/>
            <a:ext cx="0" cy="814069"/>
          </a:xfrm>
          <a:custGeom>
            <a:avLst/>
            <a:gdLst/>
            <a:ahLst/>
            <a:cxnLst/>
            <a:rect l="l" t="t" r="r" b="b"/>
            <a:pathLst>
              <a:path h="814069">
                <a:moveTo>
                  <a:pt x="0" y="0"/>
                </a:moveTo>
                <a:lnTo>
                  <a:pt x="0" y="814070"/>
                </a:lnTo>
              </a:path>
            </a:pathLst>
          </a:custGeom>
          <a:ln w="29210">
            <a:solidFill>
              <a:srgbClr val="A2D4E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7391400" y="1671321"/>
            <a:ext cx="609600" cy="29209"/>
          </a:xfrm>
          <a:custGeom>
            <a:avLst/>
            <a:gdLst/>
            <a:ahLst/>
            <a:cxnLst/>
            <a:rect l="l" t="t" r="r" b="b"/>
            <a:pathLst>
              <a:path w="609600" h="29210">
                <a:moveTo>
                  <a:pt x="0" y="29209"/>
                </a:moveTo>
                <a:lnTo>
                  <a:pt x="609600" y="29209"/>
                </a:lnTo>
                <a:lnTo>
                  <a:pt x="609600" y="0"/>
                </a:lnTo>
                <a:lnTo>
                  <a:pt x="0" y="0"/>
                </a:lnTo>
                <a:lnTo>
                  <a:pt x="0" y="29209"/>
                </a:lnTo>
                <a:close/>
              </a:path>
            </a:pathLst>
          </a:custGeom>
          <a:solidFill>
            <a:srgbClr val="A2D4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195320" y="1685925"/>
            <a:ext cx="1605280" cy="0"/>
          </a:xfrm>
          <a:custGeom>
            <a:avLst/>
            <a:gdLst/>
            <a:ahLst/>
            <a:cxnLst/>
            <a:rect l="l" t="t" r="r" b="b"/>
            <a:pathLst>
              <a:path w="1605279">
                <a:moveTo>
                  <a:pt x="0" y="0"/>
                </a:moveTo>
                <a:lnTo>
                  <a:pt x="1605280" y="0"/>
                </a:lnTo>
              </a:path>
            </a:pathLst>
          </a:custGeom>
          <a:ln w="29209">
            <a:solidFill>
              <a:srgbClr val="A2D4E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8967470" y="2286000"/>
            <a:ext cx="29209" cy="228600"/>
          </a:xfrm>
          <a:custGeom>
            <a:avLst/>
            <a:gdLst/>
            <a:ahLst/>
            <a:cxnLst/>
            <a:rect l="l" t="t" r="r" b="b"/>
            <a:pathLst>
              <a:path w="29209" h="228600">
                <a:moveTo>
                  <a:pt x="0" y="228600"/>
                </a:moveTo>
                <a:lnTo>
                  <a:pt x="29209" y="228600"/>
                </a:lnTo>
                <a:lnTo>
                  <a:pt x="29209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A2D4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238500" y="1728470"/>
            <a:ext cx="0" cy="786130"/>
          </a:xfrm>
          <a:custGeom>
            <a:avLst/>
            <a:gdLst/>
            <a:ahLst/>
            <a:cxnLst/>
            <a:rect l="l" t="t" r="r" b="b"/>
            <a:pathLst>
              <a:path h="786130">
                <a:moveTo>
                  <a:pt x="0" y="0"/>
                </a:moveTo>
                <a:lnTo>
                  <a:pt x="0" y="786130"/>
                </a:lnTo>
              </a:path>
            </a:pathLst>
          </a:custGeom>
          <a:ln w="27939">
            <a:solidFill>
              <a:srgbClr val="A1D4E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7391400" y="1700529"/>
            <a:ext cx="609600" cy="27940"/>
          </a:xfrm>
          <a:custGeom>
            <a:avLst/>
            <a:gdLst/>
            <a:ahLst/>
            <a:cxnLst/>
            <a:rect l="l" t="t" r="r" b="b"/>
            <a:pathLst>
              <a:path w="609600" h="27939">
                <a:moveTo>
                  <a:pt x="0" y="27940"/>
                </a:moveTo>
                <a:lnTo>
                  <a:pt x="609600" y="27940"/>
                </a:lnTo>
                <a:lnTo>
                  <a:pt x="60960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A1D4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3224529" y="1714500"/>
            <a:ext cx="1576070" cy="0"/>
          </a:xfrm>
          <a:custGeom>
            <a:avLst/>
            <a:gdLst/>
            <a:ahLst/>
            <a:cxnLst/>
            <a:rect l="l" t="t" r="r" b="b"/>
            <a:pathLst>
              <a:path w="1576070">
                <a:moveTo>
                  <a:pt x="0" y="0"/>
                </a:moveTo>
                <a:lnTo>
                  <a:pt x="1576070" y="0"/>
                </a:lnTo>
              </a:path>
            </a:pathLst>
          </a:custGeom>
          <a:ln w="27940">
            <a:solidFill>
              <a:srgbClr val="A1D4E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8939530" y="2286000"/>
            <a:ext cx="27940" cy="228600"/>
          </a:xfrm>
          <a:custGeom>
            <a:avLst/>
            <a:gdLst/>
            <a:ahLst/>
            <a:cxnLst/>
            <a:rect l="l" t="t" r="r" b="b"/>
            <a:pathLst>
              <a:path w="27940" h="228600">
                <a:moveTo>
                  <a:pt x="0" y="228600"/>
                </a:moveTo>
                <a:lnTo>
                  <a:pt x="27940" y="228600"/>
                </a:lnTo>
                <a:lnTo>
                  <a:pt x="27940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A1D4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3267075" y="1757679"/>
            <a:ext cx="0" cy="756920"/>
          </a:xfrm>
          <a:custGeom>
            <a:avLst/>
            <a:gdLst/>
            <a:ahLst/>
            <a:cxnLst/>
            <a:rect l="l" t="t" r="r" b="b"/>
            <a:pathLst>
              <a:path h="756919">
                <a:moveTo>
                  <a:pt x="0" y="0"/>
                </a:moveTo>
                <a:lnTo>
                  <a:pt x="0" y="756920"/>
                </a:lnTo>
              </a:path>
            </a:pathLst>
          </a:custGeom>
          <a:ln w="29210">
            <a:solidFill>
              <a:srgbClr val="A0D4E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7391400" y="1728471"/>
            <a:ext cx="609600" cy="29209"/>
          </a:xfrm>
          <a:custGeom>
            <a:avLst/>
            <a:gdLst/>
            <a:ahLst/>
            <a:cxnLst/>
            <a:rect l="l" t="t" r="r" b="b"/>
            <a:pathLst>
              <a:path w="609600" h="29210">
                <a:moveTo>
                  <a:pt x="0" y="29209"/>
                </a:moveTo>
                <a:lnTo>
                  <a:pt x="609600" y="29209"/>
                </a:lnTo>
                <a:lnTo>
                  <a:pt x="609600" y="0"/>
                </a:lnTo>
                <a:lnTo>
                  <a:pt x="0" y="0"/>
                </a:lnTo>
                <a:lnTo>
                  <a:pt x="0" y="29209"/>
                </a:lnTo>
                <a:close/>
              </a:path>
            </a:pathLst>
          </a:custGeom>
          <a:solidFill>
            <a:srgbClr val="A0D4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3252470" y="1743075"/>
            <a:ext cx="1548130" cy="0"/>
          </a:xfrm>
          <a:custGeom>
            <a:avLst/>
            <a:gdLst/>
            <a:ahLst/>
            <a:cxnLst/>
            <a:rect l="l" t="t" r="r" b="b"/>
            <a:pathLst>
              <a:path w="1548129">
                <a:moveTo>
                  <a:pt x="0" y="0"/>
                </a:moveTo>
                <a:lnTo>
                  <a:pt x="1548130" y="0"/>
                </a:lnTo>
              </a:path>
            </a:pathLst>
          </a:custGeom>
          <a:ln w="29209">
            <a:solidFill>
              <a:srgbClr val="A0D4E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8910320" y="2286000"/>
            <a:ext cx="29209" cy="228600"/>
          </a:xfrm>
          <a:custGeom>
            <a:avLst/>
            <a:gdLst/>
            <a:ahLst/>
            <a:cxnLst/>
            <a:rect l="l" t="t" r="r" b="b"/>
            <a:pathLst>
              <a:path w="29209" h="228600">
                <a:moveTo>
                  <a:pt x="0" y="228600"/>
                </a:moveTo>
                <a:lnTo>
                  <a:pt x="29209" y="228600"/>
                </a:lnTo>
                <a:lnTo>
                  <a:pt x="29209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A0D4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296285" y="1786889"/>
            <a:ext cx="0" cy="727710"/>
          </a:xfrm>
          <a:custGeom>
            <a:avLst/>
            <a:gdLst/>
            <a:ahLst/>
            <a:cxnLst/>
            <a:rect l="l" t="t" r="r" b="b"/>
            <a:pathLst>
              <a:path h="727710">
                <a:moveTo>
                  <a:pt x="0" y="0"/>
                </a:moveTo>
                <a:lnTo>
                  <a:pt x="0" y="727710"/>
                </a:lnTo>
              </a:path>
            </a:pathLst>
          </a:custGeom>
          <a:ln w="29209">
            <a:solidFill>
              <a:srgbClr val="9FD4E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7391400" y="1757680"/>
            <a:ext cx="609600" cy="29209"/>
          </a:xfrm>
          <a:custGeom>
            <a:avLst/>
            <a:gdLst/>
            <a:ahLst/>
            <a:cxnLst/>
            <a:rect l="l" t="t" r="r" b="b"/>
            <a:pathLst>
              <a:path w="609600" h="29210">
                <a:moveTo>
                  <a:pt x="0" y="29209"/>
                </a:moveTo>
                <a:lnTo>
                  <a:pt x="609600" y="29209"/>
                </a:lnTo>
                <a:lnTo>
                  <a:pt x="609600" y="0"/>
                </a:lnTo>
                <a:lnTo>
                  <a:pt x="0" y="0"/>
                </a:lnTo>
                <a:lnTo>
                  <a:pt x="0" y="29209"/>
                </a:lnTo>
                <a:close/>
              </a:path>
            </a:pathLst>
          </a:custGeom>
          <a:solidFill>
            <a:srgbClr val="9FD4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281679" y="1772285"/>
            <a:ext cx="1518920" cy="0"/>
          </a:xfrm>
          <a:custGeom>
            <a:avLst/>
            <a:gdLst/>
            <a:ahLst/>
            <a:cxnLst/>
            <a:rect l="l" t="t" r="r" b="b"/>
            <a:pathLst>
              <a:path w="1518920">
                <a:moveTo>
                  <a:pt x="0" y="0"/>
                </a:moveTo>
                <a:lnTo>
                  <a:pt x="1518920" y="0"/>
                </a:lnTo>
              </a:path>
            </a:pathLst>
          </a:custGeom>
          <a:ln w="29209">
            <a:solidFill>
              <a:srgbClr val="9FD4E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8881110" y="2286000"/>
            <a:ext cx="29209" cy="228600"/>
          </a:xfrm>
          <a:custGeom>
            <a:avLst/>
            <a:gdLst/>
            <a:ahLst/>
            <a:cxnLst/>
            <a:rect l="l" t="t" r="r" b="b"/>
            <a:pathLst>
              <a:path w="29209" h="228600">
                <a:moveTo>
                  <a:pt x="0" y="228600"/>
                </a:moveTo>
                <a:lnTo>
                  <a:pt x="29210" y="228600"/>
                </a:lnTo>
                <a:lnTo>
                  <a:pt x="29210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9FD4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324860" y="1814829"/>
            <a:ext cx="0" cy="699770"/>
          </a:xfrm>
          <a:custGeom>
            <a:avLst/>
            <a:gdLst/>
            <a:ahLst/>
            <a:cxnLst/>
            <a:rect l="l" t="t" r="r" b="b"/>
            <a:pathLst>
              <a:path h="699769">
                <a:moveTo>
                  <a:pt x="0" y="0"/>
                </a:moveTo>
                <a:lnTo>
                  <a:pt x="0" y="699770"/>
                </a:lnTo>
              </a:path>
            </a:pathLst>
          </a:custGeom>
          <a:ln w="27940">
            <a:solidFill>
              <a:srgbClr val="9ED4E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7391400" y="1786889"/>
            <a:ext cx="609600" cy="27940"/>
          </a:xfrm>
          <a:custGeom>
            <a:avLst/>
            <a:gdLst/>
            <a:ahLst/>
            <a:cxnLst/>
            <a:rect l="l" t="t" r="r" b="b"/>
            <a:pathLst>
              <a:path w="609600" h="27939">
                <a:moveTo>
                  <a:pt x="0" y="27940"/>
                </a:moveTo>
                <a:lnTo>
                  <a:pt x="609600" y="27940"/>
                </a:lnTo>
                <a:lnTo>
                  <a:pt x="60960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9ED4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3310889" y="1800860"/>
            <a:ext cx="1489710" cy="0"/>
          </a:xfrm>
          <a:custGeom>
            <a:avLst/>
            <a:gdLst/>
            <a:ahLst/>
            <a:cxnLst/>
            <a:rect l="l" t="t" r="r" b="b"/>
            <a:pathLst>
              <a:path w="1489710">
                <a:moveTo>
                  <a:pt x="0" y="0"/>
                </a:moveTo>
                <a:lnTo>
                  <a:pt x="1489710" y="0"/>
                </a:lnTo>
              </a:path>
            </a:pathLst>
          </a:custGeom>
          <a:ln w="27940">
            <a:solidFill>
              <a:srgbClr val="9ED4E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8851901" y="2286000"/>
            <a:ext cx="29209" cy="228600"/>
          </a:xfrm>
          <a:custGeom>
            <a:avLst/>
            <a:gdLst/>
            <a:ahLst/>
            <a:cxnLst/>
            <a:rect l="l" t="t" r="r" b="b"/>
            <a:pathLst>
              <a:path w="29209" h="228600">
                <a:moveTo>
                  <a:pt x="0" y="228600"/>
                </a:moveTo>
                <a:lnTo>
                  <a:pt x="29209" y="228600"/>
                </a:lnTo>
                <a:lnTo>
                  <a:pt x="29209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9ED4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3353435" y="1844039"/>
            <a:ext cx="0" cy="670560"/>
          </a:xfrm>
          <a:custGeom>
            <a:avLst/>
            <a:gdLst/>
            <a:ahLst/>
            <a:cxnLst/>
            <a:rect l="l" t="t" r="r" b="b"/>
            <a:pathLst>
              <a:path h="670560">
                <a:moveTo>
                  <a:pt x="0" y="0"/>
                </a:moveTo>
                <a:lnTo>
                  <a:pt x="0" y="670560"/>
                </a:lnTo>
              </a:path>
            </a:pathLst>
          </a:custGeom>
          <a:ln w="29209">
            <a:solidFill>
              <a:srgbClr val="9DD3E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7391400" y="1814830"/>
            <a:ext cx="609600" cy="29209"/>
          </a:xfrm>
          <a:custGeom>
            <a:avLst/>
            <a:gdLst/>
            <a:ahLst/>
            <a:cxnLst/>
            <a:rect l="l" t="t" r="r" b="b"/>
            <a:pathLst>
              <a:path w="609600" h="29210">
                <a:moveTo>
                  <a:pt x="0" y="29209"/>
                </a:moveTo>
                <a:lnTo>
                  <a:pt x="609600" y="29209"/>
                </a:lnTo>
                <a:lnTo>
                  <a:pt x="609600" y="0"/>
                </a:lnTo>
                <a:lnTo>
                  <a:pt x="0" y="0"/>
                </a:lnTo>
                <a:lnTo>
                  <a:pt x="0" y="29209"/>
                </a:lnTo>
                <a:close/>
              </a:path>
            </a:pathLst>
          </a:custGeom>
          <a:solidFill>
            <a:srgbClr val="9DD3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3338829" y="1829435"/>
            <a:ext cx="1461770" cy="0"/>
          </a:xfrm>
          <a:custGeom>
            <a:avLst/>
            <a:gdLst/>
            <a:ahLst/>
            <a:cxnLst/>
            <a:rect l="l" t="t" r="r" b="b"/>
            <a:pathLst>
              <a:path w="1461770">
                <a:moveTo>
                  <a:pt x="0" y="0"/>
                </a:moveTo>
                <a:lnTo>
                  <a:pt x="1461770" y="0"/>
                </a:lnTo>
              </a:path>
            </a:pathLst>
          </a:custGeom>
          <a:ln w="29209">
            <a:solidFill>
              <a:srgbClr val="9DD3E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8823959" y="2286000"/>
            <a:ext cx="27940" cy="228600"/>
          </a:xfrm>
          <a:custGeom>
            <a:avLst/>
            <a:gdLst/>
            <a:ahLst/>
            <a:cxnLst/>
            <a:rect l="l" t="t" r="r" b="b"/>
            <a:pathLst>
              <a:path w="27940" h="228600">
                <a:moveTo>
                  <a:pt x="0" y="228600"/>
                </a:moveTo>
                <a:lnTo>
                  <a:pt x="27940" y="228600"/>
                </a:lnTo>
                <a:lnTo>
                  <a:pt x="27940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9DD3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382645" y="1873250"/>
            <a:ext cx="0" cy="641350"/>
          </a:xfrm>
          <a:custGeom>
            <a:avLst/>
            <a:gdLst/>
            <a:ahLst/>
            <a:cxnLst/>
            <a:rect l="l" t="t" r="r" b="b"/>
            <a:pathLst>
              <a:path h="641350">
                <a:moveTo>
                  <a:pt x="0" y="0"/>
                </a:moveTo>
                <a:lnTo>
                  <a:pt x="0" y="641350"/>
                </a:lnTo>
              </a:path>
            </a:pathLst>
          </a:custGeom>
          <a:ln w="29210">
            <a:solidFill>
              <a:srgbClr val="9CD3E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7391400" y="1844040"/>
            <a:ext cx="609600" cy="29209"/>
          </a:xfrm>
          <a:custGeom>
            <a:avLst/>
            <a:gdLst/>
            <a:ahLst/>
            <a:cxnLst/>
            <a:rect l="l" t="t" r="r" b="b"/>
            <a:pathLst>
              <a:path w="609600" h="29210">
                <a:moveTo>
                  <a:pt x="0" y="29209"/>
                </a:moveTo>
                <a:lnTo>
                  <a:pt x="609600" y="29209"/>
                </a:lnTo>
                <a:lnTo>
                  <a:pt x="609600" y="0"/>
                </a:lnTo>
                <a:lnTo>
                  <a:pt x="0" y="0"/>
                </a:lnTo>
                <a:lnTo>
                  <a:pt x="0" y="29209"/>
                </a:lnTo>
                <a:close/>
              </a:path>
            </a:pathLst>
          </a:custGeom>
          <a:solidFill>
            <a:srgbClr val="9CD3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368039" y="1858645"/>
            <a:ext cx="1432560" cy="0"/>
          </a:xfrm>
          <a:custGeom>
            <a:avLst/>
            <a:gdLst/>
            <a:ahLst/>
            <a:cxnLst/>
            <a:rect l="l" t="t" r="r" b="b"/>
            <a:pathLst>
              <a:path w="1432560">
                <a:moveTo>
                  <a:pt x="0" y="0"/>
                </a:moveTo>
                <a:lnTo>
                  <a:pt x="1432560" y="0"/>
                </a:lnTo>
              </a:path>
            </a:pathLst>
          </a:custGeom>
          <a:ln w="29209">
            <a:solidFill>
              <a:srgbClr val="9CD3E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8794751" y="2286000"/>
            <a:ext cx="29209" cy="228600"/>
          </a:xfrm>
          <a:custGeom>
            <a:avLst/>
            <a:gdLst/>
            <a:ahLst/>
            <a:cxnLst/>
            <a:rect l="l" t="t" r="r" b="b"/>
            <a:pathLst>
              <a:path w="29209" h="228600">
                <a:moveTo>
                  <a:pt x="0" y="228600"/>
                </a:moveTo>
                <a:lnTo>
                  <a:pt x="29209" y="228600"/>
                </a:lnTo>
                <a:lnTo>
                  <a:pt x="29209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9CD3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411220" y="1901189"/>
            <a:ext cx="0" cy="613410"/>
          </a:xfrm>
          <a:custGeom>
            <a:avLst/>
            <a:gdLst/>
            <a:ahLst/>
            <a:cxnLst/>
            <a:rect l="l" t="t" r="r" b="b"/>
            <a:pathLst>
              <a:path h="613410">
                <a:moveTo>
                  <a:pt x="0" y="0"/>
                </a:moveTo>
                <a:lnTo>
                  <a:pt x="0" y="613410"/>
                </a:lnTo>
              </a:path>
            </a:pathLst>
          </a:custGeom>
          <a:ln w="27939">
            <a:solidFill>
              <a:srgbClr val="9BD3E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7391400" y="1873250"/>
            <a:ext cx="609600" cy="27940"/>
          </a:xfrm>
          <a:custGeom>
            <a:avLst/>
            <a:gdLst/>
            <a:ahLst/>
            <a:cxnLst/>
            <a:rect l="l" t="t" r="r" b="b"/>
            <a:pathLst>
              <a:path w="609600" h="27939">
                <a:moveTo>
                  <a:pt x="0" y="27940"/>
                </a:moveTo>
                <a:lnTo>
                  <a:pt x="609600" y="27940"/>
                </a:lnTo>
                <a:lnTo>
                  <a:pt x="60960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9BD3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397250" y="1887220"/>
            <a:ext cx="1403350" cy="0"/>
          </a:xfrm>
          <a:custGeom>
            <a:avLst/>
            <a:gdLst/>
            <a:ahLst/>
            <a:cxnLst/>
            <a:rect l="l" t="t" r="r" b="b"/>
            <a:pathLst>
              <a:path w="1403350">
                <a:moveTo>
                  <a:pt x="0" y="0"/>
                </a:moveTo>
                <a:lnTo>
                  <a:pt x="1403350" y="0"/>
                </a:lnTo>
              </a:path>
            </a:pathLst>
          </a:custGeom>
          <a:ln w="27940">
            <a:solidFill>
              <a:srgbClr val="9BD3E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8765541" y="2286000"/>
            <a:ext cx="29209" cy="228600"/>
          </a:xfrm>
          <a:custGeom>
            <a:avLst/>
            <a:gdLst/>
            <a:ahLst/>
            <a:cxnLst/>
            <a:rect l="l" t="t" r="r" b="b"/>
            <a:pathLst>
              <a:path w="29209" h="228600">
                <a:moveTo>
                  <a:pt x="0" y="228600"/>
                </a:moveTo>
                <a:lnTo>
                  <a:pt x="29209" y="228600"/>
                </a:lnTo>
                <a:lnTo>
                  <a:pt x="29209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9BD3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439795" y="1930400"/>
            <a:ext cx="0" cy="584200"/>
          </a:xfrm>
          <a:custGeom>
            <a:avLst/>
            <a:gdLst/>
            <a:ahLst/>
            <a:cxnLst/>
            <a:rect l="l" t="t" r="r" b="b"/>
            <a:pathLst>
              <a:path h="584200">
                <a:moveTo>
                  <a:pt x="0" y="0"/>
                </a:moveTo>
                <a:lnTo>
                  <a:pt x="0" y="584200"/>
                </a:lnTo>
              </a:path>
            </a:pathLst>
          </a:custGeom>
          <a:ln w="29210">
            <a:solidFill>
              <a:srgbClr val="9AD3E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7391400" y="1901190"/>
            <a:ext cx="609600" cy="29209"/>
          </a:xfrm>
          <a:custGeom>
            <a:avLst/>
            <a:gdLst/>
            <a:ahLst/>
            <a:cxnLst/>
            <a:rect l="l" t="t" r="r" b="b"/>
            <a:pathLst>
              <a:path w="609600" h="29210">
                <a:moveTo>
                  <a:pt x="0" y="29209"/>
                </a:moveTo>
                <a:lnTo>
                  <a:pt x="609600" y="29209"/>
                </a:lnTo>
                <a:lnTo>
                  <a:pt x="609600" y="0"/>
                </a:lnTo>
                <a:lnTo>
                  <a:pt x="0" y="0"/>
                </a:lnTo>
                <a:lnTo>
                  <a:pt x="0" y="29209"/>
                </a:lnTo>
                <a:close/>
              </a:path>
            </a:pathLst>
          </a:custGeom>
          <a:solidFill>
            <a:srgbClr val="9AD3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425189" y="1915795"/>
            <a:ext cx="1375410" cy="0"/>
          </a:xfrm>
          <a:custGeom>
            <a:avLst/>
            <a:gdLst/>
            <a:ahLst/>
            <a:cxnLst/>
            <a:rect l="l" t="t" r="r" b="b"/>
            <a:pathLst>
              <a:path w="1375410">
                <a:moveTo>
                  <a:pt x="0" y="0"/>
                </a:moveTo>
                <a:lnTo>
                  <a:pt x="1375410" y="0"/>
                </a:lnTo>
              </a:path>
            </a:pathLst>
          </a:custGeom>
          <a:ln w="29209">
            <a:solidFill>
              <a:srgbClr val="9AD3E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8737600" y="2286000"/>
            <a:ext cx="27940" cy="228600"/>
          </a:xfrm>
          <a:custGeom>
            <a:avLst/>
            <a:gdLst/>
            <a:ahLst/>
            <a:cxnLst/>
            <a:rect l="l" t="t" r="r" b="b"/>
            <a:pathLst>
              <a:path w="27940" h="228600">
                <a:moveTo>
                  <a:pt x="0" y="228600"/>
                </a:moveTo>
                <a:lnTo>
                  <a:pt x="27940" y="228600"/>
                </a:lnTo>
                <a:lnTo>
                  <a:pt x="27940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9AD3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469004" y="1959610"/>
            <a:ext cx="0" cy="554990"/>
          </a:xfrm>
          <a:custGeom>
            <a:avLst/>
            <a:gdLst/>
            <a:ahLst/>
            <a:cxnLst/>
            <a:rect l="l" t="t" r="r" b="b"/>
            <a:pathLst>
              <a:path h="554989">
                <a:moveTo>
                  <a:pt x="0" y="0"/>
                </a:moveTo>
                <a:lnTo>
                  <a:pt x="0" y="554990"/>
                </a:lnTo>
              </a:path>
            </a:pathLst>
          </a:custGeom>
          <a:ln w="29210">
            <a:solidFill>
              <a:srgbClr val="99D3E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7391400" y="1930401"/>
            <a:ext cx="609600" cy="29209"/>
          </a:xfrm>
          <a:custGeom>
            <a:avLst/>
            <a:gdLst/>
            <a:ahLst/>
            <a:cxnLst/>
            <a:rect l="l" t="t" r="r" b="b"/>
            <a:pathLst>
              <a:path w="609600" h="29210">
                <a:moveTo>
                  <a:pt x="0" y="29209"/>
                </a:moveTo>
                <a:lnTo>
                  <a:pt x="609600" y="29209"/>
                </a:lnTo>
                <a:lnTo>
                  <a:pt x="609600" y="0"/>
                </a:lnTo>
                <a:lnTo>
                  <a:pt x="0" y="0"/>
                </a:lnTo>
                <a:lnTo>
                  <a:pt x="0" y="29209"/>
                </a:lnTo>
                <a:close/>
              </a:path>
            </a:pathLst>
          </a:custGeom>
          <a:solidFill>
            <a:srgbClr val="99D3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454400" y="1945004"/>
            <a:ext cx="1346200" cy="0"/>
          </a:xfrm>
          <a:custGeom>
            <a:avLst/>
            <a:gdLst/>
            <a:ahLst/>
            <a:cxnLst/>
            <a:rect l="l" t="t" r="r" b="b"/>
            <a:pathLst>
              <a:path w="1346200">
                <a:moveTo>
                  <a:pt x="0" y="0"/>
                </a:moveTo>
                <a:lnTo>
                  <a:pt x="1346200" y="0"/>
                </a:lnTo>
              </a:path>
            </a:pathLst>
          </a:custGeom>
          <a:ln w="29209">
            <a:solidFill>
              <a:srgbClr val="99D3E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708391" y="2286000"/>
            <a:ext cx="29209" cy="228600"/>
          </a:xfrm>
          <a:custGeom>
            <a:avLst/>
            <a:gdLst/>
            <a:ahLst/>
            <a:cxnLst/>
            <a:rect l="l" t="t" r="r" b="b"/>
            <a:pathLst>
              <a:path w="29209" h="228600">
                <a:moveTo>
                  <a:pt x="0" y="228600"/>
                </a:moveTo>
                <a:lnTo>
                  <a:pt x="29209" y="228600"/>
                </a:lnTo>
                <a:lnTo>
                  <a:pt x="29209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99D3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497579" y="1987550"/>
            <a:ext cx="0" cy="527050"/>
          </a:xfrm>
          <a:custGeom>
            <a:avLst/>
            <a:gdLst/>
            <a:ahLst/>
            <a:cxnLst/>
            <a:rect l="l" t="t" r="r" b="b"/>
            <a:pathLst>
              <a:path h="527050">
                <a:moveTo>
                  <a:pt x="0" y="0"/>
                </a:moveTo>
                <a:lnTo>
                  <a:pt x="0" y="527050"/>
                </a:lnTo>
              </a:path>
            </a:pathLst>
          </a:custGeom>
          <a:ln w="27939">
            <a:solidFill>
              <a:srgbClr val="99D3E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391400" y="1959610"/>
            <a:ext cx="609600" cy="27940"/>
          </a:xfrm>
          <a:custGeom>
            <a:avLst/>
            <a:gdLst/>
            <a:ahLst/>
            <a:cxnLst/>
            <a:rect l="l" t="t" r="r" b="b"/>
            <a:pathLst>
              <a:path w="609600" h="27939">
                <a:moveTo>
                  <a:pt x="0" y="27940"/>
                </a:moveTo>
                <a:lnTo>
                  <a:pt x="609600" y="27940"/>
                </a:lnTo>
                <a:lnTo>
                  <a:pt x="60960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99D3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483610" y="1973579"/>
            <a:ext cx="1316990" cy="0"/>
          </a:xfrm>
          <a:custGeom>
            <a:avLst/>
            <a:gdLst/>
            <a:ahLst/>
            <a:cxnLst/>
            <a:rect l="l" t="t" r="r" b="b"/>
            <a:pathLst>
              <a:path w="1316989">
                <a:moveTo>
                  <a:pt x="0" y="0"/>
                </a:moveTo>
                <a:lnTo>
                  <a:pt x="1316989" y="0"/>
                </a:lnTo>
              </a:path>
            </a:pathLst>
          </a:custGeom>
          <a:ln w="27940">
            <a:solidFill>
              <a:srgbClr val="99D3E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8679181" y="2286000"/>
            <a:ext cx="29209" cy="228600"/>
          </a:xfrm>
          <a:custGeom>
            <a:avLst/>
            <a:gdLst/>
            <a:ahLst/>
            <a:cxnLst/>
            <a:rect l="l" t="t" r="r" b="b"/>
            <a:pathLst>
              <a:path w="29209" h="228600">
                <a:moveTo>
                  <a:pt x="0" y="228600"/>
                </a:moveTo>
                <a:lnTo>
                  <a:pt x="29210" y="228600"/>
                </a:lnTo>
                <a:lnTo>
                  <a:pt x="29210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99D3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526154" y="2016760"/>
            <a:ext cx="0" cy="497840"/>
          </a:xfrm>
          <a:custGeom>
            <a:avLst/>
            <a:gdLst/>
            <a:ahLst/>
            <a:cxnLst/>
            <a:rect l="l" t="t" r="r" b="b"/>
            <a:pathLst>
              <a:path h="497839">
                <a:moveTo>
                  <a:pt x="0" y="0"/>
                </a:moveTo>
                <a:lnTo>
                  <a:pt x="0" y="497840"/>
                </a:lnTo>
              </a:path>
            </a:pathLst>
          </a:custGeom>
          <a:ln w="29210">
            <a:solidFill>
              <a:srgbClr val="97D3E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7391400" y="1987551"/>
            <a:ext cx="609600" cy="29209"/>
          </a:xfrm>
          <a:custGeom>
            <a:avLst/>
            <a:gdLst/>
            <a:ahLst/>
            <a:cxnLst/>
            <a:rect l="l" t="t" r="r" b="b"/>
            <a:pathLst>
              <a:path w="609600" h="29210">
                <a:moveTo>
                  <a:pt x="0" y="29209"/>
                </a:moveTo>
                <a:lnTo>
                  <a:pt x="609600" y="29209"/>
                </a:lnTo>
                <a:lnTo>
                  <a:pt x="609600" y="0"/>
                </a:lnTo>
                <a:lnTo>
                  <a:pt x="0" y="0"/>
                </a:lnTo>
                <a:lnTo>
                  <a:pt x="0" y="29209"/>
                </a:lnTo>
                <a:close/>
              </a:path>
            </a:pathLst>
          </a:custGeom>
          <a:solidFill>
            <a:srgbClr val="97D3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511550" y="2002154"/>
            <a:ext cx="1289050" cy="0"/>
          </a:xfrm>
          <a:custGeom>
            <a:avLst/>
            <a:gdLst/>
            <a:ahLst/>
            <a:cxnLst/>
            <a:rect l="l" t="t" r="r" b="b"/>
            <a:pathLst>
              <a:path w="1289050">
                <a:moveTo>
                  <a:pt x="0" y="0"/>
                </a:moveTo>
                <a:lnTo>
                  <a:pt x="1289050" y="0"/>
                </a:lnTo>
              </a:path>
            </a:pathLst>
          </a:custGeom>
          <a:ln w="29209">
            <a:solidFill>
              <a:srgbClr val="97D3E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8651240" y="2286000"/>
            <a:ext cx="27940" cy="228600"/>
          </a:xfrm>
          <a:custGeom>
            <a:avLst/>
            <a:gdLst/>
            <a:ahLst/>
            <a:cxnLst/>
            <a:rect l="l" t="t" r="r" b="b"/>
            <a:pathLst>
              <a:path w="27940" h="228600">
                <a:moveTo>
                  <a:pt x="0" y="228600"/>
                </a:moveTo>
                <a:lnTo>
                  <a:pt x="27939" y="228600"/>
                </a:lnTo>
                <a:lnTo>
                  <a:pt x="27939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97D3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3555364" y="2045970"/>
            <a:ext cx="0" cy="468630"/>
          </a:xfrm>
          <a:custGeom>
            <a:avLst/>
            <a:gdLst/>
            <a:ahLst/>
            <a:cxnLst/>
            <a:rect l="l" t="t" r="r" b="b"/>
            <a:pathLst>
              <a:path h="468630">
                <a:moveTo>
                  <a:pt x="0" y="0"/>
                </a:moveTo>
                <a:lnTo>
                  <a:pt x="0" y="468630"/>
                </a:lnTo>
              </a:path>
            </a:pathLst>
          </a:custGeom>
          <a:ln w="29209">
            <a:solidFill>
              <a:srgbClr val="96D2F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7391400" y="2016761"/>
            <a:ext cx="609600" cy="29209"/>
          </a:xfrm>
          <a:custGeom>
            <a:avLst/>
            <a:gdLst/>
            <a:ahLst/>
            <a:cxnLst/>
            <a:rect l="l" t="t" r="r" b="b"/>
            <a:pathLst>
              <a:path w="609600" h="29210">
                <a:moveTo>
                  <a:pt x="0" y="29209"/>
                </a:moveTo>
                <a:lnTo>
                  <a:pt x="609600" y="29209"/>
                </a:lnTo>
                <a:lnTo>
                  <a:pt x="609600" y="0"/>
                </a:lnTo>
                <a:lnTo>
                  <a:pt x="0" y="0"/>
                </a:lnTo>
                <a:lnTo>
                  <a:pt x="0" y="29209"/>
                </a:lnTo>
                <a:close/>
              </a:path>
            </a:pathLst>
          </a:custGeom>
          <a:solidFill>
            <a:srgbClr val="96D2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3540760" y="2031364"/>
            <a:ext cx="1259840" cy="0"/>
          </a:xfrm>
          <a:custGeom>
            <a:avLst/>
            <a:gdLst/>
            <a:ahLst/>
            <a:cxnLst/>
            <a:rect l="l" t="t" r="r" b="b"/>
            <a:pathLst>
              <a:path w="1259839">
                <a:moveTo>
                  <a:pt x="0" y="0"/>
                </a:moveTo>
                <a:lnTo>
                  <a:pt x="1259839" y="0"/>
                </a:lnTo>
              </a:path>
            </a:pathLst>
          </a:custGeom>
          <a:ln w="29209">
            <a:solidFill>
              <a:srgbClr val="96D2F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8622031" y="2286000"/>
            <a:ext cx="29209" cy="228600"/>
          </a:xfrm>
          <a:custGeom>
            <a:avLst/>
            <a:gdLst/>
            <a:ahLst/>
            <a:cxnLst/>
            <a:rect l="l" t="t" r="r" b="b"/>
            <a:pathLst>
              <a:path w="29209" h="228600">
                <a:moveTo>
                  <a:pt x="0" y="228600"/>
                </a:moveTo>
                <a:lnTo>
                  <a:pt x="29210" y="228600"/>
                </a:lnTo>
                <a:lnTo>
                  <a:pt x="29210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96D2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3583939" y="2073910"/>
            <a:ext cx="0" cy="440690"/>
          </a:xfrm>
          <a:custGeom>
            <a:avLst/>
            <a:gdLst/>
            <a:ahLst/>
            <a:cxnLst/>
            <a:rect l="l" t="t" r="r" b="b"/>
            <a:pathLst>
              <a:path h="440689">
                <a:moveTo>
                  <a:pt x="0" y="0"/>
                </a:moveTo>
                <a:lnTo>
                  <a:pt x="0" y="440690"/>
                </a:lnTo>
              </a:path>
            </a:pathLst>
          </a:custGeom>
          <a:ln w="27940">
            <a:solidFill>
              <a:srgbClr val="95D2F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7391400" y="2045970"/>
            <a:ext cx="609600" cy="27940"/>
          </a:xfrm>
          <a:custGeom>
            <a:avLst/>
            <a:gdLst/>
            <a:ahLst/>
            <a:cxnLst/>
            <a:rect l="l" t="t" r="r" b="b"/>
            <a:pathLst>
              <a:path w="609600" h="27939">
                <a:moveTo>
                  <a:pt x="0" y="27940"/>
                </a:moveTo>
                <a:lnTo>
                  <a:pt x="609600" y="27940"/>
                </a:lnTo>
                <a:lnTo>
                  <a:pt x="60960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95D2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3569970" y="2059939"/>
            <a:ext cx="1230630" cy="0"/>
          </a:xfrm>
          <a:custGeom>
            <a:avLst/>
            <a:gdLst/>
            <a:ahLst/>
            <a:cxnLst/>
            <a:rect l="l" t="t" r="r" b="b"/>
            <a:pathLst>
              <a:path w="1230629">
                <a:moveTo>
                  <a:pt x="0" y="0"/>
                </a:moveTo>
                <a:lnTo>
                  <a:pt x="1230630" y="0"/>
                </a:lnTo>
              </a:path>
            </a:pathLst>
          </a:custGeom>
          <a:ln w="27940">
            <a:solidFill>
              <a:srgbClr val="95D2F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8592820" y="2286000"/>
            <a:ext cx="29209" cy="228600"/>
          </a:xfrm>
          <a:custGeom>
            <a:avLst/>
            <a:gdLst/>
            <a:ahLst/>
            <a:cxnLst/>
            <a:rect l="l" t="t" r="r" b="b"/>
            <a:pathLst>
              <a:path w="29209" h="228600">
                <a:moveTo>
                  <a:pt x="0" y="228600"/>
                </a:moveTo>
                <a:lnTo>
                  <a:pt x="29209" y="228600"/>
                </a:lnTo>
                <a:lnTo>
                  <a:pt x="29209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95D2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612514" y="2103120"/>
            <a:ext cx="0" cy="411480"/>
          </a:xfrm>
          <a:custGeom>
            <a:avLst/>
            <a:gdLst/>
            <a:ahLst/>
            <a:cxnLst/>
            <a:rect l="l" t="t" r="r" b="b"/>
            <a:pathLst>
              <a:path h="411480">
                <a:moveTo>
                  <a:pt x="0" y="0"/>
                </a:moveTo>
                <a:lnTo>
                  <a:pt x="0" y="411480"/>
                </a:lnTo>
              </a:path>
            </a:pathLst>
          </a:custGeom>
          <a:ln w="29209">
            <a:solidFill>
              <a:srgbClr val="94D2F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7391400" y="2073911"/>
            <a:ext cx="609600" cy="29209"/>
          </a:xfrm>
          <a:custGeom>
            <a:avLst/>
            <a:gdLst/>
            <a:ahLst/>
            <a:cxnLst/>
            <a:rect l="l" t="t" r="r" b="b"/>
            <a:pathLst>
              <a:path w="609600" h="29210">
                <a:moveTo>
                  <a:pt x="0" y="29209"/>
                </a:moveTo>
                <a:lnTo>
                  <a:pt x="609600" y="29209"/>
                </a:lnTo>
                <a:lnTo>
                  <a:pt x="609600" y="0"/>
                </a:lnTo>
                <a:lnTo>
                  <a:pt x="0" y="0"/>
                </a:lnTo>
                <a:lnTo>
                  <a:pt x="0" y="29209"/>
                </a:lnTo>
                <a:close/>
              </a:path>
            </a:pathLst>
          </a:custGeom>
          <a:solidFill>
            <a:srgbClr val="94D2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597910" y="2088514"/>
            <a:ext cx="1202690" cy="0"/>
          </a:xfrm>
          <a:custGeom>
            <a:avLst/>
            <a:gdLst/>
            <a:ahLst/>
            <a:cxnLst/>
            <a:rect l="l" t="t" r="r" b="b"/>
            <a:pathLst>
              <a:path w="1202689">
                <a:moveTo>
                  <a:pt x="0" y="0"/>
                </a:moveTo>
                <a:lnTo>
                  <a:pt x="1202689" y="0"/>
                </a:lnTo>
              </a:path>
            </a:pathLst>
          </a:custGeom>
          <a:ln w="29209">
            <a:solidFill>
              <a:srgbClr val="94D2F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8564880" y="2286000"/>
            <a:ext cx="27940" cy="228600"/>
          </a:xfrm>
          <a:custGeom>
            <a:avLst/>
            <a:gdLst/>
            <a:ahLst/>
            <a:cxnLst/>
            <a:rect l="l" t="t" r="r" b="b"/>
            <a:pathLst>
              <a:path w="27940" h="228600">
                <a:moveTo>
                  <a:pt x="0" y="228600"/>
                </a:moveTo>
                <a:lnTo>
                  <a:pt x="27940" y="228600"/>
                </a:lnTo>
                <a:lnTo>
                  <a:pt x="27940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94D2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641725" y="2132329"/>
            <a:ext cx="0" cy="382270"/>
          </a:xfrm>
          <a:custGeom>
            <a:avLst/>
            <a:gdLst/>
            <a:ahLst/>
            <a:cxnLst/>
            <a:rect l="l" t="t" r="r" b="b"/>
            <a:pathLst>
              <a:path h="382269">
                <a:moveTo>
                  <a:pt x="0" y="0"/>
                </a:moveTo>
                <a:lnTo>
                  <a:pt x="0" y="382270"/>
                </a:lnTo>
              </a:path>
            </a:pathLst>
          </a:custGeom>
          <a:ln w="29210">
            <a:solidFill>
              <a:srgbClr val="93D2F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7391400" y="2103121"/>
            <a:ext cx="609600" cy="29209"/>
          </a:xfrm>
          <a:custGeom>
            <a:avLst/>
            <a:gdLst/>
            <a:ahLst/>
            <a:cxnLst/>
            <a:rect l="l" t="t" r="r" b="b"/>
            <a:pathLst>
              <a:path w="609600" h="29210">
                <a:moveTo>
                  <a:pt x="0" y="29209"/>
                </a:moveTo>
                <a:lnTo>
                  <a:pt x="609600" y="29209"/>
                </a:lnTo>
                <a:lnTo>
                  <a:pt x="609600" y="0"/>
                </a:lnTo>
                <a:lnTo>
                  <a:pt x="0" y="0"/>
                </a:lnTo>
                <a:lnTo>
                  <a:pt x="0" y="29209"/>
                </a:lnTo>
                <a:close/>
              </a:path>
            </a:pathLst>
          </a:custGeom>
          <a:solidFill>
            <a:srgbClr val="93D2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3627120" y="2117725"/>
            <a:ext cx="1173480" cy="0"/>
          </a:xfrm>
          <a:custGeom>
            <a:avLst/>
            <a:gdLst/>
            <a:ahLst/>
            <a:cxnLst/>
            <a:rect l="l" t="t" r="r" b="b"/>
            <a:pathLst>
              <a:path w="1173479">
                <a:moveTo>
                  <a:pt x="0" y="0"/>
                </a:moveTo>
                <a:lnTo>
                  <a:pt x="1173480" y="0"/>
                </a:lnTo>
              </a:path>
            </a:pathLst>
          </a:custGeom>
          <a:ln w="29209">
            <a:solidFill>
              <a:srgbClr val="93D2F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8535670" y="2286000"/>
            <a:ext cx="29209" cy="228600"/>
          </a:xfrm>
          <a:custGeom>
            <a:avLst/>
            <a:gdLst/>
            <a:ahLst/>
            <a:cxnLst/>
            <a:rect l="l" t="t" r="r" b="b"/>
            <a:pathLst>
              <a:path w="29209" h="228600">
                <a:moveTo>
                  <a:pt x="0" y="228600"/>
                </a:moveTo>
                <a:lnTo>
                  <a:pt x="29209" y="228600"/>
                </a:lnTo>
                <a:lnTo>
                  <a:pt x="29209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93D2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3670935" y="2161539"/>
            <a:ext cx="0" cy="353060"/>
          </a:xfrm>
          <a:custGeom>
            <a:avLst/>
            <a:gdLst/>
            <a:ahLst/>
            <a:cxnLst/>
            <a:rect l="l" t="t" r="r" b="b"/>
            <a:pathLst>
              <a:path h="353060">
                <a:moveTo>
                  <a:pt x="0" y="0"/>
                </a:moveTo>
                <a:lnTo>
                  <a:pt x="0" y="353060"/>
                </a:lnTo>
              </a:path>
            </a:pathLst>
          </a:custGeom>
          <a:ln w="29209">
            <a:solidFill>
              <a:srgbClr val="92D2F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7391400" y="2132330"/>
            <a:ext cx="609600" cy="29209"/>
          </a:xfrm>
          <a:custGeom>
            <a:avLst/>
            <a:gdLst/>
            <a:ahLst/>
            <a:cxnLst/>
            <a:rect l="l" t="t" r="r" b="b"/>
            <a:pathLst>
              <a:path w="609600" h="29210">
                <a:moveTo>
                  <a:pt x="0" y="29209"/>
                </a:moveTo>
                <a:lnTo>
                  <a:pt x="609600" y="29209"/>
                </a:lnTo>
                <a:lnTo>
                  <a:pt x="609600" y="0"/>
                </a:lnTo>
                <a:lnTo>
                  <a:pt x="0" y="0"/>
                </a:lnTo>
                <a:lnTo>
                  <a:pt x="0" y="29209"/>
                </a:lnTo>
                <a:close/>
              </a:path>
            </a:pathLst>
          </a:custGeom>
          <a:solidFill>
            <a:srgbClr val="92D2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3656329" y="2146935"/>
            <a:ext cx="1144270" cy="0"/>
          </a:xfrm>
          <a:custGeom>
            <a:avLst/>
            <a:gdLst/>
            <a:ahLst/>
            <a:cxnLst/>
            <a:rect l="l" t="t" r="r" b="b"/>
            <a:pathLst>
              <a:path w="1144270">
                <a:moveTo>
                  <a:pt x="0" y="0"/>
                </a:moveTo>
                <a:lnTo>
                  <a:pt x="1144270" y="0"/>
                </a:lnTo>
              </a:path>
            </a:pathLst>
          </a:custGeom>
          <a:ln w="29209">
            <a:solidFill>
              <a:srgbClr val="92D2F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8506460" y="2286000"/>
            <a:ext cx="29209" cy="228600"/>
          </a:xfrm>
          <a:custGeom>
            <a:avLst/>
            <a:gdLst/>
            <a:ahLst/>
            <a:cxnLst/>
            <a:rect l="l" t="t" r="r" b="b"/>
            <a:pathLst>
              <a:path w="29209" h="228600">
                <a:moveTo>
                  <a:pt x="0" y="228600"/>
                </a:moveTo>
                <a:lnTo>
                  <a:pt x="29210" y="228600"/>
                </a:lnTo>
                <a:lnTo>
                  <a:pt x="29210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92D2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3699510" y="2189479"/>
            <a:ext cx="0" cy="325120"/>
          </a:xfrm>
          <a:custGeom>
            <a:avLst/>
            <a:gdLst/>
            <a:ahLst/>
            <a:cxnLst/>
            <a:rect l="l" t="t" r="r" b="b"/>
            <a:pathLst>
              <a:path h="325119">
                <a:moveTo>
                  <a:pt x="0" y="0"/>
                </a:moveTo>
                <a:lnTo>
                  <a:pt x="0" y="325120"/>
                </a:lnTo>
              </a:path>
            </a:pathLst>
          </a:custGeom>
          <a:ln w="27940">
            <a:solidFill>
              <a:srgbClr val="91D2F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7391400" y="2161539"/>
            <a:ext cx="609600" cy="27940"/>
          </a:xfrm>
          <a:custGeom>
            <a:avLst/>
            <a:gdLst/>
            <a:ahLst/>
            <a:cxnLst/>
            <a:rect l="l" t="t" r="r" b="b"/>
            <a:pathLst>
              <a:path w="609600" h="27939">
                <a:moveTo>
                  <a:pt x="0" y="27940"/>
                </a:moveTo>
                <a:lnTo>
                  <a:pt x="609600" y="27940"/>
                </a:lnTo>
                <a:lnTo>
                  <a:pt x="60960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91D2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685539" y="2175510"/>
            <a:ext cx="1115060" cy="0"/>
          </a:xfrm>
          <a:custGeom>
            <a:avLst/>
            <a:gdLst/>
            <a:ahLst/>
            <a:cxnLst/>
            <a:rect l="l" t="t" r="r" b="b"/>
            <a:pathLst>
              <a:path w="1115060">
                <a:moveTo>
                  <a:pt x="0" y="0"/>
                </a:moveTo>
                <a:lnTo>
                  <a:pt x="1115060" y="0"/>
                </a:lnTo>
              </a:path>
            </a:pathLst>
          </a:custGeom>
          <a:ln w="27940">
            <a:solidFill>
              <a:srgbClr val="91D2F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8477251" y="2286000"/>
            <a:ext cx="29209" cy="228600"/>
          </a:xfrm>
          <a:custGeom>
            <a:avLst/>
            <a:gdLst/>
            <a:ahLst/>
            <a:cxnLst/>
            <a:rect l="l" t="t" r="r" b="b"/>
            <a:pathLst>
              <a:path w="29209" h="228600">
                <a:moveTo>
                  <a:pt x="0" y="228600"/>
                </a:moveTo>
                <a:lnTo>
                  <a:pt x="29209" y="228600"/>
                </a:lnTo>
                <a:lnTo>
                  <a:pt x="29209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91D2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728085" y="2218689"/>
            <a:ext cx="0" cy="295910"/>
          </a:xfrm>
          <a:custGeom>
            <a:avLst/>
            <a:gdLst/>
            <a:ahLst/>
            <a:cxnLst/>
            <a:rect l="l" t="t" r="r" b="b"/>
            <a:pathLst>
              <a:path h="295910">
                <a:moveTo>
                  <a:pt x="0" y="0"/>
                </a:moveTo>
                <a:lnTo>
                  <a:pt x="0" y="295910"/>
                </a:lnTo>
              </a:path>
            </a:pathLst>
          </a:custGeom>
          <a:ln w="29209">
            <a:solidFill>
              <a:srgbClr val="90D2F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7391400" y="2189480"/>
            <a:ext cx="609600" cy="29209"/>
          </a:xfrm>
          <a:custGeom>
            <a:avLst/>
            <a:gdLst/>
            <a:ahLst/>
            <a:cxnLst/>
            <a:rect l="l" t="t" r="r" b="b"/>
            <a:pathLst>
              <a:path w="609600" h="29210">
                <a:moveTo>
                  <a:pt x="0" y="29209"/>
                </a:moveTo>
                <a:lnTo>
                  <a:pt x="609600" y="29209"/>
                </a:lnTo>
                <a:lnTo>
                  <a:pt x="609600" y="0"/>
                </a:lnTo>
                <a:lnTo>
                  <a:pt x="0" y="0"/>
                </a:lnTo>
                <a:lnTo>
                  <a:pt x="0" y="29209"/>
                </a:lnTo>
                <a:close/>
              </a:path>
            </a:pathLst>
          </a:custGeom>
          <a:solidFill>
            <a:srgbClr val="90D2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713479" y="2204085"/>
            <a:ext cx="1087120" cy="0"/>
          </a:xfrm>
          <a:custGeom>
            <a:avLst/>
            <a:gdLst/>
            <a:ahLst/>
            <a:cxnLst/>
            <a:rect l="l" t="t" r="r" b="b"/>
            <a:pathLst>
              <a:path w="1087120">
                <a:moveTo>
                  <a:pt x="0" y="0"/>
                </a:moveTo>
                <a:lnTo>
                  <a:pt x="1087120" y="0"/>
                </a:lnTo>
              </a:path>
            </a:pathLst>
          </a:custGeom>
          <a:ln w="29209">
            <a:solidFill>
              <a:srgbClr val="90D2F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8449309" y="2286000"/>
            <a:ext cx="27940" cy="228600"/>
          </a:xfrm>
          <a:custGeom>
            <a:avLst/>
            <a:gdLst/>
            <a:ahLst/>
            <a:cxnLst/>
            <a:rect l="l" t="t" r="r" b="b"/>
            <a:pathLst>
              <a:path w="27940" h="228600">
                <a:moveTo>
                  <a:pt x="0" y="228600"/>
                </a:moveTo>
                <a:lnTo>
                  <a:pt x="27940" y="228600"/>
                </a:lnTo>
                <a:lnTo>
                  <a:pt x="27940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90D2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3757295" y="2247900"/>
            <a:ext cx="0" cy="266700"/>
          </a:xfrm>
          <a:custGeom>
            <a:avLst/>
            <a:gdLst/>
            <a:ahLst/>
            <a:cxnLst/>
            <a:rect l="l" t="t" r="r" b="b"/>
            <a:pathLst>
              <a:path h="266700">
                <a:moveTo>
                  <a:pt x="0" y="0"/>
                </a:moveTo>
                <a:lnTo>
                  <a:pt x="0" y="266700"/>
                </a:lnTo>
              </a:path>
            </a:pathLst>
          </a:custGeom>
          <a:ln w="29210">
            <a:solidFill>
              <a:srgbClr val="8FD1F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7391400" y="2218690"/>
            <a:ext cx="609600" cy="29209"/>
          </a:xfrm>
          <a:custGeom>
            <a:avLst/>
            <a:gdLst/>
            <a:ahLst/>
            <a:cxnLst/>
            <a:rect l="l" t="t" r="r" b="b"/>
            <a:pathLst>
              <a:path w="609600" h="29210">
                <a:moveTo>
                  <a:pt x="0" y="29209"/>
                </a:moveTo>
                <a:lnTo>
                  <a:pt x="609600" y="29209"/>
                </a:lnTo>
                <a:lnTo>
                  <a:pt x="609600" y="0"/>
                </a:lnTo>
                <a:lnTo>
                  <a:pt x="0" y="0"/>
                </a:lnTo>
                <a:lnTo>
                  <a:pt x="0" y="29209"/>
                </a:lnTo>
                <a:close/>
              </a:path>
            </a:pathLst>
          </a:custGeom>
          <a:solidFill>
            <a:srgbClr val="8FD1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3742689" y="2233295"/>
            <a:ext cx="1057910" cy="0"/>
          </a:xfrm>
          <a:custGeom>
            <a:avLst/>
            <a:gdLst/>
            <a:ahLst/>
            <a:cxnLst/>
            <a:rect l="l" t="t" r="r" b="b"/>
            <a:pathLst>
              <a:path w="1057910">
                <a:moveTo>
                  <a:pt x="0" y="0"/>
                </a:moveTo>
                <a:lnTo>
                  <a:pt x="1057910" y="0"/>
                </a:lnTo>
              </a:path>
            </a:pathLst>
          </a:custGeom>
          <a:ln w="29209">
            <a:solidFill>
              <a:srgbClr val="8FD1F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8420101" y="2286000"/>
            <a:ext cx="29209" cy="228600"/>
          </a:xfrm>
          <a:custGeom>
            <a:avLst/>
            <a:gdLst/>
            <a:ahLst/>
            <a:cxnLst/>
            <a:rect l="l" t="t" r="r" b="b"/>
            <a:pathLst>
              <a:path w="29209" h="228600">
                <a:moveTo>
                  <a:pt x="0" y="228600"/>
                </a:moveTo>
                <a:lnTo>
                  <a:pt x="29209" y="228600"/>
                </a:lnTo>
                <a:lnTo>
                  <a:pt x="29209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8FD1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3785870" y="2275839"/>
            <a:ext cx="0" cy="238760"/>
          </a:xfrm>
          <a:custGeom>
            <a:avLst/>
            <a:gdLst/>
            <a:ahLst/>
            <a:cxnLst/>
            <a:rect l="l" t="t" r="r" b="b"/>
            <a:pathLst>
              <a:path h="238760">
                <a:moveTo>
                  <a:pt x="0" y="0"/>
                </a:moveTo>
                <a:lnTo>
                  <a:pt x="0" y="238760"/>
                </a:lnTo>
              </a:path>
            </a:pathLst>
          </a:custGeom>
          <a:ln w="27939">
            <a:solidFill>
              <a:srgbClr val="8ED1F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7391400" y="2247900"/>
            <a:ext cx="609600" cy="27940"/>
          </a:xfrm>
          <a:custGeom>
            <a:avLst/>
            <a:gdLst/>
            <a:ahLst/>
            <a:cxnLst/>
            <a:rect l="l" t="t" r="r" b="b"/>
            <a:pathLst>
              <a:path w="609600" h="27939">
                <a:moveTo>
                  <a:pt x="0" y="27940"/>
                </a:moveTo>
                <a:lnTo>
                  <a:pt x="609600" y="27940"/>
                </a:lnTo>
                <a:lnTo>
                  <a:pt x="60960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8ED1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3771900" y="2261870"/>
            <a:ext cx="1028700" cy="0"/>
          </a:xfrm>
          <a:custGeom>
            <a:avLst/>
            <a:gdLst/>
            <a:ahLst/>
            <a:cxnLst/>
            <a:rect l="l" t="t" r="r" b="b"/>
            <a:pathLst>
              <a:path w="1028700">
                <a:moveTo>
                  <a:pt x="0" y="0"/>
                </a:moveTo>
                <a:lnTo>
                  <a:pt x="1028700" y="0"/>
                </a:lnTo>
              </a:path>
            </a:pathLst>
          </a:custGeom>
          <a:ln w="27940">
            <a:solidFill>
              <a:srgbClr val="8ED1F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8390891" y="2275839"/>
            <a:ext cx="29209" cy="238760"/>
          </a:xfrm>
          <a:custGeom>
            <a:avLst/>
            <a:gdLst/>
            <a:ahLst/>
            <a:cxnLst/>
            <a:rect l="l" t="t" r="r" b="b"/>
            <a:pathLst>
              <a:path w="29209" h="238760">
                <a:moveTo>
                  <a:pt x="0" y="238760"/>
                </a:moveTo>
                <a:lnTo>
                  <a:pt x="29209" y="238760"/>
                </a:lnTo>
                <a:lnTo>
                  <a:pt x="29209" y="0"/>
                </a:lnTo>
                <a:lnTo>
                  <a:pt x="0" y="0"/>
                </a:lnTo>
                <a:lnTo>
                  <a:pt x="0" y="238760"/>
                </a:lnTo>
                <a:close/>
              </a:path>
            </a:pathLst>
          </a:custGeom>
          <a:solidFill>
            <a:srgbClr val="8ED1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814445" y="2305050"/>
            <a:ext cx="0" cy="209550"/>
          </a:xfrm>
          <a:custGeom>
            <a:avLst/>
            <a:gdLst/>
            <a:ahLst/>
            <a:cxnLst/>
            <a:rect l="l" t="t" r="r" b="b"/>
            <a:pathLst>
              <a:path h="209550">
                <a:moveTo>
                  <a:pt x="0" y="0"/>
                </a:moveTo>
                <a:lnTo>
                  <a:pt x="0" y="209550"/>
                </a:lnTo>
              </a:path>
            </a:pathLst>
          </a:custGeom>
          <a:ln w="29210">
            <a:solidFill>
              <a:srgbClr val="8DD1F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7391400" y="2290445"/>
            <a:ext cx="999490" cy="0"/>
          </a:xfrm>
          <a:custGeom>
            <a:avLst/>
            <a:gdLst/>
            <a:ahLst/>
            <a:cxnLst/>
            <a:rect l="l" t="t" r="r" b="b"/>
            <a:pathLst>
              <a:path w="999490">
                <a:moveTo>
                  <a:pt x="0" y="0"/>
                </a:moveTo>
                <a:lnTo>
                  <a:pt x="999490" y="0"/>
                </a:lnTo>
              </a:path>
            </a:pathLst>
          </a:custGeom>
          <a:ln w="29209">
            <a:solidFill>
              <a:srgbClr val="8DD1F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799839" y="2290445"/>
            <a:ext cx="1000760" cy="0"/>
          </a:xfrm>
          <a:custGeom>
            <a:avLst/>
            <a:gdLst/>
            <a:ahLst/>
            <a:cxnLst/>
            <a:rect l="l" t="t" r="r" b="b"/>
            <a:pathLst>
              <a:path w="1000760">
                <a:moveTo>
                  <a:pt x="0" y="0"/>
                </a:moveTo>
                <a:lnTo>
                  <a:pt x="1000760" y="0"/>
                </a:lnTo>
              </a:path>
            </a:pathLst>
          </a:custGeom>
          <a:ln w="29209">
            <a:solidFill>
              <a:srgbClr val="8DD1F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8376919" y="2305050"/>
            <a:ext cx="0" cy="209550"/>
          </a:xfrm>
          <a:custGeom>
            <a:avLst/>
            <a:gdLst/>
            <a:ahLst/>
            <a:cxnLst/>
            <a:rect l="l" t="t" r="r" b="b"/>
            <a:pathLst>
              <a:path h="209550">
                <a:moveTo>
                  <a:pt x="0" y="0"/>
                </a:moveTo>
                <a:lnTo>
                  <a:pt x="0" y="209550"/>
                </a:lnTo>
              </a:path>
            </a:pathLst>
          </a:custGeom>
          <a:ln w="27940">
            <a:solidFill>
              <a:srgbClr val="8DD1F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843654" y="2334260"/>
            <a:ext cx="0" cy="180340"/>
          </a:xfrm>
          <a:custGeom>
            <a:avLst/>
            <a:gdLst/>
            <a:ahLst/>
            <a:cxnLst/>
            <a:rect l="l" t="t" r="r" b="b"/>
            <a:pathLst>
              <a:path h="180339">
                <a:moveTo>
                  <a:pt x="0" y="0"/>
                </a:moveTo>
                <a:lnTo>
                  <a:pt x="0" y="180340"/>
                </a:lnTo>
              </a:path>
            </a:pathLst>
          </a:custGeom>
          <a:ln w="29210">
            <a:solidFill>
              <a:srgbClr val="8CD1F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7391400" y="2319654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50" y="0"/>
                </a:lnTo>
              </a:path>
            </a:pathLst>
          </a:custGeom>
          <a:ln w="29209">
            <a:solidFill>
              <a:srgbClr val="8CD1F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829050" y="2319654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50" y="0"/>
                </a:lnTo>
              </a:path>
            </a:pathLst>
          </a:custGeom>
          <a:ln w="29209">
            <a:solidFill>
              <a:srgbClr val="8CD1F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8348344" y="2334260"/>
            <a:ext cx="0" cy="180340"/>
          </a:xfrm>
          <a:custGeom>
            <a:avLst/>
            <a:gdLst/>
            <a:ahLst/>
            <a:cxnLst/>
            <a:rect l="l" t="t" r="r" b="b"/>
            <a:pathLst>
              <a:path h="180339">
                <a:moveTo>
                  <a:pt x="0" y="0"/>
                </a:moveTo>
                <a:lnTo>
                  <a:pt x="0" y="180339"/>
                </a:lnTo>
              </a:path>
            </a:pathLst>
          </a:custGeom>
          <a:ln w="29209">
            <a:solidFill>
              <a:srgbClr val="8CD1F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3872229" y="2362200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7939">
            <a:solidFill>
              <a:srgbClr val="8BD1F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7391400" y="2348229"/>
            <a:ext cx="942340" cy="0"/>
          </a:xfrm>
          <a:custGeom>
            <a:avLst/>
            <a:gdLst/>
            <a:ahLst/>
            <a:cxnLst/>
            <a:rect l="l" t="t" r="r" b="b"/>
            <a:pathLst>
              <a:path w="942340">
                <a:moveTo>
                  <a:pt x="0" y="0"/>
                </a:moveTo>
                <a:lnTo>
                  <a:pt x="942340" y="0"/>
                </a:lnTo>
              </a:path>
            </a:pathLst>
          </a:custGeom>
          <a:ln w="27940">
            <a:solidFill>
              <a:srgbClr val="8BD1F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3858260" y="2348229"/>
            <a:ext cx="942340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2339" y="0"/>
                </a:lnTo>
              </a:path>
            </a:pathLst>
          </a:custGeom>
          <a:ln w="27940">
            <a:solidFill>
              <a:srgbClr val="8BD1F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8319134" y="2362200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9210">
            <a:solidFill>
              <a:srgbClr val="8BD1F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3900804" y="2391411"/>
            <a:ext cx="0" cy="123189"/>
          </a:xfrm>
          <a:custGeom>
            <a:avLst/>
            <a:gdLst/>
            <a:ahLst/>
            <a:cxnLst/>
            <a:rect l="l" t="t" r="r" b="b"/>
            <a:pathLst>
              <a:path h="123189">
                <a:moveTo>
                  <a:pt x="0" y="0"/>
                </a:moveTo>
                <a:lnTo>
                  <a:pt x="0" y="123190"/>
                </a:lnTo>
              </a:path>
            </a:pathLst>
          </a:custGeom>
          <a:ln w="29210">
            <a:solidFill>
              <a:srgbClr val="8AD1F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3886200" y="2376804"/>
            <a:ext cx="4418330" cy="0"/>
          </a:xfrm>
          <a:custGeom>
            <a:avLst/>
            <a:gdLst/>
            <a:ahLst/>
            <a:cxnLst/>
            <a:rect l="l" t="t" r="r" b="b"/>
            <a:pathLst>
              <a:path w="4418330">
                <a:moveTo>
                  <a:pt x="0" y="0"/>
                </a:moveTo>
                <a:lnTo>
                  <a:pt x="4418330" y="0"/>
                </a:lnTo>
              </a:path>
            </a:pathLst>
          </a:custGeom>
          <a:ln w="29209">
            <a:solidFill>
              <a:srgbClr val="8AD1F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8290559" y="2391411"/>
            <a:ext cx="0" cy="123189"/>
          </a:xfrm>
          <a:custGeom>
            <a:avLst/>
            <a:gdLst/>
            <a:ahLst/>
            <a:cxnLst/>
            <a:rect l="l" t="t" r="r" b="b"/>
            <a:pathLst>
              <a:path h="123189">
                <a:moveTo>
                  <a:pt x="0" y="0"/>
                </a:moveTo>
                <a:lnTo>
                  <a:pt x="0" y="123189"/>
                </a:lnTo>
              </a:path>
            </a:pathLst>
          </a:custGeom>
          <a:ln w="27939">
            <a:solidFill>
              <a:srgbClr val="8AD1F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930014" y="2420620"/>
            <a:ext cx="0" cy="93980"/>
          </a:xfrm>
          <a:custGeom>
            <a:avLst/>
            <a:gdLst/>
            <a:ahLst/>
            <a:cxnLst/>
            <a:rect l="l" t="t" r="r" b="b"/>
            <a:pathLst>
              <a:path h="93980">
                <a:moveTo>
                  <a:pt x="0" y="0"/>
                </a:moveTo>
                <a:lnTo>
                  <a:pt x="0" y="93980"/>
                </a:lnTo>
              </a:path>
            </a:pathLst>
          </a:custGeom>
          <a:ln w="29209">
            <a:solidFill>
              <a:srgbClr val="89D1F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3915410" y="2406014"/>
            <a:ext cx="4361180" cy="0"/>
          </a:xfrm>
          <a:custGeom>
            <a:avLst/>
            <a:gdLst/>
            <a:ahLst/>
            <a:cxnLst/>
            <a:rect l="l" t="t" r="r" b="b"/>
            <a:pathLst>
              <a:path w="4361180">
                <a:moveTo>
                  <a:pt x="0" y="0"/>
                </a:moveTo>
                <a:lnTo>
                  <a:pt x="4361180" y="0"/>
                </a:lnTo>
              </a:path>
            </a:pathLst>
          </a:custGeom>
          <a:ln w="29210">
            <a:solidFill>
              <a:srgbClr val="89D1F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8261984" y="2420620"/>
            <a:ext cx="0" cy="93980"/>
          </a:xfrm>
          <a:custGeom>
            <a:avLst/>
            <a:gdLst/>
            <a:ahLst/>
            <a:cxnLst/>
            <a:rect l="l" t="t" r="r" b="b"/>
            <a:pathLst>
              <a:path h="93980">
                <a:moveTo>
                  <a:pt x="0" y="0"/>
                </a:moveTo>
                <a:lnTo>
                  <a:pt x="0" y="93979"/>
                </a:lnTo>
              </a:path>
            </a:pathLst>
          </a:custGeom>
          <a:ln w="29210">
            <a:solidFill>
              <a:srgbClr val="89D1F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958589" y="2448560"/>
            <a:ext cx="0" cy="66040"/>
          </a:xfrm>
          <a:custGeom>
            <a:avLst/>
            <a:gdLst/>
            <a:ahLst/>
            <a:cxnLst/>
            <a:rect l="l" t="t" r="r" b="b"/>
            <a:pathLst>
              <a:path h="66039">
                <a:moveTo>
                  <a:pt x="0" y="0"/>
                </a:moveTo>
                <a:lnTo>
                  <a:pt x="0" y="66040"/>
                </a:lnTo>
              </a:path>
            </a:pathLst>
          </a:custGeom>
          <a:ln w="27940">
            <a:solidFill>
              <a:srgbClr val="88D0F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944620" y="2434589"/>
            <a:ext cx="4302760" cy="0"/>
          </a:xfrm>
          <a:custGeom>
            <a:avLst/>
            <a:gdLst/>
            <a:ahLst/>
            <a:cxnLst/>
            <a:rect l="l" t="t" r="r" b="b"/>
            <a:pathLst>
              <a:path w="4302759">
                <a:moveTo>
                  <a:pt x="0" y="0"/>
                </a:moveTo>
                <a:lnTo>
                  <a:pt x="4302759" y="0"/>
                </a:lnTo>
              </a:path>
            </a:pathLst>
          </a:custGeom>
          <a:ln w="27939">
            <a:solidFill>
              <a:srgbClr val="88D0F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8232775" y="2448560"/>
            <a:ext cx="0" cy="66040"/>
          </a:xfrm>
          <a:custGeom>
            <a:avLst/>
            <a:gdLst/>
            <a:ahLst/>
            <a:cxnLst/>
            <a:rect l="l" t="t" r="r" b="b"/>
            <a:pathLst>
              <a:path h="66039">
                <a:moveTo>
                  <a:pt x="0" y="0"/>
                </a:moveTo>
                <a:lnTo>
                  <a:pt x="0" y="66039"/>
                </a:lnTo>
              </a:path>
            </a:pathLst>
          </a:custGeom>
          <a:ln w="29209">
            <a:solidFill>
              <a:srgbClr val="88D0F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987164" y="2477770"/>
            <a:ext cx="0" cy="36830"/>
          </a:xfrm>
          <a:custGeom>
            <a:avLst/>
            <a:gdLst/>
            <a:ahLst/>
            <a:cxnLst/>
            <a:rect l="l" t="t" r="r" b="b"/>
            <a:pathLst>
              <a:path h="36830">
                <a:moveTo>
                  <a:pt x="0" y="0"/>
                </a:moveTo>
                <a:lnTo>
                  <a:pt x="0" y="36830"/>
                </a:lnTo>
              </a:path>
            </a:pathLst>
          </a:custGeom>
          <a:ln w="29209">
            <a:solidFill>
              <a:srgbClr val="87D0F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972560" y="2463164"/>
            <a:ext cx="4245610" cy="0"/>
          </a:xfrm>
          <a:custGeom>
            <a:avLst/>
            <a:gdLst/>
            <a:ahLst/>
            <a:cxnLst/>
            <a:rect l="l" t="t" r="r" b="b"/>
            <a:pathLst>
              <a:path w="4245609">
                <a:moveTo>
                  <a:pt x="0" y="0"/>
                </a:moveTo>
                <a:lnTo>
                  <a:pt x="4245610" y="0"/>
                </a:lnTo>
              </a:path>
            </a:pathLst>
          </a:custGeom>
          <a:ln w="29210">
            <a:solidFill>
              <a:srgbClr val="87D0F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8204200" y="2477770"/>
            <a:ext cx="0" cy="36830"/>
          </a:xfrm>
          <a:custGeom>
            <a:avLst/>
            <a:gdLst/>
            <a:ahLst/>
            <a:cxnLst/>
            <a:rect l="l" t="t" r="r" b="b"/>
            <a:pathLst>
              <a:path h="36830">
                <a:moveTo>
                  <a:pt x="0" y="0"/>
                </a:moveTo>
                <a:lnTo>
                  <a:pt x="0" y="36829"/>
                </a:lnTo>
              </a:path>
            </a:pathLst>
          </a:custGeom>
          <a:ln w="27940">
            <a:solidFill>
              <a:srgbClr val="87D0F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001770" y="2492375"/>
            <a:ext cx="4188460" cy="0"/>
          </a:xfrm>
          <a:custGeom>
            <a:avLst/>
            <a:gdLst/>
            <a:ahLst/>
            <a:cxnLst/>
            <a:rect l="l" t="t" r="r" b="b"/>
            <a:pathLst>
              <a:path w="4188459">
                <a:moveTo>
                  <a:pt x="0" y="0"/>
                </a:moveTo>
                <a:lnTo>
                  <a:pt x="4188459" y="0"/>
                </a:lnTo>
              </a:path>
            </a:pathLst>
          </a:custGeom>
          <a:ln w="29210">
            <a:solidFill>
              <a:srgbClr val="86D0F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030979" y="2510789"/>
            <a:ext cx="4130040" cy="0"/>
          </a:xfrm>
          <a:custGeom>
            <a:avLst/>
            <a:gdLst/>
            <a:ahLst/>
            <a:cxnLst/>
            <a:rect l="l" t="t" r="r" b="b"/>
            <a:pathLst>
              <a:path w="4130040">
                <a:moveTo>
                  <a:pt x="0" y="0"/>
                </a:moveTo>
                <a:lnTo>
                  <a:pt x="4130040" y="0"/>
                </a:lnTo>
              </a:path>
            </a:pathLst>
          </a:custGeom>
          <a:ln w="7620">
            <a:solidFill>
              <a:srgbClr val="85D0F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800600" y="1600200"/>
            <a:ext cx="2590800" cy="762000"/>
          </a:xfrm>
          <a:custGeom>
            <a:avLst/>
            <a:gdLst/>
            <a:ahLst/>
            <a:cxnLst/>
            <a:rect l="l" t="t" r="r" b="b"/>
            <a:pathLst>
              <a:path w="2590800" h="762000">
                <a:moveTo>
                  <a:pt x="2590800" y="0"/>
                </a:moveTo>
                <a:lnTo>
                  <a:pt x="0" y="0"/>
                </a:lnTo>
                <a:lnTo>
                  <a:pt x="0" y="762000"/>
                </a:lnTo>
                <a:lnTo>
                  <a:pt x="2590800" y="762000"/>
                </a:lnTo>
                <a:lnTo>
                  <a:pt x="2590800" y="0"/>
                </a:lnTo>
                <a:close/>
              </a:path>
            </a:pathLst>
          </a:custGeom>
          <a:solidFill>
            <a:srgbClr val="FFCC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800600" y="1600200"/>
            <a:ext cx="2590800" cy="762000"/>
          </a:xfrm>
          <a:custGeom>
            <a:avLst/>
            <a:gdLst/>
            <a:ahLst/>
            <a:cxnLst/>
            <a:rect l="l" t="t" r="r" b="b"/>
            <a:pathLst>
              <a:path w="2590800" h="762000">
                <a:moveTo>
                  <a:pt x="1295400" y="762000"/>
                </a:moveTo>
                <a:lnTo>
                  <a:pt x="0" y="762000"/>
                </a:lnTo>
                <a:lnTo>
                  <a:pt x="0" y="0"/>
                </a:lnTo>
                <a:lnTo>
                  <a:pt x="2590800" y="0"/>
                </a:lnTo>
                <a:lnTo>
                  <a:pt x="2590800" y="762000"/>
                </a:lnTo>
                <a:lnTo>
                  <a:pt x="1295400" y="762000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 txBox="1"/>
          <p:nvPr/>
        </p:nvSpPr>
        <p:spPr>
          <a:xfrm>
            <a:off x="5029200" y="1694179"/>
            <a:ext cx="2132330" cy="44371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596900">
              <a:spcBef>
                <a:spcPts val="100"/>
              </a:spcBef>
            </a:pPr>
            <a:r>
              <a:rPr sz="2800" b="1" spc="-10" dirty="0">
                <a:latin typeface="Arial"/>
                <a:cs typeface="Arial"/>
              </a:rPr>
              <a:t>B</a:t>
            </a:r>
            <a:r>
              <a:rPr lang="en-US" sz="2800" b="1" spc="-10" dirty="0">
                <a:latin typeface="Arial"/>
                <a:cs typeface="Arial"/>
              </a:rPr>
              <a:t>PUE</a:t>
            </a:r>
            <a:endParaRPr sz="2800" dirty="0">
              <a:latin typeface="Arial"/>
              <a:cs typeface="Arial"/>
            </a:endParaRPr>
          </a:p>
        </p:txBody>
      </p:sp>
      <p:sp>
        <p:nvSpPr>
          <p:cNvPr id="336" name="object 336"/>
          <p:cNvSpPr/>
          <p:nvPr/>
        </p:nvSpPr>
        <p:spPr>
          <a:xfrm>
            <a:off x="8001000" y="1600200"/>
            <a:ext cx="2381250" cy="685800"/>
          </a:xfrm>
          <a:custGeom>
            <a:avLst/>
            <a:gdLst/>
            <a:ahLst/>
            <a:cxnLst/>
            <a:rect l="l" t="t" r="r" b="b"/>
            <a:pathLst>
              <a:path w="2381250" h="685800">
                <a:moveTo>
                  <a:pt x="2381250" y="0"/>
                </a:moveTo>
                <a:lnTo>
                  <a:pt x="0" y="0"/>
                </a:lnTo>
                <a:lnTo>
                  <a:pt x="0" y="685800"/>
                </a:lnTo>
                <a:lnTo>
                  <a:pt x="2381250" y="685800"/>
                </a:lnTo>
                <a:lnTo>
                  <a:pt x="2381250" y="0"/>
                </a:lnTo>
                <a:close/>
              </a:path>
            </a:pathLst>
          </a:custGeom>
          <a:solidFill>
            <a:srgbClr val="0000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8001000" y="1600200"/>
            <a:ext cx="2381250" cy="685800"/>
          </a:xfrm>
          <a:custGeom>
            <a:avLst/>
            <a:gdLst/>
            <a:ahLst/>
            <a:cxnLst/>
            <a:rect l="l" t="t" r="r" b="b"/>
            <a:pathLst>
              <a:path w="2381250" h="685800">
                <a:moveTo>
                  <a:pt x="1191259" y="685800"/>
                </a:moveTo>
                <a:lnTo>
                  <a:pt x="0" y="685800"/>
                </a:lnTo>
                <a:lnTo>
                  <a:pt x="0" y="0"/>
                </a:lnTo>
                <a:lnTo>
                  <a:pt x="2381250" y="0"/>
                </a:lnTo>
                <a:lnTo>
                  <a:pt x="2381250" y="685800"/>
                </a:lnTo>
                <a:lnTo>
                  <a:pt x="1191259" y="685800"/>
                </a:lnTo>
                <a:close/>
              </a:path>
            </a:pathLst>
          </a:custGeom>
          <a:ln w="934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 txBox="1"/>
          <p:nvPr/>
        </p:nvSpPr>
        <p:spPr>
          <a:xfrm>
            <a:off x="4495801" y="1785620"/>
            <a:ext cx="15938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b="1" dirty="0">
                <a:latin typeface="Arial"/>
                <a:cs typeface="Arial"/>
              </a:rPr>
              <a:t>=</a:t>
            </a:r>
            <a:endParaRPr>
              <a:latin typeface="Arial"/>
              <a:cs typeface="Arial"/>
            </a:endParaRPr>
          </a:p>
        </p:txBody>
      </p:sp>
      <p:sp>
        <p:nvSpPr>
          <p:cNvPr id="339" name="object 339"/>
          <p:cNvSpPr txBox="1"/>
          <p:nvPr/>
        </p:nvSpPr>
        <p:spPr>
          <a:xfrm rot="10800000">
            <a:off x="7543953" y="1869866"/>
            <a:ext cx="305387" cy="254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000"/>
              </a:lnSpc>
            </a:pPr>
            <a:r>
              <a:rPr sz="2000" b="1" dirty="0">
                <a:latin typeface="Arial"/>
                <a:cs typeface="Arial"/>
              </a:rPr>
              <a:t>X</a:t>
            </a:r>
            <a:endParaRPr sz="2000">
              <a:latin typeface="Arial"/>
              <a:cs typeface="Arial"/>
            </a:endParaRPr>
          </a:p>
        </p:txBody>
      </p:sp>
      <p:sp>
        <p:nvSpPr>
          <p:cNvPr id="340" name="object 340"/>
          <p:cNvSpPr/>
          <p:nvPr/>
        </p:nvSpPr>
        <p:spPr>
          <a:xfrm>
            <a:off x="2132330" y="74930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3175">
            <a:solidFill>
              <a:srgbClr val="3A3A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2132330" y="7937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90">
            <a:solidFill>
              <a:srgbClr val="3A3A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2132330" y="87630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10159">
            <a:solidFill>
              <a:srgbClr val="3A3A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2132330" y="9588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3B3B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2132330" y="10477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90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2132330" y="11239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90">
            <a:solidFill>
              <a:srgbClr val="3D3D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2132330" y="12128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2132330" y="128904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90">
            <a:solidFill>
              <a:srgbClr val="3F3F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2132330" y="13779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90">
            <a:solidFill>
              <a:srgbClr val="4040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2132330" y="145414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4141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2132330" y="15303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4242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2132330" y="16192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90">
            <a:solidFill>
              <a:srgbClr val="4343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2132330" y="16954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90">
            <a:solidFill>
              <a:srgbClr val="4444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2132330" y="17843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4545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2132330" y="186689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10160">
            <a:solidFill>
              <a:srgbClr val="4646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2132330" y="19494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90">
            <a:solidFill>
              <a:srgbClr val="4747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2132330" y="203200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10159">
            <a:solidFill>
              <a:srgbClr val="4848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2132330" y="211454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90">
            <a:solidFill>
              <a:srgbClr val="4949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2132330" y="219709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7620">
            <a:solidFill>
              <a:srgbClr val="4A4A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2132330" y="22796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4B4B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2132330" y="235584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4C4C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2132330" y="24447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90">
            <a:solidFill>
              <a:srgbClr val="4D4D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2132330" y="25209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90">
            <a:solidFill>
              <a:srgbClr val="4E4E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2132330" y="260984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4F4F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2132330" y="268604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90">
            <a:solidFill>
              <a:srgbClr val="5050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2132330" y="27749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90">
            <a:solidFill>
              <a:srgbClr val="5151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2132330" y="28511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5252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2132330" y="294004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90">
            <a:solidFill>
              <a:srgbClr val="5353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2132330" y="30162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90">
            <a:solidFill>
              <a:srgbClr val="5454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2132330" y="31051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5555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2132330" y="318134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5656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2132330" y="32702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90">
            <a:solidFill>
              <a:srgbClr val="5757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2132330" y="33464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90">
            <a:solidFill>
              <a:srgbClr val="5858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2132330" y="343534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5959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2132330" y="351154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90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2132330" y="36004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5B5B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132330" y="36766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5C5C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132330" y="376554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5D5D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132330" y="38417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90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132330" y="39306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5F5F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132330" y="400684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6060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132330" y="40957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90">
            <a:solidFill>
              <a:srgbClr val="6161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132330" y="417194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6262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132330" y="426084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6363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132330" y="43370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6464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132330" y="44132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90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132330" y="45021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132330" y="458469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10160">
            <a:solidFill>
              <a:srgbClr val="67676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132330" y="46672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90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132330" y="474980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10160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132330" y="483234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69696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132330" y="49212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90">
            <a:solidFill>
              <a:srgbClr val="6A6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132330" y="499744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6B6B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132330" y="508000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7620">
            <a:solidFill>
              <a:srgbClr val="6C6C6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132330" y="51625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6D6D6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132330" y="52387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90">
            <a:solidFill>
              <a:srgbClr val="6E6E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132330" y="53276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6F6F6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132330" y="540384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7070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132330" y="54927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90">
            <a:solidFill>
              <a:srgbClr val="7171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132330" y="556894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72727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132330" y="565784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73737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2132330" y="57340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74747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2132330" y="582294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2132330" y="58991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76767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2132330" y="59880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77777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2132330" y="60642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90">
            <a:solidFill>
              <a:srgbClr val="78787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2132330" y="61531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79797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2132330" y="622934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7A7A7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2132330" y="63182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90">
            <a:solidFill>
              <a:srgbClr val="7B7B7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2132330" y="639444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7C7C7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2132330" y="648334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7D7D7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2132330" y="65595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2132330" y="664844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7E7E7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2132330" y="67246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7D7D7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2132330" y="68135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7C7C7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2132330" y="68897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90">
            <a:solidFill>
              <a:srgbClr val="7B7B7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2132330" y="69786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7A7A7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2132330" y="705484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79797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2132330" y="71437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90">
            <a:solidFill>
              <a:srgbClr val="78787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2132330" y="721994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77777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2132330" y="730250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10159">
            <a:solidFill>
              <a:srgbClr val="76767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2132330" y="73850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2132330" y="747394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74747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2132330" y="75501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73737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2132330" y="76390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72727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2132330" y="77152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90">
            <a:solidFill>
              <a:srgbClr val="7171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2132330" y="78041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7070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2132330" y="788034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6F6F6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2132330" y="79565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6E6E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2132330" y="804544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6D6D6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2132330" y="81216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6C6C6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2132330" y="82105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6B6B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2132330" y="829310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10160">
            <a:solidFill>
              <a:srgbClr val="6A6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2132330" y="837564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69696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2132330" y="845819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10160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2132330" y="85407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90">
            <a:solidFill>
              <a:srgbClr val="67676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2132330" y="861694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2132330" y="87058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2132330" y="87820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6464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2132330" y="887094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6363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2132330" y="894714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6262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2132330" y="90360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6161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2132330" y="91122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90">
            <a:solidFill>
              <a:srgbClr val="6060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2132330" y="920114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5F5F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2132330" y="92773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2132330" y="93662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90">
            <a:solidFill>
              <a:srgbClr val="5D5D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2132330" y="944244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5C5C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2132330" y="95313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5B5B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2132330" y="96075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2132330" y="969644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5959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2132330" y="977264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5858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2132330" y="98615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5757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2132330" y="99377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90">
            <a:solidFill>
              <a:srgbClr val="5656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2132330" y="1002664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5555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2132330" y="101028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5454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2132330" y="101917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90">
            <a:solidFill>
              <a:srgbClr val="5353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2132330" y="1026794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5252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2132330" y="103568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5151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2132330" y="104330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5151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2132330" y="1052194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5050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2132330" y="1059814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4F4F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2132330" y="106870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4E4E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2132330" y="107632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90">
            <a:solidFill>
              <a:srgbClr val="4D4D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2132330" y="1083944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4C4C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2132330" y="109283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4B4B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2132330" y="1101089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10160">
            <a:solidFill>
              <a:srgbClr val="4A4A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2132330" y="1109344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4949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2132330" y="1117600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10159">
            <a:solidFill>
              <a:srgbClr val="4848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2132330" y="112585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4747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2132330" y="1134744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4646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2132330" y="1142364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4545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2132330" y="1150619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7619">
            <a:solidFill>
              <a:srgbClr val="4444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2132330" y="115887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90">
            <a:solidFill>
              <a:srgbClr val="4343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2132330" y="1166494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4242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2132330" y="117538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4141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2132330" y="118300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4040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2132330" y="1191894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3F3F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2132330" y="1199514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2132330" y="1208405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8889">
            <a:solidFill>
              <a:srgbClr val="3D3D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2132330" y="1216660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10160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2132330" y="1220469"/>
            <a:ext cx="8002270" cy="0"/>
          </a:xfrm>
          <a:custGeom>
            <a:avLst/>
            <a:gdLst/>
            <a:ahLst/>
            <a:cxnLst/>
            <a:rect l="l" t="t" r="r" b="b"/>
            <a:pathLst>
              <a:path w="8002270">
                <a:moveTo>
                  <a:pt x="0" y="0"/>
                </a:moveTo>
                <a:lnTo>
                  <a:pt x="8002270" y="0"/>
                </a:lnTo>
              </a:path>
            </a:pathLst>
          </a:custGeom>
          <a:ln w="3175">
            <a:solidFill>
              <a:srgbClr val="3A3A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2133600" y="76200"/>
            <a:ext cx="8001000" cy="1143000"/>
          </a:xfrm>
          <a:custGeom>
            <a:avLst/>
            <a:gdLst/>
            <a:ahLst/>
            <a:cxnLst/>
            <a:rect l="l" t="t" r="r" b="b"/>
            <a:pathLst>
              <a:path w="8001000" h="1143000">
                <a:moveTo>
                  <a:pt x="0" y="0"/>
                </a:moveTo>
                <a:lnTo>
                  <a:pt x="8001000" y="0"/>
                </a:lnTo>
                <a:lnTo>
                  <a:pt x="8001000" y="1143000"/>
                </a:lnTo>
                <a:lnTo>
                  <a:pt x="0" y="1143000"/>
                </a:lnTo>
                <a:lnTo>
                  <a:pt x="0" y="0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2133600" y="762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0134600" y="12192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2133600" y="77469"/>
            <a:ext cx="8001000" cy="0"/>
          </a:xfrm>
          <a:custGeom>
            <a:avLst/>
            <a:gdLst/>
            <a:ahLst/>
            <a:cxnLst/>
            <a:rect l="l" t="t" r="r" b="b"/>
            <a:pathLst>
              <a:path w="8001000">
                <a:moveTo>
                  <a:pt x="0" y="0"/>
                </a:moveTo>
                <a:lnTo>
                  <a:pt x="8001000" y="0"/>
                </a:lnTo>
              </a:path>
            </a:pathLst>
          </a:custGeom>
          <a:ln w="3175">
            <a:solidFill>
              <a:srgbClr val="6161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2136096" y="80644"/>
            <a:ext cx="7996555" cy="0"/>
          </a:xfrm>
          <a:custGeom>
            <a:avLst/>
            <a:gdLst/>
            <a:ahLst/>
            <a:cxnLst/>
            <a:rect l="l" t="t" r="r" b="b"/>
            <a:pathLst>
              <a:path w="7996555">
                <a:moveTo>
                  <a:pt x="0" y="0"/>
                </a:moveTo>
                <a:lnTo>
                  <a:pt x="7995964" y="0"/>
                </a:lnTo>
              </a:path>
            </a:pathLst>
          </a:custGeom>
          <a:ln w="3809">
            <a:solidFill>
              <a:srgbClr val="6363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2139837" y="83819"/>
            <a:ext cx="7988934" cy="0"/>
          </a:xfrm>
          <a:custGeom>
            <a:avLst/>
            <a:gdLst/>
            <a:ahLst/>
            <a:cxnLst/>
            <a:rect l="l" t="t" r="r" b="b"/>
            <a:pathLst>
              <a:path w="7988934">
                <a:moveTo>
                  <a:pt x="0" y="0"/>
                </a:moveTo>
                <a:lnTo>
                  <a:pt x="7988412" y="0"/>
                </a:lnTo>
              </a:path>
            </a:pathLst>
          </a:custGeom>
          <a:ln w="3175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2142333" y="86994"/>
            <a:ext cx="7983855" cy="0"/>
          </a:xfrm>
          <a:custGeom>
            <a:avLst/>
            <a:gdLst/>
            <a:ahLst/>
            <a:cxnLst/>
            <a:rect l="l" t="t" r="r" b="b"/>
            <a:pathLst>
              <a:path w="7983855">
                <a:moveTo>
                  <a:pt x="0" y="0"/>
                </a:moveTo>
                <a:lnTo>
                  <a:pt x="7983377" y="0"/>
                </a:lnTo>
              </a:path>
            </a:pathLst>
          </a:custGeom>
          <a:ln w="3809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2146075" y="90805"/>
            <a:ext cx="7976234" cy="0"/>
          </a:xfrm>
          <a:custGeom>
            <a:avLst/>
            <a:gdLst/>
            <a:ahLst/>
            <a:cxnLst/>
            <a:rect l="l" t="t" r="r" b="b"/>
            <a:pathLst>
              <a:path w="7976234">
                <a:moveTo>
                  <a:pt x="0" y="0"/>
                </a:moveTo>
                <a:lnTo>
                  <a:pt x="7975824" y="0"/>
                </a:lnTo>
              </a:path>
            </a:pathLst>
          </a:custGeom>
          <a:ln w="3809">
            <a:solidFill>
              <a:srgbClr val="6B6B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2149818" y="94614"/>
            <a:ext cx="7968615" cy="0"/>
          </a:xfrm>
          <a:custGeom>
            <a:avLst/>
            <a:gdLst/>
            <a:ahLst/>
            <a:cxnLst/>
            <a:rect l="l" t="t" r="r" b="b"/>
            <a:pathLst>
              <a:path w="7968615">
                <a:moveTo>
                  <a:pt x="0" y="0"/>
                </a:moveTo>
                <a:lnTo>
                  <a:pt x="7968272" y="0"/>
                </a:lnTo>
              </a:path>
            </a:pathLst>
          </a:custGeom>
          <a:ln w="3810">
            <a:solidFill>
              <a:srgbClr val="6D6D6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2153561" y="98425"/>
            <a:ext cx="7960995" cy="0"/>
          </a:xfrm>
          <a:custGeom>
            <a:avLst/>
            <a:gdLst/>
            <a:ahLst/>
            <a:cxnLst/>
            <a:rect l="l" t="t" r="r" b="b"/>
            <a:pathLst>
              <a:path w="7960995">
                <a:moveTo>
                  <a:pt x="0" y="0"/>
                </a:moveTo>
                <a:lnTo>
                  <a:pt x="7960719" y="0"/>
                </a:lnTo>
              </a:path>
            </a:pathLst>
          </a:custGeom>
          <a:ln w="3809">
            <a:solidFill>
              <a:srgbClr val="7070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2157303" y="101600"/>
            <a:ext cx="7953375" cy="0"/>
          </a:xfrm>
          <a:custGeom>
            <a:avLst/>
            <a:gdLst/>
            <a:ahLst/>
            <a:cxnLst/>
            <a:rect l="l" t="t" r="r" b="b"/>
            <a:pathLst>
              <a:path w="7953375">
                <a:moveTo>
                  <a:pt x="0" y="0"/>
                </a:moveTo>
                <a:lnTo>
                  <a:pt x="7953167" y="0"/>
                </a:lnTo>
              </a:path>
            </a:pathLst>
          </a:custGeom>
          <a:ln w="3175">
            <a:solidFill>
              <a:srgbClr val="72727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2159798" y="104775"/>
            <a:ext cx="7948295" cy="0"/>
          </a:xfrm>
          <a:custGeom>
            <a:avLst/>
            <a:gdLst/>
            <a:ahLst/>
            <a:cxnLst/>
            <a:rect l="l" t="t" r="r" b="b"/>
            <a:pathLst>
              <a:path w="7948295">
                <a:moveTo>
                  <a:pt x="0" y="0"/>
                </a:moveTo>
                <a:lnTo>
                  <a:pt x="7948132" y="0"/>
                </a:lnTo>
              </a:path>
            </a:pathLst>
          </a:custGeom>
          <a:ln w="3809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2163541" y="108585"/>
            <a:ext cx="7940675" cy="0"/>
          </a:xfrm>
          <a:custGeom>
            <a:avLst/>
            <a:gdLst/>
            <a:ahLst/>
            <a:cxnLst/>
            <a:rect l="l" t="t" r="r" b="b"/>
            <a:pathLst>
              <a:path w="7940675">
                <a:moveTo>
                  <a:pt x="0" y="0"/>
                </a:moveTo>
                <a:lnTo>
                  <a:pt x="7940579" y="0"/>
                </a:lnTo>
              </a:path>
            </a:pathLst>
          </a:custGeom>
          <a:ln w="3810">
            <a:solidFill>
              <a:srgbClr val="78787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2167284" y="112395"/>
            <a:ext cx="7933055" cy="0"/>
          </a:xfrm>
          <a:custGeom>
            <a:avLst/>
            <a:gdLst/>
            <a:ahLst/>
            <a:cxnLst/>
            <a:rect l="l" t="t" r="r" b="b"/>
            <a:pathLst>
              <a:path w="7933055">
                <a:moveTo>
                  <a:pt x="0" y="0"/>
                </a:moveTo>
                <a:lnTo>
                  <a:pt x="7933026" y="0"/>
                </a:lnTo>
              </a:path>
            </a:pathLst>
          </a:custGeom>
          <a:ln w="3809">
            <a:solidFill>
              <a:srgbClr val="7A7A7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2171025" y="115570"/>
            <a:ext cx="7926070" cy="0"/>
          </a:xfrm>
          <a:custGeom>
            <a:avLst/>
            <a:gdLst/>
            <a:ahLst/>
            <a:cxnLst/>
            <a:rect l="l" t="t" r="r" b="b"/>
            <a:pathLst>
              <a:path w="7926070">
                <a:moveTo>
                  <a:pt x="0" y="0"/>
                </a:moveTo>
                <a:lnTo>
                  <a:pt x="7925474" y="0"/>
                </a:lnTo>
              </a:path>
            </a:pathLst>
          </a:custGeom>
          <a:ln w="3175">
            <a:solidFill>
              <a:srgbClr val="7D7D7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2173520" y="118745"/>
            <a:ext cx="7920990" cy="0"/>
          </a:xfrm>
          <a:custGeom>
            <a:avLst/>
            <a:gdLst/>
            <a:ahLst/>
            <a:cxnLst/>
            <a:rect l="l" t="t" r="r" b="b"/>
            <a:pathLst>
              <a:path w="7920990">
                <a:moveTo>
                  <a:pt x="0" y="0"/>
                </a:moveTo>
                <a:lnTo>
                  <a:pt x="7920439" y="0"/>
                </a:lnTo>
              </a:path>
            </a:pathLst>
          </a:custGeom>
          <a:ln w="3809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2177263" y="122554"/>
            <a:ext cx="7913370" cy="0"/>
          </a:xfrm>
          <a:custGeom>
            <a:avLst/>
            <a:gdLst/>
            <a:ahLst/>
            <a:cxnLst/>
            <a:rect l="l" t="t" r="r" b="b"/>
            <a:pathLst>
              <a:path w="7913370">
                <a:moveTo>
                  <a:pt x="0" y="0"/>
                </a:moveTo>
                <a:lnTo>
                  <a:pt x="7912886" y="0"/>
                </a:lnTo>
              </a:path>
            </a:pathLst>
          </a:custGeom>
          <a:ln w="3809">
            <a:solidFill>
              <a:srgbClr val="82828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2181005" y="126364"/>
            <a:ext cx="7905750" cy="0"/>
          </a:xfrm>
          <a:custGeom>
            <a:avLst/>
            <a:gdLst/>
            <a:ahLst/>
            <a:cxnLst/>
            <a:rect l="l" t="t" r="r" b="b"/>
            <a:pathLst>
              <a:path w="7905750">
                <a:moveTo>
                  <a:pt x="0" y="0"/>
                </a:moveTo>
                <a:lnTo>
                  <a:pt x="7905334" y="0"/>
                </a:lnTo>
              </a:path>
            </a:pathLst>
          </a:custGeom>
          <a:ln w="3810">
            <a:solidFill>
              <a:srgbClr val="84848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2184748" y="129539"/>
            <a:ext cx="7898130" cy="0"/>
          </a:xfrm>
          <a:custGeom>
            <a:avLst/>
            <a:gdLst/>
            <a:ahLst/>
            <a:cxnLst/>
            <a:rect l="l" t="t" r="r" b="b"/>
            <a:pathLst>
              <a:path w="7898130">
                <a:moveTo>
                  <a:pt x="0" y="0"/>
                </a:moveTo>
                <a:lnTo>
                  <a:pt x="7897781" y="0"/>
                </a:lnTo>
              </a:path>
            </a:pathLst>
          </a:custGeom>
          <a:ln w="3175">
            <a:solidFill>
              <a:srgbClr val="8787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2187243" y="132714"/>
            <a:ext cx="7893050" cy="0"/>
          </a:xfrm>
          <a:custGeom>
            <a:avLst/>
            <a:gdLst/>
            <a:ahLst/>
            <a:cxnLst/>
            <a:rect l="l" t="t" r="r" b="b"/>
            <a:pathLst>
              <a:path w="7893050">
                <a:moveTo>
                  <a:pt x="0" y="0"/>
                </a:moveTo>
                <a:lnTo>
                  <a:pt x="7892746" y="0"/>
                </a:lnTo>
              </a:path>
            </a:pathLst>
          </a:custGeom>
          <a:ln w="3810">
            <a:solidFill>
              <a:srgbClr val="89898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2190986" y="136525"/>
            <a:ext cx="7885430" cy="0"/>
          </a:xfrm>
          <a:custGeom>
            <a:avLst/>
            <a:gdLst/>
            <a:ahLst/>
            <a:cxnLst/>
            <a:rect l="l" t="t" r="r" b="b"/>
            <a:pathLst>
              <a:path w="7885430">
                <a:moveTo>
                  <a:pt x="0" y="0"/>
                </a:moveTo>
                <a:lnTo>
                  <a:pt x="7885193" y="0"/>
                </a:lnTo>
              </a:path>
            </a:pathLst>
          </a:custGeom>
          <a:ln w="3809">
            <a:solidFill>
              <a:srgbClr val="8C8C8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2194729" y="140335"/>
            <a:ext cx="7877809" cy="0"/>
          </a:xfrm>
          <a:custGeom>
            <a:avLst/>
            <a:gdLst/>
            <a:ahLst/>
            <a:cxnLst/>
            <a:rect l="l" t="t" r="r" b="b"/>
            <a:pathLst>
              <a:path w="7877809">
                <a:moveTo>
                  <a:pt x="0" y="0"/>
                </a:moveTo>
                <a:lnTo>
                  <a:pt x="7877641" y="0"/>
                </a:lnTo>
              </a:path>
            </a:pathLst>
          </a:custGeom>
          <a:ln w="3810">
            <a:solidFill>
              <a:srgbClr val="8F8F8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2198471" y="144145"/>
            <a:ext cx="7870190" cy="0"/>
          </a:xfrm>
          <a:custGeom>
            <a:avLst/>
            <a:gdLst/>
            <a:ahLst/>
            <a:cxnLst/>
            <a:rect l="l" t="t" r="r" b="b"/>
            <a:pathLst>
              <a:path w="7870190">
                <a:moveTo>
                  <a:pt x="0" y="0"/>
                </a:moveTo>
                <a:lnTo>
                  <a:pt x="7870088" y="0"/>
                </a:lnTo>
              </a:path>
            </a:pathLst>
          </a:custGeom>
          <a:ln w="3809">
            <a:solidFill>
              <a:srgbClr val="91919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2202213" y="147320"/>
            <a:ext cx="7862570" cy="0"/>
          </a:xfrm>
          <a:custGeom>
            <a:avLst/>
            <a:gdLst/>
            <a:ahLst/>
            <a:cxnLst/>
            <a:rect l="l" t="t" r="r" b="b"/>
            <a:pathLst>
              <a:path w="7862570">
                <a:moveTo>
                  <a:pt x="0" y="0"/>
                </a:moveTo>
                <a:lnTo>
                  <a:pt x="7862536" y="0"/>
                </a:lnTo>
              </a:path>
            </a:pathLst>
          </a:custGeom>
          <a:ln w="3175">
            <a:solidFill>
              <a:srgbClr val="9494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2204709" y="150495"/>
            <a:ext cx="7858125" cy="0"/>
          </a:xfrm>
          <a:custGeom>
            <a:avLst/>
            <a:gdLst/>
            <a:ahLst/>
            <a:cxnLst/>
            <a:rect l="l" t="t" r="r" b="b"/>
            <a:pathLst>
              <a:path w="7858125">
                <a:moveTo>
                  <a:pt x="0" y="0"/>
                </a:moveTo>
                <a:lnTo>
                  <a:pt x="7857501" y="0"/>
                </a:lnTo>
              </a:path>
            </a:pathLst>
          </a:custGeom>
          <a:ln w="3809">
            <a:solidFill>
              <a:srgbClr val="9696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2208452" y="154304"/>
            <a:ext cx="7850505" cy="0"/>
          </a:xfrm>
          <a:custGeom>
            <a:avLst/>
            <a:gdLst/>
            <a:ahLst/>
            <a:cxnLst/>
            <a:rect l="l" t="t" r="r" b="b"/>
            <a:pathLst>
              <a:path w="7850505">
                <a:moveTo>
                  <a:pt x="0" y="0"/>
                </a:moveTo>
                <a:lnTo>
                  <a:pt x="7849948" y="0"/>
                </a:lnTo>
              </a:path>
            </a:pathLst>
          </a:custGeom>
          <a:ln w="3809">
            <a:solidFill>
              <a:srgbClr val="93939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2212193" y="158114"/>
            <a:ext cx="7842884" cy="0"/>
          </a:xfrm>
          <a:custGeom>
            <a:avLst/>
            <a:gdLst/>
            <a:ahLst/>
            <a:cxnLst/>
            <a:rect l="l" t="t" r="r" b="b"/>
            <a:pathLst>
              <a:path w="7842884">
                <a:moveTo>
                  <a:pt x="0" y="0"/>
                </a:moveTo>
                <a:lnTo>
                  <a:pt x="7842396" y="0"/>
                </a:lnTo>
              </a:path>
            </a:pathLst>
          </a:custGeom>
          <a:ln w="3810">
            <a:solidFill>
              <a:srgbClr val="91919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2215937" y="161289"/>
            <a:ext cx="7835265" cy="0"/>
          </a:xfrm>
          <a:custGeom>
            <a:avLst/>
            <a:gdLst/>
            <a:ahLst/>
            <a:cxnLst/>
            <a:rect l="l" t="t" r="r" b="b"/>
            <a:pathLst>
              <a:path w="7835265">
                <a:moveTo>
                  <a:pt x="0" y="0"/>
                </a:moveTo>
                <a:lnTo>
                  <a:pt x="7834843" y="0"/>
                </a:lnTo>
              </a:path>
            </a:pathLst>
          </a:custGeom>
          <a:ln w="3175">
            <a:solidFill>
              <a:srgbClr val="8E8E8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2218431" y="164464"/>
            <a:ext cx="7830184" cy="0"/>
          </a:xfrm>
          <a:custGeom>
            <a:avLst/>
            <a:gdLst/>
            <a:ahLst/>
            <a:cxnLst/>
            <a:rect l="l" t="t" r="r" b="b"/>
            <a:pathLst>
              <a:path w="7830184">
                <a:moveTo>
                  <a:pt x="0" y="0"/>
                </a:moveTo>
                <a:lnTo>
                  <a:pt x="7829808" y="0"/>
                </a:lnTo>
              </a:path>
            </a:pathLst>
          </a:custGeom>
          <a:ln w="3810">
            <a:solidFill>
              <a:srgbClr val="8C8C8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222175" y="168275"/>
            <a:ext cx="7822565" cy="0"/>
          </a:xfrm>
          <a:custGeom>
            <a:avLst/>
            <a:gdLst/>
            <a:ahLst/>
            <a:cxnLst/>
            <a:rect l="l" t="t" r="r" b="b"/>
            <a:pathLst>
              <a:path w="7822565">
                <a:moveTo>
                  <a:pt x="0" y="0"/>
                </a:moveTo>
                <a:lnTo>
                  <a:pt x="7822255" y="0"/>
                </a:lnTo>
              </a:path>
            </a:pathLst>
          </a:custGeom>
          <a:ln w="3809">
            <a:solidFill>
              <a:srgbClr val="89898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225917" y="172085"/>
            <a:ext cx="7814945" cy="0"/>
          </a:xfrm>
          <a:custGeom>
            <a:avLst/>
            <a:gdLst/>
            <a:ahLst/>
            <a:cxnLst/>
            <a:rect l="l" t="t" r="r" b="b"/>
            <a:pathLst>
              <a:path w="7814945">
                <a:moveTo>
                  <a:pt x="0" y="0"/>
                </a:moveTo>
                <a:lnTo>
                  <a:pt x="7814703" y="0"/>
                </a:lnTo>
              </a:path>
            </a:pathLst>
          </a:custGeom>
          <a:ln w="3810">
            <a:solidFill>
              <a:srgbClr val="8787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2229660" y="175260"/>
            <a:ext cx="7807325" cy="0"/>
          </a:xfrm>
          <a:custGeom>
            <a:avLst/>
            <a:gdLst/>
            <a:ahLst/>
            <a:cxnLst/>
            <a:rect l="l" t="t" r="r" b="b"/>
            <a:pathLst>
              <a:path w="7807325">
                <a:moveTo>
                  <a:pt x="0" y="0"/>
                </a:moveTo>
                <a:lnTo>
                  <a:pt x="7807150" y="0"/>
                </a:lnTo>
              </a:path>
            </a:pathLst>
          </a:custGeom>
          <a:ln w="3175">
            <a:solidFill>
              <a:srgbClr val="84848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2232155" y="178435"/>
            <a:ext cx="7802245" cy="0"/>
          </a:xfrm>
          <a:custGeom>
            <a:avLst/>
            <a:gdLst/>
            <a:ahLst/>
            <a:cxnLst/>
            <a:rect l="l" t="t" r="r" b="b"/>
            <a:pathLst>
              <a:path w="7802245">
                <a:moveTo>
                  <a:pt x="0" y="0"/>
                </a:moveTo>
                <a:lnTo>
                  <a:pt x="7802115" y="0"/>
                </a:lnTo>
              </a:path>
            </a:pathLst>
          </a:custGeom>
          <a:ln w="3810">
            <a:solidFill>
              <a:srgbClr val="81818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2235897" y="182245"/>
            <a:ext cx="7794625" cy="0"/>
          </a:xfrm>
          <a:custGeom>
            <a:avLst/>
            <a:gdLst/>
            <a:ahLst/>
            <a:cxnLst/>
            <a:rect l="l" t="t" r="r" b="b"/>
            <a:pathLst>
              <a:path w="7794625">
                <a:moveTo>
                  <a:pt x="0" y="0"/>
                </a:moveTo>
                <a:lnTo>
                  <a:pt x="7794563" y="0"/>
                </a:lnTo>
              </a:path>
            </a:pathLst>
          </a:custGeom>
          <a:ln w="3809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239640" y="186054"/>
            <a:ext cx="7787005" cy="0"/>
          </a:xfrm>
          <a:custGeom>
            <a:avLst/>
            <a:gdLst/>
            <a:ahLst/>
            <a:cxnLst/>
            <a:rect l="l" t="t" r="r" b="b"/>
            <a:pathLst>
              <a:path w="7787005">
                <a:moveTo>
                  <a:pt x="0" y="0"/>
                </a:moveTo>
                <a:lnTo>
                  <a:pt x="7787010" y="0"/>
                </a:lnTo>
              </a:path>
            </a:pathLst>
          </a:custGeom>
          <a:ln w="3809">
            <a:solidFill>
              <a:srgbClr val="7C7C7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243381" y="189864"/>
            <a:ext cx="7780020" cy="0"/>
          </a:xfrm>
          <a:custGeom>
            <a:avLst/>
            <a:gdLst/>
            <a:ahLst/>
            <a:cxnLst/>
            <a:rect l="l" t="t" r="r" b="b"/>
            <a:pathLst>
              <a:path w="7780020">
                <a:moveTo>
                  <a:pt x="0" y="0"/>
                </a:moveTo>
                <a:lnTo>
                  <a:pt x="7779458" y="0"/>
                </a:lnTo>
              </a:path>
            </a:pathLst>
          </a:custGeom>
          <a:ln w="3810">
            <a:solidFill>
              <a:srgbClr val="7A7A7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247124" y="193039"/>
            <a:ext cx="7772400" cy="0"/>
          </a:xfrm>
          <a:custGeom>
            <a:avLst/>
            <a:gdLst/>
            <a:ahLst/>
            <a:cxnLst/>
            <a:rect l="l" t="t" r="r" b="b"/>
            <a:pathLst>
              <a:path w="7772400">
                <a:moveTo>
                  <a:pt x="0" y="0"/>
                </a:moveTo>
                <a:lnTo>
                  <a:pt x="7771905" y="0"/>
                </a:lnTo>
              </a:path>
            </a:pathLst>
          </a:custGeom>
          <a:ln w="3175">
            <a:solidFill>
              <a:srgbClr val="77777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2249619" y="196214"/>
            <a:ext cx="7767320" cy="0"/>
          </a:xfrm>
          <a:custGeom>
            <a:avLst/>
            <a:gdLst/>
            <a:ahLst/>
            <a:cxnLst/>
            <a:rect l="l" t="t" r="r" b="b"/>
            <a:pathLst>
              <a:path w="7767320">
                <a:moveTo>
                  <a:pt x="0" y="0"/>
                </a:moveTo>
                <a:lnTo>
                  <a:pt x="7766870" y="0"/>
                </a:lnTo>
              </a:path>
            </a:pathLst>
          </a:custGeom>
          <a:ln w="3810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2253362" y="200025"/>
            <a:ext cx="7759700" cy="0"/>
          </a:xfrm>
          <a:custGeom>
            <a:avLst/>
            <a:gdLst/>
            <a:ahLst/>
            <a:cxnLst/>
            <a:rect l="l" t="t" r="r" b="b"/>
            <a:pathLst>
              <a:path w="7759700">
                <a:moveTo>
                  <a:pt x="0" y="0"/>
                </a:moveTo>
                <a:lnTo>
                  <a:pt x="7759317" y="0"/>
                </a:lnTo>
              </a:path>
            </a:pathLst>
          </a:custGeom>
          <a:ln w="3809">
            <a:solidFill>
              <a:srgbClr val="72727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2257104" y="203834"/>
            <a:ext cx="7752080" cy="0"/>
          </a:xfrm>
          <a:custGeom>
            <a:avLst/>
            <a:gdLst/>
            <a:ahLst/>
            <a:cxnLst/>
            <a:rect l="l" t="t" r="r" b="b"/>
            <a:pathLst>
              <a:path w="7752080">
                <a:moveTo>
                  <a:pt x="0" y="0"/>
                </a:moveTo>
                <a:lnTo>
                  <a:pt x="7751765" y="0"/>
                </a:lnTo>
              </a:path>
            </a:pathLst>
          </a:custGeom>
          <a:ln w="3810">
            <a:solidFill>
              <a:srgbClr val="7070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2260848" y="207009"/>
            <a:ext cx="7744459" cy="0"/>
          </a:xfrm>
          <a:custGeom>
            <a:avLst/>
            <a:gdLst/>
            <a:ahLst/>
            <a:cxnLst/>
            <a:rect l="l" t="t" r="r" b="b"/>
            <a:pathLst>
              <a:path w="7744459">
                <a:moveTo>
                  <a:pt x="0" y="0"/>
                </a:moveTo>
                <a:lnTo>
                  <a:pt x="7744212" y="0"/>
                </a:lnTo>
              </a:path>
            </a:pathLst>
          </a:custGeom>
          <a:ln w="3175">
            <a:solidFill>
              <a:srgbClr val="6D6D6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2263342" y="210184"/>
            <a:ext cx="7739380" cy="0"/>
          </a:xfrm>
          <a:custGeom>
            <a:avLst/>
            <a:gdLst/>
            <a:ahLst/>
            <a:cxnLst/>
            <a:rect l="l" t="t" r="r" b="b"/>
            <a:pathLst>
              <a:path w="7739380">
                <a:moveTo>
                  <a:pt x="0" y="0"/>
                </a:moveTo>
                <a:lnTo>
                  <a:pt x="7739177" y="0"/>
                </a:lnTo>
              </a:path>
            </a:pathLst>
          </a:custGeom>
          <a:ln w="3810">
            <a:solidFill>
              <a:srgbClr val="6A6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2267085" y="213995"/>
            <a:ext cx="7731759" cy="0"/>
          </a:xfrm>
          <a:custGeom>
            <a:avLst/>
            <a:gdLst/>
            <a:ahLst/>
            <a:cxnLst/>
            <a:rect l="l" t="t" r="r" b="b"/>
            <a:pathLst>
              <a:path w="7731759">
                <a:moveTo>
                  <a:pt x="0" y="0"/>
                </a:moveTo>
                <a:lnTo>
                  <a:pt x="7731625" y="0"/>
                </a:lnTo>
              </a:path>
            </a:pathLst>
          </a:custGeom>
          <a:ln w="3809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2270827" y="217804"/>
            <a:ext cx="7724140" cy="0"/>
          </a:xfrm>
          <a:custGeom>
            <a:avLst/>
            <a:gdLst/>
            <a:ahLst/>
            <a:cxnLst/>
            <a:rect l="l" t="t" r="r" b="b"/>
            <a:pathLst>
              <a:path w="7724140">
                <a:moveTo>
                  <a:pt x="0" y="0"/>
                </a:moveTo>
                <a:lnTo>
                  <a:pt x="7724072" y="0"/>
                </a:lnTo>
              </a:path>
            </a:pathLst>
          </a:custGeom>
          <a:ln w="380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2274569" y="219709"/>
            <a:ext cx="7716520" cy="0"/>
          </a:xfrm>
          <a:custGeom>
            <a:avLst/>
            <a:gdLst/>
            <a:ahLst/>
            <a:cxnLst/>
            <a:rect l="l" t="t" r="r" b="b"/>
            <a:pathLst>
              <a:path w="7716520">
                <a:moveTo>
                  <a:pt x="0" y="0"/>
                </a:moveTo>
                <a:lnTo>
                  <a:pt x="7716520" y="0"/>
                </a:lnTo>
              </a:path>
            </a:pathLst>
          </a:custGeom>
          <a:ln w="3175">
            <a:solidFill>
              <a:srgbClr val="6161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2133600" y="76200"/>
            <a:ext cx="8001000" cy="142240"/>
          </a:xfrm>
          <a:custGeom>
            <a:avLst/>
            <a:gdLst/>
            <a:ahLst/>
            <a:cxnLst/>
            <a:rect l="l" t="t" r="r" b="b"/>
            <a:pathLst>
              <a:path w="8001000" h="142240">
                <a:moveTo>
                  <a:pt x="0" y="0"/>
                </a:moveTo>
                <a:lnTo>
                  <a:pt x="8001000" y="0"/>
                </a:lnTo>
                <a:lnTo>
                  <a:pt x="7857490" y="142240"/>
                </a:lnTo>
                <a:lnTo>
                  <a:pt x="142240" y="142240"/>
                </a:lnTo>
                <a:lnTo>
                  <a:pt x="0" y="0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2133600" y="762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0134600" y="12192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0120630" y="7620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13970" y="0"/>
                </a:moveTo>
                <a:lnTo>
                  <a:pt x="0" y="13970"/>
                </a:lnTo>
                <a:lnTo>
                  <a:pt x="13970" y="13970"/>
                </a:lnTo>
                <a:lnTo>
                  <a:pt x="13970" y="0"/>
                </a:lnTo>
                <a:close/>
              </a:path>
            </a:pathLst>
          </a:custGeom>
          <a:solidFill>
            <a:srgbClr val="22222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0107930" y="88900"/>
            <a:ext cx="26670" cy="13970"/>
          </a:xfrm>
          <a:custGeom>
            <a:avLst/>
            <a:gdLst/>
            <a:ahLst/>
            <a:cxnLst/>
            <a:rect l="l" t="t" r="r" b="b"/>
            <a:pathLst>
              <a:path w="26670" h="13969">
                <a:moveTo>
                  <a:pt x="26670" y="0"/>
                </a:moveTo>
                <a:lnTo>
                  <a:pt x="13970" y="0"/>
                </a:lnTo>
                <a:lnTo>
                  <a:pt x="0" y="13970"/>
                </a:lnTo>
                <a:lnTo>
                  <a:pt x="26670" y="13970"/>
                </a:lnTo>
                <a:lnTo>
                  <a:pt x="26670" y="0"/>
                </a:lnTo>
                <a:close/>
              </a:path>
            </a:pathLst>
          </a:custGeom>
          <a:solidFill>
            <a:srgbClr val="22222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0093959" y="101600"/>
            <a:ext cx="40640" cy="15240"/>
          </a:xfrm>
          <a:custGeom>
            <a:avLst/>
            <a:gdLst/>
            <a:ahLst/>
            <a:cxnLst/>
            <a:rect l="l" t="t" r="r" b="b"/>
            <a:pathLst>
              <a:path w="40640" h="15239">
                <a:moveTo>
                  <a:pt x="40640" y="0"/>
                </a:moveTo>
                <a:lnTo>
                  <a:pt x="15240" y="0"/>
                </a:lnTo>
                <a:lnTo>
                  <a:pt x="0" y="15240"/>
                </a:lnTo>
                <a:lnTo>
                  <a:pt x="40640" y="15240"/>
                </a:lnTo>
                <a:lnTo>
                  <a:pt x="40640" y="0"/>
                </a:lnTo>
                <a:close/>
              </a:path>
            </a:pathLst>
          </a:custGeom>
          <a:solidFill>
            <a:srgbClr val="23232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10081259" y="115570"/>
            <a:ext cx="53340" cy="13970"/>
          </a:xfrm>
          <a:custGeom>
            <a:avLst/>
            <a:gdLst/>
            <a:ahLst/>
            <a:cxnLst/>
            <a:rect l="l" t="t" r="r" b="b"/>
            <a:pathLst>
              <a:path w="53340" h="13969">
                <a:moveTo>
                  <a:pt x="53340" y="0"/>
                </a:moveTo>
                <a:lnTo>
                  <a:pt x="13970" y="0"/>
                </a:lnTo>
                <a:lnTo>
                  <a:pt x="0" y="13970"/>
                </a:lnTo>
                <a:lnTo>
                  <a:pt x="53340" y="13970"/>
                </a:lnTo>
                <a:lnTo>
                  <a:pt x="53340" y="0"/>
                </a:lnTo>
                <a:close/>
              </a:path>
            </a:pathLst>
          </a:custGeom>
          <a:solidFill>
            <a:srgbClr val="24242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10067290" y="128270"/>
            <a:ext cx="67310" cy="15240"/>
          </a:xfrm>
          <a:custGeom>
            <a:avLst/>
            <a:gdLst/>
            <a:ahLst/>
            <a:cxnLst/>
            <a:rect l="l" t="t" r="r" b="b"/>
            <a:pathLst>
              <a:path w="67309" h="15239">
                <a:moveTo>
                  <a:pt x="67309" y="0"/>
                </a:moveTo>
                <a:lnTo>
                  <a:pt x="15239" y="0"/>
                </a:lnTo>
                <a:lnTo>
                  <a:pt x="0" y="15239"/>
                </a:lnTo>
                <a:lnTo>
                  <a:pt x="67309" y="15239"/>
                </a:lnTo>
                <a:lnTo>
                  <a:pt x="67309" y="0"/>
                </a:lnTo>
                <a:close/>
              </a:path>
            </a:pathLst>
          </a:custGeom>
          <a:solidFill>
            <a:srgbClr val="2525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0053319" y="142239"/>
            <a:ext cx="81280" cy="15240"/>
          </a:xfrm>
          <a:custGeom>
            <a:avLst/>
            <a:gdLst/>
            <a:ahLst/>
            <a:cxnLst/>
            <a:rect l="l" t="t" r="r" b="b"/>
            <a:pathLst>
              <a:path w="81279" h="15239">
                <a:moveTo>
                  <a:pt x="81279" y="0"/>
                </a:moveTo>
                <a:lnTo>
                  <a:pt x="15239" y="0"/>
                </a:lnTo>
                <a:lnTo>
                  <a:pt x="0" y="15239"/>
                </a:lnTo>
                <a:lnTo>
                  <a:pt x="81279" y="15239"/>
                </a:lnTo>
                <a:lnTo>
                  <a:pt x="81279" y="0"/>
                </a:lnTo>
                <a:close/>
              </a:path>
            </a:pathLst>
          </a:custGeom>
          <a:solidFill>
            <a:srgbClr val="2626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0040619" y="156210"/>
            <a:ext cx="93980" cy="13970"/>
          </a:xfrm>
          <a:custGeom>
            <a:avLst/>
            <a:gdLst/>
            <a:ahLst/>
            <a:cxnLst/>
            <a:rect l="l" t="t" r="r" b="b"/>
            <a:pathLst>
              <a:path w="93979" h="13969">
                <a:moveTo>
                  <a:pt x="93979" y="0"/>
                </a:moveTo>
                <a:lnTo>
                  <a:pt x="13970" y="0"/>
                </a:lnTo>
                <a:lnTo>
                  <a:pt x="0" y="13970"/>
                </a:lnTo>
                <a:lnTo>
                  <a:pt x="93979" y="13970"/>
                </a:lnTo>
                <a:lnTo>
                  <a:pt x="93979" y="0"/>
                </a:lnTo>
                <a:close/>
              </a:path>
            </a:pathLst>
          </a:custGeom>
          <a:solidFill>
            <a:srgbClr val="2727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10026650" y="168910"/>
            <a:ext cx="107950" cy="15240"/>
          </a:xfrm>
          <a:custGeom>
            <a:avLst/>
            <a:gdLst/>
            <a:ahLst/>
            <a:cxnLst/>
            <a:rect l="l" t="t" r="r" b="b"/>
            <a:pathLst>
              <a:path w="107950" h="15239">
                <a:moveTo>
                  <a:pt x="107950" y="0"/>
                </a:moveTo>
                <a:lnTo>
                  <a:pt x="15240" y="0"/>
                </a:lnTo>
                <a:lnTo>
                  <a:pt x="0" y="15240"/>
                </a:lnTo>
                <a:lnTo>
                  <a:pt x="107950" y="15240"/>
                </a:lnTo>
                <a:lnTo>
                  <a:pt x="107950" y="0"/>
                </a:lnTo>
                <a:close/>
              </a:path>
            </a:pathLst>
          </a:custGeom>
          <a:solidFill>
            <a:srgbClr val="2828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0013950" y="182879"/>
            <a:ext cx="120650" cy="13970"/>
          </a:xfrm>
          <a:custGeom>
            <a:avLst/>
            <a:gdLst/>
            <a:ahLst/>
            <a:cxnLst/>
            <a:rect l="l" t="t" r="r" b="b"/>
            <a:pathLst>
              <a:path w="120650" h="13969">
                <a:moveTo>
                  <a:pt x="120650" y="0"/>
                </a:moveTo>
                <a:lnTo>
                  <a:pt x="13970" y="0"/>
                </a:lnTo>
                <a:lnTo>
                  <a:pt x="0" y="13970"/>
                </a:lnTo>
                <a:lnTo>
                  <a:pt x="120650" y="13970"/>
                </a:lnTo>
                <a:lnTo>
                  <a:pt x="120650" y="0"/>
                </a:lnTo>
                <a:close/>
              </a:path>
            </a:pathLst>
          </a:custGeom>
          <a:solidFill>
            <a:srgbClr val="2929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9999980" y="195579"/>
            <a:ext cx="134620" cy="15240"/>
          </a:xfrm>
          <a:custGeom>
            <a:avLst/>
            <a:gdLst/>
            <a:ahLst/>
            <a:cxnLst/>
            <a:rect l="l" t="t" r="r" b="b"/>
            <a:pathLst>
              <a:path w="134620" h="15239">
                <a:moveTo>
                  <a:pt x="134620" y="0"/>
                </a:moveTo>
                <a:lnTo>
                  <a:pt x="15240" y="0"/>
                </a:lnTo>
                <a:lnTo>
                  <a:pt x="0" y="15240"/>
                </a:lnTo>
                <a:lnTo>
                  <a:pt x="134620" y="15240"/>
                </a:lnTo>
                <a:lnTo>
                  <a:pt x="134620" y="0"/>
                </a:lnTo>
                <a:close/>
              </a:path>
            </a:pathLst>
          </a:custGeom>
          <a:solidFill>
            <a:srgbClr val="2A2A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9991090" y="209550"/>
            <a:ext cx="143510" cy="15240"/>
          </a:xfrm>
          <a:custGeom>
            <a:avLst/>
            <a:gdLst/>
            <a:ahLst/>
            <a:cxnLst/>
            <a:rect l="l" t="t" r="r" b="b"/>
            <a:pathLst>
              <a:path w="143509" h="15239">
                <a:moveTo>
                  <a:pt x="0" y="15240"/>
                </a:moveTo>
                <a:lnTo>
                  <a:pt x="143509" y="15240"/>
                </a:lnTo>
                <a:lnTo>
                  <a:pt x="143509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B2B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9991090" y="223520"/>
            <a:ext cx="143510" cy="13970"/>
          </a:xfrm>
          <a:custGeom>
            <a:avLst/>
            <a:gdLst/>
            <a:ahLst/>
            <a:cxnLst/>
            <a:rect l="l" t="t" r="r" b="b"/>
            <a:pathLst>
              <a:path w="143509" h="13970">
                <a:moveTo>
                  <a:pt x="0" y="13969"/>
                </a:moveTo>
                <a:lnTo>
                  <a:pt x="143509" y="13969"/>
                </a:lnTo>
                <a:lnTo>
                  <a:pt x="143509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2C2C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9991090" y="237490"/>
            <a:ext cx="143510" cy="13970"/>
          </a:xfrm>
          <a:custGeom>
            <a:avLst/>
            <a:gdLst/>
            <a:ahLst/>
            <a:cxnLst/>
            <a:rect l="l" t="t" r="r" b="b"/>
            <a:pathLst>
              <a:path w="143509" h="13970">
                <a:moveTo>
                  <a:pt x="0" y="13969"/>
                </a:moveTo>
                <a:lnTo>
                  <a:pt x="143509" y="13969"/>
                </a:lnTo>
                <a:lnTo>
                  <a:pt x="143509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2D2D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9991090" y="250190"/>
            <a:ext cx="143510" cy="13970"/>
          </a:xfrm>
          <a:custGeom>
            <a:avLst/>
            <a:gdLst/>
            <a:ahLst/>
            <a:cxnLst/>
            <a:rect l="l" t="t" r="r" b="b"/>
            <a:pathLst>
              <a:path w="143509" h="13970">
                <a:moveTo>
                  <a:pt x="0" y="13969"/>
                </a:moveTo>
                <a:lnTo>
                  <a:pt x="143509" y="13969"/>
                </a:lnTo>
                <a:lnTo>
                  <a:pt x="143509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2E2E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9991090" y="262890"/>
            <a:ext cx="143510" cy="15240"/>
          </a:xfrm>
          <a:custGeom>
            <a:avLst/>
            <a:gdLst/>
            <a:ahLst/>
            <a:cxnLst/>
            <a:rect l="l" t="t" r="r" b="b"/>
            <a:pathLst>
              <a:path w="143509" h="15239">
                <a:moveTo>
                  <a:pt x="0" y="15239"/>
                </a:moveTo>
                <a:lnTo>
                  <a:pt x="143509" y="15239"/>
                </a:lnTo>
                <a:lnTo>
                  <a:pt x="143509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F2F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9991090" y="276859"/>
            <a:ext cx="143510" cy="15240"/>
          </a:xfrm>
          <a:custGeom>
            <a:avLst/>
            <a:gdLst/>
            <a:ahLst/>
            <a:cxnLst/>
            <a:rect l="l" t="t" r="r" b="b"/>
            <a:pathLst>
              <a:path w="143509" h="15239">
                <a:moveTo>
                  <a:pt x="0" y="15240"/>
                </a:moveTo>
                <a:lnTo>
                  <a:pt x="143509" y="15240"/>
                </a:lnTo>
                <a:lnTo>
                  <a:pt x="143509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3030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9991090" y="290829"/>
            <a:ext cx="143510" cy="13970"/>
          </a:xfrm>
          <a:custGeom>
            <a:avLst/>
            <a:gdLst/>
            <a:ahLst/>
            <a:cxnLst/>
            <a:rect l="l" t="t" r="r" b="b"/>
            <a:pathLst>
              <a:path w="143509" h="13970">
                <a:moveTo>
                  <a:pt x="0" y="13969"/>
                </a:moveTo>
                <a:lnTo>
                  <a:pt x="143509" y="13969"/>
                </a:lnTo>
                <a:lnTo>
                  <a:pt x="143509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3131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9991090" y="304800"/>
            <a:ext cx="143510" cy="13970"/>
          </a:xfrm>
          <a:custGeom>
            <a:avLst/>
            <a:gdLst/>
            <a:ahLst/>
            <a:cxnLst/>
            <a:rect l="l" t="t" r="r" b="b"/>
            <a:pathLst>
              <a:path w="143509" h="13970">
                <a:moveTo>
                  <a:pt x="0" y="13969"/>
                </a:moveTo>
                <a:lnTo>
                  <a:pt x="143509" y="13969"/>
                </a:lnTo>
                <a:lnTo>
                  <a:pt x="143509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9991090" y="317500"/>
            <a:ext cx="143510" cy="15240"/>
          </a:xfrm>
          <a:custGeom>
            <a:avLst/>
            <a:gdLst/>
            <a:ahLst/>
            <a:cxnLst/>
            <a:rect l="l" t="t" r="r" b="b"/>
            <a:pathLst>
              <a:path w="143509" h="15239">
                <a:moveTo>
                  <a:pt x="0" y="15240"/>
                </a:moveTo>
                <a:lnTo>
                  <a:pt x="143509" y="15240"/>
                </a:lnTo>
                <a:lnTo>
                  <a:pt x="143509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9991090" y="331470"/>
            <a:ext cx="143510" cy="13970"/>
          </a:xfrm>
          <a:custGeom>
            <a:avLst/>
            <a:gdLst/>
            <a:ahLst/>
            <a:cxnLst/>
            <a:rect l="l" t="t" r="r" b="b"/>
            <a:pathLst>
              <a:path w="143509" h="13970">
                <a:moveTo>
                  <a:pt x="0" y="13969"/>
                </a:moveTo>
                <a:lnTo>
                  <a:pt x="143509" y="13969"/>
                </a:lnTo>
                <a:lnTo>
                  <a:pt x="143509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3434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9991090" y="344170"/>
            <a:ext cx="143510" cy="15240"/>
          </a:xfrm>
          <a:custGeom>
            <a:avLst/>
            <a:gdLst/>
            <a:ahLst/>
            <a:cxnLst/>
            <a:rect l="l" t="t" r="r" b="b"/>
            <a:pathLst>
              <a:path w="143509" h="15239">
                <a:moveTo>
                  <a:pt x="0" y="15240"/>
                </a:moveTo>
                <a:lnTo>
                  <a:pt x="143509" y="15240"/>
                </a:lnTo>
                <a:lnTo>
                  <a:pt x="143509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3535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9991090" y="358140"/>
            <a:ext cx="143510" cy="13970"/>
          </a:xfrm>
          <a:custGeom>
            <a:avLst/>
            <a:gdLst/>
            <a:ahLst/>
            <a:cxnLst/>
            <a:rect l="l" t="t" r="r" b="b"/>
            <a:pathLst>
              <a:path w="143509" h="13970">
                <a:moveTo>
                  <a:pt x="0" y="13970"/>
                </a:moveTo>
                <a:lnTo>
                  <a:pt x="143509" y="13970"/>
                </a:lnTo>
                <a:lnTo>
                  <a:pt x="143509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3636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9991090" y="372109"/>
            <a:ext cx="143510" cy="13970"/>
          </a:xfrm>
          <a:custGeom>
            <a:avLst/>
            <a:gdLst/>
            <a:ahLst/>
            <a:cxnLst/>
            <a:rect l="l" t="t" r="r" b="b"/>
            <a:pathLst>
              <a:path w="143509" h="13970">
                <a:moveTo>
                  <a:pt x="0" y="13969"/>
                </a:moveTo>
                <a:lnTo>
                  <a:pt x="143509" y="13969"/>
                </a:lnTo>
                <a:lnTo>
                  <a:pt x="143509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3737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9991090" y="384809"/>
            <a:ext cx="143510" cy="15240"/>
          </a:xfrm>
          <a:custGeom>
            <a:avLst/>
            <a:gdLst/>
            <a:ahLst/>
            <a:cxnLst/>
            <a:rect l="l" t="t" r="r" b="b"/>
            <a:pathLst>
              <a:path w="143509" h="15239">
                <a:moveTo>
                  <a:pt x="0" y="15240"/>
                </a:moveTo>
                <a:lnTo>
                  <a:pt x="143509" y="15240"/>
                </a:lnTo>
                <a:lnTo>
                  <a:pt x="143509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3838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9991090" y="398779"/>
            <a:ext cx="143510" cy="13970"/>
          </a:xfrm>
          <a:custGeom>
            <a:avLst/>
            <a:gdLst/>
            <a:ahLst/>
            <a:cxnLst/>
            <a:rect l="l" t="t" r="r" b="b"/>
            <a:pathLst>
              <a:path w="143509" h="13970">
                <a:moveTo>
                  <a:pt x="0" y="13970"/>
                </a:moveTo>
                <a:lnTo>
                  <a:pt x="143509" y="13970"/>
                </a:lnTo>
                <a:lnTo>
                  <a:pt x="143509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3939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9991090" y="411480"/>
            <a:ext cx="143510" cy="15240"/>
          </a:xfrm>
          <a:custGeom>
            <a:avLst/>
            <a:gdLst/>
            <a:ahLst/>
            <a:cxnLst/>
            <a:rect l="l" t="t" r="r" b="b"/>
            <a:pathLst>
              <a:path w="143509" h="15240">
                <a:moveTo>
                  <a:pt x="0" y="15240"/>
                </a:moveTo>
                <a:lnTo>
                  <a:pt x="143509" y="15240"/>
                </a:lnTo>
                <a:lnTo>
                  <a:pt x="143509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3A3A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9991090" y="425450"/>
            <a:ext cx="143510" cy="13970"/>
          </a:xfrm>
          <a:custGeom>
            <a:avLst/>
            <a:gdLst/>
            <a:ahLst/>
            <a:cxnLst/>
            <a:rect l="l" t="t" r="r" b="b"/>
            <a:pathLst>
              <a:path w="143509" h="13970">
                <a:moveTo>
                  <a:pt x="0" y="13970"/>
                </a:moveTo>
                <a:lnTo>
                  <a:pt x="143509" y="13970"/>
                </a:lnTo>
                <a:lnTo>
                  <a:pt x="143509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3B3B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9991090" y="439419"/>
            <a:ext cx="143510" cy="13970"/>
          </a:xfrm>
          <a:custGeom>
            <a:avLst/>
            <a:gdLst/>
            <a:ahLst/>
            <a:cxnLst/>
            <a:rect l="l" t="t" r="r" b="b"/>
            <a:pathLst>
              <a:path w="143509" h="13970">
                <a:moveTo>
                  <a:pt x="0" y="13969"/>
                </a:moveTo>
                <a:lnTo>
                  <a:pt x="143509" y="13969"/>
                </a:lnTo>
                <a:lnTo>
                  <a:pt x="143509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3C3C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9991090" y="452119"/>
            <a:ext cx="143510" cy="15240"/>
          </a:xfrm>
          <a:custGeom>
            <a:avLst/>
            <a:gdLst/>
            <a:ahLst/>
            <a:cxnLst/>
            <a:rect l="l" t="t" r="r" b="b"/>
            <a:pathLst>
              <a:path w="143509" h="15240">
                <a:moveTo>
                  <a:pt x="0" y="15240"/>
                </a:moveTo>
                <a:lnTo>
                  <a:pt x="143509" y="15240"/>
                </a:lnTo>
                <a:lnTo>
                  <a:pt x="143509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3D3D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9991090" y="466090"/>
            <a:ext cx="143510" cy="13970"/>
          </a:xfrm>
          <a:custGeom>
            <a:avLst/>
            <a:gdLst/>
            <a:ahLst/>
            <a:cxnLst/>
            <a:rect l="l" t="t" r="r" b="b"/>
            <a:pathLst>
              <a:path w="143509" h="13970">
                <a:moveTo>
                  <a:pt x="0" y="13970"/>
                </a:moveTo>
                <a:lnTo>
                  <a:pt x="143509" y="13970"/>
                </a:lnTo>
                <a:lnTo>
                  <a:pt x="143509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3E3E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9991090" y="478790"/>
            <a:ext cx="143510" cy="15240"/>
          </a:xfrm>
          <a:custGeom>
            <a:avLst/>
            <a:gdLst/>
            <a:ahLst/>
            <a:cxnLst/>
            <a:rect l="l" t="t" r="r" b="b"/>
            <a:pathLst>
              <a:path w="143509" h="15240">
                <a:moveTo>
                  <a:pt x="0" y="15240"/>
                </a:moveTo>
                <a:lnTo>
                  <a:pt x="143509" y="15240"/>
                </a:lnTo>
                <a:lnTo>
                  <a:pt x="143509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3E3E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9991090" y="492759"/>
            <a:ext cx="143510" cy="13970"/>
          </a:xfrm>
          <a:custGeom>
            <a:avLst/>
            <a:gdLst/>
            <a:ahLst/>
            <a:cxnLst/>
            <a:rect l="l" t="t" r="r" b="b"/>
            <a:pathLst>
              <a:path w="143509" h="13970">
                <a:moveTo>
                  <a:pt x="0" y="13969"/>
                </a:moveTo>
                <a:lnTo>
                  <a:pt x="143509" y="13969"/>
                </a:lnTo>
                <a:lnTo>
                  <a:pt x="143509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3F3F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9991090" y="506730"/>
            <a:ext cx="143510" cy="13970"/>
          </a:xfrm>
          <a:custGeom>
            <a:avLst/>
            <a:gdLst/>
            <a:ahLst/>
            <a:cxnLst/>
            <a:rect l="l" t="t" r="r" b="b"/>
            <a:pathLst>
              <a:path w="143509" h="13970">
                <a:moveTo>
                  <a:pt x="0" y="13970"/>
                </a:moveTo>
                <a:lnTo>
                  <a:pt x="143509" y="13970"/>
                </a:lnTo>
                <a:lnTo>
                  <a:pt x="143509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4040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9991090" y="519430"/>
            <a:ext cx="143510" cy="15240"/>
          </a:xfrm>
          <a:custGeom>
            <a:avLst/>
            <a:gdLst/>
            <a:ahLst/>
            <a:cxnLst/>
            <a:rect l="l" t="t" r="r" b="b"/>
            <a:pathLst>
              <a:path w="143509" h="15240">
                <a:moveTo>
                  <a:pt x="0" y="15240"/>
                </a:moveTo>
                <a:lnTo>
                  <a:pt x="143509" y="15240"/>
                </a:lnTo>
                <a:lnTo>
                  <a:pt x="143509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4141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9991090" y="533400"/>
            <a:ext cx="143510" cy="13970"/>
          </a:xfrm>
          <a:custGeom>
            <a:avLst/>
            <a:gdLst/>
            <a:ahLst/>
            <a:cxnLst/>
            <a:rect l="l" t="t" r="r" b="b"/>
            <a:pathLst>
              <a:path w="143509" h="13970">
                <a:moveTo>
                  <a:pt x="0" y="13970"/>
                </a:moveTo>
                <a:lnTo>
                  <a:pt x="143509" y="13970"/>
                </a:lnTo>
                <a:lnTo>
                  <a:pt x="143509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4242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9991090" y="546100"/>
            <a:ext cx="143510" cy="15240"/>
          </a:xfrm>
          <a:custGeom>
            <a:avLst/>
            <a:gdLst/>
            <a:ahLst/>
            <a:cxnLst/>
            <a:rect l="l" t="t" r="r" b="b"/>
            <a:pathLst>
              <a:path w="143509" h="15240">
                <a:moveTo>
                  <a:pt x="0" y="15240"/>
                </a:moveTo>
                <a:lnTo>
                  <a:pt x="143509" y="15240"/>
                </a:lnTo>
                <a:lnTo>
                  <a:pt x="143509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4343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9991090" y="560069"/>
            <a:ext cx="143510" cy="13970"/>
          </a:xfrm>
          <a:custGeom>
            <a:avLst/>
            <a:gdLst/>
            <a:ahLst/>
            <a:cxnLst/>
            <a:rect l="l" t="t" r="r" b="b"/>
            <a:pathLst>
              <a:path w="143509" h="13970">
                <a:moveTo>
                  <a:pt x="0" y="13969"/>
                </a:moveTo>
                <a:lnTo>
                  <a:pt x="143509" y="13969"/>
                </a:lnTo>
                <a:lnTo>
                  <a:pt x="143509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4444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9991090" y="574040"/>
            <a:ext cx="143510" cy="13970"/>
          </a:xfrm>
          <a:custGeom>
            <a:avLst/>
            <a:gdLst/>
            <a:ahLst/>
            <a:cxnLst/>
            <a:rect l="l" t="t" r="r" b="b"/>
            <a:pathLst>
              <a:path w="143509" h="13970">
                <a:moveTo>
                  <a:pt x="0" y="13970"/>
                </a:moveTo>
                <a:lnTo>
                  <a:pt x="143509" y="13970"/>
                </a:lnTo>
                <a:lnTo>
                  <a:pt x="143509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4545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9991090" y="586740"/>
            <a:ext cx="143510" cy="15240"/>
          </a:xfrm>
          <a:custGeom>
            <a:avLst/>
            <a:gdLst/>
            <a:ahLst/>
            <a:cxnLst/>
            <a:rect l="l" t="t" r="r" b="b"/>
            <a:pathLst>
              <a:path w="143509" h="15240">
                <a:moveTo>
                  <a:pt x="0" y="15240"/>
                </a:moveTo>
                <a:lnTo>
                  <a:pt x="143509" y="15240"/>
                </a:lnTo>
                <a:lnTo>
                  <a:pt x="143509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4646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9991090" y="600709"/>
            <a:ext cx="143510" cy="13970"/>
          </a:xfrm>
          <a:custGeom>
            <a:avLst/>
            <a:gdLst/>
            <a:ahLst/>
            <a:cxnLst/>
            <a:rect l="l" t="t" r="r" b="b"/>
            <a:pathLst>
              <a:path w="143509" h="13970">
                <a:moveTo>
                  <a:pt x="0" y="13969"/>
                </a:moveTo>
                <a:lnTo>
                  <a:pt x="143509" y="13969"/>
                </a:lnTo>
                <a:lnTo>
                  <a:pt x="143509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4747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9991090" y="613409"/>
            <a:ext cx="143510" cy="15240"/>
          </a:xfrm>
          <a:custGeom>
            <a:avLst/>
            <a:gdLst/>
            <a:ahLst/>
            <a:cxnLst/>
            <a:rect l="l" t="t" r="r" b="b"/>
            <a:pathLst>
              <a:path w="143509" h="15240">
                <a:moveTo>
                  <a:pt x="0" y="15240"/>
                </a:moveTo>
                <a:lnTo>
                  <a:pt x="143509" y="15240"/>
                </a:lnTo>
                <a:lnTo>
                  <a:pt x="143509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4848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9991090" y="627380"/>
            <a:ext cx="143510" cy="13970"/>
          </a:xfrm>
          <a:custGeom>
            <a:avLst/>
            <a:gdLst/>
            <a:ahLst/>
            <a:cxnLst/>
            <a:rect l="l" t="t" r="r" b="b"/>
            <a:pathLst>
              <a:path w="143509" h="13970">
                <a:moveTo>
                  <a:pt x="0" y="13970"/>
                </a:moveTo>
                <a:lnTo>
                  <a:pt x="143509" y="13970"/>
                </a:lnTo>
                <a:lnTo>
                  <a:pt x="143509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4949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9991090" y="641350"/>
            <a:ext cx="143510" cy="13970"/>
          </a:xfrm>
          <a:custGeom>
            <a:avLst/>
            <a:gdLst/>
            <a:ahLst/>
            <a:cxnLst/>
            <a:rect l="l" t="t" r="r" b="b"/>
            <a:pathLst>
              <a:path w="143509" h="13970">
                <a:moveTo>
                  <a:pt x="0" y="13970"/>
                </a:moveTo>
                <a:lnTo>
                  <a:pt x="143509" y="13970"/>
                </a:lnTo>
                <a:lnTo>
                  <a:pt x="143509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4A4A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9991090" y="654050"/>
            <a:ext cx="143510" cy="15240"/>
          </a:xfrm>
          <a:custGeom>
            <a:avLst/>
            <a:gdLst/>
            <a:ahLst/>
            <a:cxnLst/>
            <a:rect l="l" t="t" r="r" b="b"/>
            <a:pathLst>
              <a:path w="143509" h="15240">
                <a:moveTo>
                  <a:pt x="0" y="15240"/>
                </a:moveTo>
                <a:lnTo>
                  <a:pt x="143509" y="15240"/>
                </a:lnTo>
                <a:lnTo>
                  <a:pt x="143509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4C4C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9991090" y="668019"/>
            <a:ext cx="143510" cy="13970"/>
          </a:xfrm>
          <a:custGeom>
            <a:avLst/>
            <a:gdLst/>
            <a:ahLst/>
            <a:cxnLst/>
            <a:rect l="l" t="t" r="r" b="b"/>
            <a:pathLst>
              <a:path w="143509" h="13970">
                <a:moveTo>
                  <a:pt x="0" y="13969"/>
                </a:moveTo>
                <a:lnTo>
                  <a:pt x="143509" y="13969"/>
                </a:lnTo>
                <a:lnTo>
                  <a:pt x="143509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4B4B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9991090" y="681990"/>
            <a:ext cx="143510" cy="13970"/>
          </a:xfrm>
          <a:custGeom>
            <a:avLst/>
            <a:gdLst/>
            <a:ahLst/>
            <a:cxnLst/>
            <a:rect l="l" t="t" r="r" b="b"/>
            <a:pathLst>
              <a:path w="143509" h="13970">
                <a:moveTo>
                  <a:pt x="0" y="13970"/>
                </a:moveTo>
                <a:lnTo>
                  <a:pt x="143509" y="13970"/>
                </a:lnTo>
                <a:lnTo>
                  <a:pt x="143509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4A4A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9991090" y="694690"/>
            <a:ext cx="143510" cy="13970"/>
          </a:xfrm>
          <a:custGeom>
            <a:avLst/>
            <a:gdLst/>
            <a:ahLst/>
            <a:cxnLst/>
            <a:rect l="l" t="t" r="r" b="b"/>
            <a:pathLst>
              <a:path w="143509" h="13970">
                <a:moveTo>
                  <a:pt x="0" y="13970"/>
                </a:moveTo>
                <a:lnTo>
                  <a:pt x="143509" y="13970"/>
                </a:lnTo>
                <a:lnTo>
                  <a:pt x="143509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4949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9991090" y="708659"/>
            <a:ext cx="143510" cy="13970"/>
          </a:xfrm>
          <a:custGeom>
            <a:avLst/>
            <a:gdLst/>
            <a:ahLst/>
            <a:cxnLst/>
            <a:rect l="l" t="t" r="r" b="b"/>
            <a:pathLst>
              <a:path w="143509" h="13970">
                <a:moveTo>
                  <a:pt x="0" y="13969"/>
                </a:moveTo>
                <a:lnTo>
                  <a:pt x="143509" y="13969"/>
                </a:lnTo>
                <a:lnTo>
                  <a:pt x="143509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4848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9991090" y="721359"/>
            <a:ext cx="143510" cy="15240"/>
          </a:xfrm>
          <a:custGeom>
            <a:avLst/>
            <a:gdLst/>
            <a:ahLst/>
            <a:cxnLst/>
            <a:rect l="l" t="t" r="r" b="b"/>
            <a:pathLst>
              <a:path w="143509" h="15240">
                <a:moveTo>
                  <a:pt x="0" y="15240"/>
                </a:moveTo>
                <a:lnTo>
                  <a:pt x="143509" y="15240"/>
                </a:lnTo>
                <a:lnTo>
                  <a:pt x="143509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4747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9991090" y="735330"/>
            <a:ext cx="143510" cy="13970"/>
          </a:xfrm>
          <a:custGeom>
            <a:avLst/>
            <a:gdLst/>
            <a:ahLst/>
            <a:cxnLst/>
            <a:rect l="l" t="t" r="r" b="b"/>
            <a:pathLst>
              <a:path w="143509" h="13970">
                <a:moveTo>
                  <a:pt x="0" y="13970"/>
                </a:moveTo>
                <a:lnTo>
                  <a:pt x="143509" y="13970"/>
                </a:lnTo>
                <a:lnTo>
                  <a:pt x="143509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4646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9991090" y="749300"/>
            <a:ext cx="143510" cy="13970"/>
          </a:xfrm>
          <a:custGeom>
            <a:avLst/>
            <a:gdLst/>
            <a:ahLst/>
            <a:cxnLst/>
            <a:rect l="l" t="t" r="r" b="b"/>
            <a:pathLst>
              <a:path w="143509" h="13970">
                <a:moveTo>
                  <a:pt x="0" y="13970"/>
                </a:moveTo>
                <a:lnTo>
                  <a:pt x="143509" y="13970"/>
                </a:lnTo>
                <a:lnTo>
                  <a:pt x="143509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4545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9991090" y="762000"/>
            <a:ext cx="143510" cy="15240"/>
          </a:xfrm>
          <a:custGeom>
            <a:avLst/>
            <a:gdLst/>
            <a:ahLst/>
            <a:cxnLst/>
            <a:rect l="l" t="t" r="r" b="b"/>
            <a:pathLst>
              <a:path w="143509" h="15240">
                <a:moveTo>
                  <a:pt x="0" y="15240"/>
                </a:moveTo>
                <a:lnTo>
                  <a:pt x="143509" y="15240"/>
                </a:lnTo>
                <a:lnTo>
                  <a:pt x="143509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4444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9991090" y="775969"/>
            <a:ext cx="143510" cy="13970"/>
          </a:xfrm>
          <a:custGeom>
            <a:avLst/>
            <a:gdLst/>
            <a:ahLst/>
            <a:cxnLst/>
            <a:rect l="l" t="t" r="r" b="b"/>
            <a:pathLst>
              <a:path w="143509" h="13970">
                <a:moveTo>
                  <a:pt x="0" y="13969"/>
                </a:moveTo>
                <a:lnTo>
                  <a:pt x="143509" y="13969"/>
                </a:lnTo>
                <a:lnTo>
                  <a:pt x="143509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4343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9991090" y="788669"/>
            <a:ext cx="143510" cy="15240"/>
          </a:xfrm>
          <a:custGeom>
            <a:avLst/>
            <a:gdLst/>
            <a:ahLst/>
            <a:cxnLst/>
            <a:rect l="l" t="t" r="r" b="b"/>
            <a:pathLst>
              <a:path w="143509" h="15240">
                <a:moveTo>
                  <a:pt x="0" y="15240"/>
                </a:moveTo>
                <a:lnTo>
                  <a:pt x="143509" y="15240"/>
                </a:lnTo>
                <a:lnTo>
                  <a:pt x="143509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4242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9991090" y="802640"/>
            <a:ext cx="143510" cy="13970"/>
          </a:xfrm>
          <a:custGeom>
            <a:avLst/>
            <a:gdLst/>
            <a:ahLst/>
            <a:cxnLst/>
            <a:rect l="l" t="t" r="r" b="b"/>
            <a:pathLst>
              <a:path w="143509" h="13969">
                <a:moveTo>
                  <a:pt x="0" y="13970"/>
                </a:moveTo>
                <a:lnTo>
                  <a:pt x="143509" y="13970"/>
                </a:lnTo>
                <a:lnTo>
                  <a:pt x="143509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4141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9991090" y="816610"/>
            <a:ext cx="143510" cy="13970"/>
          </a:xfrm>
          <a:custGeom>
            <a:avLst/>
            <a:gdLst/>
            <a:ahLst/>
            <a:cxnLst/>
            <a:rect l="l" t="t" r="r" b="b"/>
            <a:pathLst>
              <a:path w="143509" h="13969">
                <a:moveTo>
                  <a:pt x="0" y="13969"/>
                </a:moveTo>
                <a:lnTo>
                  <a:pt x="143509" y="13969"/>
                </a:lnTo>
                <a:lnTo>
                  <a:pt x="143509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4040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9991090" y="829310"/>
            <a:ext cx="143510" cy="15240"/>
          </a:xfrm>
          <a:custGeom>
            <a:avLst/>
            <a:gdLst/>
            <a:ahLst/>
            <a:cxnLst/>
            <a:rect l="l" t="t" r="r" b="b"/>
            <a:pathLst>
              <a:path w="143509" h="15240">
                <a:moveTo>
                  <a:pt x="0" y="15240"/>
                </a:moveTo>
                <a:lnTo>
                  <a:pt x="143509" y="15240"/>
                </a:lnTo>
                <a:lnTo>
                  <a:pt x="143509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3F3F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9991090" y="843280"/>
            <a:ext cx="143510" cy="13970"/>
          </a:xfrm>
          <a:custGeom>
            <a:avLst/>
            <a:gdLst/>
            <a:ahLst/>
            <a:cxnLst/>
            <a:rect l="l" t="t" r="r" b="b"/>
            <a:pathLst>
              <a:path w="143509" h="13969">
                <a:moveTo>
                  <a:pt x="0" y="13970"/>
                </a:moveTo>
                <a:lnTo>
                  <a:pt x="143509" y="13970"/>
                </a:lnTo>
                <a:lnTo>
                  <a:pt x="143509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3E3E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9991090" y="855980"/>
            <a:ext cx="143510" cy="15240"/>
          </a:xfrm>
          <a:custGeom>
            <a:avLst/>
            <a:gdLst/>
            <a:ahLst/>
            <a:cxnLst/>
            <a:rect l="l" t="t" r="r" b="b"/>
            <a:pathLst>
              <a:path w="143509" h="15240">
                <a:moveTo>
                  <a:pt x="0" y="15240"/>
                </a:moveTo>
                <a:lnTo>
                  <a:pt x="143509" y="15240"/>
                </a:lnTo>
                <a:lnTo>
                  <a:pt x="143509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3D3D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9991090" y="869950"/>
            <a:ext cx="143510" cy="13970"/>
          </a:xfrm>
          <a:custGeom>
            <a:avLst/>
            <a:gdLst/>
            <a:ahLst/>
            <a:cxnLst/>
            <a:rect l="l" t="t" r="r" b="b"/>
            <a:pathLst>
              <a:path w="143509" h="13969">
                <a:moveTo>
                  <a:pt x="0" y="13970"/>
                </a:moveTo>
                <a:lnTo>
                  <a:pt x="143509" y="13970"/>
                </a:lnTo>
                <a:lnTo>
                  <a:pt x="143509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3C3C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9991090" y="883919"/>
            <a:ext cx="143510" cy="13970"/>
          </a:xfrm>
          <a:custGeom>
            <a:avLst/>
            <a:gdLst/>
            <a:ahLst/>
            <a:cxnLst/>
            <a:rect l="l" t="t" r="r" b="b"/>
            <a:pathLst>
              <a:path w="143509" h="13969">
                <a:moveTo>
                  <a:pt x="0" y="13969"/>
                </a:moveTo>
                <a:lnTo>
                  <a:pt x="143509" y="13969"/>
                </a:lnTo>
                <a:lnTo>
                  <a:pt x="143509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3B3B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9991090" y="896619"/>
            <a:ext cx="143510" cy="15240"/>
          </a:xfrm>
          <a:custGeom>
            <a:avLst/>
            <a:gdLst/>
            <a:ahLst/>
            <a:cxnLst/>
            <a:rect l="l" t="t" r="r" b="b"/>
            <a:pathLst>
              <a:path w="143509" h="15240">
                <a:moveTo>
                  <a:pt x="0" y="15240"/>
                </a:moveTo>
                <a:lnTo>
                  <a:pt x="143509" y="15240"/>
                </a:lnTo>
                <a:lnTo>
                  <a:pt x="143509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3A3A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9991090" y="910589"/>
            <a:ext cx="143510" cy="13970"/>
          </a:xfrm>
          <a:custGeom>
            <a:avLst/>
            <a:gdLst/>
            <a:ahLst/>
            <a:cxnLst/>
            <a:rect l="l" t="t" r="r" b="b"/>
            <a:pathLst>
              <a:path w="143509" h="13969">
                <a:moveTo>
                  <a:pt x="0" y="13970"/>
                </a:moveTo>
                <a:lnTo>
                  <a:pt x="143509" y="13970"/>
                </a:lnTo>
                <a:lnTo>
                  <a:pt x="143509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3939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9991090" y="923289"/>
            <a:ext cx="143510" cy="15240"/>
          </a:xfrm>
          <a:custGeom>
            <a:avLst/>
            <a:gdLst/>
            <a:ahLst/>
            <a:cxnLst/>
            <a:rect l="l" t="t" r="r" b="b"/>
            <a:pathLst>
              <a:path w="143509" h="15240">
                <a:moveTo>
                  <a:pt x="0" y="15240"/>
                </a:moveTo>
                <a:lnTo>
                  <a:pt x="143509" y="15240"/>
                </a:lnTo>
                <a:lnTo>
                  <a:pt x="143509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3838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9991090" y="937260"/>
            <a:ext cx="143510" cy="13970"/>
          </a:xfrm>
          <a:custGeom>
            <a:avLst/>
            <a:gdLst/>
            <a:ahLst/>
            <a:cxnLst/>
            <a:rect l="l" t="t" r="r" b="b"/>
            <a:pathLst>
              <a:path w="143509" h="13969">
                <a:moveTo>
                  <a:pt x="0" y="13969"/>
                </a:moveTo>
                <a:lnTo>
                  <a:pt x="143509" y="13969"/>
                </a:lnTo>
                <a:lnTo>
                  <a:pt x="143509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3737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9991090" y="951230"/>
            <a:ext cx="143510" cy="13970"/>
          </a:xfrm>
          <a:custGeom>
            <a:avLst/>
            <a:gdLst/>
            <a:ahLst/>
            <a:cxnLst/>
            <a:rect l="l" t="t" r="r" b="b"/>
            <a:pathLst>
              <a:path w="143509" h="13969">
                <a:moveTo>
                  <a:pt x="0" y="13970"/>
                </a:moveTo>
                <a:lnTo>
                  <a:pt x="143509" y="13970"/>
                </a:lnTo>
                <a:lnTo>
                  <a:pt x="143509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3636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9991090" y="963930"/>
            <a:ext cx="143510" cy="15240"/>
          </a:xfrm>
          <a:custGeom>
            <a:avLst/>
            <a:gdLst/>
            <a:ahLst/>
            <a:cxnLst/>
            <a:rect l="l" t="t" r="r" b="b"/>
            <a:pathLst>
              <a:path w="143509" h="15240">
                <a:moveTo>
                  <a:pt x="0" y="15240"/>
                </a:moveTo>
                <a:lnTo>
                  <a:pt x="143509" y="15240"/>
                </a:lnTo>
                <a:lnTo>
                  <a:pt x="143509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3535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9991090" y="977900"/>
            <a:ext cx="143510" cy="13970"/>
          </a:xfrm>
          <a:custGeom>
            <a:avLst/>
            <a:gdLst/>
            <a:ahLst/>
            <a:cxnLst/>
            <a:rect l="l" t="t" r="r" b="b"/>
            <a:pathLst>
              <a:path w="143509" h="13969">
                <a:moveTo>
                  <a:pt x="0" y="13970"/>
                </a:moveTo>
                <a:lnTo>
                  <a:pt x="143509" y="13970"/>
                </a:lnTo>
                <a:lnTo>
                  <a:pt x="143509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3434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9991090" y="990600"/>
            <a:ext cx="143510" cy="15240"/>
          </a:xfrm>
          <a:custGeom>
            <a:avLst/>
            <a:gdLst/>
            <a:ahLst/>
            <a:cxnLst/>
            <a:rect l="l" t="t" r="r" b="b"/>
            <a:pathLst>
              <a:path w="143509" h="15240">
                <a:moveTo>
                  <a:pt x="0" y="15240"/>
                </a:moveTo>
                <a:lnTo>
                  <a:pt x="143509" y="15240"/>
                </a:lnTo>
                <a:lnTo>
                  <a:pt x="143509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9991090" y="1004569"/>
            <a:ext cx="143510" cy="13970"/>
          </a:xfrm>
          <a:custGeom>
            <a:avLst/>
            <a:gdLst/>
            <a:ahLst/>
            <a:cxnLst/>
            <a:rect l="l" t="t" r="r" b="b"/>
            <a:pathLst>
              <a:path w="143509" h="13969">
                <a:moveTo>
                  <a:pt x="0" y="13969"/>
                </a:moveTo>
                <a:lnTo>
                  <a:pt x="143509" y="13969"/>
                </a:lnTo>
                <a:lnTo>
                  <a:pt x="143509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9991090" y="1018539"/>
            <a:ext cx="143510" cy="13970"/>
          </a:xfrm>
          <a:custGeom>
            <a:avLst/>
            <a:gdLst/>
            <a:ahLst/>
            <a:cxnLst/>
            <a:rect l="l" t="t" r="r" b="b"/>
            <a:pathLst>
              <a:path w="143509" h="13969">
                <a:moveTo>
                  <a:pt x="0" y="13970"/>
                </a:moveTo>
                <a:lnTo>
                  <a:pt x="143509" y="13970"/>
                </a:lnTo>
                <a:lnTo>
                  <a:pt x="143509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3131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9991090" y="1031239"/>
            <a:ext cx="143510" cy="15240"/>
          </a:xfrm>
          <a:custGeom>
            <a:avLst/>
            <a:gdLst/>
            <a:ahLst/>
            <a:cxnLst/>
            <a:rect l="l" t="t" r="r" b="b"/>
            <a:pathLst>
              <a:path w="143509" h="15240">
                <a:moveTo>
                  <a:pt x="0" y="15240"/>
                </a:moveTo>
                <a:lnTo>
                  <a:pt x="143509" y="15240"/>
                </a:lnTo>
                <a:lnTo>
                  <a:pt x="143509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3030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9991090" y="1045210"/>
            <a:ext cx="143510" cy="13970"/>
          </a:xfrm>
          <a:custGeom>
            <a:avLst/>
            <a:gdLst/>
            <a:ahLst/>
            <a:cxnLst/>
            <a:rect l="l" t="t" r="r" b="b"/>
            <a:pathLst>
              <a:path w="143509" h="13969">
                <a:moveTo>
                  <a:pt x="0" y="13969"/>
                </a:moveTo>
                <a:lnTo>
                  <a:pt x="143509" y="13969"/>
                </a:lnTo>
                <a:lnTo>
                  <a:pt x="143509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3030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9991090" y="1057910"/>
            <a:ext cx="143510" cy="15240"/>
          </a:xfrm>
          <a:custGeom>
            <a:avLst/>
            <a:gdLst/>
            <a:ahLst/>
            <a:cxnLst/>
            <a:rect l="l" t="t" r="r" b="b"/>
            <a:pathLst>
              <a:path w="143509" h="15240">
                <a:moveTo>
                  <a:pt x="0" y="15240"/>
                </a:moveTo>
                <a:lnTo>
                  <a:pt x="143509" y="15240"/>
                </a:lnTo>
                <a:lnTo>
                  <a:pt x="143509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F2F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9995575" y="1081405"/>
            <a:ext cx="139065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0" y="0"/>
                </a:moveTo>
                <a:lnTo>
                  <a:pt x="139025" y="0"/>
                </a:lnTo>
              </a:path>
            </a:pathLst>
          </a:custGeom>
          <a:ln w="8890">
            <a:solidFill>
              <a:srgbClr val="2E2E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9991090" y="1074419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5079">
            <a:solidFill>
              <a:srgbClr val="2E2E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10000059" y="1085850"/>
            <a:ext cx="134620" cy="13970"/>
          </a:xfrm>
          <a:custGeom>
            <a:avLst/>
            <a:gdLst/>
            <a:ahLst/>
            <a:cxnLst/>
            <a:rect l="l" t="t" r="r" b="b"/>
            <a:pathLst>
              <a:path w="134620" h="13969">
                <a:moveTo>
                  <a:pt x="134540" y="0"/>
                </a:moveTo>
                <a:lnTo>
                  <a:pt x="0" y="0"/>
                </a:lnTo>
                <a:lnTo>
                  <a:pt x="14094" y="13970"/>
                </a:lnTo>
                <a:lnTo>
                  <a:pt x="134540" y="13970"/>
                </a:lnTo>
                <a:lnTo>
                  <a:pt x="134540" y="0"/>
                </a:lnTo>
                <a:close/>
              </a:path>
            </a:pathLst>
          </a:custGeom>
          <a:solidFill>
            <a:srgbClr val="2D2D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10012872" y="1098550"/>
            <a:ext cx="121920" cy="15240"/>
          </a:xfrm>
          <a:custGeom>
            <a:avLst/>
            <a:gdLst/>
            <a:ahLst/>
            <a:cxnLst/>
            <a:rect l="l" t="t" r="r" b="b"/>
            <a:pathLst>
              <a:path w="121920" h="15240">
                <a:moveTo>
                  <a:pt x="121727" y="0"/>
                </a:moveTo>
                <a:lnTo>
                  <a:pt x="0" y="0"/>
                </a:lnTo>
                <a:lnTo>
                  <a:pt x="15376" y="15239"/>
                </a:lnTo>
                <a:lnTo>
                  <a:pt x="121727" y="15239"/>
                </a:lnTo>
                <a:lnTo>
                  <a:pt x="121727" y="0"/>
                </a:lnTo>
                <a:close/>
              </a:path>
            </a:pathLst>
          </a:custGeom>
          <a:solidFill>
            <a:srgbClr val="2C2C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10026967" y="1112519"/>
            <a:ext cx="107950" cy="15240"/>
          </a:xfrm>
          <a:custGeom>
            <a:avLst/>
            <a:gdLst/>
            <a:ahLst/>
            <a:cxnLst/>
            <a:rect l="l" t="t" r="r" b="b"/>
            <a:pathLst>
              <a:path w="107950" h="15240">
                <a:moveTo>
                  <a:pt x="107632" y="0"/>
                </a:moveTo>
                <a:lnTo>
                  <a:pt x="0" y="0"/>
                </a:lnTo>
                <a:lnTo>
                  <a:pt x="15376" y="15239"/>
                </a:lnTo>
                <a:lnTo>
                  <a:pt x="107632" y="15239"/>
                </a:lnTo>
                <a:lnTo>
                  <a:pt x="107632" y="0"/>
                </a:lnTo>
                <a:close/>
              </a:path>
            </a:pathLst>
          </a:custGeom>
          <a:solidFill>
            <a:srgbClr val="2B2B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10041062" y="1126489"/>
            <a:ext cx="93980" cy="13970"/>
          </a:xfrm>
          <a:custGeom>
            <a:avLst/>
            <a:gdLst/>
            <a:ahLst/>
            <a:cxnLst/>
            <a:rect l="l" t="t" r="r" b="b"/>
            <a:pathLst>
              <a:path w="93979" h="13969">
                <a:moveTo>
                  <a:pt x="93537" y="0"/>
                </a:moveTo>
                <a:lnTo>
                  <a:pt x="0" y="0"/>
                </a:lnTo>
                <a:lnTo>
                  <a:pt x="14094" y="13970"/>
                </a:lnTo>
                <a:lnTo>
                  <a:pt x="93537" y="13970"/>
                </a:lnTo>
                <a:lnTo>
                  <a:pt x="93537" y="0"/>
                </a:lnTo>
                <a:close/>
              </a:path>
            </a:pathLst>
          </a:custGeom>
          <a:solidFill>
            <a:srgbClr val="2A2A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10053875" y="1139189"/>
            <a:ext cx="81280" cy="15240"/>
          </a:xfrm>
          <a:custGeom>
            <a:avLst/>
            <a:gdLst/>
            <a:ahLst/>
            <a:cxnLst/>
            <a:rect l="l" t="t" r="r" b="b"/>
            <a:pathLst>
              <a:path w="81279" h="15240">
                <a:moveTo>
                  <a:pt x="80724" y="0"/>
                </a:moveTo>
                <a:lnTo>
                  <a:pt x="0" y="0"/>
                </a:lnTo>
                <a:lnTo>
                  <a:pt x="15376" y="15239"/>
                </a:lnTo>
                <a:lnTo>
                  <a:pt x="80724" y="15239"/>
                </a:lnTo>
                <a:lnTo>
                  <a:pt x="80724" y="0"/>
                </a:lnTo>
                <a:close/>
              </a:path>
            </a:pathLst>
          </a:custGeom>
          <a:solidFill>
            <a:srgbClr val="2929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10067971" y="1153160"/>
            <a:ext cx="66675" cy="13970"/>
          </a:xfrm>
          <a:custGeom>
            <a:avLst/>
            <a:gdLst/>
            <a:ahLst/>
            <a:cxnLst/>
            <a:rect l="l" t="t" r="r" b="b"/>
            <a:pathLst>
              <a:path w="66675" h="13969">
                <a:moveTo>
                  <a:pt x="66629" y="0"/>
                </a:moveTo>
                <a:lnTo>
                  <a:pt x="0" y="0"/>
                </a:lnTo>
                <a:lnTo>
                  <a:pt x="14094" y="13969"/>
                </a:lnTo>
                <a:lnTo>
                  <a:pt x="66629" y="13969"/>
                </a:lnTo>
                <a:lnTo>
                  <a:pt x="66629" y="0"/>
                </a:lnTo>
                <a:close/>
              </a:path>
            </a:pathLst>
          </a:custGeom>
          <a:solidFill>
            <a:srgbClr val="2828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10080784" y="1165860"/>
            <a:ext cx="53975" cy="15240"/>
          </a:xfrm>
          <a:custGeom>
            <a:avLst/>
            <a:gdLst/>
            <a:ahLst/>
            <a:cxnLst/>
            <a:rect l="l" t="t" r="r" b="b"/>
            <a:pathLst>
              <a:path w="53975" h="15240">
                <a:moveTo>
                  <a:pt x="53816" y="0"/>
                </a:moveTo>
                <a:lnTo>
                  <a:pt x="0" y="0"/>
                </a:lnTo>
                <a:lnTo>
                  <a:pt x="15376" y="15239"/>
                </a:lnTo>
                <a:lnTo>
                  <a:pt x="53816" y="15239"/>
                </a:lnTo>
                <a:lnTo>
                  <a:pt x="53816" y="0"/>
                </a:lnTo>
                <a:close/>
              </a:path>
            </a:pathLst>
          </a:custGeom>
          <a:solidFill>
            <a:srgbClr val="2727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10094879" y="1179830"/>
            <a:ext cx="40005" cy="15240"/>
          </a:xfrm>
          <a:custGeom>
            <a:avLst/>
            <a:gdLst/>
            <a:ahLst/>
            <a:cxnLst/>
            <a:rect l="l" t="t" r="r" b="b"/>
            <a:pathLst>
              <a:path w="40004" h="15240">
                <a:moveTo>
                  <a:pt x="39721" y="0"/>
                </a:moveTo>
                <a:lnTo>
                  <a:pt x="0" y="0"/>
                </a:lnTo>
                <a:lnTo>
                  <a:pt x="15376" y="15240"/>
                </a:lnTo>
                <a:lnTo>
                  <a:pt x="39721" y="15240"/>
                </a:lnTo>
                <a:lnTo>
                  <a:pt x="39721" y="0"/>
                </a:lnTo>
                <a:close/>
              </a:path>
            </a:pathLst>
          </a:custGeom>
          <a:solidFill>
            <a:srgbClr val="2626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10108972" y="1193800"/>
            <a:ext cx="26034" cy="13970"/>
          </a:xfrm>
          <a:custGeom>
            <a:avLst/>
            <a:gdLst/>
            <a:ahLst/>
            <a:cxnLst/>
            <a:rect l="l" t="t" r="r" b="b"/>
            <a:pathLst>
              <a:path w="26034" h="13969">
                <a:moveTo>
                  <a:pt x="25626" y="0"/>
                </a:moveTo>
                <a:lnTo>
                  <a:pt x="0" y="0"/>
                </a:lnTo>
                <a:lnTo>
                  <a:pt x="14094" y="13970"/>
                </a:lnTo>
                <a:lnTo>
                  <a:pt x="25626" y="13970"/>
                </a:lnTo>
                <a:lnTo>
                  <a:pt x="25626" y="0"/>
                </a:lnTo>
                <a:close/>
              </a:path>
            </a:pathLst>
          </a:custGeom>
          <a:solidFill>
            <a:srgbClr val="2525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10121787" y="1206500"/>
            <a:ext cx="13335" cy="12700"/>
          </a:xfrm>
          <a:custGeom>
            <a:avLst/>
            <a:gdLst/>
            <a:ahLst/>
            <a:cxnLst/>
            <a:rect l="l" t="t" r="r" b="b"/>
            <a:pathLst>
              <a:path w="13334" h="12700">
                <a:moveTo>
                  <a:pt x="12813" y="0"/>
                </a:moveTo>
                <a:lnTo>
                  <a:pt x="0" y="0"/>
                </a:lnTo>
                <a:lnTo>
                  <a:pt x="12813" y="12700"/>
                </a:lnTo>
                <a:lnTo>
                  <a:pt x="12813" y="0"/>
                </a:lnTo>
                <a:close/>
              </a:path>
            </a:pathLst>
          </a:custGeom>
          <a:solidFill>
            <a:srgbClr val="24242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9991090" y="76200"/>
            <a:ext cx="143510" cy="1143000"/>
          </a:xfrm>
          <a:custGeom>
            <a:avLst/>
            <a:gdLst/>
            <a:ahLst/>
            <a:cxnLst/>
            <a:rect l="l" t="t" r="r" b="b"/>
            <a:pathLst>
              <a:path w="143509" h="1143000">
                <a:moveTo>
                  <a:pt x="143509" y="0"/>
                </a:moveTo>
                <a:lnTo>
                  <a:pt x="143509" y="1143000"/>
                </a:lnTo>
                <a:lnTo>
                  <a:pt x="0" y="1000760"/>
                </a:lnTo>
                <a:lnTo>
                  <a:pt x="0" y="142240"/>
                </a:lnTo>
                <a:lnTo>
                  <a:pt x="143509" y="0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2133600" y="762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10134600" y="12192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2272052" y="1078230"/>
            <a:ext cx="7721600" cy="0"/>
          </a:xfrm>
          <a:custGeom>
            <a:avLst/>
            <a:gdLst/>
            <a:ahLst/>
            <a:cxnLst/>
            <a:rect l="l" t="t" r="r" b="b"/>
            <a:pathLst>
              <a:path w="7721600">
                <a:moveTo>
                  <a:pt x="0" y="0"/>
                </a:moveTo>
                <a:lnTo>
                  <a:pt x="7721600" y="0"/>
                </a:lnTo>
              </a:path>
            </a:pathLst>
          </a:custGeom>
          <a:ln w="3175">
            <a:solidFill>
              <a:srgbClr val="2E2E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2269535" y="1080769"/>
            <a:ext cx="7726680" cy="0"/>
          </a:xfrm>
          <a:custGeom>
            <a:avLst/>
            <a:gdLst/>
            <a:ahLst/>
            <a:cxnLst/>
            <a:rect l="l" t="t" r="r" b="b"/>
            <a:pathLst>
              <a:path w="7726680">
                <a:moveTo>
                  <a:pt x="0" y="0"/>
                </a:moveTo>
                <a:lnTo>
                  <a:pt x="7726679" y="0"/>
                </a:lnTo>
              </a:path>
            </a:pathLst>
          </a:custGeom>
          <a:ln w="3175">
            <a:solidFill>
              <a:srgbClr val="3030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2265759" y="1083944"/>
            <a:ext cx="7734300" cy="0"/>
          </a:xfrm>
          <a:custGeom>
            <a:avLst/>
            <a:gdLst/>
            <a:ahLst/>
            <a:cxnLst/>
            <a:rect l="l" t="t" r="r" b="b"/>
            <a:pathLst>
              <a:path w="7734300">
                <a:moveTo>
                  <a:pt x="0" y="0"/>
                </a:moveTo>
                <a:lnTo>
                  <a:pt x="7734299" y="0"/>
                </a:lnTo>
              </a:path>
            </a:pathLst>
          </a:custGeom>
          <a:ln w="381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2261983" y="1087755"/>
            <a:ext cx="7741920" cy="0"/>
          </a:xfrm>
          <a:custGeom>
            <a:avLst/>
            <a:gdLst/>
            <a:ahLst/>
            <a:cxnLst/>
            <a:rect l="l" t="t" r="r" b="b"/>
            <a:pathLst>
              <a:path w="7741920">
                <a:moveTo>
                  <a:pt x="0" y="0"/>
                </a:moveTo>
                <a:lnTo>
                  <a:pt x="7741920" y="0"/>
                </a:lnTo>
              </a:path>
            </a:pathLst>
          </a:custGeom>
          <a:ln w="3810">
            <a:solidFill>
              <a:srgbClr val="3535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2258207" y="1091564"/>
            <a:ext cx="7749540" cy="0"/>
          </a:xfrm>
          <a:custGeom>
            <a:avLst/>
            <a:gdLst/>
            <a:ahLst/>
            <a:cxnLst/>
            <a:rect l="l" t="t" r="r" b="b"/>
            <a:pathLst>
              <a:path w="7749540">
                <a:moveTo>
                  <a:pt x="0" y="0"/>
                </a:moveTo>
                <a:lnTo>
                  <a:pt x="7749540" y="0"/>
                </a:lnTo>
              </a:path>
            </a:pathLst>
          </a:custGeom>
          <a:ln w="3810">
            <a:solidFill>
              <a:srgbClr val="3838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255690" y="1094739"/>
            <a:ext cx="7754620" cy="0"/>
          </a:xfrm>
          <a:custGeom>
            <a:avLst/>
            <a:gdLst/>
            <a:ahLst/>
            <a:cxnLst/>
            <a:rect l="l" t="t" r="r" b="b"/>
            <a:pathLst>
              <a:path w="7754620">
                <a:moveTo>
                  <a:pt x="0" y="0"/>
                </a:moveTo>
                <a:lnTo>
                  <a:pt x="7754620" y="0"/>
                </a:lnTo>
              </a:path>
            </a:pathLst>
          </a:custGeom>
          <a:ln w="3175">
            <a:solidFill>
              <a:srgbClr val="3A3A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251914" y="1097914"/>
            <a:ext cx="7762240" cy="0"/>
          </a:xfrm>
          <a:custGeom>
            <a:avLst/>
            <a:gdLst/>
            <a:ahLst/>
            <a:cxnLst/>
            <a:rect l="l" t="t" r="r" b="b"/>
            <a:pathLst>
              <a:path w="7762240">
                <a:moveTo>
                  <a:pt x="0" y="0"/>
                </a:moveTo>
                <a:lnTo>
                  <a:pt x="7762240" y="0"/>
                </a:lnTo>
              </a:path>
            </a:pathLst>
          </a:custGeom>
          <a:ln w="3810">
            <a:solidFill>
              <a:srgbClr val="3D3D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2248139" y="1101725"/>
            <a:ext cx="7769859" cy="0"/>
          </a:xfrm>
          <a:custGeom>
            <a:avLst/>
            <a:gdLst/>
            <a:ahLst/>
            <a:cxnLst/>
            <a:rect l="l" t="t" r="r" b="b"/>
            <a:pathLst>
              <a:path w="7769859">
                <a:moveTo>
                  <a:pt x="0" y="0"/>
                </a:moveTo>
                <a:lnTo>
                  <a:pt x="7769859" y="0"/>
                </a:lnTo>
              </a:path>
            </a:pathLst>
          </a:custGeom>
          <a:ln w="3809">
            <a:solidFill>
              <a:srgbClr val="3F3F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2244362" y="1105535"/>
            <a:ext cx="7777480" cy="0"/>
          </a:xfrm>
          <a:custGeom>
            <a:avLst/>
            <a:gdLst/>
            <a:ahLst/>
            <a:cxnLst/>
            <a:rect l="l" t="t" r="r" b="b"/>
            <a:pathLst>
              <a:path w="7777480">
                <a:moveTo>
                  <a:pt x="0" y="0"/>
                </a:moveTo>
                <a:lnTo>
                  <a:pt x="7777480" y="0"/>
                </a:lnTo>
              </a:path>
            </a:pathLst>
          </a:custGeom>
          <a:ln w="3810">
            <a:solidFill>
              <a:srgbClr val="4242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240586" y="1109344"/>
            <a:ext cx="7785100" cy="0"/>
          </a:xfrm>
          <a:custGeom>
            <a:avLst/>
            <a:gdLst/>
            <a:ahLst/>
            <a:cxnLst/>
            <a:rect l="l" t="t" r="r" b="b"/>
            <a:pathLst>
              <a:path w="7785100">
                <a:moveTo>
                  <a:pt x="0" y="0"/>
                </a:moveTo>
                <a:lnTo>
                  <a:pt x="7785100" y="0"/>
                </a:lnTo>
              </a:path>
            </a:pathLst>
          </a:custGeom>
          <a:ln w="3810">
            <a:solidFill>
              <a:srgbClr val="4545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238068" y="1112519"/>
            <a:ext cx="7790180" cy="0"/>
          </a:xfrm>
          <a:custGeom>
            <a:avLst/>
            <a:gdLst/>
            <a:ahLst/>
            <a:cxnLst/>
            <a:rect l="l" t="t" r="r" b="b"/>
            <a:pathLst>
              <a:path w="7790180">
                <a:moveTo>
                  <a:pt x="0" y="0"/>
                </a:moveTo>
                <a:lnTo>
                  <a:pt x="7790179" y="0"/>
                </a:lnTo>
              </a:path>
            </a:pathLst>
          </a:custGeom>
          <a:ln w="3175">
            <a:solidFill>
              <a:srgbClr val="4747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2234292" y="1115694"/>
            <a:ext cx="7797800" cy="0"/>
          </a:xfrm>
          <a:custGeom>
            <a:avLst/>
            <a:gdLst/>
            <a:ahLst/>
            <a:cxnLst/>
            <a:rect l="l" t="t" r="r" b="b"/>
            <a:pathLst>
              <a:path w="7797800">
                <a:moveTo>
                  <a:pt x="0" y="0"/>
                </a:moveTo>
                <a:lnTo>
                  <a:pt x="7797800" y="0"/>
                </a:lnTo>
              </a:path>
            </a:pathLst>
          </a:custGeom>
          <a:ln w="3810">
            <a:solidFill>
              <a:srgbClr val="4A4A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2230516" y="1119505"/>
            <a:ext cx="7805420" cy="0"/>
          </a:xfrm>
          <a:custGeom>
            <a:avLst/>
            <a:gdLst/>
            <a:ahLst/>
            <a:cxnLst/>
            <a:rect l="l" t="t" r="r" b="b"/>
            <a:pathLst>
              <a:path w="7805420">
                <a:moveTo>
                  <a:pt x="0" y="0"/>
                </a:moveTo>
                <a:lnTo>
                  <a:pt x="7805420" y="0"/>
                </a:lnTo>
              </a:path>
            </a:pathLst>
          </a:custGeom>
          <a:ln w="3810">
            <a:solidFill>
              <a:srgbClr val="4C4C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2226740" y="1123314"/>
            <a:ext cx="7813040" cy="0"/>
          </a:xfrm>
          <a:custGeom>
            <a:avLst/>
            <a:gdLst/>
            <a:ahLst/>
            <a:cxnLst/>
            <a:rect l="l" t="t" r="r" b="b"/>
            <a:pathLst>
              <a:path w="7813040">
                <a:moveTo>
                  <a:pt x="0" y="0"/>
                </a:moveTo>
                <a:lnTo>
                  <a:pt x="7813040" y="0"/>
                </a:lnTo>
              </a:path>
            </a:pathLst>
          </a:custGeom>
          <a:ln w="3810">
            <a:solidFill>
              <a:srgbClr val="4F4F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2222965" y="1127125"/>
            <a:ext cx="7820659" cy="0"/>
          </a:xfrm>
          <a:custGeom>
            <a:avLst/>
            <a:gdLst/>
            <a:ahLst/>
            <a:cxnLst/>
            <a:rect l="l" t="t" r="r" b="b"/>
            <a:pathLst>
              <a:path w="7820659">
                <a:moveTo>
                  <a:pt x="0" y="0"/>
                </a:moveTo>
                <a:lnTo>
                  <a:pt x="7820659" y="0"/>
                </a:lnTo>
              </a:path>
            </a:pathLst>
          </a:custGeom>
          <a:ln w="3809">
            <a:solidFill>
              <a:srgbClr val="5151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220447" y="1130300"/>
            <a:ext cx="7825740" cy="0"/>
          </a:xfrm>
          <a:custGeom>
            <a:avLst/>
            <a:gdLst/>
            <a:ahLst/>
            <a:cxnLst/>
            <a:rect l="l" t="t" r="r" b="b"/>
            <a:pathLst>
              <a:path w="7825740">
                <a:moveTo>
                  <a:pt x="0" y="0"/>
                </a:moveTo>
                <a:lnTo>
                  <a:pt x="7825740" y="0"/>
                </a:lnTo>
              </a:path>
            </a:pathLst>
          </a:custGeom>
          <a:ln w="3175">
            <a:solidFill>
              <a:srgbClr val="5454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216672" y="1133475"/>
            <a:ext cx="7833359" cy="0"/>
          </a:xfrm>
          <a:custGeom>
            <a:avLst/>
            <a:gdLst/>
            <a:ahLst/>
            <a:cxnLst/>
            <a:rect l="l" t="t" r="r" b="b"/>
            <a:pathLst>
              <a:path w="7833359">
                <a:moveTo>
                  <a:pt x="0" y="0"/>
                </a:moveTo>
                <a:lnTo>
                  <a:pt x="7833359" y="0"/>
                </a:lnTo>
              </a:path>
            </a:pathLst>
          </a:custGeom>
          <a:ln w="3809">
            <a:solidFill>
              <a:srgbClr val="5656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2212895" y="1137285"/>
            <a:ext cx="7840980" cy="0"/>
          </a:xfrm>
          <a:custGeom>
            <a:avLst/>
            <a:gdLst/>
            <a:ahLst/>
            <a:cxnLst/>
            <a:rect l="l" t="t" r="r" b="b"/>
            <a:pathLst>
              <a:path w="7840980">
                <a:moveTo>
                  <a:pt x="0" y="0"/>
                </a:moveTo>
                <a:lnTo>
                  <a:pt x="7840979" y="0"/>
                </a:lnTo>
              </a:path>
            </a:pathLst>
          </a:custGeom>
          <a:ln w="3810">
            <a:solidFill>
              <a:srgbClr val="5959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209119" y="1141094"/>
            <a:ext cx="7848600" cy="0"/>
          </a:xfrm>
          <a:custGeom>
            <a:avLst/>
            <a:gdLst/>
            <a:ahLst/>
            <a:cxnLst/>
            <a:rect l="l" t="t" r="r" b="b"/>
            <a:pathLst>
              <a:path w="7848600">
                <a:moveTo>
                  <a:pt x="0" y="0"/>
                </a:moveTo>
                <a:lnTo>
                  <a:pt x="7848600" y="0"/>
                </a:lnTo>
              </a:path>
            </a:pathLst>
          </a:custGeom>
          <a:ln w="3810">
            <a:solidFill>
              <a:srgbClr val="5C5C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205343" y="1144905"/>
            <a:ext cx="7856220" cy="0"/>
          </a:xfrm>
          <a:custGeom>
            <a:avLst/>
            <a:gdLst/>
            <a:ahLst/>
            <a:cxnLst/>
            <a:rect l="l" t="t" r="r" b="b"/>
            <a:pathLst>
              <a:path w="7856220">
                <a:moveTo>
                  <a:pt x="0" y="0"/>
                </a:moveTo>
                <a:lnTo>
                  <a:pt x="7856220" y="0"/>
                </a:lnTo>
              </a:path>
            </a:pathLst>
          </a:custGeom>
          <a:ln w="3810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202826" y="1148080"/>
            <a:ext cx="7861300" cy="0"/>
          </a:xfrm>
          <a:custGeom>
            <a:avLst/>
            <a:gdLst/>
            <a:ahLst/>
            <a:cxnLst/>
            <a:rect l="l" t="t" r="r" b="b"/>
            <a:pathLst>
              <a:path w="7861300">
                <a:moveTo>
                  <a:pt x="0" y="0"/>
                </a:moveTo>
                <a:lnTo>
                  <a:pt x="7861299" y="0"/>
                </a:lnTo>
              </a:path>
            </a:pathLst>
          </a:custGeom>
          <a:ln w="3175">
            <a:solidFill>
              <a:srgbClr val="6161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199050" y="1151255"/>
            <a:ext cx="7868920" cy="0"/>
          </a:xfrm>
          <a:custGeom>
            <a:avLst/>
            <a:gdLst/>
            <a:ahLst/>
            <a:cxnLst/>
            <a:rect l="l" t="t" r="r" b="b"/>
            <a:pathLst>
              <a:path w="7868920">
                <a:moveTo>
                  <a:pt x="0" y="0"/>
                </a:moveTo>
                <a:lnTo>
                  <a:pt x="7868920" y="0"/>
                </a:lnTo>
              </a:path>
            </a:pathLst>
          </a:custGeom>
          <a:ln w="3810">
            <a:solidFill>
              <a:srgbClr val="6363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195274" y="1155064"/>
            <a:ext cx="7876540" cy="0"/>
          </a:xfrm>
          <a:custGeom>
            <a:avLst/>
            <a:gdLst/>
            <a:ahLst/>
            <a:cxnLst/>
            <a:rect l="l" t="t" r="r" b="b"/>
            <a:pathLst>
              <a:path w="7876540">
                <a:moveTo>
                  <a:pt x="0" y="0"/>
                </a:moveTo>
                <a:lnTo>
                  <a:pt x="7876540" y="0"/>
                </a:lnTo>
              </a:path>
            </a:pathLst>
          </a:custGeom>
          <a:ln w="3810">
            <a:solidFill>
              <a:srgbClr val="6060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2191499" y="1158875"/>
            <a:ext cx="7884159" cy="0"/>
          </a:xfrm>
          <a:custGeom>
            <a:avLst/>
            <a:gdLst/>
            <a:ahLst/>
            <a:cxnLst/>
            <a:rect l="l" t="t" r="r" b="b"/>
            <a:pathLst>
              <a:path w="7884159">
                <a:moveTo>
                  <a:pt x="0" y="0"/>
                </a:moveTo>
                <a:lnTo>
                  <a:pt x="7884159" y="0"/>
                </a:lnTo>
              </a:path>
            </a:pathLst>
          </a:custGeom>
          <a:ln w="3809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188981" y="1162050"/>
            <a:ext cx="7889240" cy="0"/>
          </a:xfrm>
          <a:custGeom>
            <a:avLst/>
            <a:gdLst/>
            <a:ahLst/>
            <a:cxnLst/>
            <a:rect l="l" t="t" r="r" b="b"/>
            <a:pathLst>
              <a:path w="7889240">
                <a:moveTo>
                  <a:pt x="0" y="0"/>
                </a:moveTo>
                <a:lnTo>
                  <a:pt x="7889240" y="0"/>
                </a:lnTo>
              </a:path>
            </a:pathLst>
          </a:custGeom>
          <a:ln w="3175">
            <a:solidFill>
              <a:srgbClr val="5B5B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185206" y="1165225"/>
            <a:ext cx="7896859" cy="0"/>
          </a:xfrm>
          <a:custGeom>
            <a:avLst/>
            <a:gdLst/>
            <a:ahLst/>
            <a:cxnLst/>
            <a:rect l="l" t="t" r="r" b="b"/>
            <a:pathLst>
              <a:path w="7896859">
                <a:moveTo>
                  <a:pt x="0" y="0"/>
                </a:moveTo>
                <a:lnTo>
                  <a:pt x="7896859" y="0"/>
                </a:lnTo>
              </a:path>
            </a:pathLst>
          </a:custGeom>
          <a:ln w="3809">
            <a:solidFill>
              <a:srgbClr val="5959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181429" y="1169035"/>
            <a:ext cx="7904480" cy="0"/>
          </a:xfrm>
          <a:custGeom>
            <a:avLst/>
            <a:gdLst/>
            <a:ahLst/>
            <a:cxnLst/>
            <a:rect l="l" t="t" r="r" b="b"/>
            <a:pathLst>
              <a:path w="7904480">
                <a:moveTo>
                  <a:pt x="0" y="0"/>
                </a:moveTo>
                <a:lnTo>
                  <a:pt x="7904479" y="0"/>
                </a:lnTo>
              </a:path>
            </a:pathLst>
          </a:custGeom>
          <a:ln w="3810">
            <a:solidFill>
              <a:srgbClr val="5656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177653" y="1172844"/>
            <a:ext cx="7912100" cy="0"/>
          </a:xfrm>
          <a:custGeom>
            <a:avLst/>
            <a:gdLst/>
            <a:ahLst/>
            <a:cxnLst/>
            <a:rect l="l" t="t" r="r" b="b"/>
            <a:pathLst>
              <a:path w="7912100">
                <a:moveTo>
                  <a:pt x="0" y="0"/>
                </a:moveTo>
                <a:lnTo>
                  <a:pt x="7912100" y="0"/>
                </a:lnTo>
              </a:path>
            </a:pathLst>
          </a:custGeom>
          <a:ln w="3810">
            <a:solidFill>
              <a:srgbClr val="5454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2175135" y="1176019"/>
            <a:ext cx="7917180" cy="0"/>
          </a:xfrm>
          <a:custGeom>
            <a:avLst/>
            <a:gdLst/>
            <a:ahLst/>
            <a:cxnLst/>
            <a:rect l="l" t="t" r="r" b="b"/>
            <a:pathLst>
              <a:path w="7917180">
                <a:moveTo>
                  <a:pt x="0" y="0"/>
                </a:moveTo>
                <a:lnTo>
                  <a:pt x="7917180" y="0"/>
                </a:lnTo>
              </a:path>
            </a:pathLst>
          </a:custGeom>
          <a:ln w="3175">
            <a:solidFill>
              <a:srgbClr val="5151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2171359" y="1179194"/>
            <a:ext cx="7924800" cy="0"/>
          </a:xfrm>
          <a:custGeom>
            <a:avLst/>
            <a:gdLst/>
            <a:ahLst/>
            <a:cxnLst/>
            <a:rect l="l" t="t" r="r" b="b"/>
            <a:pathLst>
              <a:path w="7924800">
                <a:moveTo>
                  <a:pt x="0" y="0"/>
                </a:moveTo>
                <a:lnTo>
                  <a:pt x="7924800" y="0"/>
                </a:lnTo>
              </a:path>
            </a:pathLst>
          </a:custGeom>
          <a:ln w="3810">
            <a:solidFill>
              <a:srgbClr val="4E4E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167583" y="1183005"/>
            <a:ext cx="7932420" cy="0"/>
          </a:xfrm>
          <a:custGeom>
            <a:avLst/>
            <a:gdLst/>
            <a:ahLst/>
            <a:cxnLst/>
            <a:rect l="l" t="t" r="r" b="b"/>
            <a:pathLst>
              <a:path w="7932420">
                <a:moveTo>
                  <a:pt x="0" y="0"/>
                </a:moveTo>
                <a:lnTo>
                  <a:pt x="7932420" y="0"/>
                </a:lnTo>
              </a:path>
            </a:pathLst>
          </a:custGeom>
          <a:ln w="3810">
            <a:solidFill>
              <a:srgbClr val="4C4C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2163807" y="1186814"/>
            <a:ext cx="7940040" cy="0"/>
          </a:xfrm>
          <a:custGeom>
            <a:avLst/>
            <a:gdLst/>
            <a:ahLst/>
            <a:cxnLst/>
            <a:rect l="l" t="t" r="r" b="b"/>
            <a:pathLst>
              <a:path w="7940040">
                <a:moveTo>
                  <a:pt x="0" y="0"/>
                </a:moveTo>
                <a:lnTo>
                  <a:pt x="7940039" y="0"/>
                </a:lnTo>
              </a:path>
            </a:pathLst>
          </a:custGeom>
          <a:ln w="3810">
            <a:solidFill>
              <a:srgbClr val="4949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2160032" y="1190625"/>
            <a:ext cx="7947659" cy="0"/>
          </a:xfrm>
          <a:custGeom>
            <a:avLst/>
            <a:gdLst/>
            <a:ahLst/>
            <a:cxnLst/>
            <a:rect l="l" t="t" r="r" b="b"/>
            <a:pathLst>
              <a:path w="7947659">
                <a:moveTo>
                  <a:pt x="0" y="0"/>
                </a:moveTo>
                <a:lnTo>
                  <a:pt x="7947659" y="0"/>
                </a:lnTo>
              </a:path>
            </a:pathLst>
          </a:custGeom>
          <a:ln w="3809">
            <a:solidFill>
              <a:srgbClr val="4747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157514" y="1193800"/>
            <a:ext cx="7952740" cy="0"/>
          </a:xfrm>
          <a:custGeom>
            <a:avLst/>
            <a:gdLst/>
            <a:ahLst/>
            <a:cxnLst/>
            <a:rect l="l" t="t" r="r" b="b"/>
            <a:pathLst>
              <a:path w="7952740">
                <a:moveTo>
                  <a:pt x="0" y="0"/>
                </a:moveTo>
                <a:lnTo>
                  <a:pt x="7952740" y="0"/>
                </a:lnTo>
              </a:path>
            </a:pathLst>
          </a:custGeom>
          <a:ln w="3175">
            <a:solidFill>
              <a:srgbClr val="4444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153739" y="1196975"/>
            <a:ext cx="7960359" cy="0"/>
          </a:xfrm>
          <a:custGeom>
            <a:avLst/>
            <a:gdLst/>
            <a:ahLst/>
            <a:cxnLst/>
            <a:rect l="l" t="t" r="r" b="b"/>
            <a:pathLst>
              <a:path w="7960359">
                <a:moveTo>
                  <a:pt x="0" y="0"/>
                </a:moveTo>
                <a:lnTo>
                  <a:pt x="7960359" y="0"/>
                </a:lnTo>
              </a:path>
            </a:pathLst>
          </a:custGeom>
          <a:ln w="3809">
            <a:solidFill>
              <a:srgbClr val="4242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2149962" y="1200785"/>
            <a:ext cx="7967980" cy="0"/>
          </a:xfrm>
          <a:custGeom>
            <a:avLst/>
            <a:gdLst/>
            <a:ahLst/>
            <a:cxnLst/>
            <a:rect l="l" t="t" r="r" b="b"/>
            <a:pathLst>
              <a:path w="7967980">
                <a:moveTo>
                  <a:pt x="0" y="0"/>
                </a:moveTo>
                <a:lnTo>
                  <a:pt x="7967980" y="0"/>
                </a:lnTo>
              </a:path>
            </a:pathLst>
          </a:custGeom>
          <a:ln w="3810">
            <a:solidFill>
              <a:srgbClr val="3F3F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2146186" y="1204594"/>
            <a:ext cx="7975600" cy="0"/>
          </a:xfrm>
          <a:custGeom>
            <a:avLst/>
            <a:gdLst/>
            <a:ahLst/>
            <a:cxnLst/>
            <a:rect l="l" t="t" r="r" b="b"/>
            <a:pathLst>
              <a:path w="7975600">
                <a:moveTo>
                  <a:pt x="0" y="0"/>
                </a:moveTo>
                <a:lnTo>
                  <a:pt x="7975600" y="0"/>
                </a:lnTo>
              </a:path>
            </a:pathLst>
          </a:custGeom>
          <a:ln w="3810">
            <a:solidFill>
              <a:srgbClr val="3D3D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143669" y="1207769"/>
            <a:ext cx="7980680" cy="0"/>
          </a:xfrm>
          <a:custGeom>
            <a:avLst/>
            <a:gdLst/>
            <a:ahLst/>
            <a:cxnLst/>
            <a:rect l="l" t="t" r="r" b="b"/>
            <a:pathLst>
              <a:path w="7980680">
                <a:moveTo>
                  <a:pt x="0" y="0"/>
                </a:moveTo>
                <a:lnTo>
                  <a:pt x="7980680" y="0"/>
                </a:lnTo>
              </a:path>
            </a:pathLst>
          </a:custGeom>
          <a:ln w="3175">
            <a:solidFill>
              <a:srgbClr val="3A3A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2139893" y="1210944"/>
            <a:ext cx="7988300" cy="0"/>
          </a:xfrm>
          <a:custGeom>
            <a:avLst/>
            <a:gdLst/>
            <a:ahLst/>
            <a:cxnLst/>
            <a:rect l="l" t="t" r="r" b="b"/>
            <a:pathLst>
              <a:path w="7988300">
                <a:moveTo>
                  <a:pt x="0" y="0"/>
                </a:moveTo>
                <a:lnTo>
                  <a:pt x="7988299" y="0"/>
                </a:lnTo>
              </a:path>
            </a:pathLst>
          </a:custGeom>
          <a:ln w="3810">
            <a:solidFill>
              <a:srgbClr val="3737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2136117" y="1214755"/>
            <a:ext cx="7995920" cy="0"/>
          </a:xfrm>
          <a:custGeom>
            <a:avLst/>
            <a:gdLst/>
            <a:ahLst/>
            <a:cxnLst/>
            <a:rect l="l" t="t" r="r" b="b"/>
            <a:pathLst>
              <a:path w="7995920">
                <a:moveTo>
                  <a:pt x="0" y="0"/>
                </a:moveTo>
                <a:lnTo>
                  <a:pt x="7995920" y="0"/>
                </a:lnTo>
              </a:path>
            </a:pathLst>
          </a:custGeom>
          <a:ln w="3810">
            <a:solidFill>
              <a:srgbClr val="3535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133600" y="1217930"/>
            <a:ext cx="8001000" cy="0"/>
          </a:xfrm>
          <a:custGeom>
            <a:avLst/>
            <a:gdLst/>
            <a:ahLst/>
            <a:cxnLst/>
            <a:rect l="l" t="t" r="r" b="b"/>
            <a:pathLst>
              <a:path w="8001000">
                <a:moveTo>
                  <a:pt x="0" y="0"/>
                </a:moveTo>
                <a:lnTo>
                  <a:pt x="8001000" y="0"/>
                </a:lnTo>
              </a:path>
            </a:pathLst>
          </a:custGeom>
          <a:ln w="317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2133600" y="1076960"/>
            <a:ext cx="8001000" cy="142240"/>
          </a:xfrm>
          <a:custGeom>
            <a:avLst/>
            <a:gdLst/>
            <a:ahLst/>
            <a:cxnLst/>
            <a:rect l="l" t="t" r="r" b="b"/>
            <a:pathLst>
              <a:path w="8001000" h="142240">
                <a:moveTo>
                  <a:pt x="8001000" y="142239"/>
                </a:moveTo>
                <a:lnTo>
                  <a:pt x="0" y="142239"/>
                </a:lnTo>
                <a:lnTo>
                  <a:pt x="142240" y="0"/>
                </a:lnTo>
                <a:lnTo>
                  <a:pt x="7857490" y="0"/>
                </a:lnTo>
                <a:lnTo>
                  <a:pt x="8001000" y="142239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2133600" y="762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10134600" y="12192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133600" y="7620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0" y="0"/>
                </a:moveTo>
                <a:lnTo>
                  <a:pt x="0" y="13970"/>
                </a:lnTo>
                <a:lnTo>
                  <a:pt x="13722" y="13970"/>
                </a:lnTo>
                <a:lnTo>
                  <a:pt x="0" y="0"/>
                </a:lnTo>
                <a:close/>
              </a:path>
            </a:pathLst>
          </a:custGeom>
          <a:solidFill>
            <a:srgbClr val="8888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133600" y="88900"/>
            <a:ext cx="26670" cy="13970"/>
          </a:xfrm>
          <a:custGeom>
            <a:avLst/>
            <a:gdLst/>
            <a:ahLst/>
            <a:cxnLst/>
            <a:rect l="l" t="t" r="r" b="b"/>
            <a:pathLst>
              <a:path w="26670" h="13969">
                <a:moveTo>
                  <a:pt x="12475" y="0"/>
                </a:moveTo>
                <a:lnTo>
                  <a:pt x="0" y="0"/>
                </a:lnTo>
                <a:lnTo>
                  <a:pt x="0" y="13970"/>
                </a:lnTo>
                <a:lnTo>
                  <a:pt x="26197" y="13970"/>
                </a:lnTo>
                <a:lnTo>
                  <a:pt x="12475" y="0"/>
                </a:lnTo>
                <a:close/>
              </a:path>
            </a:pathLst>
          </a:custGeom>
          <a:solidFill>
            <a:srgbClr val="8888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2133601" y="101600"/>
            <a:ext cx="40005" cy="15240"/>
          </a:xfrm>
          <a:custGeom>
            <a:avLst/>
            <a:gdLst/>
            <a:ahLst/>
            <a:cxnLst/>
            <a:rect l="l" t="t" r="r" b="b"/>
            <a:pathLst>
              <a:path w="40004" h="15239">
                <a:moveTo>
                  <a:pt x="24950" y="0"/>
                </a:moveTo>
                <a:lnTo>
                  <a:pt x="0" y="0"/>
                </a:lnTo>
                <a:lnTo>
                  <a:pt x="0" y="15240"/>
                </a:lnTo>
                <a:lnTo>
                  <a:pt x="39920" y="15240"/>
                </a:lnTo>
                <a:lnTo>
                  <a:pt x="24950" y="0"/>
                </a:lnTo>
                <a:close/>
              </a:path>
            </a:pathLst>
          </a:custGeom>
          <a:solidFill>
            <a:srgbClr val="8989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133601" y="115570"/>
            <a:ext cx="52705" cy="13970"/>
          </a:xfrm>
          <a:custGeom>
            <a:avLst/>
            <a:gdLst/>
            <a:ahLst/>
            <a:cxnLst/>
            <a:rect l="l" t="t" r="r" b="b"/>
            <a:pathLst>
              <a:path w="52704" h="13969">
                <a:moveTo>
                  <a:pt x="38673" y="0"/>
                </a:moveTo>
                <a:lnTo>
                  <a:pt x="0" y="0"/>
                </a:lnTo>
                <a:lnTo>
                  <a:pt x="0" y="13970"/>
                </a:lnTo>
                <a:lnTo>
                  <a:pt x="52395" y="13970"/>
                </a:lnTo>
                <a:lnTo>
                  <a:pt x="38673" y="0"/>
                </a:lnTo>
                <a:close/>
              </a:path>
            </a:pathLst>
          </a:custGeom>
          <a:solidFill>
            <a:srgbClr val="8A8A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2133601" y="128270"/>
            <a:ext cx="66675" cy="15240"/>
          </a:xfrm>
          <a:custGeom>
            <a:avLst/>
            <a:gdLst/>
            <a:ahLst/>
            <a:cxnLst/>
            <a:rect l="l" t="t" r="r" b="b"/>
            <a:pathLst>
              <a:path w="66675" h="15239">
                <a:moveTo>
                  <a:pt x="51148" y="0"/>
                </a:moveTo>
                <a:lnTo>
                  <a:pt x="0" y="0"/>
                </a:lnTo>
                <a:lnTo>
                  <a:pt x="0" y="15239"/>
                </a:lnTo>
                <a:lnTo>
                  <a:pt x="66118" y="15239"/>
                </a:lnTo>
                <a:lnTo>
                  <a:pt x="51148" y="0"/>
                </a:lnTo>
                <a:close/>
              </a:path>
            </a:pathLst>
          </a:custGeom>
          <a:solidFill>
            <a:srgbClr val="8B8B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133600" y="142239"/>
            <a:ext cx="80010" cy="15240"/>
          </a:xfrm>
          <a:custGeom>
            <a:avLst/>
            <a:gdLst/>
            <a:ahLst/>
            <a:cxnLst/>
            <a:rect l="l" t="t" r="r" b="b"/>
            <a:pathLst>
              <a:path w="80009" h="15239">
                <a:moveTo>
                  <a:pt x="64871" y="0"/>
                </a:moveTo>
                <a:lnTo>
                  <a:pt x="0" y="0"/>
                </a:lnTo>
                <a:lnTo>
                  <a:pt x="0" y="15239"/>
                </a:lnTo>
                <a:lnTo>
                  <a:pt x="79841" y="15239"/>
                </a:lnTo>
                <a:lnTo>
                  <a:pt x="64871" y="0"/>
                </a:lnTo>
                <a:close/>
              </a:path>
            </a:pathLst>
          </a:custGeom>
          <a:solidFill>
            <a:srgbClr val="8C8C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133600" y="156210"/>
            <a:ext cx="92710" cy="13970"/>
          </a:xfrm>
          <a:custGeom>
            <a:avLst/>
            <a:gdLst/>
            <a:ahLst/>
            <a:cxnLst/>
            <a:rect l="l" t="t" r="r" b="b"/>
            <a:pathLst>
              <a:path w="92709" h="13969">
                <a:moveTo>
                  <a:pt x="78593" y="0"/>
                </a:moveTo>
                <a:lnTo>
                  <a:pt x="0" y="0"/>
                </a:lnTo>
                <a:lnTo>
                  <a:pt x="0" y="13970"/>
                </a:lnTo>
                <a:lnTo>
                  <a:pt x="92316" y="13970"/>
                </a:lnTo>
                <a:lnTo>
                  <a:pt x="78593" y="0"/>
                </a:lnTo>
                <a:close/>
              </a:path>
            </a:pathLst>
          </a:custGeom>
          <a:solidFill>
            <a:srgbClr val="8D8D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133601" y="168910"/>
            <a:ext cx="106045" cy="15240"/>
          </a:xfrm>
          <a:custGeom>
            <a:avLst/>
            <a:gdLst/>
            <a:ahLst/>
            <a:cxnLst/>
            <a:rect l="l" t="t" r="r" b="b"/>
            <a:pathLst>
              <a:path w="106045" h="15239">
                <a:moveTo>
                  <a:pt x="91069" y="0"/>
                </a:moveTo>
                <a:lnTo>
                  <a:pt x="0" y="0"/>
                </a:lnTo>
                <a:lnTo>
                  <a:pt x="0" y="15240"/>
                </a:lnTo>
                <a:lnTo>
                  <a:pt x="106039" y="15240"/>
                </a:lnTo>
                <a:lnTo>
                  <a:pt x="91069" y="0"/>
                </a:lnTo>
                <a:close/>
              </a:path>
            </a:pathLst>
          </a:custGeom>
          <a:solidFill>
            <a:srgbClr val="8E8E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133601" y="182879"/>
            <a:ext cx="118745" cy="13970"/>
          </a:xfrm>
          <a:custGeom>
            <a:avLst/>
            <a:gdLst/>
            <a:ahLst/>
            <a:cxnLst/>
            <a:rect l="l" t="t" r="r" b="b"/>
            <a:pathLst>
              <a:path w="118745" h="13969">
                <a:moveTo>
                  <a:pt x="104791" y="0"/>
                </a:moveTo>
                <a:lnTo>
                  <a:pt x="0" y="0"/>
                </a:lnTo>
                <a:lnTo>
                  <a:pt x="0" y="13970"/>
                </a:lnTo>
                <a:lnTo>
                  <a:pt x="118514" y="13970"/>
                </a:lnTo>
                <a:lnTo>
                  <a:pt x="104791" y="0"/>
                </a:lnTo>
                <a:close/>
              </a:path>
            </a:pathLst>
          </a:custGeom>
          <a:solidFill>
            <a:srgbClr val="8F8F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2133601" y="195579"/>
            <a:ext cx="132715" cy="15240"/>
          </a:xfrm>
          <a:custGeom>
            <a:avLst/>
            <a:gdLst/>
            <a:ahLst/>
            <a:cxnLst/>
            <a:rect l="l" t="t" r="r" b="b"/>
            <a:pathLst>
              <a:path w="132715" h="15239">
                <a:moveTo>
                  <a:pt x="117267" y="0"/>
                </a:moveTo>
                <a:lnTo>
                  <a:pt x="0" y="0"/>
                </a:lnTo>
                <a:lnTo>
                  <a:pt x="0" y="15240"/>
                </a:lnTo>
                <a:lnTo>
                  <a:pt x="132237" y="15240"/>
                </a:lnTo>
                <a:lnTo>
                  <a:pt x="117267" y="0"/>
                </a:lnTo>
                <a:close/>
              </a:path>
            </a:pathLst>
          </a:custGeom>
          <a:solidFill>
            <a:srgbClr val="9090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2133600" y="222250"/>
            <a:ext cx="140970" cy="0"/>
          </a:xfrm>
          <a:custGeom>
            <a:avLst/>
            <a:gdLst/>
            <a:ahLst/>
            <a:cxnLst/>
            <a:rect l="l" t="t" r="r" b="b"/>
            <a:pathLst>
              <a:path w="140970">
                <a:moveTo>
                  <a:pt x="0" y="0"/>
                </a:moveTo>
                <a:lnTo>
                  <a:pt x="140970" y="0"/>
                </a:lnTo>
              </a:path>
            </a:pathLst>
          </a:custGeom>
          <a:ln w="5079">
            <a:solidFill>
              <a:srgbClr val="91919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133601" y="214629"/>
            <a:ext cx="136525" cy="0"/>
          </a:xfrm>
          <a:custGeom>
            <a:avLst/>
            <a:gdLst/>
            <a:ahLst/>
            <a:cxnLst/>
            <a:rect l="l" t="t" r="r" b="b"/>
            <a:pathLst>
              <a:path w="136525">
                <a:moveTo>
                  <a:pt x="0" y="0"/>
                </a:moveTo>
                <a:lnTo>
                  <a:pt x="135979" y="0"/>
                </a:lnTo>
              </a:path>
            </a:pathLst>
          </a:custGeom>
          <a:ln w="10159">
            <a:solidFill>
              <a:srgbClr val="91919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133600" y="223520"/>
            <a:ext cx="140970" cy="13970"/>
          </a:xfrm>
          <a:custGeom>
            <a:avLst/>
            <a:gdLst/>
            <a:ahLst/>
            <a:cxnLst/>
            <a:rect l="l" t="t" r="r" b="b"/>
            <a:pathLst>
              <a:path w="140970" h="13970">
                <a:moveTo>
                  <a:pt x="0" y="13969"/>
                </a:moveTo>
                <a:lnTo>
                  <a:pt x="140970" y="13969"/>
                </a:lnTo>
                <a:lnTo>
                  <a:pt x="14097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9292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2133600" y="237490"/>
            <a:ext cx="140970" cy="13970"/>
          </a:xfrm>
          <a:custGeom>
            <a:avLst/>
            <a:gdLst/>
            <a:ahLst/>
            <a:cxnLst/>
            <a:rect l="l" t="t" r="r" b="b"/>
            <a:pathLst>
              <a:path w="140970" h="13970">
                <a:moveTo>
                  <a:pt x="0" y="13969"/>
                </a:moveTo>
                <a:lnTo>
                  <a:pt x="140970" y="13969"/>
                </a:lnTo>
                <a:lnTo>
                  <a:pt x="14097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9393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2133600" y="250190"/>
            <a:ext cx="140970" cy="13970"/>
          </a:xfrm>
          <a:custGeom>
            <a:avLst/>
            <a:gdLst/>
            <a:ahLst/>
            <a:cxnLst/>
            <a:rect l="l" t="t" r="r" b="b"/>
            <a:pathLst>
              <a:path w="140970" h="13970">
                <a:moveTo>
                  <a:pt x="0" y="13969"/>
                </a:moveTo>
                <a:lnTo>
                  <a:pt x="140970" y="13969"/>
                </a:lnTo>
                <a:lnTo>
                  <a:pt x="14097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949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133600" y="262890"/>
            <a:ext cx="140970" cy="15240"/>
          </a:xfrm>
          <a:custGeom>
            <a:avLst/>
            <a:gdLst/>
            <a:ahLst/>
            <a:cxnLst/>
            <a:rect l="l" t="t" r="r" b="b"/>
            <a:pathLst>
              <a:path w="140970" h="15239">
                <a:moveTo>
                  <a:pt x="0" y="15239"/>
                </a:moveTo>
                <a:lnTo>
                  <a:pt x="140970" y="15239"/>
                </a:lnTo>
                <a:lnTo>
                  <a:pt x="14097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9595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2133600" y="276859"/>
            <a:ext cx="140970" cy="15240"/>
          </a:xfrm>
          <a:custGeom>
            <a:avLst/>
            <a:gdLst/>
            <a:ahLst/>
            <a:cxnLst/>
            <a:rect l="l" t="t" r="r" b="b"/>
            <a:pathLst>
              <a:path w="140970" h="15239">
                <a:moveTo>
                  <a:pt x="0" y="15240"/>
                </a:moveTo>
                <a:lnTo>
                  <a:pt x="140970" y="15240"/>
                </a:lnTo>
                <a:lnTo>
                  <a:pt x="14097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9696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2133600" y="290829"/>
            <a:ext cx="140970" cy="13970"/>
          </a:xfrm>
          <a:custGeom>
            <a:avLst/>
            <a:gdLst/>
            <a:ahLst/>
            <a:cxnLst/>
            <a:rect l="l" t="t" r="r" b="b"/>
            <a:pathLst>
              <a:path w="140970" h="13970">
                <a:moveTo>
                  <a:pt x="0" y="13969"/>
                </a:moveTo>
                <a:lnTo>
                  <a:pt x="140970" y="13969"/>
                </a:lnTo>
                <a:lnTo>
                  <a:pt x="14097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9797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133600" y="304800"/>
            <a:ext cx="140970" cy="13970"/>
          </a:xfrm>
          <a:custGeom>
            <a:avLst/>
            <a:gdLst/>
            <a:ahLst/>
            <a:cxnLst/>
            <a:rect l="l" t="t" r="r" b="b"/>
            <a:pathLst>
              <a:path w="140970" h="13970">
                <a:moveTo>
                  <a:pt x="0" y="13969"/>
                </a:moveTo>
                <a:lnTo>
                  <a:pt x="140970" y="13969"/>
                </a:lnTo>
                <a:lnTo>
                  <a:pt x="14097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9999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2133600" y="317500"/>
            <a:ext cx="140970" cy="15240"/>
          </a:xfrm>
          <a:custGeom>
            <a:avLst/>
            <a:gdLst/>
            <a:ahLst/>
            <a:cxnLst/>
            <a:rect l="l" t="t" r="r" b="b"/>
            <a:pathLst>
              <a:path w="140970" h="15239">
                <a:moveTo>
                  <a:pt x="0" y="15240"/>
                </a:moveTo>
                <a:lnTo>
                  <a:pt x="140970" y="15240"/>
                </a:lnTo>
                <a:lnTo>
                  <a:pt x="14097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9999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2133600" y="331470"/>
            <a:ext cx="140970" cy="13970"/>
          </a:xfrm>
          <a:custGeom>
            <a:avLst/>
            <a:gdLst/>
            <a:ahLst/>
            <a:cxnLst/>
            <a:rect l="l" t="t" r="r" b="b"/>
            <a:pathLst>
              <a:path w="140970" h="13970">
                <a:moveTo>
                  <a:pt x="0" y="13969"/>
                </a:moveTo>
                <a:lnTo>
                  <a:pt x="140970" y="13969"/>
                </a:lnTo>
                <a:lnTo>
                  <a:pt x="14097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9A9A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133600" y="344170"/>
            <a:ext cx="140970" cy="15240"/>
          </a:xfrm>
          <a:custGeom>
            <a:avLst/>
            <a:gdLst/>
            <a:ahLst/>
            <a:cxnLst/>
            <a:rect l="l" t="t" r="r" b="b"/>
            <a:pathLst>
              <a:path w="140970" h="15239">
                <a:moveTo>
                  <a:pt x="0" y="15240"/>
                </a:moveTo>
                <a:lnTo>
                  <a:pt x="140970" y="15240"/>
                </a:lnTo>
                <a:lnTo>
                  <a:pt x="14097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9B9B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133600" y="358140"/>
            <a:ext cx="140970" cy="13970"/>
          </a:xfrm>
          <a:custGeom>
            <a:avLst/>
            <a:gdLst/>
            <a:ahLst/>
            <a:cxnLst/>
            <a:rect l="l" t="t" r="r" b="b"/>
            <a:pathLst>
              <a:path w="140970" h="13970">
                <a:moveTo>
                  <a:pt x="0" y="13970"/>
                </a:moveTo>
                <a:lnTo>
                  <a:pt x="140970" y="13970"/>
                </a:lnTo>
                <a:lnTo>
                  <a:pt x="14097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9C9C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133600" y="372109"/>
            <a:ext cx="140970" cy="13970"/>
          </a:xfrm>
          <a:custGeom>
            <a:avLst/>
            <a:gdLst/>
            <a:ahLst/>
            <a:cxnLst/>
            <a:rect l="l" t="t" r="r" b="b"/>
            <a:pathLst>
              <a:path w="140970" h="13970">
                <a:moveTo>
                  <a:pt x="0" y="13969"/>
                </a:moveTo>
                <a:lnTo>
                  <a:pt x="140970" y="13969"/>
                </a:lnTo>
                <a:lnTo>
                  <a:pt x="14097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9D9D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2133600" y="384809"/>
            <a:ext cx="140970" cy="15240"/>
          </a:xfrm>
          <a:custGeom>
            <a:avLst/>
            <a:gdLst/>
            <a:ahLst/>
            <a:cxnLst/>
            <a:rect l="l" t="t" r="r" b="b"/>
            <a:pathLst>
              <a:path w="140970" h="15239">
                <a:moveTo>
                  <a:pt x="0" y="15240"/>
                </a:moveTo>
                <a:lnTo>
                  <a:pt x="140970" y="15240"/>
                </a:lnTo>
                <a:lnTo>
                  <a:pt x="14097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9E9E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133600" y="398779"/>
            <a:ext cx="140970" cy="13970"/>
          </a:xfrm>
          <a:custGeom>
            <a:avLst/>
            <a:gdLst/>
            <a:ahLst/>
            <a:cxnLst/>
            <a:rect l="l" t="t" r="r" b="b"/>
            <a:pathLst>
              <a:path w="140970" h="13970">
                <a:moveTo>
                  <a:pt x="0" y="13970"/>
                </a:moveTo>
                <a:lnTo>
                  <a:pt x="140970" y="13970"/>
                </a:lnTo>
                <a:lnTo>
                  <a:pt x="14097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9F9F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133600" y="411480"/>
            <a:ext cx="140970" cy="15240"/>
          </a:xfrm>
          <a:custGeom>
            <a:avLst/>
            <a:gdLst/>
            <a:ahLst/>
            <a:cxnLst/>
            <a:rect l="l" t="t" r="r" b="b"/>
            <a:pathLst>
              <a:path w="140970" h="15240">
                <a:moveTo>
                  <a:pt x="0" y="15240"/>
                </a:moveTo>
                <a:lnTo>
                  <a:pt x="140970" y="15240"/>
                </a:lnTo>
                <a:lnTo>
                  <a:pt x="14097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A0A0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2133600" y="425450"/>
            <a:ext cx="140970" cy="13970"/>
          </a:xfrm>
          <a:custGeom>
            <a:avLst/>
            <a:gdLst/>
            <a:ahLst/>
            <a:cxnLst/>
            <a:rect l="l" t="t" r="r" b="b"/>
            <a:pathLst>
              <a:path w="140970" h="13970">
                <a:moveTo>
                  <a:pt x="0" y="13970"/>
                </a:moveTo>
                <a:lnTo>
                  <a:pt x="140970" y="13970"/>
                </a:lnTo>
                <a:lnTo>
                  <a:pt x="14097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A1A1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133600" y="439419"/>
            <a:ext cx="140970" cy="13970"/>
          </a:xfrm>
          <a:custGeom>
            <a:avLst/>
            <a:gdLst/>
            <a:ahLst/>
            <a:cxnLst/>
            <a:rect l="l" t="t" r="r" b="b"/>
            <a:pathLst>
              <a:path w="140970" h="13970">
                <a:moveTo>
                  <a:pt x="0" y="13969"/>
                </a:moveTo>
                <a:lnTo>
                  <a:pt x="140970" y="13969"/>
                </a:lnTo>
                <a:lnTo>
                  <a:pt x="14097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A2A2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133600" y="452119"/>
            <a:ext cx="140970" cy="15240"/>
          </a:xfrm>
          <a:custGeom>
            <a:avLst/>
            <a:gdLst/>
            <a:ahLst/>
            <a:cxnLst/>
            <a:rect l="l" t="t" r="r" b="b"/>
            <a:pathLst>
              <a:path w="140970" h="15240">
                <a:moveTo>
                  <a:pt x="0" y="15240"/>
                </a:moveTo>
                <a:lnTo>
                  <a:pt x="140970" y="15240"/>
                </a:lnTo>
                <a:lnTo>
                  <a:pt x="14097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133600" y="466090"/>
            <a:ext cx="140970" cy="13970"/>
          </a:xfrm>
          <a:custGeom>
            <a:avLst/>
            <a:gdLst/>
            <a:ahLst/>
            <a:cxnLst/>
            <a:rect l="l" t="t" r="r" b="b"/>
            <a:pathLst>
              <a:path w="140970" h="13970">
                <a:moveTo>
                  <a:pt x="0" y="13970"/>
                </a:moveTo>
                <a:lnTo>
                  <a:pt x="140970" y="13970"/>
                </a:lnTo>
                <a:lnTo>
                  <a:pt x="14097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A4A4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133600" y="478790"/>
            <a:ext cx="140970" cy="15240"/>
          </a:xfrm>
          <a:custGeom>
            <a:avLst/>
            <a:gdLst/>
            <a:ahLst/>
            <a:cxnLst/>
            <a:rect l="l" t="t" r="r" b="b"/>
            <a:pathLst>
              <a:path w="140970" h="15240">
                <a:moveTo>
                  <a:pt x="0" y="15240"/>
                </a:moveTo>
                <a:lnTo>
                  <a:pt x="140970" y="15240"/>
                </a:lnTo>
                <a:lnTo>
                  <a:pt x="14097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A4A4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2133600" y="492759"/>
            <a:ext cx="140970" cy="13970"/>
          </a:xfrm>
          <a:custGeom>
            <a:avLst/>
            <a:gdLst/>
            <a:ahLst/>
            <a:cxnLst/>
            <a:rect l="l" t="t" r="r" b="b"/>
            <a:pathLst>
              <a:path w="140970" h="13970">
                <a:moveTo>
                  <a:pt x="0" y="13969"/>
                </a:moveTo>
                <a:lnTo>
                  <a:pt x="140970" y="13969"/>
                </a:lnTo>
                <a:lnTo>
                  <a:pt x="14097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A5A5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2133600" y="506730"/>
            <a:ext cx="140970" cy="13970"/>
          </a:xfrm>
          <a:custGeom>
            <a:avLst/>
            <a:gdLst/>
            <a:ahLst/>
            <a:cxnLst/>
            <a:rect l="l" t="t" r="r" b="b"/>
            <a:pathLst>
              <a:path w="140970" h="13970">
                <a:moveTo>
                  <a:pt x="0" y="13970"/>
                </a:moveTo>
                <a:lnTo>
                  <a:pt x="140970" y="13970"/>
                </a:lnTo>
                <a:lnTo>
                  <a:pt x="14097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A6A6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133600" y="519430"/>
            <a:ext cx="140970" cy="15240"/>
          </a:xfrm>
          <a:custGeom>
            <a:avLst/>
            <a:gdLst/>
            <a:ahLst/>
            <a:cxnLst/>
            <a:rect l="l" t="t" r="r" b="b"/>
            <a:pathLst>
              <a:path w="140970" h="15240">
                <a:moveTo>
                  <a:pt x="0" y="15240"/>
                </a:moveTo>
                <a:lnTo>
                  <a:pt x="140970" y="15240"/>
                </a:lnTo>
                <a:lnTo>
                  <a:pt x="14097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A7A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133600" y="533400"/>
            <a:ext cx="140970" cy="13970"/>
          </a:xfrm>
          <a:custGeom>
            <a:avLst/>
            <a:gdLst/>
            <a:ahLst/>
            <a:cxnLst/>
            <a:rect l="l" t="t" r="r" b="b"/>
            <a:pathLst>
              <a:path w="140970" h="13970">
                <a:moveTo>
                  <a:pt x="0" y="13970"/>
                </a:moveTo>
                <a:lnTo>
                  <a:pt x="140970" y="13970"/>
                </a:lnTo>
                <a:lnTo>
                  <a:pt x="14097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A8A8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2133600" y="546100"/>
            <a:ext cx="140970" cy="15240"/>
          </a:xfrm>
          <a:custGeom>
            <a:avLst/>
            <a:gdLst/>
            <a:ahLst/>
            <a:cxnLst/>
            <a:rect l="l" t="t" r="r" b="b"/>
            <a:pathLst>
              <a:path w="140970" h="15240">
                <a:moveTo>
                  <a:pt x="0" y="15240"/>
                </a:moveTo>
                <a:lnTo>
                  <a:pt x="140970" y="15240"/>
                </a:lnTo>
                <a:lnTo>
                  <a:pt x="14097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A9A9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133600" y="560069"/>
            <a:ext cx="140970" cy="13970"/>
          </a:xfrm>
          <a:custGeom>
            <a:avLst/>
            <a:gdLst/>
            <a:ahLst/>
            <a:cxnLst/>
            <a:rect l="l" t="t" r="r" b="b"/>
            <a:pathLst>
              <a:path w="140970" h="13970">
                <a:moveTo>
                  <a:pt x="0" y="13969"/>
                </a:moveTo>
                <a:lnTo>
                  <a:pt x="140970" y="13969"/>
                </a:lnTo>
                <a:lnTo>
                  <a:pt x="14097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AAA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133600" y="574040"/>
            <a:ext cx="140970" cy="13970"/>
          </a:xfrm>
          <a:custGeom>
            <a:avLst/>
            <a:gdLst/>
            <a:ahLst/>
            <a:cxnLst/>
            <a:rect l="l" t="t" r="r" b="b"/>
            <a:pathLst>
              <a:path w="140970" h="13970">
                <a:moveTo>
                  <a:pt x="0" y="13970"/>
                </a:moveTo>
                <a:lnTo>
                  <a:pt x="140970" y="13970"/>
                </a:lnTo>
                <a:lnTo>
                  <a:pt x="14097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ABAB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133600" y="586740"/>
            <a:ext cx="140970" cy="15240"/>
          </a:xfrm>
          <a:custGeom>
            <a:avLst/>
            <a:gdLst/>
            <a:ahLst/>
            <a:cxnLst/>
            <a:rect l="l" t="t" r="r" b="b"/>
            <a:pathLst>
              <a:path w="140970" h="15240">
                <a:moveTo>
                  <a:pt x="0" y="15240"/>
                </a:moveTo>
                <a:lnTo>
                  <a:pt x="140970" y="15240"/>
                </a:lnTo>
                <a:lnTo>
                  <a:pt x="14097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ACAC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2133600" y="600709"/>
            <a:ext cx="140970" cy="13970"/>
          </a:xfrm>
          <a:custGeom>
            <a:avLst/>
            <a:gdLst/>
            <a:ahLst/>
            <a:cxnLst/>
            <a:rect l="l" t="t" r="r" b="b"/>
            <a:pathLst>
              <a:path w="140970" h="13970">
                <a:moveTo>
                  <a:pt x="0" y="13969"/>
                </a:moveTo>
                <a:lnTo>
                  <a:pt x="140970" y="13969"/>
                </a:lnTo>
                <a:lnTo>
                  <a:pt x="14097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ADA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133600" y="613409"/>
            <a:ext cx="140970" cy="15240"/>
          </a:xfrm>
          <a:custGeom>
            <a:avLst/>
            <a:gdLst/>
            <a:ahLst/>
            <a:cxnLst/>
            <a:rect l="l" t="t" r="r" b="b"/>
            <a:pathLst>
              <a:path w="140970" h="15240">
                <a:moveTo>
                  <a:pt x="0" y="15240"/>
                </a:moveTo>
                <a:lnTo>
                  <a:pt x="140970" y="15240"/>
                </a:lnTo>
                <a:lnTo>
                  <a:pt x="14097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AEAE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133600" y="627380"/>
            <a:ext cx="140970" cy="13970"/>
          </a:xfrm>
          <a:custGeom>
            <a:avLst/>
            <a:gdLst/>
            <a:ahLst/>
            <a:cxnLst/>
            <a:rect l="l" t="t" r="r" b="b"/>
            <a:pathLst>
              <a:path w="140970" h="13970">
                <a:moveTo>
                  <a:pt x="0" y="13970"/>
                </a:moveTo>
                <a:lnTo>
                  <a:pt x="140970" y="13970"/>
                </a:lnTo>
                <a:lnTo>
                  <a:pt x="14097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AFAF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133600" y="641350"/>
            <a:ext cx="140970" cy="13970"/>
          </a:xfrm>
          <a:custGeom>
            <a:avLst/>
            <a:gdLst/>
            <a:ahLst/>
            <a:cxnLst/>
            <a:rect l="l" t="t" r="r" b="b"/>
            <a:pathLst>
              <a:path w="140970" h="13970">
                <a:moveTo>
                  <a:pt x="0" y="13970"/>
                </a:moveTo>
                <a:lnTo>
                  <a:pt x="140970" y="13970"/>
                </a:lnTo>
                <a:lnTo>
                  <a:pt x="14097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B0B0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2133600" y="654050"/>
            <a:ext cx="140970" cy="15240"/>
          </a:xfrm>
          <a:custGeom>
            <a:avLst/>
            <a:gdLst/>
            <a:ahLst/>
            <a:cxnLst/>
            <a:rect l="l" t="t" r="r" b="b"/>
            <a:pathLst>
              <a:path w="140970" h="15240">
                <a:moveTo>
                  <a:pt x="0" y="15240"/>
                </a:moveTo>
                <a:lnTo>
                  <a:pt x="140970" y="15240"/>
                </a:lnTo>
                <a:lnTo>
                  <a:pt x="14097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B2B2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133600" y="668019"/>
            <a:ext cx="140970" cy="13970"/>
          </a:xfrm>
          <a:custGeom>
            <a:avLst/>
            <a:gdLst/>
            <a:ahLst/>
            <a:cxnLst/>
            <a:rect l="l" t="t" r="r" b="b"/>
            <a:pathLst>
              <a:path w="140970" h="13970">
                <a:moveTo>
                  <a:pt x="0" y="13969"/>
                </a:moveTo>
                <a:lnTo>
                  <a:pt x="140970" y="13969"/>
                </a:lnTo>
                <a:lnTo>
                  <a:pt x="14097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B1B1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133600" y="681990"/>
            <a:ext cx="140970" cy="13970"/>
          </a:xfrm>
          <a:custGeom>
            <a:avLst/>
            <a:gdLst/>
            <a:ahLst/>
            <a:cxnLst/>
            <a:rect l="l" t="t" r="r" b="b"/>
            <a:pathLst>
              <a:path w="140970" h="13970">
                <a:moveTo>
                  <a:pt x="0" y="13970"/>
                </a:moveTo>
                <a:lnTo>
                  <a:pt x="140970" y="13970"/>
                </a:lnTo>
                <a:lnTo>
                  <a:pt x="14097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B0B0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2133600" y="694690"/>
            <a:ext cx="140970" cy="13970"/>
          </a:xfrm>
          <a:custGeom>
            <a:avLst/>
            <a:gdLst/>
            <a:ahLst/>
            <a:cxnLst/>
            <a:rect l="l" t="t" r="r" b="b"/>
            <a:pathLst>
              <a:path w="140970" h="13970">
                <a:moveTo>
                  <a:pt x="0" y="13970"/>
                </a:moveTo>
                <a:lnTo>
                  <a:pt x="140970" y="13970"/>
                </a:lnTo>
                <a:lnTo>
                  <a:pt x="14097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AFAF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133600" y="708659"/>
            <a:ext cx="140970" cy="13970"/>
          </a:xfrm>
          <a:custGeom>
            <a:avLst/>
            <a:gdLst/>
            <a:ahLst/>
            <a:cxnLst/>
            <a:rect l="l" t="t" r="r" b="b"/>
            <a:pathLst>
              <a:path w="140970" h="13970">
                <a:moveTo>
                  <a:pt x="0" y="13969"/>
                </a:moveTo>
                <a:lnTo>
                  <a:pt x="140970" y="13969"/>
                </a:lnTo>
                <a:lnTo>
                  <a:pt x="14097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AEAE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133600" y="721359"/>
            <a:ext cx="140970" cy="15240"/>
          </a:xfrm>
          <a:custGeom>
            <a:avLst/>
            <a:gdLst/>
            <a:ahLst/>
            <a:cxnLst/>
            <a:rect l="l" t="t" r="r" b="b"/>
            <a:pathLst>
              <a:path w="140970" h="15240">
                <a:moveTo>
                  <a:pt x="0" y="15240"/>
                </a:moveTo>
                <a:lnTo>
                  <a:pt x="140970" y="15240"/>
                </a:lnTo>
                <a:lnTo>
                  <a:pt x="14097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ADA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133600" y="735330"/>
            <a:ext cx="140970" cy="13970"/>
          </a:xfrm>
          <a:custGeom>
            <a:avLst/>
            <a:gdLst/>
            <a:ahLst/>
            <a:cxnLst/>
            <a:rect l="l" t="t" r="r" b="b"/>
            <a:pathLst>
              <a:path w="140970" h="13970">
                <a:moveTo>
                  <a:pt x="0" y="13970"/>
                </a:moveTo>
                <a:lnTo>
                  <a:pt x="140970" y="13970"/>
                </a:lnTo>
                <a:lnTo>
                  <a:pt x="14097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ACAC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2133600" y="749300"/>
            <a:ext cx="140970" cy="13970"/>
          </a:xfrm>
          <a:custGeom>
            <a:avLst/>
            <a:gdLst/>
            <a:ahLst/>
            <a:cxnLst/>
            <a:rect l="l" t="t" r="r" b="b"/>
            <a:pathLst>
              <a:path w="140970" h="13970">
                <a:moveTo>
                  <a:pt x="0" y="13970"/>
                </a:moveTo>
                <a:lnTo>
                  <a:pt x="140970" y="13970"/>
                </a:lnTo>
                <a:lnTo>
                  <a:pt x="14097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ABAB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133600" y="762000"/>
            <a:ext cx="140970" cy="15240"/>
          </a:xfrm>
          <a:custGeom>
            <a:avLst/>
            <a:gdLst/>
            <a:ahLst/>
            <a:cxnLst/>
            <a:rect l="l" t="t" r="r" b="b"/>
            <a:pathLst>
              <a:path w="140970" h="15240">
                <a:moveTo>
                  <a:pt x="0" y="15240"/>
                </a:moveTo>
                <a:lnTo>
                  <a:pt x="140970" y="15240"/>
                </a:lnTo>
                <a:lnTo>
                  <a:pt x="14097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AAA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133600" y="775969"/>
            <a:ext cx="140970" cy="13970"/>
          </a:xfrm>
          <a:custGeom>
            <a:avLst/>
            <a:gdLst/>
            <a:ahLst/>
            <a:cxnLst/>
            <a:rect l="l" t="t" r="r" b="b"/>
            <a:pathLst>
              <a:path w="140970" h="13970">
                <a:moveTo>
                  <a:pt x="0" y="13969"/>
                </a:moveTo>
                <a:lnTo>
                  <a:pt x="140970" y="13969"/>
                </a:lnTo>
                <a:lnTo>
                  <a:pt x="14097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A9A9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2133600" y="788669"/>
            <a:ext cx="140970" cy="15240"/>
          </a:xfrm>
          <a:custGeom>
            <a:avLst/>
            <a:gdLst/>
            <a:ahLst/>
            <a:cxnLst/>
            <a:rect l="l" t="t" r="r" b="b"/>
            <a:pathLst>
              <a:path w="140970" h="15240">
                <a:moveTo>
                  <a:pt x="0" y="15240"/>
                </a:moveTo>
                <a:lnTo>
                  <a:pt x="140970" y="15240"/>
                </a:lnTo>
                <a:lnTo>
                  <a:pt x="14097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A8A8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133600" y="802640"/>
            <a:ext cx="140970" cy="13970"/>
          </a:xfrm>
          <a:custGeom>
            <a:avLst/>
            <a:gdLst/>
            <a:ahLst/>
            <a:cxnLst/>
            <a:rect l="l" t="t" r="r" b="b"/>
            <a:pathLst>
              <a:path w="140970" h="13969">
                <a:moveTo>
                  <a:pt x="0" y="13970"/>
                </a:moveTo>
                <a:lnTo>
                  <a:pt x="140970" y="13970"/>
                </a:lnTo>
                <a:lnTo>
                  <a:pt x="14097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A7A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133600" y="816610"/>
            <a:ext cx="140970" cy="13970"/>
          </a:xfrm>
          <a:custGeom>
            <a:avLst/>
            <a:gdLst/>
            <a:ahLst/>
            <a:cxnLst/>
            <a:rect l="l" t="t" r="r" b="b"/>
            <a:pathLst>
              <a:path w="140970" h="13969">
                <a:moveTo>
                  <a:pt x="0" y="13969"/>
                </a:moveTo>
                <a:lnTo>
                  <a:pt x="140970" y="13969"/>
                </a:lnTo>
                <a:lnTo>
                  <a:pt x="14097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A6A6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2133600" y="829310"/>
            <a:ext cx="140970" cy="15240"/>
          </a:xfrm>
          <a:custGeom>
            <a:avLst/>
            <a:gdLst/>
            <a:ahLst/>
            <a:cxnLst/>
            <a:rect l="l" t="t" r="r" b="b"/>
            <a:pathLst>
              <a:path w="140970" h="15240">
                <a:moveTo>
                  <a:pt x="0" y="15240"/>
                </a:moveTo>
                <a:lnTo>
                  <a:pt x="140970" y="15240"/>
                </a:lnTo>
                <a:lnTo>
                  <a:pt x="14097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A5A5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133600" y="843280"/>
            <a:ext cx="140970" cy="13970"/>
          </a:xfrm>
          <a:custGeom>
            <a:avLst/>
            <a:gdLst/>
            <a:ahLst/>
            <a:cxnLst/>
            <a:rect l="l" t="t" r="r" b="b"/>
            <a:pathLst>
              <a:path w="140970" h="13969">
                <a:moveTo>
                  <a:pt x="0" y="13970"/>
                </a:moveTo>
                <a:lnTo>
                  <a:pt x="140970" y="13970"/>
                </a:lnTo>
                <a:lnTo>
                  <a:pt x="14097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A4A4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133600" y="855980"/>
            <a:ext cx="140970" cy="15240"/>
          </a:xfrm>
          <a:custGeom>
            <a:avLst/>
            <a:gdLst/>
            <a:ahLst/>
            <a:cxnLst/>
            <a:rect l="l" t="t" r="r" b="b"/>
            <a:pathLst>
              <a:path w="140970" h="15240">
                <a:moveTo>
                  <a:pt x="0" y="15240"/>
                </a:moveTo>
                <a:lnTo>
                  <a:pt x="140970" y="15240"/>
                </a:lnTo>
                <a:lnTo>
                  <a:pt x="14097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133600" y="869950"/>
            <a:ext cx="140970" cy="13970"/>
          </a:xfrm>
          <a:custGeom>
            <a:avLst/>
            <a:gdLst/>
            <a:ahLst/>
            <a:cxnLst/>
            <a:rect l="l" t="t" r="r" b="b"/>
            <a:pathLst>
              <a:path w="140970" h="13969">
                <a:moveTo>
                  <a:pt x="0" y="13970"/>
                </a:moveTo>
                <a:lnTo>
                  <a:pt x="140970" y="13970"/>
                </a:lnTo>
                <a:lnTo>
                  <a:pt x="14097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A2A2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2133600" y="883919"/>
            <a:ext cx="140970" cy="13970"/>
          </a:xfrm>
          <a:custGeom>
            <a:avLst/>
            <a:gdLst/>
            <a:ahLst/>
            <a:cxnLst/>
            <a:rect l="l" t="t" r="r" b="b"/>
            <a:pathLst>
              <a:path w="140970" h="13969">
                <a:moveTo>
                  <a:pt x="0" y="13969"/>
                </a:moveTo>
                <a:lnTo>
                  <a:pt x="140970" y="13969"/>
                </a:lnTo>
                <a:lnTo>
                  <a:pt x="14097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A1A1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133600" y="896619"/>
            <a:ext cx="140970" cy="15240"/>
          </a:xfrm>
          <a:custGeom>
            <a:avLst/>
            <a:gdLst/>
            <a:ahLst/>
            <a:cxnLst/>
            <a:rect l="l" t="t" r="r" b="b"/>
            <a:pathLst>
              <a:path w="140970" h="15240">
                <a:moveTo>
                  <a:pt x="0" y="15240"/>
                </a:moveTo>
                <a:lnTo>
                  <a:pt x="140970" y="15240"/>
                </a:lnTo>
                <a:lnTo>
                  <a:pt x="14097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A0A0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133600" y="910589"/>
            <a:ext cx="140970" cy="13970"/>
          </a:xfrm>
          <a:custGeom>
            <a:avLst/>
            <a:gdLst/>
            <a:ahLst/>
            <a:cxnLst/>
            <a:rect l="l" t="t" r="r" b="b"/>
            <a:pathLst>
              <a:path w="140970" h="13969">
                <a:moveTo>
                  <a:pt x="0" y="13970"/>
                </a:moveTo>
                <a:lnTo>
                  <a:pt x="140970" y="13970"/>
                </a:lnTo>
                <a:lnTo>
                  <a:pt x="14097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9F9F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2133600" y="923289"/>
            <a:ext cx="140970" cy="15240"/>
          </a:xfrm>
          <a:custGeom>
            <a:avLst/>
            <a:gdLst/>
            <a:ahLst/>
            <a:cxnLst/>
            <a:rect l="l" t="t" r="r" b="b"/>
            <a:pathLst>
              <a:path w="140970" h="15240">
                <a:moveTo>
                  <a:pt x="0" y="15240"/>
                </a:moveTo>
                <a:lnTo>
                  <a:pt x="140970" y="15240"/>
                </a:lnTo>
                <a:lnTo>
                  <a:pt x="14097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9E9E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133600" y="937260"/>
            <a:ext cx="140970" cy="13970"/>
          </a:xfrm>
          <a:custGeom>
            <a:avLst/>
            <a:gdLst/>
            <a:ahLst/>
            <a:cxnLst/>
            <a:rect l="l" t="t" r="r" b="b"/>
            <a:pathLst>
              <a:path w="140970" h="13969">
                <a:moveTo>
                  <a:pt x="0" y="13969"/>
                </a:moveTo>
                <a:lnTo>
                  <a:pt x="140970" y="13969"/>
                </a:lnTo>
                <a:lnTo>
                  <a:pt x="14097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9D9D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133600" y="951230"/>
            <a:ext cx="140970" cy="13970"/>
          </a:xfrm>
          <a:custGeom>
            <a:avLst/>
            <a:gdLst/>
            <a:ahLst/>
            <a:cxnLst/>
            <a:rect l="l" t="t" r="r" b="b"/>
            <a:pathLst>
              <a:path w="140970" h="13969">
                <a:moveTo>
                  <a:pt x="0" y="13970"/>
                </a:moveTo>
                <a:lnTo>
                  <a:pt x="140970" y="13970"/>
                </a:lnTo>
                <a:lnTo>
                  <a:pt x="14097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9C9C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2133600" y="963930"/>
            <a:ext cx="140970" cy="15240"/>
          </a:xfrm>
          <a:custGeom>
            <a:avLst/>
            <a:gdLst/>
            <a:ahLst/>
            <a:cxnLst/>
            <a:rect l="l" t="t" r="r" b="b"/>
            <a:pathLst>
              <a:path w="140970" h="15240">
                <a:moveTo>
                  <a:pt x="0" y="15240"/>
                </a:moveTo>
                <a:lnTo>
                  <a:pt x="140970" y="15240"/>
                </a:lnTo>
                <a:lnTo>
                  <a:pt x="14097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9B9B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133600" y="977900"/>
            <a:ext cx="140970" cy="13970"/>
          </a:xfrm>
          <a:custGeom>
            <a:avLst/>
            <a:gdLst/>
            <a:ahLst/>
            <a:cxnLst/>
            <a:rect l="l" t="t" r="r" b="b"/>
            <a:pathLst>
              <a:path w="140970" h="13969">
                <a:moveTo>
                  <a:pt x="0" y="13970"/>
                </a:moveTo>
                <a:lnTo>
                  <a:pt x="140970" y="13970"/>
                </a:lnTo>
                <a:lnTo>
                  <a:pt x="14097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9A9A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133600" y="990600"/>
            <a:ext cx="140970" cy="15240"/>
          </a:xfrm>
          <a:custGeom>
            <a:avLst/>
            <a:gdLst/>
            <a:ahLst/>
            <a:cxnLst/>
            <a:rect l="l" t="t" r="r" b="b"/>
            <a:pathLst>
              <a:path w="140970" h="15240">
                <a:moveTo>
                  <a:pt x="0" y="15240"/>
                </a:moveTo>
                <a:lnTo>
                  <a:pt x="140970" y="15240"/>
                </a:lnTo>
                <a:lnTo>
                  <a:pt x="14097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9999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2133600" y="1004569"/>
            <a:ext cx="140970" cy="13970"/>
          </a:xfrm>
          <a:custGeom>
            <a:avLst/>
            <a:gdLst/>
            <a:ahLst/>
            <a:cxnLst/>
            <a:rect l="l" t="t" r="r" b="b"/>
            <a:pathLst>
              <a:path w="140970" h="13969">
                <a:moveTo>
                  <a:pt x="0" y="13969"/>
                </a:moveTo>
                <a:lnTo>
                  <a:pt x="140970" y="13969"/>
                </a:lnTo>
                <a:lnTo>
                  <a:pt x="14097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9999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133600" y="1018539"/>
            <a:ext cx="140970" cy="13970"/>
          </a:xfrm>
          <a:custGeom>
            <a:avLst/>
            <a:gdLst/>
            <a:ahLst/>
            <a:cxnLst/>
            <a:rect l="l" t="t" r="r" b="b"/>
            <a:pathLst>
              <a:path w="140970" h="13969">
                <a:moveTo>
                  <a:pt x="0" y="13970"/>
                </a:moveTo>
                <a:lnTo>
                  <a:pt x="140970" y="13970"/>
                </a:lnTo>
                <a:lnTo>
                  <a:pt x="14097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9797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133600" y="1031239"/>
            <a:ext cx="140970" cy="15240"/>
          </a:xfrm>
          <a:custGeom>
            <a:avLst/>
            <a:gdLst/>
            <a:ahLst/>
            <a:cxnLst/>
            <a:rect l="l" t="t" r="r" b="b"/>
            <a:pathLst>
              <a:path w="140970" h="15240">
                <a:moveTo>
                  <a:pt x="0" y="15240"/>
                </a:moveTo>
                <a:lnTo>
                  <a:pt x="140970" y="15240"/>
                </a:lnTo>
                <a:lnTo>
                  <a:pt x="14097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9696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2133600" y="1045210"/>
            <a:ext cx="140970" cy="13970"/>
          </a:xfrm>
          <a:custGeom>
            <a:avLst/>
            <a:gdLst/>
            <a:ahLst/>
            <a:cxnLst/>
            <a:rect l="l" t="t" r="r" b="b"/>
            <a:pathLst>
              <a:path w="140970" h="13969">
                <a:moveTo>
                  <a:pt x="0" y="13969"/>
                </a:moveTo>
                <a:lnTo>
                  <a:pt x="140970" y="13969"/>
                </a:lnTo>
                <a:lnTo>
                  <a:pt x="14097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9696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133600" y="1057910"/>
            <a:ext cx="140970" cy="15240"/>
          </a:xfrm>
          <a:custGeom>
            <a:avLst/>
            <a:gdLst/>
            <a:ahLst/>
            <a:cxnLst/>
            <a:rect l="l" t="t" r="r" b="b"/>
            <a:pathLst>
              <a:path w="140970" h="15240">
                <a:moveTo>
                  <a:pt x="0" y="15240"/>
                </a:moveTo>
                <a:lnTo>
                  <a:pt x="140970" y="15240"/>
                </a:lnTo>
                <a:lnTo>
                  <a:pt x="14097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9595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133600" y="108140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6564" y="0"/>
                </a:lnTo>
              </a:path>
            </a:pathLst>
          </a:custGeom>
          <a:ln w="8890">
            <a:solidFill>
              <a:srgbClr val="9494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2133600" y="1074419"/>
            <a:ext cx="140970" cy="0"/>
          </a:xfrm>
          <a:custGeom>
            <a:avLst/>
            <a:gdLst/>
            <a:ahLst/>
            <a:cxnLst/>
            <a:rect l="l" t="t" r="r" b="b"/>
            <a:pathLst>
              <a:path w="140970">
                <a:moveTo>
                  <a:pt x="0" y="0"/>
                </a:moveTo>
                <a:lnTo>
                  <a:pt x="140970" y="0"/>
                </a:lnTo>
              </a:path>
            </a:pathLst>
          </a:custGeom>
          <a:ln w="5079">
            <a:solidFill>
              <a:srgbClr val="9494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133601" y="1085850"/>
            <a:ext cx="132715" cy="13970"/>
          </a:xfrm>
          <a:custGeom>
            <a:avLst/>
            <a:gdLst/>
            <a:ahLst/>
            <a:cxnLst/>
            <a:rect l="l" t="t" r="r" b="b"/>
            <a:pathLst>
              <a:path w="132715" h="13969">
                <a:moveTo>
                  <a:pt x="132159" y="0"/>
                </a:moveTo>
                <a:lnTo>
                  <a:pt x="0" y="0"/>
                </a:lnTo>
                <a:lnTo>
                  <a:pt x="0" y="13970"/>
                </a:lnTo>
                <a:lnTo>
                  <a:pt x="118314" y="13970"/>
                </a:lnTo>
                <a:lnTo>
                  <a:pt x="132159" y="0"/>
                </a:lnTo>
                <a:close/>
              </a:path>
            </a:pathLst>
          </a:custGeom>
          <a:solidFill>
            <a:srgbClr val="9393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133600" y="1098550"/>
            <a:ext cx="120014" cy="15240"/>
          </a:xfrm>
          <a:custGeom>
            <a:avLst/>
            <a:gdLst/>
            <a:ahLst/>
            <a:cxnLst/>
            <a:rect l="l" t="t" r="r" b="b"/>
            <a:pathLst>
              <a:path w="120015" h="15240">
                <a:moveTo>
                  <a:pt x="119572" y="0"/>
                </a:moveTo>
                <a:lnTo>
                  <a:pt x="0" y="0"/>
                </a:lnTo>
                <a:lnTo>
                  <a:pt x="0" y="15239"/>
                </a:lnTo>
                <a:lnTo>
                  <a:pt x="104468" y="15239"/>
                </a:lnTo>
                <a:lnTo>
                  <a:pt x="119572" y="0"/>
                </a:lnTo>
                <a:close/>
              </a:path>
            </a:pathLst>
          </a:custGeom>
          <a:solidFill>
            <a:srgbClr val="9292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2133601" y="1112519"/>
            <a:ext cx="106045" cy="15240"/>
          </a:xfrm>
          <a:custGeom>
            <a:avLst/>
            <a:gdLst/>
            <a:ahLst/>
            <a:cxnLst/>
            <a:rect l="l" t="t" r="r" b="b"/>
            <a:pathLst>
              <a:path w="106045" h="15240">
                <a:moveTo>
                  <a:pt x="105727" y="0"/>
                </a:moveTo>
                <a:lnTo>
                  <a:pt x="0" y="0"/>
                </a:lnTo>
                <a:lnTo>
                  <a:pt x="0" y="15239"/>
                </a:lnTo>
                <a:lnTo>
                  <a:pt x="90623" y="15239"/>
                </a:lnTo>
                <a:lnTo>
                  <a:pt x="105727" y="0"/>
                </a:lnTo>
                <a:close/>
              </a:path>
            </a:pathLst>
          </a:custGeom>
          <a:solidFill>
            <a:srgbClr val="9191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133601" y="1126489"/>
            <a:ext cx="92075" cy="13970"/>
          </a:xfrm>
          <a:custGeom>
            <a:avLst/>
            <a:gdLst/>
            <a:ahLst/>
            <a:cxnLst/>
            <a:rect l="l" t="t" r="r" b="b"/>
            <a:pathLst>
              <a:path w="92075" h="13969">
                <a:moveTo>
                  <a:pt x="91882" y="0"/>
                </a:moveTo>
                <a:lnTo>
                  <a:pt x="0" y="0"/>
                </a:lnTo>
                <a:lnTo>
                  <a:pt x="0" y="13970"/>
                </a:lnTo>
                <a:lnTo>
                  <a:pt x="78036" y="13970"/>
                </a:lnTo>
                <a:lnTo>
                  <a:pt x="91882" y="0"/>
                </a:lnTo>
                <a:close/>
              </a:path>
            </a:pathLst>
          </a:custGeom>
          <a:solidFill>
            <a:srgbClr val="9090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133601" y="1139189"/>
            <a:ext cx="79375" cy="15240"/>
          </a:xfrm>
          <a:custGeom>
            <a:avLst/>
            <a:gdLst/>
            <a:ahLst/>
            <a:cxnLst/>
            <a:rect l="l" t="t" r="r" b="b"/>
            <a:pathLst>
              <a:path w="79375" h="15240">
                <a:moveTo>
                  <a:pt x="79295" y="0"/>
                </a:moveTo>
                <a:lnTo>
                  <a:pt x="0" y="0"/>
                </a:lnTo>
                <a:lnTo>
                  <a:pt x="0" y="15239"/>
                </a:lnTo>
                <a:lnTo>
                  <a:pt x="64191" y="15239"/>
                </a:lnTo>
                <a:lnTo>
                  <a:pt x="79295" y="0"/>
                </a:lnTo>
                <a:close/>
              </a:path>
            </a:pathLst>
          </a:custGeom>
          <a:solidFill>
            <a:srgbClr val="8F8F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2133600" y="1153160"/>
            <a:ext cx="66040" cy="13970"/>
          </a:xfrm>
          <a:custGeom>
            <a:avLst/>
            <a:gdLst/>
            <a:ahLst/>
            <a:cxnLst/>
            <a:rect l="l" t="t" r="r" b="b"/>
            <a:pathLst>
              <a:path w="66040" h="13969">
                <a:moveTo>
                  <a:pt x="65450" y="0"/>
                </a:moveTo>
                <a:lnTo>
                  <a:pt x="0" y="0"/>
                </a:lnTo>
                <a:lnTo>
                  <a:pt x="0" y="13969"/>
                </a:lnTo>
                <a:lnTo>
                  <a:pt x="51605" y="13969"/>
                </a:lnTo>
                <a:lnTo>
                  <a:pt x="65450" y="0"/>
                </a:lnTo>
                <a:close/>
              </a:path>
            </a:pathLst>
          </a:custGeom>
          <a:solidFill>
            <a:srgbClr val="8E8E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133600" y="1165860"/>
            <a:ext cx="53340" cy="15240"/>
          </a:xfrm>
          <a:custGeom>
            <a:avLst/>
            <a:gdLst/>
            <a:ahLst/>
            <a:cxnLst/>
            <a:rect l="l" t="t" r="r" b="b"/>
            <a:pathLst>
              <a:path w="53340" h="15240">
                <a:moveTo>
                  <a:pt x="52863" y="0"/>
                </a:moveTo>
                <a:lnTo>
                  <a:pt x="0" y="0"/>
                </a:lnTo>
                <a:lnTo>
                  <a:pt x="0" y="15239"/>
                </a:lnTo>
                <a:lnTo>
                  <a:pt x="37759" y="15239"/>
                </a:lnTo>
                <a:lnTo>
                  <a:pt x="52863" y="0"/>
                </a:lnTo>
                <a:close/>
              </a:path>
            </a:pathLst>
          </a:custGeom>
          <a:solidFill>
            <a:srgbClr val="8D8D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133600" y="1179830"/>
            <a:ext cx="39370" cy="15240"/>
          </a:xfrm>
          <a:custGeom>
            <a:avLst/>
            <a:gdLst/>
            <a:ahLst/>
            <a:cxnLst/>
            <a:rect l="l" t="t" r="r" b="b"/>
            <a:pathLst>
              <a:path w="39370" h="15240">
                <a:moveTo>
                  <a:pt x="39018" y="0"/>
                </a:moveTo>
                <a:lnTo>
                  <a:pt x="0" y="0"/>
                </a:lnTo>
                <a:lnTo>
                  <a:pt x="0" y="15240"/>
                </a:lnTo>
                <a:lnTo>
                  <a:pt x="23914" y="15240"/>
                </a:lnTo>
                <a:lnTo>
                  <a:pt x="39018" y="0"/>
                </a:lnTo>
                <a:close/>
              </a:path>
            </a:pathLst>
          </a:custGeom>
          <a:solidFill>
            <a:srgbClr val="8C8C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2133600" y="1193800"/>
            <a:ext cx="25400" cy="13970"/>
          </a:xfrm>
          <a:custGeom>
            <a:avLst/>
            <a:gdLst/>
            <a:ahLst/>
            <a:cxnLst/>
            <a:rect l="l" t="t" r="r" b="b"/>
            <a:pathLst>
              <a:path w="25400" h="13969">
                <a:moveTo>
                  <a:pt x="25173" y="0"/>
                </a:moveTo>
                <a:lnTo>
                  <a:pt x="0" y="0"/>
                </a:lnTo>
                <a:lnTo>
                  <a:pt x="0" y="13970"/>
                </a:lnTo>
                <a:lnTo>
                  <a:pt x="11327" y="13970"/>
                </a:lnTo>
                <a:lnTo>
                  <a:pt x="25173" y="0"/>
                </a:lnTo>
                <a:close/>
              </a:path>
            </a:pathLst>
          </a:custGeom>
          <a:solidFill>
            <a:srgbClr val="8B8B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133600" y="120650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586" y="0"/>
                </a:moveTo>
                <a:lnTo>
                  <a:pt x="0" y="0"/>
                </a:lnTo>
                <a:lnTo>
                  <a:pt x="0" y="12700"/>
                </a:lnTo>
                <a:lnTo>
                  <a:pt x="12586" y="0"/>
                </a:lnTo>
                <a:close/>
              </a:path>
            </a:pathLst>
          </a:custGeom>
          <a:solidFill>
            <a:srgbClr val="8A8A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133600" y="76200"/>
            <a:ext cx="142240" cy="1143000"/>
          </a:xfrm>
          <a:custGeom>
            <a:avLst/>
            <a:gdLst/>
            <a:ahLst/>
            <a:cxnLst/>
            <a:rect l="l" t="t" r="r" b="b"/>
            <a:pathLst>
              <a:path w="142240" h="1143000">
                <a:moveTo>
                  <a:pt x="0" y="1143000"/>
                </a:moveTo>
                <a:lnTo>
                  <a:pt x="0" y="0"/>
                </a:lnTo>
                <a:lnTo>
                  <a:pt x="142240" y="142240"/>
                </a:lnTo>
                <a:lnTo>
                  <a:pt x="142240" y="1000760"/>
                </a:lnTo>
                <a:lnTo>
                  <a:pt x="0" y="1143000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2133600" y="762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10134600" y="12192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 txBox="1"/>
          <p:nvPr/>
        </p:nvSpPr>
        <p:spPr>
          <a:xfrm>
            <a:off x="3883661" y="497840"/>
            <a:ext cx="4495165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000" b="1" spc="-5" dirty="0">
                <a:solidFill>
                  <a:srgbClr val="FFFFFF"/>
                </a:solidFill>
                <a:latin typeface="Arial"/>
                <a:cs typeface="Arial"/>
              </a:rPr>
              <a:t>Components </a:t>
            </a:r>
            <a:r>
              <a:rPr lang="en-US" sz="2000" b="1" spc="-5" dirty="0">
                <a:solidFill>
                  <a:srgbClr val="FFFFFF"/>
                </a:solidFill>
                <a:latin typeface="Arial"/>
                <a:cs typeface="Arial"/>
              </a:rPr>
              <a:t>of sea turtle mortality</a:t>
            </a:r>
            <a:endParaRPr sz="2000" dirty="0">
              <a:latin typeface="Arial"/>
              <a:cs typeface="Arial"/>
            </a:endParaRPr>
          </a:p>
        </p:txBody>
      </p:sp>
      <p:sp>
        <p:nvSpPr>
          <p:cNvPr id="753" name="object 753"/>
          <p:cNvSpPr/>
          <p:nvPr/>
        </p:nvSpPr>
        <p:spPr>
          <a:xfrm>
            <a:off x="3896360" y="758190"/>
            <a:ext cx="4474210" cy="0"/>
          </a:xfrm>
          <a:custGeom>
            <a:avLst/>
            <a:gdLst/>
            <a:ahLst/>
            <a:cxnLst/>
            <a:rect l="l" t="t" r="r" b="b"/>
            <a:pathLst>
              <a:path w="4474209">
                <a:moveTo>
                  <a:pt x="0" y="0"/>
                </a:moveTo>
                <a:lnTo>
                  <a:pt x="447421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1675129" y="2284095"/>
            <a:ext cx="2592070" cy="0"/>
          </a:xfrm>
          <a:custGeom>
            <a:avLst/>
            <a:gdLst/>
            <a:ahLst/>
            <a:cxnLst/>
            <a:rect l="l" t="t" r="r" b="b"/>
            <a:pathLst>
              <a:path w="2592070">
                <a:moveTo>
                  <a:pt x="0" y="0"/>
                </a:moveTo>
                <a:lnTo>
                  <a:pt x="2592070" y="0"/>
                </a:lnTo>
              </a:path>
            </a:pathLst>
          </a:custGeom>
          <a:ln w="3810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1677035" y="1602739"/>
            <a:ext cx="0" cy="679450"/>
          </a:xfrm>
          <a:custGeom>
            <a:avLst/>
            <a:gdLst/>
            <a:ahLst/>
            <a:cxnLst/>
            <a:rect l="l" t="t" r="r" b="b"/>
            <a:pathLst>
              <a:path h="679450">
                <a:moveTo>
                  <a:pt x="0" y="0"/>
                </a:moveTo>
                <a:lnTo>
                  <a:pt x="0" y="679450"/>
                </a:lnTo>
              </a:path>
            </a:pathLst>
          </a:custGeom>
          <a:ln w="3809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1675129" y="1600835"/>
            <a:ext cx="2592070" cy="0"/>
          </a:xfrm>
          <a:custGeom>
            <a:avLst/>
            <a:gdLst/>
            <a:ahLst/>
            <a:cxnLst/>
            <a:rect l="l" t="t" r="r" b="b"/>
            <a:pathLst>
              <a:path w="2592070">
                <a:moveTo>
                  <a:pt x="0" y="0"/>
                </a:moveTo>
                <a:lnTo>
                  <a:pt x="2592070" y="0"/>
                </a:lnTo>
              </a:path>
            </a:pathLst>
          </a:custGeom>
          <a:ln w="3810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4265295" y="1602739"/>
            <a:ext cx="0" cy="679450"/>
          </a:xfrm>
          <a:custGeom>
            <a:avLst/>
            <a:gdLst/>
            <a:ahLst/>
            <a:cxnLst/>
            <a:rect l="l" t="t" r="r" b="b"/>
            <a:pathLst>
              <a:path h="679450">
                <a:moveTo>
                  <a:pt x="0" y="0"/>
                </a:moveTo>
                <a:lnTo>
                  <a:pt x="0" y="679450"/>
                </a:lnTo>
              </a:path>
            </a:pathLst>
          </a:custGeom>
          <a:ln w="3810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1678939" y="2280285"/>
            <a:ext cx="2584450" cy="0"/>
          </a:xfrm>
          <a:custGeom>
            <a:avLst/>
            <a:gdLst/>
            <a:ahLst/>
            <a:cxnLst/>
            <a:rect l="l" t="t" r="r" b="b"/>
            <a:pathLst>
              <a:path w="2584450">
                <a:moveTo>
                  <a:pt x="0" y="0"/>
                </a:moveTo>
                <a:lnTo>
                  <a:pt x="2584450" y="0"/>
                </a:lnTo>
              </a:path>
            </a:pathLst>
          </a:custGeom>
          <a:ln w="3810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1680845" y="1606550"/>
            <a:ext cx="0" cy="671830"/>
          </a:xfrm>
          <a:custGeom>
            <a:avLst/>
            <a:gdLst/>
            <a:ahLst/>
            <a:cxnLst/>
            <a:rect l="l" t="t" r="r" b="b"/>
            <a:pathLst>
              <a:path h="671830">
                <a:moveTo>
                  <a:pt x="0" y="0"/>
                </a:moveTo>
                <a:lnTo>
                  <a:pt x="0" y="671829"/>
                </a:lnTo>
              </a:path>
            </a:pathLst>
          </a:custGeom>
          <a:ln w="3810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1678939" y="1604644"/>
            <a:ext cx="2584450" cy="0"/>
          </a:xfrm>
          <a:custGeom>
            <a:avLst/>
            <a:gdLst/>
            <a:ahLst/>
            <a:cxnLst/>
            <a:rect l="l" t="t" r="r" b="b"/>
            <a:pathLst>
              <a:path w="2584450">
                <a:moveTo>
                  <a:pt x="0" y="0"/>
                </a:moveTo>
                <a:lnTo>
                  <a:pt x="2584450" y="0"/>
                </a:lnTo>
              </a:path>
            </a:pathLst>
          </a:custGeom>
          <a:ln w="3810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4261485" y="1606550"/>
            <a:ext cx="0" cy="671830"/>
          </a:xfrm>
          <a:custGeom>
            <a:avLst/>
            <a:gdLst/>
            <a:ahLst/>
            <a:cxnLst/>
            <a:rect l="l" t="t" r="r" b="b"/>
            <a:pathLst>
              <a:path h="671830">
                <a:moveTo>
                  <a:pt x="0" y="0"/>
                </a:moveTo>
                <a:lnTo>
                  <a:pt x="0" y="671829"/>
                </a:lnTo>
              </a:path>
            </a:pathLst>
          </a:custGeom>
          <a:ln w="3809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1682750" y="2276475"/>
            <a:ext cx="2576830" cy="0"/>
          </a:xfrm>
          <a:custGeom>
            <a:avLst/>
            <a:gdLst/>
            <a:ahLst/>
            <a:cxnLst/>
            <a:rect l="l" t="t" r="r" b="b"/>
            <a:pathLst>
              <a:path w="2576830">
                <a:moveTo>
                  <a:pt x="0" y="0"/>
                </a:moveTo>
                <a:lnTo>
                  <a:pt x="2576830" y="0"/>
                </a:lnTo>
              </a:path>
            </a:pathLst>
          </a:custGeom>
          <a:ln w="3810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1684654" y="1610360"/>
            <a:ext cx="0" cy="664210"/>
          </a:xfrm>
          <a:custGeom>
            <a:avLst/>
            <a:gdLst/>
            <a:ahLst/>
            <a:cxnLst/>
            <a:rect l="l" t="t" r="r" b="b"/>
            <a:pathLst>
              <a:path h="664210">
                <a:moveTo>
                  <a:pt x="0" y="0"/>
                </a:moveTo>
                <a:lnTo>
                  <a:pt x="0" y="664210"/>
                </a:lnTo>
              </a:path>
            </a:pathLst>
          </a:custGeom>
          <a:ln w="3810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1682750" y="1608455"/>
            <a:ext cx="2576830" cy="0"/>
          </a:xfrm>
          <a:custGeom>
            <a:avLst/>
            <a:gdLst/>
            <a:ahLst/>
            <a:cxnLst/>
            <a:rect l="l" t="t" r="r" b="b"/>
            <a:pathLst>
              <a:path w="2576830">
                <a:moveTo>
                  <a:pt x="0" y="0"/>
                </a:moveTo>
                <a:lnTo>
                  <a:pt x="2576830" y="0"/>
                </a:lnTo>
              </a:path>
            </a:pathLst>
          </a:custGeom>
          <a:ln w="3809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4257675" y="1610360"/>
            <a:ext cx="0" cy="664210"/>
          </a:xfrm>
          <a:custGeom>
            <a:avLst/>
            <a:gdLst/>
            <a:ahLst/>
            <a:cxnLst/>
            <a:rect l="l" t="t" r="r" b="b"/>
            <a:pathLst>
              <a:path h="664210">
                <a:moveTo>
                  <a:pt x="0" y="0"/>
                </a:moveTo>
                <a:lnTo>
                  <a:pt x="0" y="664210"/>
                </a:lnTo>
              </a:path>
            </a:pathLst>
          </a:custGeom>
          <a:ln w="3810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1686560" y="2272664"/>
            <a:ext cx="2569210" cy="0"/>
          </a:xfrm>
          <a:custGeom>
            <a:avLst/>
            <a:gdLst/>
            <a:ahLst/>
            <a:cxnLst/>
            <a:rect l="l" t="t" r="r" b="b"/>
            <a:pathLst>
              <a:path w="2569210">
                <a:moveTo>
                  <a:pt x="0" y="0"/>
                </a:moveTo>
                <a:lnTo>
                  <a:pt x="2569210" y="0"/>
                </a:lnTo>
              </a:path>
            </a:pathLst>
          </a:custGeom>
          <a:ln w="3810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1688464" y="1614169"/>
            <a:ext cx="0" cy="656590"/>
          </a:xfrm>
          <a:custGeom>
            <a:avLst/>
            <a:gdLst/>
            <a:ahLst/>
            <a:cxnLst/>
            <a:rect l="l" t="t" r="r" b="b"/>
            <a:pathLst>
              <a:path h="656589">
                <a:moveTo>
                  <a:pt x="0" y="0"/>
                </a:moveTo>
                <a:lnTo>
                  <a:pt x="0" y="656589"/>
                </a:lnTo>
              </a:path>
            </a:pathLst>
          </a:custGeom>
          <a:ln w="3809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1686560" y="1612264"/>
            <a:ext cx="2569210" cy="0"/>
          </a:xfrm>
          <a:custGeom>
            <a:avLst/>
            <a:gdLst/>
            <a:ahLst/>
            <a:cxnLst/>
            <a:rect l="l" t="t" r="r" b="b"/>
            <a:pathLst>
              <a:path w="2569210">
                <a:moveTo>
                  <a:pt x="0" y="0"/>
                </a:moveTo>
                <a:lnTo>
                  <a:pt x="2569210" y="0"/>
                </a:lnTo>
              </a:path>
            </a:pathLst>
          </a:custGeom>
          <a:ln w="3810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4253864" y="1614169"/>
            <a:ext cx="0" cy="656590"/>
          </a:xfrm>
          <a:custGeom>
            <a:avLst/>
            <a:gdLst/>
            <a:ahLst/>
            <a:cxnLst/>
            <a:rect l="l" t="t" r="r" b="b"/>
            <a:pathLst>
              <a:path h="656589">
                <a:moveTo>
                  <a:pt x="0" y="0"/>
                </a:moveTo>
                <a:lnTo>
                  <a:pt x="0" y="656589"/>
                </a:lnTo>
              </a:path>
            </a:pathLst>
          </a:custGeom>
          <a:ln w="3809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1690370" y="2269489"/>
            <a:ext cx="2561590" cy="0"/>
          </a:xfrm>
          <a:custGeom>
            <a:avLst/>
            <a:gdLst/>
            <a:ahLst/>
            <a:cxnLst/>
            <a:rect l="l" t="t" r="r" b="b"/>
            <a:pathLst>
              <a:path w="2561590">
                <a:moveTo>
                  <a:pt x="0" y="0"/>
                </a:moveTo>
                <a:lnTo>
                  <a:pt x="256159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1692275" y="1617980"/>
            <a:ext cx="0" cy="650240"/>
          </a:xfrm>
          <a:custGeom>
            <a:avLst/>
            <a:gdLst/>
            <a:ahLst/>
            <a:cxnLst/>
            <a:rect l="l" t="t" r="r" b="b"/>
            <a:pathLst>
              <a:path h="650239">
                <a:moveTo>
                  <a:pt x="0" y="0"/>
                </a:moveTo>
                <a:lnTo>
                  <a:pt x="0" y="650239"/>
                </a:lnTo>
              </a:path>
            </a:pathLst>
          </a:custGeom>
          <a:ln w="3810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1690370" y="1616075"/>
            <a:ext cx="2561590" cy="0"/>
          </a:xfrm>
          <a:custGeom>
            <a:avLst/>
            <a:gdLst/>
            <a:ahLst/>
            <a:cxnLst/>
            <a:rect l="l" t="t" r="r" b="b"/>
            <a:pathLst>
              <a:path w="2561590">
                <a:moveTo>
                  <a:pt x="0" y="0"/>
                </a:moveTo>
                <a:lnTo>
                  <a:pt x="2561590" y="0"/>
                </a:lnTo>
              </a:path>
            </a:pathLst>
          </a:custGeom>
          <a:ln w="3810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4250689" y="1617980"/>
            <a:ext cx="0" cy="650240"/>
          </a:xfrm>
          <a:custGeom>
            <a:avLst/>
            <a:gdLst/>
            <a:ahLst/>
            <a:cxnLst/>
            <a:rect l="l" t="t" r="r" b="b"/>
            <a:pathLst>
              <a:path h="650239">
                <a:moveTo>
                  <a:pt x="0" y="0"/>
                </a:moveTo>
                <a:lnTo>
                  <a:pt x="0" y="65024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1694179" y="2266314"/>
            <a:ext cx="2555240" cy="0"/>
          </a:xfrm>
          <a:custGeom>
            <a:avLst/>
            <a:gdLst/>
            <a:ahLst/>
            <a:cxnLst/>
            <a:rect l="l" t="t" r="r" b="b"/>
            <a:pathLst>
              <a:path w="2555240">
                <a:moveTo>
                  <a:pt x="0" y="0"/>
                </a:moveTo>
                <a:lnTo>
                  <a:pt x="2555240" y="0"/>
                </a:lnTo>
              </a:path>
            </a:pathLst>
          </a:custGeom>
          <a:ln w="3810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1695450" y="1620519"/>
            <a:ext cx="0" cy="643890"/>
          </a:xfrm>
          <a:custGeom>
            <a:avLst/>
            <a:gdLst/>
            <a:ahLst/>
            <a:cxnLst/>
            <a:rect l="l" t="t" r="r" b="b"/>
            <a:pathLst>
              <a:path h="643889">
                <a:moveTo>
                  <a:pt x="0" y="0"/>
                </a:moveTo>
                <a:lnTo>
                  <a:pt x="0" y="643889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1694179" y="1619250"/>
            <a:ext cx="2555240" cy="0"/>
          </a:xfrm>
          <a:custGeom>
            <a:avLst/>
            <a:gdLst/>
            <a:ahLst/>
            <a:cxnLst/>
            <a:rect l="l" t="t" r="r" b="b"/>
            <a:pathLst>
              <a:path w="2555240">
                <a:moveTo>
                  <a:pt x="0" y="0"/>
                </a:moveTo>
                <a:lnTo>
                  <a:pt x="2555240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4247514" y="1620519"/>
            <a:ext cx="0" cy="643890"/>
          </a:xfrm>
          <a:custGeom>
            <a:avLst/>
            <a:gdLst/>
            <a:ahLst/>
            <a:cxnLst/>
            <a:rect l="l" t="t" r="r" b="b"/>
            <a:pathLst>
              <a:path h="643889">
                <a:moveTo>
                  <a:pt x="0" y="0"/>
                </a:moveTo>
                <a:lnTo>
                  <a:pt x="0" y="643889"/>
                </a:lnTo>
              </a:path>
            </a:pathLst>
          </a:custGeom>
          <a:ln w="3809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1696720" y="2262504"/>
            <a:ext cx="2548890" cy="0"/>
          </a:xfrm>
          <a:custGeom>
            <a:avLst/>
            <a:gdLst/>
            <a:ahLst/>
            <a:cxnLst/>
            <a:rect l="l" t="t" r="r" b="b"/>
            <a:pathLst>
              <a:path w="2548890">
                <a:moveTo>
                  <a:pt x="0" y="0"/>
                </a:moveTo>
                <a:lnTo>
                  <a:pt x="2548890" y="0"/>
                </a:lnTo>
              </a:path>
            </a:pathLst>
          </a:custGeom>
          <a:ln w="3809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1698625" y="1624330"/>
            <a:ext cx="0" cy="636270"/>
          </a:xfrm>
          <a:custGeom>
            <a:avLst/>
            <a:gdLst/>
            <a:ahLst/>
            <a:cxnLst/>
            <a:rect l="l" t="t" r="r" b="b"/>
            <a:pathLst>
              <a:path h="636269">
                <a:moveTo>
                  <a:pt x="0" y="0"/>
                </a:moveTo>
                <a:lnTo>
                  <a:pt x="0" y="636270"/>
                </a:lnTo>
              </a:path>
            </a:pathLst>
          </a:custGeom>
          <a:ln w="3810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1696720" y="1622425"/>
            <a:ext cx="2548890" cy="0"/>
          </a:xfrm>
          <a:custGeom>
            <a:avLst/>
            <a:gdLst/>
            <a:ahLst/>
            <a:cxnLst/>
            <a:rect l="l" t="t" r="r" b="b"/>
            <a:pathLst>
              <a:path w="2548890">
                <a:moveTo>
                  <a:pt x="0" y="0"/>
                </a:moveTo>
                <a:lnTo>
                  <a:pt x="2548890" y="0"/>
                </a:lnTo>
              </a:path>
            </a:pathLst>
          </a:custGeom>
          <a:ln w="3810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4243704" y="1624330"/>
            <a:ext cx="0" cy="636270"/>
          </a:xfrm>
          <a:custGeom>
            <a:avLst/>
            <a:gdLst/>
            <a:ahLst/>
            <a:cxnLst/>
            <a:rect l="l" t="t" r="r" b="b"/>
            <a:pathLst>
              <a:path h="636269">
                <a:moveTo>
                  <a:pt x="0" y="0"/>
                </a:moveTo>
                <a:lnTo>
                  <a:pt x="0" y="636270"/>
                </a:lnTo>
              </a:path>
            </a:pathLst>
          </a:custGeom>
          <a:ln w="3810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1700529" y="2258695"/>
            <a:ext cx="2541270" cy="0"/>
          </a:xfrm>
          <a:custGeom>
            <a:avLst/>
            <a:gdLst/>
            <a:ahLst/>
            <a:cxnLst/>
            <a:rect l="l" t="t" r="r" b="b"/>
            <a:pathLst>
              <a:path w="2541270">
                <a:moveTo>
                  <a:pt x="0" y="0"/>
                </a:moveTo>
                <a:lnTo>
                  <a:pt x="2541270" y="0"/>
                </a:lnTo>
              </a:path>
            </a:pathLst>
          </a:custGeom>
          <a:ln w="3810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1702435" y="1628139"/>
            <a:ext cx="0" cy="628650"/>
          </a:xfrm>
          <a:custGeom>
            <a:avLst/>
            <a:gdLst/>
            <a:ahLst/>
            <a:cxnLst/>
            <a:rect l="l" t="t" r="r" b="b"/>
            <a:pathLst>
              <a:path h="628650">
                <a:moveTo>
                  <a:pt x="0" y="0"/>
                </a:moveTo>
                <a:lnTo>
                  <a:pt x="0" y="628650"/>
                </a:lnTo>
              </a:path>
            </a:pathLst>
          </a:custGeom>
          <a:ln w="3809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1700529" y="1626235"/>
            <a:ext cx="2541270" cy="0"/>
          </a:xfrm>
          <a:custGeom>
            <a:avLst/>
            <a:gdLst/>
            <a:ahLst/>
            <a:cxnLst/>
            <a:rect l="l" t="t" r="r" b="b"/>
            <a:pathLst>
              <a:path w="2541270">
                <a:moveTo>
                  <a:pt x="0" y="0"/>
                </a:moveTo>
                <a:lnTo>
                  <a:pt x="2541270" y="0"/>
                </a:lnTo>
              </a:path>
            </a:pathLst>
          </a:custGeom>
          <a:ln w="3810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4239895" y="1628139"/>
            <a:ext cx="0" cy="628650"/>
          </a:xfrm>
          <a:custGeom>
            <a:avLst/>
            <a:gdLst/>
            <a:ahLst/>
            <a:cxnLst/>
            <a:rect l="l" t="t" r="r" b="b"/>
            <a:pathLst>
              <a:path h="628650">
                <a:moveTo>
                  <a:pt x="0" y="0"/>
                </a:moveTo>
                <a:lnTo>
                  <a:pt x="0" y="628650"/>
                </a:lnTo>
              </a:path>
            </a:pathLst>
          </a:custGeom>
          <a:ln w="3810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1704339" y="2254885"/>
            <a:ext cx="2533650" cy="0"/>
          </a:xfrm>
          <a:custGeom>
            <a:avLst/>
            <a:gdLst/>
            <a:ahLst/>
            <a:cxnLst/>
            <a:rect l="l" t="t" r="r" b="b"/>
            <a:pathLst>
              <a:path w="2533650">
                <a:moveTo>
                  <a:pt x="0" y="0"/>
                </a:moveTo>
                <a:lnTo>
                  <a:pt x="2533650" y="0"/>
                </a:lnTo>
              </a:path>
            </a:pathLst>
          </a:custGeom>
          <a:ln w="3810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1706245" y="1631950"/>
            <a:ext cx="0" cy="621030"/>
          </a:xfrm>
          <a:custGeom>
            <a:avLst/>
            <a:gdLst/>
            <a:ahLst/>
            <a:cxnLst/>
            <a:rect l="l" t="t" r="r" b="b"/>
            <a:pathLst>
              <a:path h="621030">
                <a:moveTo>
                  <a:pt x="0" y="0"/>
                </a:moveTo>
                <a:lnTo>
                  <a:pt x="0" y="621029"/>
                </a:lnTo>
              </a:path>
            </a:pathLst>
          </a:custGeom>
          <a:ln w="3810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1704339" y="1630045"/>
            <a:ext cx="2533650" cy="0"/>
          </a:xfrm>
          <a:custGeom>
            <a:avLst/>
            <a:gdLst/>
            <a:ahLst/>
            <a:cxnLst/>
            <a:rect l="l" t="t" r="r" b="b"/>
            <a:pathLst>
              <a:path w="2533650">
                <a:moveTo>
                  <a:pt x="0" y="0"/>
                </a:moveTo>
                <a:lnTo>
                  <a:pt x="2533650" y="0"/>
                </a:lnTo>
              </a:path>
            </a:pathLst>
          </a:custGeom>
          <a:ln w="3810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4236085" y="1631950"/>
            <a:ext cx="0" cy="621030"/>
          </a:xfrm>
          <a:custGeom>
            <a:avLst/>
            <a:gdLst/>
            <a:ahLst/>
            <a:cxnLst/>
            <a:rect l="l" t="t" r="r" b="b"/>
            <a:pathLst>
              <a:path h="621030">
                <a:moveTo>
                  <a:pt x="0" y="0"/>
                </a:moveTo>
                <a:lnTo>
                  <a:pt x="0" y="621029"/>
                </a:lnTo>
              </a:path>
            </a:pathLst>
          </a:custGeom>
          <a:ln w="3809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1708150" y="2251075"/>
            <a:ext cx="2526030" cy="0"/>
          </a:xfrm>
          <a:custGeom>
            <a:avLst/>
            <a:gdLst/>
            <a:ahLst/>
            <a:cxnLst/>
            <a:rect l="l" t="t" r="r" b="b"/>
            <a:pathLst>
              <a:path w="2526030">
                <a:moveTo>
                  <a:pt x="0" y="0"/>
                </a:moveTo>
                <a:lnTo>
                  <a:pt x="2526030" y="0"/>
                </a:lnTo>
              </a:path>
            </a:pathLst>
          </a:custGeom>
          <a:ln w="3810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1710054" y="1635760"/>
            <a:ext cx="0" cy="613410"/>
          </a:xfrm>
          <a:custGeom>
            <a:avLst/>
            <a:gdLst/>
            <a:ahLst/>
            <a:cxnLst/>
            <a:rect l="l" t="t" r="r" b="b"/>
            <a:pathLst>
              <a:path h="613410">
                <a:moveTo>
                  <a:pt x="0" y="0"/>
                </a:moveTo>
                <a:lnTo>
                  <a:pt x="0" y="613410"/>
                </a:lnTo>
              </a:path>
            </a:pathLst>
          </a:custGeom>
          <a:ln w="3810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1708150" y="1633854"/>
            <a:ext cx="2526030" cy="0"/>
          </a:xfrm>
          <a:custGeom>
            <a:avLst/>
            <a:gdLst/>
            <a:ahLst/>
            <a:cxnLst/>
            <a:rect l="l" t="t" r="r" b="b"/>
            <a:pathLst>
              <a:path w="2526030">
                <a:moveTo>
                  <a:pt x="0" y="0"/>
                </a:moveTo>
                <a:lnTo>
                  <a:pt x="2526030" y="0"/>
                </a:lnTo>
              </a:path>
            </a:pathLst>
          </a:custGeom>
          <a:ln w="3809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4232275" y="1635760"/>
            <a:ext cx="0" cy="613410"/>
          </a:xfrm>
          <a:custGeom>
            <a:avLst/>
            <a:gdLst/>
            <a:ahLst/>
            <a:cxnLst/>
            <a:rect l="l" t="t" r="r" b="b"/>
            <a:pathLst>
              <a:path h="613410">
                <a:moveTo>
                  <a:pt x="0" y="0"/>
                </a:moveTo>
                <a:lnTo>
                  <a:pt x="0" y="613410"/>
                </a:lnTo>
              </a:path>
            </a:pathLst>
          </a:custGeom>
          <a:ln w="3810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1711960" y="2247900"/>
            <a:ext cx="2518410" cy="0"/>
          </a:xfrm>
          <a:custGeom>
            <a:avLst/>
            <a:gdLst/>
            <a:ahLst/>
            <a:cxnLst/>
            <a:rect l="l" t="t" r="r" b="b"/>
            <a:pathLst>
              <a:path w="2518410">
                <a:moveTo>
                  <a:pt x="0" y="0"/>
                </a:moveTo>
                <a:lnTo>
                  <a:pt x="251841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1713864" y="1639570"/>
            <a:ext cx="0" cy="607060"/>
          </a:xfrm>
          <a:custGeom>
            <a:avLst/>
            <a:gdLst/>
            <a:ahLst/>
            <a:cxnLst/>
            <a:rect l="l" t="t" r="r" b="b"/>
            <a:pathLst>
              <a:path h="607060">
                <a:moveTo>
                  <a:pt x="0" y="0"/>
                </a:moveTo>
                <a:lnTo>
                  <a:pt x="0" y="607060"/>
                </a:lnTo>
              </a:path>
            </a:pathLst>
          </a:custGeom>
          <a:ln w="3809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1711960" y="1637664"/>
            <a:ext cx="2518410" cy="0"/>
          </a:xfrm>
          <a:custGeom>
            <a:avLst/>
            <a:gdLst/>
            <a:ahLst/>
            <a:cxnLst/>
            <a:rect l="l" t="t" r="r" b="b"/>
            <a:pathLst>
              <a:path w="2518410">
                <a:moveTo>
                  <a:pt x="0" y="0"/>
                </a:moveTo>
                <a:lnTo>
                  <a:pt x="2518410" y="0"/>
                </a:lnTo>
              </a:path>
            </a:pathLst>
          </a:custGeom>
          <a:ln w="3810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4229100" y="1639570"/>
            <a:ext cx="0" cy="607060"/>
          </a:xfrm>
          <a:custGeom>
            <a:avLst/>
            <a:gdLst/>
            <a:ahLst/>
            <a:cxnLst/>
            <a:rect l="l" t="t" r="r" b="b"/>
            <a:pathLst>
              <a:path h="607060">
                <a:moveTo>
                  <a:pt x="0" y="0"/>
                </a:moveTo>
                <a:lnTo>
                  <a:pt x="0" y="607059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1715770" y="2244725"/>
            <a:ext cx="2512060" cy="0"/>
          </a:xfrm>
          <a:custGeom>
            <a:avLst/>
            <a:gdLst/>
            <a:ahLst/>
            <a:cxnLst/>
            <a:rect l="l" t="t" r="r" b="b"/>
            <a:pathLst>
              <a:path w="2512060">
                <a:moveTo>
                  <a:pt x="0" y="0"/>
                </a:moveTo>
                <a:lnTo>
                  <a:pt x="2512060" y="0"/>
                </a:lnTo>
              </a:path>
            </a:pathLst>
          </a:custGeom>
          <a:ln w="3810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1717039" y="1642110"/>
            <a:ext cx="0" cy="600710"/>
          </a:xfrm>
          <a:custGeom>
            <a:avLst/>
            <a:gdLst/>
            <a:ahLst/>
            <a:cxnLst/>
            <a:rect l="l" t="t" r="r" b="b"/>
            <a:pathLst>
              <a:path h="600710">
                <a:moveTo>
                  <a:pt x="0" y="0"/>
                </a:moveTo>
                <a:lnTo>
                  <a:pt x="0" y="60071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1715770" y="1640839"/>
            <a:ext cx="2512060" cy="0"/>
          </a:xfrm>
          <a:custGeom>
            <a:avLst/>
            <a:gdLst/>
            <a:ahLst/>
            <a:cxnLst/>
            <a:rect l="l" t="t" r="r" b="b"/>
            <a:pathLst>
              <a:path w="2512060">
                <a:moveTo>
                  <a:pt x="0" y="0"/>
                </a:moveTo>
                <a:lnTo>
                  <a:pt x="251206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4225925" y="1642110"/>
            <a:ext cx="0" cy="600710"/>
          </a:xfrm>
          <a:custGeom>
            <a:avLst/>
            <a:gdLst/>
            <a:ahLst/>
            <a:cxnLst/>
            <a:rect l="l" t="t" r="r" b="b"/>
            <a:pathLst>
              <a:path h="600710">
                <a:moveTo>
                  <a:pt x="0" y="0"/>
                </a:moveTo>
                <a:lnTo>
                  <a:pt x="0" y="600710"/>
                </a:lnTo>
              </a:path>
            </a:pathLst>
          </a:custGeom>
          <a:ln w="3810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1718310" y="2240914"/>
            <a:ext cx="2505710" cy="0"/>
          </a:xfrm>
          <a:custGeom>
            <a:avLst/>
            <a:gdLst/>
            <a:ahLst/>
            <a:cxnLst/>
            <a:rect l="l" t="t" r="r" b="b"/>
            <a:pathLst>
              <a:path w="2505710">
                <a:moveTo>
                  <a:pt x="0" y="0"/>
                </a:moveTo>
                <a:lnTo>
                  <a:pt x="2505710" y="0"/>
                </a:lnTo>
              </a:path>
            </a:pathLst>
          </a:custGeom>
          <a:ln w="3810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1720214" y="1645920"/>
            <a:ext cx="0" cy="593090"/>
          </a:xfrm>
          <a:custGeom>
            <a:avLst/>
            <a:gdLst/>
            <a:ahLst/>
            <a:cxnLst/>
            <a:rect l="l" t="t" r="r" b="b"/>
            <a:pathLst>
              <a:path h="593089">
                <a:moveTo>
                  <a:pt x="0" y="0"/>
                </a:moveTo>
                <a:lnTo>
                  <a:pt x="0" y="593089"/>
                </a:lnTo>
              </a:path>
            </a:pathLst>
          </a:custGeom>
          <a:ln w="3809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1718310" y="1644014"/>
            <a:ext cx="2505710" cy="0"/>
          </a:xfrm>
          <a:custGeom>
            <a:avLst/>
            <a:gdLst/>
            <a:ahLst/>
            <a:cxnLst/>
            <a:rect l="l" t="t" r="r" b="b"/>
            <a:pathLst>
              <a:path w="2505710">
                <a:moveTo>
                  <a:pt x="0" y="0"/>
                </a:moveTo>
                <a:lnTo>
                  <a:pt x="2505710" y="0"/>
                </a:lnTo>
              </a:path>
            </a:pathLst>
          </a:custGeom>
          <a:ln w="3810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4222114" y="1645920"/>
            <a:ext cx="0" cy="593090"/>
          </a:xfrm>
          <a:custGeom>
            <a:avLst/>
            <a:gdLst/>
            <a:ahLst/>
            <a:cxnLst/>
            <a:rect l="l" t="t" r="r" b="b"/>
            <a:pathLst>
              <a:path h="593089">
                <a:moveTo>
                  <a:pt x="0" y="0"/>
                </a:moveTo>
                <a:lnTo>
                  <a:pt x="0" y="593089"/>
                </a:lnTo>
              </a:path>
            </a:pathLst>
          </a:custGeom>
          <a:ln w="3809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1722120" y="2237104"/>
            <a:ext cx="2498090" cy="0"/>
          </a:xfrm>
          <a:custGeom>
            <a:avLst/>
            <a:gdLst/>
            <a:ahLst/>
            <a:cxnLst/>
            <a:rect l="l" t="t" r="r" b="b"/>
            <a:pathLst>
              <a:path w="2498090">
                <a:moveTo>
                  <a:pt x="0" y="0"/>
                </a:moveTo>
                <a:lnTo>
                  <a:pt x="2498090" y="0"/>
                </a:lnTo>
              </a:path>
            </a:pathLst>
          </a:custGeom>
          <a:ln w="3809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1724025" y="1649729"/>
            <a:ext cx="0" cy="585470"/>
          </a:xfrm>
          <a:custGeom>
            <a:avLst/>
            <a:gdLst/>
            <a:ahLst/>
            <a:cxnLst/>
            <a:rect l="l" t="t" r="r" b="b"/>
            <a:pathLst>
              <a:path h="585469">
                <a:moveTo>
                  <a:pt x="0" y="0"/>
                </a:moveTo>
                <a:lnTo>
                  <a:pt x="0" y="585470"/>
                </a:lnTo>
              </a:path>
            </a:pathLst>
          </a:custGeom>
          <a:ln w="3810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1722120" y="1647825"/>
            <a:ext cx="2498090" cy="0"/>
          </a:xfrm>
          <a:custGeom>
            <a:avLst/>
            <a:gdLst/>
            <a:ahLst/>
            <a:cxnLst/>
            <a:rect l="l" t="t" r="r" b="b"/>
            <a:pathLst>
              <a:path w="2498090">
                <a:moveTo>
                  <a:pt x="0" y="0"/>
                </a:moveTo>
                <a:lnTo>
                  <a:pt x="2498090" y="0"/>
                </a:lnTo>
              </a:path>
            </a:pathLst>
          </a:custGeom>
          <a:ln w="3810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4218304" y="1649729"/>
            <a:ext cx="0" cy="585470"/>
          </a:xfrm>
          <a:custGeom>
            <a:avLst/>
            <a:gdLst/>
            <a:ahLst/>
            <a:cxnLst/>
            <a:rect l="l" t="t" r="r" b="b"/>
            <a:pathLst>
              <a:path h="585469">
                <a:moveTo>
                  <a:pt x="0" y="0"/>
                </a:moveTo>
                <a:lnTo>
                  <a:pt x="0" y="585470"/>
                </a:lnTo>
              </a:path>
            </a:pathLst>
          </a:custGeom>
          <a:ln w="3810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1725929" y="2233295"/>
            <a:ext cx="2490470" cy="0"/>
          </a:xfrm>
          <a:custGeom>
            <a:avLst/>
            <a:gdLst/>
            <a:ahLst/>
            <a:cxnLst/>
            <a:rect l="l" t="t" r="r" b="b"/>
            <a:pathLst>
              <a:path w="2490470">
                <a:moveTo>
                  <a:pt x="0" y="0"/>
                </a:moveTo>
                <a:lnTo>
                  <a:pt x="2490470" y="0"/>
                </a:lnTo>
              </a:path>
            </a:pathLst>
          </a:custGeom>
          <a:ln w="3810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1727834" y="1653539"/>
            <a:ext cx="0" cy="577850"/>
          </a:xfrm>
          <a:custGeom>
            <a:avLst/>
            <a:gdLst/>
            <a:ahLst/>
            <a:cxnLst/>
            <a:rect l="l" t="t" r="r" b="b"/>
            <a:pathLst>
              <a:path h="577850">
                <a:moveTo>
                  <a:pt x="0" y="0"/>
                </a:moveTo>
                <a:lnTo>
                  <a:pt x="0" y="577850"/>
                </a:lnTo>
              </a:path>
            </a:pathLst>
          </a:custGeom>
          <a:ln w="3809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1725929" y="1651635"/>
            <a:ext cx="2490470" cy="0"/>
          </a:xfrm>
          <a:custGeom>
            <a:avLst/>
            <a:gdLst/>
            <a:ahLst/>
            <a:cxnLst/>
            <a:rect l="l" t="t" r="r" b="b"/>
            <a:pathLst>
              <a:path w="2490470">
                <a:moveTo>
                  <a:pt x="0" y="0"/>
                </a:moveTo>
                <a:lnTo>
                  <a:pt x="2490470" y="0"/>
                </a:lnTo>
              </a:path>
            </a:pathLst>
          </a:custGeom>
          <a:ln w="3810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4214495" y="1653539"/>
            <a:ext cx="0" cy="577850"/>
          </a:xfrm>
          <a:custGeom>
            <a:avLst/>
            <a:gdLst/>
            <a:ahLst/>
            <a:cxnLst/>
            <a:rect l="l" t="t" r="r" b="b"/>
            <a:pathLst>
              <a:path h="577850">
                <a:moveTo>
                  <a:pt x="0" y="0"/>
                </a:moveTo>
                <a:lnTo>
                  <a:pt x="0" y="577850"/>
                </a:lnTo>
              </a:path>
            </a:pathLst>
          </a:custGeom>
          <a:ln w="3810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1729740" y="2229485"/>
            <a:ext cx="2482850" cy="0"/>
          </a:xfrm>
          <a:custGeom>
            <a:avLst/>
            <a:gdLst/>
            <a:ahLst/>
            <a:cxnLst/>
            <a:rect l="l" t="t" r="r" b="b"/>
            <a:pathLst>
              <a:path w="2482850">
                <a:moveTo>
                  <a:pt x="0" y="0"/>
                </a:moveTo>
                <a:lnTo>
                  <a:pt x="2482850" y="0"/>
                </a:lnTo>
              </a:path>
            </a:pathLst>
          </a:custGeom>
          <a:ln w="3810">
            <a:solidFill>
              <a:srgbClr val="8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1731645" y="1657350"/>
            <a:ext cx="0" cy="570230"/>
          </a:xfrm>
          <a:custGeom>
            <a:avLst/>
            <a:gdLst/>
            <a:ahLst/>
            <a:cxnLst/>
            <a:rect l="l" t="t" r="r" b="b"/>
            <a:pathLst>
              <a:path h="570230">
                <a:moveTo>
                  <a:pt x="0" y="0"/>
                </a:moveTo>
                <a:lnTo>
                  <a:pt x="0" y="570229"/>
                </a:lnTo>
              </a:path>
            </a:pathLst>
          </a:custGeom>
          <a:ln w="3810">
            <a:solidFill>
              <a:srgbClr val="8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1729740" y="1655445"/>
            <a:ext cx="2482850" cy="0"/>
          </a:xfrm>
          <a:custGeom>
            <a:avLst/>
            <a:gdLst/>
            <a:ahLst/>
            <a:cxnLst/>
            <a:rect l="l" t="t" r="r" b="b"/>
            <a:pathLst>
              <a:path w="2482850">
                <a:moveTo>
                  <a:pt x="0" y="0"/>
                </a:moveTo>
                <a:lnTo>
                  <a:pt x="2482850" y="0"/>
                </a:lnTo>
              </a:path>
            </a:pathLst>
          </a:custGeom>
          <a:ln w="3810">
            <a:solidFill>
              <a:srgbClr val="8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4210685" y="1657350"/>
            <a:ext cx="0" cy="570230"/>
          </a:xfrm>
          <a:custGeom>
            <a:avLst/>
            <a:gdLst/>
            <a:ahLst/>
            <a:cxnLst/>
            <a:rect l="l" t="t" r="r" b="b"/>
            <a:pathLst>
              <a:path h="570230">
                <a:moveTo>
                  <a:pt x="0" y="0"/>
                </a:moveTo>
                <a:lnTo>
                  <a:pt x="0" y="570229"/>
                </a:lnTo>
              </a:path>
            </a:pathLst>
          </a:custGeom>
          <a:ln w="3809">
            <a:solidFill>
              <a:srgbClr val="8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1733550" y="2226310"/>
            <a:ext cx="2475230" cy="0"/>
          </a:xfrm>
          <a:custGeom>
            <a:avLst/>
            <a:gdLst/>
            <a:ahLst/>
            <a:cxnLst/>
            <a:rect l="l" t="t" r="r" b="b"/>
            <a:pathLst>
              <a:path w="2475230">
                <a:moveTo>
                  <a:pt x="0" y="0"/>
                </a:moveTo>
                <a:lnTo>
                  <a:pt x="2475230" y="0"/>
                </a:lnTo>
              </a:path>
            </a:pathLst>
          </a:custGeom>
          <a:ln w="3175">
            <a:solidFill>
              <a:srgbClr val="8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1735454" y="1661160"/>
            <a:ext cx="0" cy="563880"/>
          </a:xfrm>
          <a:custGeom>
            <a:avLst/>
            <a:gdLst/>
            <a:ahLst/>
            <a:cxnLst/>
            <a:rect l="l" t="t" r="r" b="b"/>
            <a:pathLst>
              <a:path h="563880">
                <a:moveTo>
                  <a:pt x="0" y="0"/>
                </a:moveTo>
                <a:lnTo>
                  <a:pt x="0" y="563880"/>
                </a:lnTo>
              </a:path>
            </a:pathLst>
          </a:custGeom>
          <a:ln w="3810">
            <a:solidFill>
              <a:srgbClr val="8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1733550" y="1659254"/>
            <a:ext cx="2475230" cy="0"/>
          </a:xfrm>
          <a:custGeom>
            <a:avLst/>
            <a:gdLst/>
            <a:ahLst/>
            <a:cxnLst/>
            <a:rect l="l" t="t" r="r" b="b"/>
            <a:pathLst>
              <a:path w="2475230">
                <a:moveTo>
                  <a:pt x="0" y="0"/>
                </a:moveTo>
                <a:lnTo>
                  <a:pt x="2475230" y="0"/>
                </a:lnTo>
              </a:path>
            </a:pathLst>
          </a:custGeom>
          <a:ln w="3809">
            <a:solidFill>
              <a:srgbClr val="8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4207510" y="1661160"/>
            <a:ext cx="0" cy="563880"/>
          </a:xfrm>
          <a:custGeom>
            <a:avLst/>
            <a:gdLst/>
            <a:ahLst/>
            <a:cxnLst/>
            <a:rect l="l" t="t" r="r" b="b"/>
            <a:pathLst>
              <a:path h="563880">
                <a:moveTo>
                  <a:pt x="0" y="0"/>
                </a:moveTo>
                <a:lnTo>
                  <a:pt x="0" y="563879"/>
                </a:lnTo>
              </a:path>
            </a:pathLst>
          </a:custGeom>
          <a:ln w="3175">
            <a:solidFill>
              <a:srgbClr val="8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1737359" y="2223135"/>
            <a:ext cx="2468880" cy="0"/>
          </a:xfrm>
          <a:custGeom>
            <a:avLst/>
            <a:gdLst/>
            <a:ahLst/>
            <a:cxnLst/>
            <a:rect l="l" t="t" r="r" b="b"/>
            <a:pathLst>
              <a:path w="2468880">
                <a:moveTo>
                  <a:pt x="0" y="0"/>
                </a:moveTo>
                <a:lnTo>
                  <a:pt x="2468879" y="0"/>
                </a:lnTo>
              </a:path>
            </a:pathLst>
          </a:custGeom>
          <a:ln w="3810">
            <a:solidFill>
              <a:srgbClr val="8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1738629" y="1663700"/>
            <a:ext cx="0" cy="557530"/>
          </a:xfrm>
          <a:custGeom>
            <a:avLst/>
            <a:gdLst/>
            <a:ahLst/>
            <a:cxnLst/>
            <a:rect l="l" t="t" r="r" b="b"/>
            <a:pathLst>
              <a:path h="557530">
                <a:moveTo>
                  <a:pt x="0" y="0"/>
                </a:moveTo>
                <a:lnTo>
                  <a:pt x="0" y="557529"/>
                </a:lnTo>
              </a:path>
            </a:pathLst>
          </a:custGeom>
          <a:ln w="3175">
            <a:solidFill>
              <a:srgbClr val="8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1737359" y="1662429"/>
            <a:ext cx="2468880" cy="0"/>
          </a:xfrm>
          <a:custGeom>
            <a:avLst/>
            <a:gdLst/>
            <a:ahLst/>
            <a:cxnLst/>
            <a:rect l="l" t="t" r="r" b="b"/>
            <a:pathLst>
              <a:path w="2468880">
                <a:moveTo>
                  <a:pt x="0" y="0"/>
                </a:moveTo>
                <a:lnTo>
                  <a:pt x="2468879" y="0"/>
                </a:lnTo>
              </a:path>
            </a:pathLst>
          </a:custGeom>
          <a:ln w="3175">
            <a:solidFill>
              <a:srgbClr val="8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4204335" y="1663700"/>
            <a:ext cx="0" cy="557530"/>
          </a:xfrm>
          <a:custGeom>
            <a:avLst/>
            <a:gdLst/>
            <a:ahLst/>
            <a:cxnLst/>
            <a:rect l="l" t="t" r="r" b="b"/>
            <a:pathLst>
              <a:path h="557530">
                <a:moveTo>
                  <a:pt x="0" y="0"/>
                </a:moveTo>
                <a:lnTo>
                  <a:pt x="0" y="557529"/>
                </a:lnTo>
              </a:path>
            </a:pathLst>
          </a:custGeom>
          <a:ln w="3809">
            <a:solidFill>
              <a:srgbClr val="8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1739900" y="2219325"/>
            <a:ext cx="2462530" cy="0"/>
          </a:xfrm>
          <a:custGeom>
            <a:avLst/>
            <a:gdLst/>
            <a:ahLst/>
            <a:cxnLst/>
            <a:rect l="l" t="t" r="r" b="b"/>
            <a:pathLst>
              <a:path w="2462530">
                <a:moveTo>
                  <a:pt x="0" y="0"/>
                </a:moveTo>
                <a:lnTo>
                  <a:pt x="2462530" y="0"/>
                </a:lnTo>
              </a:path>
            </a:pathLst>
          </a:custGeom>
          <a:ln w="3810">
            <a:solidFill>
              <a:srgbClr val="8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1741804" y="1667510"/>
            <a:ext cx="0" cy="549910"/>
          </a:xfrm>
          <a:custGeom>
            <a:avLst/>
            <a:gdLst/>
            <a:ahLst/>
            <a:cxnLst/>
            <a:rect l="l" t="t" r="r" b="b"/>
            <a:pathLst>
              <a:path h="549910">
                <a:moveTo>
                  <a:pt x="0" y="0"/>
                </a:moveTo>
                <a:lnTo>
                  <a:pt x="0" y="549910"/>
                </a:lnTo>
              </a:path>
            </a:pathLst>
          </a:custGeom>
          <a:ln w="3810">
            <a:solidFill>
              <a:srgbClr val="8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1739900" y="1665604"/>
            <a:ext cx="2462530" cy="0"/>
          </a:xfrm>
          <a:custGeom>
            <a:avLst/>
            <a:gdLst/>
            <a:ahLst/>
            <a:cxnLst/>
            <a:rect l="l" t="t" r="r" b="b"/>
            <a:pathLst>
              <a:path w="2462530">
                <a:moveTo>
                  <a:pt x="0" y="0"/>
                </a:moveTo>
                <a:lnTo>
                  <a:pt x="2462530" y="0"/>
                </a:lnTo>
              </a:path>
            </a:pathLst>
          </a:custGeom>
          <a:ln w="3809">
            <a:solidFill>
              <a:srgbClr val="8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4200525" y="1667510"/>
            <a:ext cx="0" cy="549910"/>
          </a:xfrm>
          <a:custGeom>
            <a:avLst/>
            <a:gdLst/>
            <a:ahLst/>
            <a:cxnLst/>
            <a:rect l="l" t="t" r="r" b="b"/>
            <a:pathLst>
              <a:path h="549910">
                <a:moveTo>
                  <a:pt x="0" y="0"/>
                </a:moveTo>
                <a:lnTo>
                  <a:pt x="0" y="549910"/>
                </a:lnTo>
              </a:path>
            </a:pathLst>
          </a:custGeom>
          <a:ln w="3810">
            <a:solidFill>
              <a:srgbClr val="8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1743709" y="2215514"/>
            <a:ext cx="2454910" cy="0"/>
          </a:xfrm>
          <a:custGeom>
            <a:avLst/>
            <a:gdLst/>
            <a:ahLst/>
            <a:cxnLst/>
            <a:rect l="l" t="t" r="r" b="b"/>
            <a:pathLst>
              <a:path w="2454910">
                <a:moveTo>
                  <a:pt x="0" y="0"/>
                </a:moveTo>
                <a:lnTo>
                  <a:pt x="2454910" y="0"/>
                </a:lnTo>
              </a:path>
            </a:pathLst>
          </a:custGeom>
          <a:ln w="3810">
            <a:solidFill>
              <a:srgbClr val="9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1745615" y="1671320"/>
            <a:ext cx="0" cy="542290"/>
          </a:xfrm>
          <a:custGeom>
            <a:avLst/>
            <a:gdLst/>
            <a:ahLst/>
            <a:cxnLst/>
            <a:rect l="l" t="t" r="r" b="b"/>
            <a:pathLst>
              <a:path h="542289">
                <a:moveTo>
                  <a:pt x="0" y="0"/>
                </a:moveTo>
                <a:lnTo>
                  <a:pt x="0" y="542289"/>
                </a:lnTo>
              </a:path>
            </a:pathLst>
          </a:custGeom>
          <a:ln w="3810">
            <a:solidFill>
              <a:srgbClr val="9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1743709" y="1669414"/>
            <a:ext cx="2454910" cy="0"/>
          </a:xfrm>
          <a:custGeom>
            <a:avLst/>
            <a:gdLst/>
            <a:ahLst/>
            <a:cxnLst/>
            <a:rect l="l" t="t" r="r" b="b"/>
            <a:pathLst>
              <a:path w="2454910">
                <a:moveTo>
                  <a:pt x="0" y="0"/>
                </a:moveTo>
                <a:lnTo>
                  <a:pt x="2454910" y="0"/>
                </a:lnTo>
              </a:path>
            </a:pathLst>
          </a:custGeom>
          <a:ln w="3810">
            <a:solidFill>
              <a:srgbClr val="9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4196714" y="1671320"/>
            <a:ext cx="0" cy="542290"/>
          </a:xfrm>
          <a:custGeom>
            <a:avLst/>
            <a:gdLst/>
            <a:ahLst/>
            <a:cxnLst/>
            <a:rect l="l" t="t" r="r" b="b"/>
            <a:pathLst>
              <a:path h="542289">
                <a:moveTo>
                  <a:pt x="0" y="0"/>
                </a:moveTo>
                <a:lnTo>
                  <a:pt x="0" y="542289"/>
                </a:lnTo>
              </a:path>
            </a:pathLst>
          </a:custGeom>
          <a:ln w="3809">
            <a:solidFill>
              <a:srgbClr val="9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1747520" y="2211704"/>
            <a:ext cx="2447290" cy="0"/>
          </a:xfrm>
          <a:custGeom>
            <a:avLst/>
            <a:gdLst/>
            <a:ahLst/>
            <a:cxnLst/>
            <a:rect l="l" t="t" r="r" b="b"/>
            <a:pathLst>
              <a:path w="2447290">
                <a:moveTo>
                  <a:pt x="0" y="0"/>
                </a:moveTo>
                <a:lnTo>
                  <a:pt x="2447290" y="0"/>
                </a:lnTo>
              </a:path>
            </a:pathLst>
          </a:custGeom>
          <a:ln w="3809">
            <a:solidFill>
              <a:srgbClr val="9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1749425" y="1675129"/>
            <a:ext cx="0" cy="534670"/>
          </a:xfrm>
          <a:custGeom>
            <a:avLst/>
            <a:gdLst/>
            <a:ahLst/>
            <a:cxnLst/>
            <a:rect l="l" t="t" r="r" b="b"/>
            <a:pathLst>
              <a:path h="534669">
                <a:moveTo>
                  <a:pt x="0" y="0"/>
                </a:moveTo>
                <a:lnTo>
                  <a:pt x="0" y="534670"/>
                </a:lnTo>
              </a:path>
            </a:pathLst>
          </a:custGeom>
          <a:ln w="3809">
            <a:solidFill>
              <a:srgbClr val="9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1747520" y="1673225"/>
            <a:ext cx="2447290" cy="0"/>
          </a:xfrm>
          <a:custGeom>
            <a:avLst/>
            <a:gdLst/>
            <a:ahLst/>
            <a:cxnLst/>
            <a:rect l="l" t="t" r="r" b="b"/>
            <a:pathLst>
              <a:path w="2447290">
                <a:moveTo>
                  <a:pt x="0" y="0"/>
                </a:moveTo>
                <a:lnTo>
                  <a:pt x="2447290" y="0"/>
                </a:lnTo>
              </a:path>
            </a:pathLst>
          </a:custGeom>
          <a:ln w="3810">
            <a:solidFill>
              <a:srgbClr val="9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4192904" y="1675129"/>
            <a:ext cx="0" cy="534670"/>
          </a:xfrm>
          <a:custGeom>
            <a:avLst/>
            <a:gdLst/>
            <a:ahLst/>
            <a:cxnLst/>
            <a:rect l="l" t="t" r="r" b="b"/>
            <a:pathLst>
              <a:path h="534669">
                <a:moveTo>
                  <a:pt x="0" y="0"/>
                </a:moveTo>
                <a:lnTo>
                  <a:pt x="0" y="534670"/>
                </a:lnTo>
              </a:path>
            </a:pathLst>
          </a:custGeom>
          <a:ln w="3810">
            <a:solidFill>
              <a:srgbClr val="9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1751329" y="2207895"/>
            <a:ext cx="2439670" cy="0"/>
          </a:xfrm>
          <a:custGeom>
            <a:avLst/>
            <a:gdLst/>
            <a:ahLst/>
            <a:cxnLst/>
            <a:rect l="l" t="t" r="r" b="b"/>
            <a:pathLst>
              <a:path w="2439670">
                <a:moveTo>
                  <a:pt x="0" y="0"/>
                </a:moveTo>
                <a:lnTo>
                  <a:pt x="2439670" y="0"/>
                </a:lnTo>
              </a:path>
            </a:pathLst>
          </a:custGeom>
          <a:ln w="3810">
            <a:solidFill>
              <a:srgbClr val="9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1753234" y="1678939"/>
            <a:ext cx="0" cy="527050"/>
          </a:xfrm>
          <a:custGeom>
            <a:avLst/>
            <a:gdLst/>
            <a:ahLst/>
            <a:cxnLst/>
            <a:rect l="l" t="t" r="r" b="b"/>
            <a:pathLst>
              <a:path h="527050">
                <a:moveTo>
                  <a:pt x="0" y="0"/>
                </a:moveTo>
                <a:lnTo>
                  <a:pt x="0" y="527050"/>
                </a:lnTo>
              </a:path>
            </a:pathLst>
          </a:custGeom>
          <a:ln w="3810">
            <a:solidFill>
              <a:srgbClr val="9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1751329" y="1677035"/>
            <a:ext cx="2439670" cy="0"/>
          </a:xfrm>
          <a:custGeom>
            <a:avLst/>
            <a:gdLst/>
            <a:ahLst/>
            <a:cxnLst/>
            <a:rect l="l" t="t" r="r" b="b"/>
            <a:pathLst>
              <a:path w="2439670">
                <a:moveTo>
                  <a:pt x="0" y="0"/>
                </a:moveTo>
                <a:lnTo>
                  <a:pt x="2439670" y="0"/>
                </a:lnTo>
              </a:path>
            </a:pathLst>
          </a:custGeom>
          <a:ln w="3810">
            <a:solidFill>
              <a:srgbClr val="9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4189095" y="1678939"/>
            <a:ext cx="0" cy="527050"/>
          </a:xfrm>
          <a:custGeom>
            <a:avLst/>
            <a:gdLst/>
            <a:ahLst/>
            <a:cxnLst/>
            <a:rect l="l" t="t" r="r" b="b"/>
            <a:pathLst>
              <a:path h="527050">
                <a:moveTo>
                  <a:pt x="0" y="0"/>
                </a:moveTo>
                <a:lnTo>
                  <a:pt x="0" y="527050"/>
                </a:lnTo>
              </a:path>
            </a:pathLst>
          </a:custGeom>
          <a:ln w="3810">
            <a:solidFill>
              <a:srgbClr val="9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1755140" y="2204720"/>
            <a:ext cx="2432050" cy="0"/>
          </a:xfrm>
          <a:custGeom>
            <a:avLst/>
            <a:gdLst/>
            <a:ahLst/>
            <a:cxnLst/>
            <a:rect l="l" t="t" r="r" b="b"/>
            <a:pathLst>
              <a:path w="2432050">
                <a:moveTo>
                  <a:pt x="0" y="0"/>
                </a:moveTo>
                <a:lnTo>
                  <a:pt x="2432050" y="0"/>
                </a:lnTo>
              </a:path>
            </a:pathLst>
          </a:custGeom>
          <a:ln w="3175">
            <a:solidFill>
              <a:srgbClr val="9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1757045" y="1682750"/>
            <a:ext cx="0" cy="520700"/>
          </a:xfrm>
          <a:custGeom>
            <a:avLst/>
            <a:gdLst/>
            <a:ahLst/>
            <a:cxnLst/>
            <a:rect l="l" t="t" r="r" b="b"/>
            <a:pathLst>
              <a:path h="520700">
                <a:moveTo>
                  <a:pt x="0" y="0"/>
                </a:moveTo>
                <a:lnTo>
                  <a:pt x="0" y="520700"/>
                </a:lnTo>
              </a:path>
            </a:pathLst>
          </a:custGeom>
          <a:ln w="3810">
            <a:solidFill>
              <a:srgbClr val="9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1755140" y="1680845"/>
            <a:ext cx="2432050" cy="0"/>
          </a:xfrm>
          <a:custGeom>
            <a:avLst/>
            <a:gdLst/>
            <a:ahLst/>
            <a:cxnLst/>
            <a:rect l="l" t="t" r="r" b="b"/>
            <a:pathLst>
              <a:path w="2432050">
                <a:moveTo>
                  <a:pt x="0" y="0"/>
                </a:moveTo>
                <a:lnTo>
                  <a:pt x="2432050" y="0"/>
                </a:lnTo>
              </a:path>
            </a:pathLst>
          </a:custGeom>
          <a:ln w="3810">
            <a:solidFill>
              <a:srgbClr val="9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4185920" y="1682750"/>
            <a:ext cx="0" cy="520700"/>
          </a:xfrm>
          <a:custGeom>
            <a:avLst/>
            <a:gdLst/>
            <a:ahLst/>
            <a:cxnLst/>
            <a:rect l="l" t="t" r="r" b="b"/>
            <a:pathLst>
              <a:path h="520700">
                <a:moveTo>
                  <a:pt x="0" y="0"/>
                </a:moveTo>
                <a:lnTo>
                  <a:pt x="0" y="520700"/>
                </a:lnTo>
              </a:path>
            </a:pathLst>
          </a:custGeom>
          <a:ln w="3175">
            <a:solidFill>
              <a:srgbClr val="9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1758950" y="2200910"/>
            <a:ext cx="2425700" cy="0"/>
          </a:xfrm>
          <a:custGeom>
            <a:avLst/>
            <a:gdLst/>
            <a:ahLst/>
            <a:cxnLst/>
            <a:rect l="l" t="t" r="r" b="b"/>
            <a:pathLst>
              <a:path w="2425700">
                <a:moveTo>
                  <a:pt x="0" y="0"/>
                </a:moveTo>
                <a:lnTo>
                  <a:pt x="2425700" y="0"/>
                </a:lnTo>
              </a:path>
            </a:pathLst>
          </a:custGeom>
          <a:ln w="5080">
            <a:solidFill>
              <a:srgbClr val="9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1760854" y="1686561"/>
            <a:ext cx="0" cy="511809"/>
          </a:xfrm>
          <a:custGeom>
            <a:avLst/>
            <a:gdLst/>
            <a:ahLst/>
            <a:cxnLst/>
            <a:rect l="l" t="t" r="r" b="b"/>
            <a:pathLst>
              <a:path h="511810">
                <a:moveTo>
                  <a:pt x="0" y="0"/>
                </a:moveTo>
                <a:lnTo>
                  <a:pt x="0" y="511810"/>
                </a:lnTo>
              </a:path>
            </a:pathLst>
          </a:custGeom>
          <a:ln w="3810">
            <a:solidFill>
              <a:srgbClr val="9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1758950" y="1684654"/>
            <a:ext cx="2425700" cy="0"/>
          </a:xfrm>
          <a:custGeom>
            <a:avLst/>
            <a:gdLst/>
            <a:ahLst/>
            <a:cxnLst/>
            <a:rect l="l" t="t" r="r" b="b"/>
            <a:pathLst>
              <a:path w="2425700">
                <a:moveTo>
                  <a:pt x="0" y="0"/>
                </a:moveTo>
                <a:lnTo>
                  <a:pt x="2425700" y="0"/>
                </a:lnTo>
              </a:path>
            </a:pathLst>
          </a:custGeom>
          <a:ln w="3809">
            <a:solidFill>
              <a:srgbClr val="9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4182110" y="1686561"/>
            <a:ext cx="0" cy="511809"/>
          </a:xfrm>
          <a:custGeom>
            <a:avLst/>
            <a:gdLst/>
            <a:ahLst/>
            <a:cxnLst/>
            <a:rect l="l" t="t" r="r" b="b"/>
            <a:pathLst>
              <a:path h="511810">
                <a:moveTo>
                  <a:pt x="0" y="0"/>
                </a:moveTo>
                <a:lnTo>
                  <a:pt x="0" y="511810"/>
                </a:lnTo>
              </a:path>
            </a:pathLst>
          </a:custGeom>
          <a:ln w="5080">
            <a:solidFill>
              <a:srgbClr val="9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1762759" y="2197100"/>
            <a:ext cx="2416810" cy="0"/>
          </a:xfrm>
          <a:custGeom>
            <a:avLst/>
            <a:gdLst/>
            <a:ahLst/>
            <a:cxnLst/>
            <a:rect l="l" t="t" r="r" b="b"/>
            <a:pathLst>
              <a:path w="2416810">
                <a:moveTo>
                  <a:pt x="0" y="0"/>
                </a:moveTo>
                <a:lnTo>
                  <a:pt x="2416810" y="0"/>
                </a:lnTo>
              </a:path>
            </a:pathLst>
          </a:custGeom>
          <a:ln w="3175">
            <a:solidFill>
              <a:srgbClr val="9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1764029" y="1690371"/>
            <a:ext cx="0" cy="505459"/>
          </a:xfrm>
          <a:custGeom>
            <a:avLst/>
            <a:gdLst/>
            <a:ahLst/>
            <a:cxnLst/>
            <a:rect l="l" t="t" r="r" b="b"/>
            <a:pathLst>
              <a:path h="505460">
                <a:moveTo>
                  <a:pt x="0" y="0"/>
                </a:moveTo>
                <a:lnTo>
                  <a:pt x="0" y="505460"/>
                </a:lnTo>
              </a:path>
            </a:pathLst>
          </a:custGeom>
          <a:ln w="3175">
            <a:solidFill>
              <a:srgbClr val="9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1762759" y="1688464"/>
            <a:ext cx="2416810" cy="0"/>
          </a:xfrm>
          <a:custGeom>
            <a:avLst/>
            <a:gdLst/>
            <a:ahLst/>
            <a:cxnLst/>
            <a:rect l="l" t="t" r="r" b="b"/>
            <a:pathLst>
              <a:path w="2416810">
                <a:moveTo>
                  <a:pt x="0" y="0"/>
                </a:moveTo>
                <a:lnTo>
                  <a:pt x="2416810" y="0"/>
                </a:lnTo>
              </a:path>
            </a:pathLst>
          </a:custGeom>
          <a:ln w="3810">
            <a:solidFill>
              <a:srgbClr val="9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4178300" y="1690371"/>
            <a:ext cx="0" cy="505459"/>
          </a:xfrm>
          <a:custGeom>
            <a:avLst/>
            <a:gdLst/>
            <a:ahLst/>
            <a:cxnLst/>
            <a:rect l="l" t="t" r="r" b="b"/>
            <a:pathLst>
              <a:path h="505460">
                <a:moveTo>
                  <a:pt x="0" y="0"/>
                </a:moveTo>
                <a:lnTo>
                  <a:pt x="0" y="505459"/>
                </a:lnTo>
              </a:path>
            </a:pathLst>
          </a:custGeom>
          <a:ln w="3175">
            <a:solidFill>
              <a:srgbClr val="9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1765300" y="2193925"/>
            <a:ext cx="2411730" cy="0"/>
          </a:xfrm>
          <a:custGeom>
            <a:avLst/>
            <a:gdLst/>
            <a:ahLst/>
            <a:cxnLst/>
            <a:rect l="l" t="t" r="r" b="b"/>
            <a:pathLst>
              <a:path w="2411730">
                <a:moveTo>
                  <a:pt x="0" y="0"/>
                </a:moveTo>
                <a:lnTo>
                  <a:pt x="2411730" y="0"/>
                </a:lnTo>
              </a:path>
            </a:pathLst>
          </a:custGeom>
          <a:ln w="3810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1767204" y="1692911"/>
            <a:ext cx="0" cy="499109"/>
          </a:xfrm>
          <a:custGeom>
            <a:avLst/>
            <a:gdLst/>
            <a:ahLst/>
            <a:cxnLst/>
            <a:rect l="l" t="t" r="r" b="b"/>
            <a:pathLst>
              <a:path h="499110">
                <a:moveTo>
                  <a:pt x="0" y="0"/>
                </a:moveTo>
                <a:lnTo>
                  <a:pt x="0" y="499110"/>
                </a:lnTo>
              </a:path>
            </a:pathLst>
          </a:custGeom>
          <a:ln w="3810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1765300" y="1691639"/>
            <a:ext cx="2411730" cy="0"/>
          </a:xfrm>
          <a:custGeom>
            <a:avLst/>
            <a:gdLst/>
            <a:ahLst/>
            <a:cxnLst/>
            <a:rect l="l" t="t" r="r" b="b"/>
            <a:pathLst>
              <a:path w="2411730">
                <a:moveTo>
                  <a:pt x="0" y="0"/>
                </a:moveTo>
                <a:lnTo>
                  <a:pt x="2411730" y="0"/>
                </a:lnTo>
              </a:path>
            </a:pathLst>
          </a:custGeom>
          <a:ln w="31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4175125" y="1692911"/>
            <a:ext cx="0" cy="499109"/>
          </a:xfrm>
          <a:custGeom>
            <a:avLst/>
            <a:gdLst/>
            <a:ahLst/>
            <a:cxnLst/>
            <a:rect l="l" t="t" r="r" b="b"/>
            <a:pathLst>
              <a:path h="499110">
                <a:moveTo>
                  <a:pt x="0" y="0"/>
                </a:moveTo>
                <a:lnTo>
                  <a:pt x="0" y="499110"/>
                </a:lnTo>
              </a:path>
            </a:pathLst>
          </a:custGeom>
          <a:ln w="3810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1769109" y="2190114"/>
            <a:ext cx="2404110" cy="0"/>
          </a:xfrm>
          <a:custGeom>
            <a:avLst/>
            <a:gdLst/>
            <a:ahLst/>
            <a:cxnLst/>
            <a:rect l="l" t="t" r="r" b="b"/>
            <a:pathLst>
              <a:path w="2404110">
                <a:moveTo>
                  <a:pt x="0" y="0"/>
                </a:moveTo>
                <a:lnTo>
                  <a:pt x="2404110" y="0"/>
                </a:lnTo>
              </a:path>
            </a:pathLst>
          </a:custGeom>
          <a:ln w="3810">
            <a:solidFill>
              <a:srgbClr val="9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1771015" y="1696720"/>
            <a:ext cx="0" cy="491490"/>
          </a:xfrm>
          <a:custGeom>
            <a:avLst/>
            <a:gdLst/>
            <a:ahLst/>
            <a:cxnLst/>
            <a:rect l="l" t="t" r="r" b="b"/>
            <a:pathLst>
              <a:path h="491489">
                <a:moveTo>
                  <a:pt x="0" y="0"/>
                </a:moveTo>
                <a:lnTo>
                  <a:pt x="0" y="491489"/>
                </a:lnTo>
              </a:path>
            </a:pathLst>
          </a:custGeom>
          <a:ln w="3810">
            <a:solidFill>
              <a:srgbClr val="9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1769109" y="1694814"/>
            <a:ext cx="2404110" cy="0"/>
          </a:xfrm>
          <a:custGeom>
            <a:avLst/>
            <a:gdLst/>
            <a:ahLst/>
            <a:cxnLst/>
            <a:rect l="l" t="t" r="r" b="b"/>
            <a:pathLst>
              <a:path w="2404110">
                <a:moveTo>
                  <a:pt x="0" y="0"/>
                </a:moveTo>
                <a:lnTo>
                  <a:pt x="2404110" y="0"/>
                </a:lnTo>
              </a:path>
            </a:pathLst>
          </a:custGeom>
          <a:ln w="3810">
            <a:solidFill>
              <a:srgbClr val="9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4171314" y="1696720"/>
            <a:ext cx="0" cy="491490"/>
          </a:xfrm>
          <a:custGeom>
            <a:avLst/>
            <a:gdLst/>
            <a:ahLst/>
            <a:cxnLst/>
            <a:rect l="l" t="t" r="r" b="b"/>
            <a:pathLst>
              <a:path h="491489">
                <a:moveTo>
                  <a:pt x="0" y="0"/>
                </a:moveTo>
                <a:lnTo>
                  <a:pt x="0" y="491489"/>
                </a:lnTo>
              </a:path>
            </a:pathLst>
          </a:custGeom>
          <a:ln w="3809">
            <a:solidFill>
              <a:srgbClr val="9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1772920" y="2186304"/>
            <a:ext cx="2396490" cy="0"/>
          </a:xfrm>
          <a:custGeom>
            <a:avLst/>
            <a:gdLst/>
            <a:ahLst/>
            <a:cxnLst/>
            <a:rect l="l" t="t" r="r" b="b"/>
            <a:pathLst>
              <a:path w="2396490">
                <a:moveTo>
                  <a:pt x="0" y="0"/>
                </a:moveTo>
                <a:lnTo>
                  <a:pt x="2396490" y="0"/>
                </a:lnTo>
              </a:path>
            </a:pathLst>
          </a:custGeom>
          <a:ln w="3809">
            <a:solidFill>
              <a:srgbClr val="9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1774825" y="1700529"/>
            <a:ext cx="0" cy="483870"/>
          </a:xfrm>
          <a:custGeom>
            <a:avLst/>
            <a:gdLst/>
            <a:ahLst/>
            <a:cxnLst/>
            <a:rect l="l" t="t" r="r" b="b"/>
            <a:pathLst>
              <a:path h="483869">
                <a:moveTo>
                  <a:pt x="0" y="0"/>
                </a:moveTo>
                <a:lnTo>
                  <a:pt x="0" y="483870"/>
                </a:lnTo>
              </a:path>
            </a:pathLst>
          </a:custGeom>
          <a:ln w="3809">
            <a:solidFill>
              <a:srgbClr val="9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1772920" y="1698625"/>
            <a:ext cx="2396490" cy="0"/>
          </a:xfrm>
          <a:custGeom>
            <a:avLst/>
            <a:gdLst/>
            <a:ahLst/>
            <a:cxnLst/>
            <a:rect l="l" t="t" r="r" b="b"/>
            <a:pathLst>
              <a:path w="2396490">
                <a:moveTo>
                  <a:pt x="0" y="0"/>
                </a:moveTo>
                <a:lnTo>
                  <a:pt x="2396490" y="0"/>
                </a:lnTo>
              </a:path>
            </a:pathLst>
          </a:custGeom>
          <a:ln w="3810">
            <a:solidFill>
              <a:srgbClr val="9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4167504" y="1700529"/>
            <a:ext cx="0" cy="483870"/>
          </a:xfrm>
          <a:custGeom>
            <a:avLst/>
            <a:gdLst/>
            <a:ahLst/>
            <a:cxnLst/>
            <a:rect l="l" t="t" r="r" b="b"/>
            <a:pathLst>
              <a:path h="483869">
                <a:moveTo>
                  <a:pt x="0" y="0"/>
                </a:moveTo>
                <a:lnTo>
                  <a:pt x="0" y="483870"/>
                </a:lnTo>
              </a:path>
            </a:pathLst>
          </a:custGeom>
          <a:ln w="3810">
            <a:solidFill>
              <a:srgbClr val="9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1776729" y="2182495"/>
            <a:ext cx="2388870" cy="0"/>
          </a:xfrm>
          <a:custGeom>
            <a:avLst/>
            <a:gdLst/>
            <a:ahLst/>
            <a:cxnLst/>
            <a:rect l="l" t="t" r="r" b="b"/>
            <a:pathLst>
              <a:path w="2388870">
                <a:moveTo>
                  <a:pt x="0" y="0"/>
                </a:moveTo>
                <a:lnTo>
                  <a:pt x="2388870" y="0"/>
                </a:lnTo>
              </a:path>
            </a:pathLst>
          </a:custGeom>
          <a:ln w="3810">
            <a:solidFill>
              <a:srgbClr val="9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1778634" y="1704339"/>
            <a:ext cx="0" cy="476250"/>
          </a:xfrm>
          <a:custGeom>
            <a:avLst/>
            <a:gdLst/>
            <a:ahLst/>
            <a:cxnLst/>
            <a:rect l="l" t="t" r="r" b="b"/>
            <a:pathLst>
              <a:path h="476250">
                <a:moveTo>
                  <a:pt x="0" y="0"/>
                </a:moveTo>
                <a:lnTo>
                  <a:pt x="0" y="476250"/>
                </a:lnTo>
              </a:path>
            </a:pathLst>
          </a:custGeom>
          <a:ln w="3810">
            <a:solidFill>
              <a:srgbClr val="9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1776729" y="1702435"/>
            <a:ext cx="2388870" cy="0"/>
          </a:xfrm>
          <a:custGeom>
            <a:avLst/>
            <a:gdLst/>
            <a:ahLst/>
            <a:cxnLst/>
            <a:rect l="l" t="t" r="r" b="b"/>
            <a:pathLst>
              <a:path w="2388870">
                <a:moveTo>
                  <a:pt x="0" y="0"/>
                </a:moveTo>
                <a:lnTo>
                  <a:pt x="2388870" y="0"/>
                </a:lnTo>
              </a:path>
            </a:pathLst>
          </a:custGeom>
          <a:ln w="3810">
            <a:solidFill>
              <a:srgbClr val="9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4163695" y="1704339"/>
            <a:ext cx="0" cy="476250"/>
          </a:xfrm>
          <a:custGeom>
            <a:avLst/>
            <a:gdLst/>
            <a:ahLst/>
            <a:cxnLst/>
            <a:rect l="l" t="t" r="r" b="b"/>
            <a:pathLst>
              <a:path h="476250">
                <a:moveTo>
                  <a:pt x="0" y="0"/>
                </a:moveTo>
                <a:lnTo>
                  <a:pt x="0" y="476250"/>
                </a:lnTo>
              </a:path>
            </a:pathLst>
          </a:custGeom>
          <a:ln w="3810">
            <a:solidFill>
              <a:srgbClr val="9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1780540" y="2178685"/>
            <a:ext cx="2381250" cy="0"/>
          </a:xfrm>
          <a:custGeom>
            <a:avLst/>
            <a:gdLst/>
            <a:ahLst/>
            <a:cxnLst/>
            <a:rect l="l" t="t" r="r" b="b"/>
            <a:pathLst>
              <a:path w="2381250">
                <a:moveTo>
                  <a:pt x="0" y="0"/>
                </a:moveTo>
                <a:lnTo>
                  <a:pt x="2381250" y="0"/>
                </a:lnTo>
              </a:path>
            </a:pathLst>
          </a:custGeom>
          <a:ln w="3810">
            <a:solidFill>
              <a:srgbClr val="9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1782445" y="1708150"/>
            <a:ext cx="0" cy="468630"/>
          </a:xfrm>
          <a:custGeom>
            <a:avLst/>
            <a:gdLst/>
            <a:ahLst/>
            <a:cxnLst/>
            <a:rect l="l" t="t" r="r" b="b"/>
            <a:pathLst>
              <a:path h="468630">
                <a:moveTo>
                  <a:pt x="0" y="0"/>
                </a:moveTo>
                <a:lnTo>
                  <a:pt x="0" y="468629"/>
                </a:lnTo>
              </a:path>
            </a:pathLst>
          </a:custGeom>
          <a:ln w="3810">
            <a:solidFill>
              <a:srgbClr val="9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1780540" y="1706245"/>
            <a:ext cx="2381250" cy="0"/>
          </a:xfrm>
          <a:custGeom>
            <a:avLst/>
            <a:gdLst/>
            <a:ahLst/>
            <a:cxnLst/>
            <a:rect l="l" t="t" r="r" b="b"/>
            <a:pathLst>
              <a:path w="2381250">
                <a:moveTo>
                  <a:pt x="0" y="0"/>
                </a:moveTo>
                <a:lnTo>
                  <a:pt x="2381250" y="0"/>
                </a:lnTo>
              </a:path>
            </a:pathLst>
          </a:custGeom>
          <a:ln w="3810">
            <a:solidFill>
              <a:srgbClr val="9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4159885" y="1708150"/>
            <a:ext cx="0" cy="468630"/>
          </a:xfrm>
          <a:custGeom>
            <a:avLst/>
            <a:gdLst/>
            <a:ahLst/>
            <a:cxnLst/>
            <a:rect l="l" t="t" r="r" b="b"/>
            <a:pathLst>
              <a:path h="468630">
                <a:moveTo>
                  <a:pt x="0" y="0"/>
                </a:moveTo>
                <a:lnTo>
                  <a:pt x="0" y="468629"/>
                </a:lnTo>
              </a:path>
            </a:pathLst>
          </a:custGeom>
          <a:ln w="3809">
            <a:solidFill>
              <a:srgbClr val="9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1784350" y="2175510"/>
            <a:ext cx="2373630" cy="0"/>
          </a:xfrm>
          <a:custGeom>
            <a:avLst/>
            <a:gdLst/>
            <a:ahLst/>
            <a:cxnLst/>
            <a:rect l="l" t="t" r="r" b="b"/>
            <a:pathLst>
              <a:path w="2373630">
                <a:moveTo>
                  <a:pt x="0" y="0"/>
                </a:moveTo>
                <a:lnTo>
                  <a:pt x="2373630" y="0"/>
                </a:lnTo>
              </a:path>
            </a:pathLst>
          </a:custGeom>
          <a:ln w="3175">
            <a:solidFill>
              <a:srgbClr val="A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1785620" y="1711960"/>
            <a:ext cx="0" cy="462280"/>
          </a:xfrm>
          <a:custGeom>
            <a:avLst/>
            <a:gdLst/>
            <a:ahLst/>
            <a:cxnLst/>
            <a:rect l="l" t="t" r="r" b="b"/>
            <a:pathLst>
              <a:path h="462280">
                <a:moveTo>
                  <a:pt x="0" y="0"/>
                </a:moveTo>
                <a:lnTo>
                  <a:pt x="0" y="462280"/>
                </a:lnTo>
              </a:path>
            </a:pathLst>
          </a:custGeom>
          <a:ln w="3175">
            <a:solidFill>
              <a:srgbClr val="A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1784350" y="1710054"/>
            <a:ext cx="2373630" cy="0"/>
          </a:xfrm>
          <a:custGeom>
            <a:avLst/>
            <a:gdLst/>
            <a:ahLst/>
            <a:cxnLst/>
            <a:rect l="l" t="t" r="r" b="b"/>
            <a:pathLst>
              <a:path w="2373630">
                <a:moveTo>
                  <a:pt x="0" y="0"/>
                </a:moveTo>
                <a:lnTo>
                  <a:pt x="2373630" y="0"/>
                </a:lnTo>
              </a:path>
            </a:pathLst>
          </a:custGeom>
          <a:ln w="3809">
            <a:solidFill>
              <a:srgbClr val="A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4156710" y="1711960"/>
            <a:ext cx="0" cy="462280"/>
          </a:xfrm>
          <a:custGeom>
            <a:avLst/>
            <a:gdLst/>
            <a:ahLst/>
            <a:cxnLst/>
            <a:rect l="l" t="t" r="r" b="b"/>
            <a:pathLst>
              <a:path h="462280">
                <a:moveTo>
                  <a:pt x="0" y="0"/>
                </a:moveTo>
                <a:lnTo>
                  <a:pt x="0" y="462279"/>
                </a:lnTo>
              </a:path>
            </a:pathLst>
          </a:custGeom>
          <a:ln w="3175">
            <a:solidFill>
              <a:srgbClr val="A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1786890" y="2172335"/>
            <a:ext cx="2368550" cy="0"/>
          </a:xfrm>
          <a:custGeom>
            <a:avLst/>
            <a:gdLst/>
            <a:ahLst/>
            <a:cxnLst/>
            <a:rect l="l" t="t" r="r" b="b"/>
            <a:pathLst>
              <a:path w="2368550">
                <a:moveTo>
                  <a:pt x="0" y="0"/>
                </a:moveTo>
                <a:lnTo>
                  <a:pt x="2368550" y="0"/>
                </a:lnTo>
              </a:path>
            </a:pathLst>
          </a:custGeom>
          <a:ln w="3810">
            <a:solidFill>
              <a:srgbClr val="A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1788795" y="1714500"/>
            <a:ext cx="0" cy="455930"/>
          </a:xfrm>
          <a:custGeom>
            <a:avLst/>
            <a:gdLst/>
            <a:ahLst/>
            <a:cxnLst/>
            <a:rect l="l" t="t" r="r" b="b"/>
            <a:pathLst>
              <a:path h="455930">
                <a:moveTo>
                  <a:pt x="0" y="0"/>
                </a:moveTo>
                <a:lnTo>
                  <a:pt x="0" y="455929"/>
                </a:lnTo>
              </a:path>
            </a:pathLst>
          </a:custGeom>
          <a:ln w="3810">
            <a:solidFill>
              <a:srgbClr val="A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1786890" y="1713229"/>
            <a:ext cx="2368550" cy="0"/>
          </a:xfrm>
          <a:custGeom>
            <a:avLst/>
            <a:gdLst/>
            <a:ahLst/>
            <a:cxnLst/>
            <a:rect l="l" t="t" r="r" b="b"/>
            <a:pathLst>
              <a:path w="2368550">
                <a:moveTo>
                  <a:pt x="0" y="0"/>
                </a:moveTo>
                <a:lnTo>
                  <a:pt x="2368550" y="0"/>
                </a:lnTo>
              </a:path>
            </a:pathLst>
          </a:custGeom>
          <a:ln w="3175">
            <a:solidFill>
              <a:srgbClr val="A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4153535" y="1714500"/>
            <a:ext cx="0" cy="455930"/>
          </a:xfrm>
          <a:custGeom>
            <a:avLst/>
            <a:gdLst/>
            <a:ahLst/>
            <a:cxnLst/>
            <a:rect l="l" t="t" r="r" b="b"/>
            <a:pathLst>
              <a:path h="455930">
                <a:moveTo>
                  <a:pt x="0" y="0"/>
                </a:moveTo>
                <a:lnTo>
                  <a:pt x="0" y="455929"/>
                </a:lnTo>
              </a:path>
            </a:pathLst>
          </a:custGeom>
          <a:ln w="3809">
            <a:solidFill>
              <a:srgbClr val="A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1790700" y="2168525"/>
            <a:ext cx="2360930" cy="0"/>
          </a:xfrm>
          <a:custGeom>
            <a:avLst/>
            <a:gdLst/>
            <a:ahLst/>
            <a:cxnLst/>
            <a:rect l="l" t="t" r="r" b="b"/>
            <a:pathLst>
              <a:path w="2360930">
                <a:moveTo>
                  <a:pt x="0" y="0"/>
                </a:moveTo>
                <a:lnTo>
                  <a:pt x="2360930" y="0"/>
                </a:lnTo>
              </a:path>
            </a:pathLst>
          </a:custGeom>
          <a:ln w="3810">
            <a:solidFill>
              <a:srgbClr val="A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1792604" y="1718311"/>
            <a:ext cx="0" cy="448309"/>
          </a:xfrm>
          <a:custGeom>
            <a:avLst/>
            <a:gdLst/>
            <a:ahLst/>
            <a:cxnLst/>
            <a:rect l="l" t="t" r="r" b="b"/>
            <a:pathLst>
              <a:path h="448310">
                <a:moveTo>
                  <a:pt x="0" y="0"/>
                </a:moveTo>
                <a:lnTo>
                  <a:pt x="0" y="448310"/>
                </a:lnTo>
              </a:path>
            </a:pathLst>
          </a:custGeom>
          <a:ln w="3810">
            <a:solidFill>
              <a:srgbClr val="A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1790700" y="1716404"/>
            <a:ext cx="2360930" cy="0"/>
          </a:xfrm>
          <a:custGeom>
            <a:avLst/>
            <a:gdLst/>
            <a:ahLst/>
            <a:cxnLst/>
            <a:rect l="l" t="t" r="r" b="b"/>
            <a:pathLst>
              <a:path w="2360930">
                <a:moveTo>
                  <a:pt x="0" y="0"/>
                </a:moveTo>
                <a:lnTo>
                  <a:pt x="2360930" y="0"/>
                </a:lnTo>
              </a:path>
            </a:pathLst>
          </a:custGeom>
          <a:ln w="3809">
            <a:solidFill>
              <a:srgbClr val="A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4149725" y="1718311"/>
            <a:ext cx="0" cy="448309"/>
          </a:xfrm>
          <a:custGeom>
            <a:avLst/>
            <a:gdLst/>
            <a:ahLst/>
            <a:cxnLst/>
            <a:rect l="l" t="t" r="r" b="b"/>
            <a:pathLst>
              <a:path h="448310">
                <a:moveTo>
                  <a:pt x="0" y="0"/>
                </a:moveTo>
                <a:lnTo>
                  <a:pt x="0" y="448310"/>
                </a:lnTo>
              </a:path>
            </a:pathLst>
          </a:custGeom>
          <a:ln w="3810">
            <a:solidFill>
              <a:srgbClr val="A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1794509" y="2164714"/>
            <a:ext cx="2353310" cy="0"/>
          </a:xfrm>
          <a:custGeom>
            <a:avLst/>
            <a:gdLst/>
            <a:ahLst/>
            <a:cxnLst/>
            <a:rect l="l" t="t" r="r" b="b"/>
            <a:pathLst>
              <a:path w="2353310">
                <a:moveTo>
                  <a:pt x="0" y="0"/>
                </a:moveTo>
                <a:lnTo>
                  <a:pt x="2353310" y="0"/>
                </a:lnTo>
              </a:path>
            </a:pathLst>
          </a:custGeom>
          <a:ln w="3810">
            <a:solidFill>
              <a:srgbClr val="A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1796415" y="1722120"/>
            <a:ext cx="0" cy="440690"/>
          </a:xfrm>
          <a:custGeom>
            <a:avLst/>
            <a:gdLst/>
            <a:ahLst/>
            <a:cxnLst/>
            <a:rect l="l" t="t" r="r" b="b"/>
            <a:pathLst>
              <a:path h="440689">
                <a:moveTo>
                  <a:pt x="0" y="0"/>
                </a:moveTo>
                <a:lnTo>
                  <a:pt x="0" y="440689"/>
                </a:lnTo>
              </a:path>
            </a:pathLst>
          </a:custGeom>
          <a:ln w="3810">
            <a:solidFill>
              <a:srgbClr val="A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1794509" y="1720214"/>
            <a:ext cx="2353310" cy="0"/>
          </a:xfrm>
          <a:custGeom>
            <a:avLst/>
            <a:gdLst/>
            <a:ahLst/>
            <a:cxnLst/>
            <a:rect l="l" t="t" r="r" b="b"/>
            <a:pathLst>
              <a:path w="2353310">
                <a:moveTo>
                  <a:pt x="0" y="0"/>
                </a:moveTo>
                <a:lnTo>
                  <a:pt x="2353310" y="0"/>
                </a:lnTo>
              </a:path>
            </a:pathLst>
          </a:custGeom>
          <a:ln w="3810">
            <a:solidFill>
              <a:srgbClr val="A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4145914" y="1722120"/>
            <a:ext cx="0" cy="440690"/>
          </a:xfrm>
          <a:custGeom>
            <a:avLst/>
            <a:gdLst/>
            <a:ahLst/>
            <a:cxnLst/>
            <a:rect l="l" t="t" r="r" b="b"/>
            <a:pathLst>
              <a:path h="440689">
                <a:moveTo>
                  <a:pt x="0" y="0"/>
                </a:moveTo>
                <a:lnTo>
                  <a:pt x="0" y="440689"/>
                </a:lnTo>
              </a:path>
            </a:pathLst>
          </a:custGeom>
          <a:ln w="3809">
            <a:solidFill>
              <a:srgbClr val="A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1798320" y="2160904"/>
            <a:ext cx="2345690" cy="0"/>
          </a:xfrm>
          <a:custGeom>
            <a:avLst/>
            <a:gdLst/>
            <a:ahLst/>
            <a:cxnLst/>
            <a:rect l="l" t="t" r="r" b="b"/>
            <a:pathLst>
              <a:path w="2345690">
                <a:moveTo>
                  <a:pt x="0" y="0"/>
                </a:moveTo>
                <a:lnTo>
                  <a:pt x="2345690" y="0"/>
                </a:lnTo>
              </a:path>
            </a:pathLst>
          </a:custGeom>
          <a:ln w="3809">
            <a:solidFill>
              <a:srgbClr val="A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1800225" y="1725929"/>
            <a:ext cx="0" cy="433070"/>
          </a:xfrm>
          <a:custGeom>
            <a:avLst/>
            <a:gdLst/>
            <a:ahLst/>
            <a:cxnLst/>
            <a:rect l="l" t="t" r="r" b="b"/>
            <a:pathLst>
              <a:path h="433069">
                <a:moveTo>
                  <a:pt x="0" y="0"/>
                </a:moveTo>
                <a:lnTo>
                  <a:pt x="0" y="433070"/>
                </a:lnTo>
              </a:path>
            </a:pathLst>
          </a:custGeom>
          <a:ln w="3809">
            <a:solidFill>
              <a:srgbClr val="A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1798320" y="1724025"/>
            <a:ext cx="2345690" cy="0"/>
          </a:xfrm>
          <a:custGeom>
            <a:avLst/>
            <a:gdLst/>
            <a:ahLst/>
            <a:cxnLst/>
            <a:rect l="l" t="t" r="r" b="b"/>
            <a:pathLst>
              <a:path w="2345690">
                <a:moveTo>
                  <a:pt x="0" y="0"/>
                </a:moveTo>
                <a:lnTo>
                  <a:pt x="2345690" y="0"/>
                </a:lnTo>
              </a:path>
            </a:pathLst>
          </a:custGeom>
          <a:ln w="3810">
            <a:solidFill>
              <a:srgbClr val="A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4142104" y="1725929"/>
            <a:ext cx="0" cy="433070"/>
          </a:xfrm>
          <a:custGeom>
            <a:avLst/>
            <a:gdLst/>
            <a:ahLst/>
            <a:cxnLst/>
            <a:rect l="l" t="t" r="r" b="b"/>
            <a:pathLst>
              <a:path h="433069">
                <a:moveTo>
                  <a:pt x="0" y="0"/>
                </a:moveTo>
                <a:lnTo>
                  <a:pt x="0" y="433070"/>
                </a:lnTo>
              </a:path>
            </a:pathLst>
          </a:custGeom>
          <a:ln w="3810">
            <a:solidFill>
              <a:srgbClr val="A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1802129" y="2157095"/>
            <a:ext cx="2338070" cy="0"/>
          </a:xfrm>
          <a:custGeom>
            <a:avLst/>
            <a:gdLst/>
            <a:ahLst/>
            <a:cxnLst/>
            <a:rect l="l" t="t" r="r" b="b"/>
            <a:pathLst>
              <a:path w="2338070">
                <a:moveTo>
                  <a:pt x="0" y="0"/>
                </a:moveTo>
                <a:lnTo>
                  <a:pt x="2338070" y="0"/>
                </a:lnTo>
              </a:path>
            </a:pathLst>
          </a:custGeom>
          <a:ln w="3810">
            <a:solidFill>
              <a:srgbClr val="A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1804034" y="1729739"/>
            <a:ext cx="0" cy="425450"/>
          </a:xfrm>
          <a:custGeom>
            <a:avLst/>
            <a:gdLst/>
            <a:ahLst/>
            <a:cxnLst/>
            <a:rect l="l" t="t" r="r" b="b"/>
            <a:pathLst>
              <a:path h="425450">
                <a:moveTo>
                  <a:pt x="0" y="0"/>
                </a:moveTo>
                <a:lnTo>
                  <a:pt x="0" y="425450"/>
                </a:lnTo>
              </a:path>
            </a:pathLst>
          </a:custGeom>
          <a:ln w="3810">
            <a:solidFill>
              <a:srgbClr val="A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1802129" y="1727835"/>
            <a:ext cx="2338070" cy="0"/>
          </a:xfrm>
          <a:custGeom>
            <a:avLst/>
            <a:gdLst/>
            <a:ahLst/>
            <a:cxnLst/>
            <a:rect l="l" t="t" r="r" b="b"/>
            <a:pathLst>
              <a:path w="2338070">
                <a:moveTo>
                  <a:pt x="0" y="0"/>
                </a:moveTo>
                <a:lnTo>
                  <a:pt x="2338070" y="0"/>
                </a:lnTo>
              </a:path>
            </a:pathLst>
          </a:custGeom>
          <a:ln w="3810">
            <a:solidFill>
              <a:srgbClr val="A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4138295" y="1729739"/>
            <a:ext cx="0" cy="425450"/>
          </a:xfrm>
          <a:custGeom>
            <a:avLst/>
            <a:gdLst/>
            <a:ahLst/>
            <a:cxnLst/>
            <a:rect l="l" t="t" r="r" b="b"/>
            <a:pathLst>
              <a:path h="425450">
                <a:moveTo>
                  <a:pt x="0" y="0"/>
                </a:moveTo>
                <a:lnTo>
                  <a:pt x="0" y="425450"/>
                </a:lnTo>
              </a:path>
            </a:pathLst>
          </a:custGeom>
          <a:ln w="3810">
            <a:solidFill>
              <a:srgbClr val="A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1805940" y="2153920"/>
            <a:ext cx="2330450" cy="0"/>
          </a:xfrm>
          <a:custGeom>
            <a:avLst/>
            <a:gdLst/>
            <a:ahLst/>
            <a:cxnLst/>
            <a:rect l="l" t="t" r="r" b="b"/>
            <a:pathLst>
              <a:path w="2330450">
                <a:moveTo>
                  <a:pt x="0" y="0"/>
                </a:moveTo>
                <a:lnTo>
                  <a:pt x="2330450" y="0"/>
                </a:lnTo>
              </a:path>
            </a:pathLst>
          </a:custGeom>
          <a:ln w="3175">
            <a:solidFill>
              <a:srgbClr val="A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1807845" y="1733550"/>
            <a:ext cx="0" cy="419100"/>
          </a:xfrm>
          <a:custGeom>
            <a:avLst/>
            <a:gdLst/>
            <a:ahLst/>
            <a:cxnLst/>
            <a:rect l="l" t="t" r="r" b="b"/>
            <a:pathLst>
              <a:path h="419100">
                <a:moveTo>
                  <a:pt x="0" y="0"/>
                </a:moveTo>
                <a:lnTo>
                  <a:pt x="0" y="419100"/>
                </a:lnTo>
              </a:path>
            </a:pathLst>
          </a:custGeom>
          <a:ln w="3810">
            <a:solidFill>
              <a:srgbClr val="A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1805940" y="1731645"/>
            <a:ext cx="2330450" cy="0"/>
          </a:xfrm>
          <a:custGeom>
            <a:avLst/>
            <a:gdLst/>
            <a:ahLst/>
            <a:cxnLst/>
            <a:rect l="l" t="t" r="r" b="b"/>
            <a:pathLst>
              <a:path w="2330450">
                <a:moveTo>
                  <a:pt x="0" y="0"/>
                </a:moveTo>
                <a:lnTo>
                  <a:pt x="2330450" y="0"/>
                </a:lnTo>
              </a:path>
            </a:pathLst>
          </a:custGeom>
          <a:ln w="3810">
            <a:solidFill>
              <a:srgbClr val="A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4135120" y="1733550"/>
            <a:ext cx="0" cy="419100"/>
          </a:xfrm>
          <a:custGeom>
            <a:avLst/>
            <a:gdLst/>
            <a:ahLst/>
            <a:cxnLst/>
            <a:rect l="l" t="t" r="r" b="b"/>
            <a:pathLst>
              <a:path h="419100">
                <a:moveTo>
                  <a:pt x="0" y="0"/>
                </a:moveTo>
                <a:lnTo>
                  <a:pt x="0" y="419100"/>
                </a:lnTo>
              </a:path>
            </a:pathLst>
          </a:custGeom>
          <a:ln w="3175">
            <a:solidFill>
              <a:srgbClr val="A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1809750" y="2150745"/>
            <a:ext cx="2324100" cy="0"/>
          </a:xfrm>
          <a:custGeom>
            <a:avLst/>
            <a:gdLst/>
            <a:ahLst/>
            <a:cxnLst/>
            <a:rect l="l" t="t" r="r" b="b"/>
            <a:pathLst>
              <a:path w="2324100">
                <a:moveTo>
                  <a:pt x="0" y="0"/>
                </a:moveTo>
                <a:lnTo>
                  <a:pt x="2324100" y="0"/>
                </a:lnTo>
              </a:path>
            </a:pathLst>
          </a:custGeom>
          <a:ln w="3810">
            <a:solidFill>
              <a:srgbClr val="A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1811020" y="1736089"/>
            <a:ext cx="0" cy="412750"/>
          </a:xfrm>
          <a:custGeom>
            <a:avLst/>
            <a:gdLst/>
            <a:ahLst/>
            <a:cxnLst/>
            <a:rect l="l" t="t" r="r" b="b"/>
            <a:pathLst>
              <a:path h="412750">
                <a:moveTo>
                  <a:pt x="0" y="0"/>
                </a:moveTo>
                <a:lnTo>
                  <a:pt x="0" y="412750"/>
                </a:lnTo>
              </a:path>
            </a:pathLst>
          </a:custGeom>
          <a:ln w="3175">
            <a:solidFill>
              <a:srgbClr val="A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1809750" y="1734820"/>
            <a:ext cx="2324100" cy="0"/>
          </a:xfrm>
          <a:custGeom>
            <a:avLst/>
            <a:gdLst/>
            <a:ahLst/>
            <a:cxnLst/>
            <a:rect l="l" t="t" r="r" b="b"/>
            <a:pathLst>
              <a:path w="2324100">
                <a:moveTo>
                  <a:pt x="0" y="0"/>
                </a:moveTo>
                <a:lnTo>
                  <a:pt x="2324100" y="0"/>
                </a:lnTo>
              </a:path>
            </a:pathLst>
          </a:custGeom>
          <a:ln w="3175">
            <a:solidFill>
              <a:srgbClr val="A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4131945" y="1736089"/>
            <a:ext cx="0" cy="412750"/>
          </a:xfrm>
          <a:custGeom>
            <a:avLst/>
            <a:gdLst/>
            <a:ahLst/>
            <a:cxnLst/>
            <a:rect l="l" t="t" r="r" b="b"/>
            <a:pathLst>
              <a:path h="412750">
                <a:moveTo>
                  <a:pt x="0" y="0"/>
                </a:moveTo>
                <a:lnTo>
                  <a:pt x="0" y="412750"/>
                </a:lnTo>
              </a:path>
            </a:pathLst>
          </a:custGeom>
          <a:ln w="3810">
            <a:solidFill>
              <a:srgbClr val="A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1812290" y="2146935"/>
            <a:ext cx="2317750" cy="0"/>
          </a:xfrm>
          <a:custGeom>
            <a:avLst/>
            <a:gdLst/>
            <a:ahLst/>
            <a:cxnLst/>
            <a:rect l="l" t="t" r="r" b="b"/>
            <a:pathLst>
              <a:path w="2317750">
                <a:moveTo>
                  <a:pt x="0" y="0"/>
                </a:moveTo>
                <a:lnTo>
                  <a:pt x="2317750" y="0"/>
                </a:lnTo>
              </a:path>
            </a:pathLst>
          </a:custGeom>
          <a:ln w="3810">
            <a:solidFill>
              <a:srgbClr val="A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1814195" y="1739900"/>
            <a:ext cx="0" cy="405130"/>
          </a:xfrm>
          <a:custGeom>
            <a:avLst/>
            <a:gdLst/>
            <a:ahLst/>
            <a:cxnLst/>
            <a:rect l="l" t="t" r="r" b="b"/>
            <a:pathLst>
              <a:path h="405130">
                <a:moveTo>
                  <a:pt x="0" y="0"/>
                </a:moveTo>
                <a:lnTo>
                  <a:pt x="0" y="405129"/>
                </a:lnTo>
              </a:path>
            </a:pathLst>
          </a:custGeom>
          <a:ln w="3810">
            <a:solidFill>
              <a:srgbClr val="A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1812290" y="1737995"/>
            <a:ext cx="2317750" cy="0"/>
          </a:xfrm>
          <a:custGeom>
            <a:avLst/>
            <a:gdLst/>
            <a:ahLst/>
            <a:cxnLst/>
            <a:rect l="l" t="t" r="r" b="b"/>
            <a:pathLst>
              <a:path w="2317750">
                <a:moveTo>
                  <a:pt x="0" y="0"/>
                </a:moveTo>
                <a:lnTo>
                  <a:pt x="2317750" y="0"/>
                </a:lnTo>
              </a:path>
            </a:pathLst>
          </a:custGeom>
          <a:ln w="3810">
            <a:solidFill>
              <a:srgbClr val="A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4128135" y="1739900"/>
            <a:ext cx="0" cy="405130"/>
          </a:xfrm>
          <a:custGeom>
            <a:avLst/>
            <a:gdLst/>
            <a:ahLst/>
            <a:cxnLst/>
            <a:rect l="l" t="t" r="r" b="b"/>
            <a:pathLst>
              <a:path h="405130">
                <a:moveTo>
                  <a:pt x="0" y="0"/>
                </a:moveTo>
                <a:lnTo>
                  <a:pt x="0" y="405129"/>
                </a:lnTo>
              </a:path>
            </a:pathLst>
          </a:custGeom>
          <a:ln w="3809">
            <a:solidFill>
              <a:srgbClr val="A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1816100" y="2143125"/>
            <a:ext cx="2310130" cy="0"/>
          </a:xfrm>
          <a:custGeom>
            <a:avLst/>
            <a:gdLst/>
            <a:ahLst/>
            <a:cxnLst/>
            <a:rect l="l" t="t" r="r" b="b"/>
            <a:pathLst>
              <a:path w="2310130">
                <a:moveTo>
                  <a:pt x="0" y="0"/>
                </a:moveTo>
                <a:lnTo>
                  <a:pt x="2310130" y="0"/>
                </a:lnTo>
              </a:path>
            </a:pathLst>
          </a:custGeom>
          <a:ln w="3810">
            <a:solidFill>
              <a:srgbClr val="A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1818004" y="1743710"/>
            <a:ext cx="0" cy="397510"/>
          </a:xfrm>
          <a:custGeom>
            <a:avLst/>
            <a:gdLst/>
            <a:ahLst/>
            <a:cxnLst/>
            <a:rect l="l" t="t" r="r" b="b"/>
            <a:pathLst>
              <a:path h="397510">
                <a:moveTo>
                  <a:pt x="0" y="0"/>
                </a:moveTo>
                <a:lnTo>
                  <a:pt x="0" y="397510"/>
                </a:lnTo>
              </a:path>
            </a:pathLst>
          </a:custGeom>
          <a:ln w="3810">
            <a:solidFill>
              <a:srgbClr val="A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1816100" y="1741804"/>
            <a:ext cx="2310130" cy="0"/>
          </a:xfrm>
          <a:custGeom>
            <a:avLst/>
            <a:gdLst/>
            <a:ahLst/>
            <a:cxnLst/>
            <a:rect l="l" t="t" r="r" b="b"/>
            <a:pathLst>
              <a:path w="2310130">
                <a:moveTo>
                  <a:pt x="0" y="0"/>
                </a:moveTo>
                <a:lnTo>
                  <a:pt x="2310130" y="0"/>
                </a:lnTo>
              </a:path>
            </a:pathLst>
          </a:custGeom>
          <a:ln w="3809">
            <a:solidFill>
              <a:srgbClr val="A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4124325" y="1743710"/>
            <a:ext cx="0" cy="397510"/>
          </a:xfrm>
          <a:custGeom>
            <a:avLst/>
            <a:gdLst/>
            <a:ahLst/>
            <a:cxnLst/>
            <a:rect l="l" t="t" r="r" b="b"/>
            <a:pathLst>
              <a:path h="397510">
                <a:moveTo>
                  <a:pt x="0" y="0"/>
                </a:moveTo>
                <a:lnTo>
                  <a:pt x="0" y="397510"/>
                </a:lnTo>
              </a:path>
            </a:pathLst>
          </a:custGeom>
          <a:ln w="3810">
            <a:solidFill>
              <a:srgbClr val="A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1819909" y="2139314"/>
            <a:ext cx="2302510" cy="0"/>
          </a:xfrm>
          <a:custGeom>
            <a:avLst/>
            <a:gdLst/>
            <a:ahLst/>
            <a:cxnLst/>
            <a:rect l="l" t="t" r="r" b="b"/>
            <a:pathLst>
              <a:path w="2302510">
                <a:moveTo>
                  <a:pt x="0" y="0"/>
                </a:moveTo>
                <a:lnTo>
                  <a:pt x="2302510" y="0"/>
                </a:lnTo>
              </a:path>
            </a:pathLst>
          </a:custGeom>
          <a:ln w="3810">
            <a:solidFill>
              <a:srgbClr val="A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1821815" y="1747520"/>
            <a:ext cx="0" cy="389890"/>
          </a:xfrm>
          <a:custGeom>
            <a:avLst/>
            <a:gdLst/>
            <a:ahLst/>
            <a:cxnLst/>
            <a:rect l="l" t="t" r="r" b="b"/>
            <a:pathLst>
              <a:path h="389889">
                <a:moveTo>
                  <a:pt x="0" y="0"/>
                </a:moveTo>
                <a:lnTo>
                  <a:pt x="0" y="389889"/>
                </a:lnTo>
              </a:path>
            </a:pathLst>
          </a:custGeom>
          <a:ln w="3810">
            <a:solidFill>
              <a:srgbClr val="A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1819909" y="1745614"/>
            <a:ext cx="2302510" cy="0"/>
          </a:xfrm>
          <a:custGeom>
            <a:avLst/>
            <a:gdLst/>
            <a:ahLst/>
            <a:cxnLst/>
            <a:rect l="l" t="t" r="r" b="b"/>
            <a:pathLst>
              <a:path w="2302510">
                <a:moveTo>
                  <a:pt x="0" y="0"/>
                </a:moveTo>
                <a:lnTo>
                  <a:pt x="2302510" y="0"/>
                </a:lnTo>
              </a:path>
            </a:pathLst>
          </a:custGeom>
          <a:ln w="3810">
            <a:solidFill>
              <a:srgbClr val="A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4120514" y="1747520"/>
            <a:ext cx="0" cy="389890"/>
          </a:xfrm>
          <a:custGeom>
            <a:avLst/>
            <a:gdLst/>
            <a:ahLst/>
            <a:cxnLst/>
            <a:rect l="l" t="t" r="r" b="b"/>
            <a:pathLst>
              <a:path h="389889">
                <a:moveTo>
                  <a:pt x="0" y="0"/>
                </a:moveTo>
                <a:lnTo>
                  <a:pt x="0" y="389889"/>
                </a:lnTo>
              </a:path>
            </a:pathLst>
          </a:custGeom>
          <a:ln w="3809">
            <a:solidFill>
              <a:srgbClr val="A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1823720" y="2135504"/>
            <a:ext cx="2294890" cy="0"/>
          </a:xfrm>
          <a:custGeom>
            <a:avLst/>
            <a:gdLst/>
            <a:ahLst/>
            <a:cxnLst/>
            <a:rect l="l" t="t" r="r" b="b"/>
            <a:pathLst>
              <a:path w="2294890">
                <a:moveTo>
                  <a:pt x="0" y="0"/>
                </a:moveTo>
                <a:lnTo>
                  <a:pt x="2294890" y="0"/>
                </a:lnTo>
              </a:path>
            </a:pathLst>
          </a:custGeom>
          <a:ln w="3809">
            <a:solidFill>
              <a:srgbClr val="B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1825625" y="1751329"/>
            <a:ext cx="0" cy="382270"/>
          </a:xfrm>
          <a:custGeom>
            <a:avLst/>
            <a:gdLst/>
            <a:ahLst/>
            <a:cxnLst/>
            <a:rect l="l" t="t" r="r" b="b"/>
            <a:pathLst>
              <a:path h="382269">
                <a:moveTo>
                  <a:pt x="0" y="0"/>
                </a:moveTo>
                <a:lnTo>
                  <a:pt x="0" y="382270"/>
                </a:lnTo>
              </a:path>
            </a:pathLst>
          </a:custGeom>
          <a:ln w="3809">
            <a:solidFill>
              <a:srgbClr val="B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1823720" y="1749425"/>
            <a:ext cx="2294890" cy="0"/>
          </a:xfrm>
          <a:custGeom>
            <a:avLst/>
            <a:gdLst/>
            <a:ahLst/>
            <a:cxnLst/>
            <a:rect l="l" t="t" r="r" b="b"/>
            <a:pathLst>
              <a:path w="2294890">
                <a:moveTo>
                  <a:pt x="0" y="0"/>
                </a:moveTo>
                <a:lnTo>
                  <a:pt x="2294890" y="0"/>
                </a:lnTo>
              </a:path>
            </a:pathLst>
          </a:custGeom>
          <a:ln w="3810">
            <a:solidFill>
              <a:srgbClr val="B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4116704" y="1751329"/>
            <a:ext cx="0" cy="382270"/>
          </a:xfrm>
          <a:custGeom>
            <a:avLst/>
            <a:gdLst/>
            <a:ahLst/>
            <a:cxnLst/>
            <a:rect l="l" t="t" r="r" b="b"/>
            <a:pathLst>
              <a:path h="382269">
                <a:moveTo>
                  <a:pt x="0" y="0"/>
                </a:moveTo>
                <a:lnTo>
                  <a:pt x="0" y="382270"/>
                </a:lnTo>
              </a:path>
            </a:pathLst>
          </a:custGeom>
          <a:ln w="3810">
            <a:solidFill>
              <a:srgbClr val="B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1827529" y="2132329"/>
            <a:ext cx="2287270" cy="0"/>
          </a:xfrm>
          <a:custGeom>
            <a:avLst/>
            <a:gdLst/>
            <a:ahLst/>
            <a:cxnLst/>
            <a:rect l="l" t="t" r="r" b="b"/>
            <a:pathLst>
              <a:path w="2287270">
                <a:moveTo>
                  <a:pt x="0" y="0"/>
                </a:moveTo>
                <a:lnTo>
                  <a:pt x="2287270" y="0"/>
                </a:lnTo>
              </a:path>
            </a:pathLst>
          </a:custGeom>
          <a:ln w="3175">
            <a:solidFill>
              <a:srgbClr val="B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1829434" y="1755139"/>
            <a:ext cx="0" cy="375920"/>
          </a:xfrm>
          <a:custGeom>
            <a:avLst/>
            <a:gdLst/>
            <a:ahLst/>
            <a:cxnLst/>
            <a:rect l="l" t="t" r="r" b="b"/>
            <a:pathLst>
              <a:path h="375919">
                <a:moveTo>
                  <a:pt x="0" y="0"/>
                </a:moveTo>
                <a:lnTo>
                  <a:pt x="0" y="375919"/>
                </a:lnTo>
              </a:path>
            </a:pathLst>
          </a:custGeom>
          <a:ln w="3810">
            <a:solidFill>
              <a:srgbClr val="B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1827529" y="1753235"/>
            <a:ext cx="2287270" cy="0"/>
          </a:xfrm>
          <a:custGeom>
            <a:avLst/>
            <a:gdLst/>
            <a:ahLst/>
            <a:cxnLst/>
            <a:rect l="l" t="t" r="r" b="b"/>
            <a:pathLst>
              <a:path w="2287270">
                <a:moveTo>
                  <a:pt x="0" y="0"/>
                </a:moveTo>
                <a:lnTo>
                  <a:pt x="2287270" y="0"/>
                </a:lnTo>
              </a:path>
            </a:pathLst>
          </a:custGeom>
          <a:ln w="3810">
            <a:solidFill>
              <a:srgbClr val="B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4113529" y="1755139"/>
            <a:ext cx="0" cy="375920"/>
          </a:xfrm>
          <a:custGeom>
            <a:avLst/>
            <a:gdLst/>
            <a:ahLst/>
            <a:cxnLst/>
            <a:rect l="l" t="t" r="r" b="b"/>
            <a:pathLst>
              <a:path h="375919">
                <a:moveTo>
                  <a:pt x="0" y="0"/>
                </a:moveTo>
                <a:lnTo>
                  <a:pt x="0" y="375920"/>
                </a:lnTo>
              </a:path>
            </a:pathLst>
          </a:custGeom>
          <a:ln w="3175">
            <a:solidFill>
              <a:srgbClr val="B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1831340" y="2129154"/>
            <a:ext cx="2280920" cy="0"/>
          </a:xfrm>
          <a:custGeom>
            <a:avLst/>
            <a:gdLst/>
            <a:ahLst/>
            <a:cxnLst/>
            <a:rect l="l" t="t" r="r" b="b"/>
            <a:pathLst>
              <a:path w="2280920">
                <a:moveTo>
                  <a:pt x="0" y="0"/>
                </a:moveTo>
                <a:lnTo>
                  <a:pt x="2280920" y="0"/>
                </a:lnTo>
              </a:path>
            </a:pathLst>
          </a:custGeom>
          <a:ln w="3809">
            <a:solidFill>
              <a:srgbClr val="B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1832609" y="1757679"/>
            <a:ext cx="0" cy="369570"/>
          </a:xfrm>
          <a:custGeom>
            <a:avLst/>
            <a:gdLst/>
            <a:ahLst/>
            <a:cxnLst/>
            <a:rect l="l" t="t" r="r" b="b"/>
            <a:pathLst>
              <a:path h="369569">
                <a:moveTo>
                  <a:pt x="0" y="0"/>
                </a:moveTo>
                <a:lnTo>
                  <a:pt x="0" y="369570"/>
                </a:lnTo>
              </a:path>
            </a:pathLst>
          </a:custGeom>
          <a:ln w="3175">
            <a:solidFill>
              <a:srgbClr val="B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1831340" y="1756410"/>
            <a:ext cx="2280920" cy="0"/>
          </a:xfrm>
          <a:custGeom>
            <a:avLst/>
            <a:gdLst/>
            <a:ahLst/>
            <a:cxnLst/>
            <a:rect l="l" t="t" r="r" b="b"/>
            <a:pathLst>
              <a:path w="2280920">
                <a:moveTo>
                  <a:pt x="0" y="0"/>
                </a:moveTo>
                <a:lnTo>
                  <a:pt x="2280920" y="0"/>
                </a:lnTo>
              </a:path>
            </a:pathLst>
          </a:custGeom>
          <a:ln w="3175">
            <a:solidFill>
              <a:srgbClr val="B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4110354" y="1757679"/>
            <a:ext cx="0" cy="369570"/>
          </a:xfrm>
          <a:custGeom>
            <a:avLst/>
            <a:gdLst/>
            <a:ahLst/>
            <a:cxnLst/>
            <a:rect l="l" t="t" r="r" b="b"/>
            <a:pathLst>
              <a:path h="369569">
                <a:moveTo>
                  <a:pt x="0" y="0"/>
                </a:moveTo>
                <a:lnTo>
                  <a:pt x="0" y="369570"/>
                </a:lnTo>
              </a:path>
            </a:pathLst>
          </a:custGeom>
          <a:ln w="3810">
            <a:solidFill>
              <a:srgbClr val="B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1833879" y="2125345"/>
            <a:ext cx="2274570" cy="0"/>
          </a:xfrm>
          <a:custGeom>
            <a:avLst/>
            <a:gdLst/>
            <a:ahLst/>
            <a:cxnLst/>
            <a:rect l="l" t="t" r="r" b="b"/>
            <a:pathLst>
              <a:path w="2274570">
                <a:moveTo>
                  <a:pt x="0" y="0"/>
                </a:moveTo>
                <a:lnTo>
                  <a:pt x="2274570" y="0"/>
                </a:lnTo>
              </a:path>
            </a:pathLst>
          </a:custGeom>
          <a:ln w="3810">
            <a:solidFill>
              <a:srgbClr val="B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1835784" y="1761489"/>
            <a:ext cx="0" cy="361950"/>
          </a:xfrm>
          <a:custGeom>
            <a:avLst/>
            <a:gdLst/>
            <a:ahLst/>
            <a:cxnLst/>
            <a:rect l="l" t="t" r="r" b="b"/>
            <a:pathLst>
              <a:path h="361950">
                <a:moveTo>
                  <a:pt x="0" y="0"/>
                </a:moveTo>
                <a:lnTo>
                  <a:pt x="0" y="361950"/>
                </a:lnTo>
              </a:path>
            </a:pathLst>
          </a:custGeom>
          <a:ln w="3810">
            <a:solidFill>
              <a:srgbClr val="B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1833879" y="1759585"/>
            <a:ext cx="2274570" cy="0"/>
          </a:xfrm>
          <a:custGeom>
            <a:avLst/>
            <a:gdLst/>
            <a:ahLst/>
            <a:cxnLst/>
            <a:rect l="l" t="t" r="r" b="b"/>
            <a:pathLst>
              <a:path w="2274570">
                <a:moveTo>
                  <a:pt x="0" y="0"/>
                </a:moveTo>
                <a:lnTo>
                  <a:pt x="2274570" y="0"/>
                </a:lnTo>
              </a:path>
            </a:pathLst>
          </a:custGeom>
          <a:ln w="3810">
            <a:solidFill>
              <a:srgbClr val="B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4106545" y="1761489"/>
            <a:ext cx="0" cy="361950"/>
          </a:xfrm>
          <a:custGeom>
            <a:avLst/>
            <a:gdLst/>
            <a:ahLst/>
            <a:cxnLst/>
            <a:rect l="l" t="t" r="r" b="b"/>
            <a:pathLst>
              <a:path h="361950">
                <a:moveTo>
                  <a:pt x="0" y="0"/>
                </a:moveTo>
                <a:lnTo>
                  <a:pt x="0" y="361950"/>
                </a:lnTo>
              </a:path>
            </a:pathLst>
          </a:custGeom>
          <a:ln w="3810">
            <a:solidFill>
              <a:srgbClr val="B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1837690" y="2121535"/>
            <a:ext cx="2266950" cy="0"/>
          </a:xfrm>
          <a:custGeom>
            <a:avLst/>
            <a:gdLst/>
            <a:ahLst/>
            <a:cxnLst/>
            <a:rect l="l" t="t" r="r" b="b"/>
            <a:pathLst>
              <a:path w="2266950">
                <a:moveTo>
                  <a:pt x="0" y="0"/>
                </a:moveTo>
                <a:lnTo>
                  <a:pt x="2266950" y="0"/>
                </a:lnTo>
              </a:path>
            </a:pathLst>
          </a:custGeom>
          <a:ln w="3810">
            <a:solidFill>
              <a:srgbClr val="B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1839595" y="1765300"/>
            <a:ext cx="0" cy="354330"/>
          </a:xfrm>
          <a:custGeom>
            <a:avLst/>
            <a:gdLst/>
            <a:ahLst/>
            <a:cxnLst/>
            <a:rect l="l" t="t" r="r" b="b"/>
            <a:pathLst>
              <a:path h="354330">
                <a:moveTo>
                  <a:pt x="0" y="0"/>
                </a:moveTo>
                <a:lnTo>
                  <a:pt x="0" y="354329"/>
                </a:lnTo>
              </a:path>
            </a:pathLst>
          </a:custGeom>
          <a:ln w="3810">
            <a:solidFill>
              <a:srgbClr val="B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1837690" y="1763395"/>
            <a:ext cx="2266950" cy="0"/>
          </a:xfrm>
          <a:custGeom>
            <a:avLst/>
            <a:gdLst/>
            <a:ahLst/>
            <a:cxnLst/>
            <a:rect l="l" t="t" r="r" b="b"/>
            <a:pathLst>
              <a:path w="2266950">
                <a:moveTo>
                  <a:pt x="0" y="0"/>
                </a:moveTo>
                <a:lnTo>
                  <a:pt x="2266950" y="0"/>
                </a:lnTo>
              </a:path>
            </a:pathLst>
          </a:custGeom>
          <a:ln w="3810">
            <a:solidFill>
              <a:srgbClr val="B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4102735" y="1765300"/>
            <a:ext cx="0" cy="354330"/>
          </a:xfrm>
          <a:custGeom>
            <a:avLst/>
            <a:gdLst/>
            <a:ahLst/>
            <a:cxnLst/>
            <a:rect l="l" t="t" r="r" b="b"/>
            <a:pathLst>
              <a:path h="354330">
                <a:moveTo>
                  <a:pt x="0" y="0"/>
                </a:moveTo>
                <a:lnTo>
                  <a:pt x="0" y="354329"/>
                </a:lnTo>
              </a:path>
            </a:pathLst>
          </a:custGeom>
          <a:ln w="3809">
            <a:solidFill>
              <a:srgbClr val="B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1841500" y="2117725"/>
            <a:ext cx="2259330" cy="0"/>
          </a:xfrm>
          <a:custGeom>
            <a:avLst/>
            <a:gdLst/>
            <a:ahLst/>
            <a:cxnLst/>
            <a:rect l="l" t="t" r="r" b="b"/>
            <a:pathLst>
              <a:path w="2259330">
                <a:moveTo>
                  <a:pt x="0" y="0"/>
                </a:moveTo>
                <a:lnTo>
                  <a:pt x="2259330" y="0"/>
                </a:lnTo>
              </a:path>
            </a:pathLst>
          </a:custGeom>
          <a:ln w="3810">
            <a:solidFill>
              <a:srgbClr val="B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1843404" y="1769110"/>
            <a:ext cx="0" cy="346710"/>
          </a:xfrm>
          <a:custGeom>
            <a:avLst/>
            <a:gdLst/>
            <a:ahLst/>
            <a:cxnLst/>
            <a:rect l="l" t="t" r="r" b="b"/>
            <a:pathLst>
              <a:path h="346710">
                <a:moveTo>
                  <a:pt x="0" y="0"/>
                </a:moveTo>
                <a:lnTo>
                  <a:pt x="0" y="346710"/>
                </a:lnTo>
              </a:path>
            </a:pathLst>
          </a:custGeom>
          <a:ln w="3810">
            <a:solidFill>
              <a:srgbClr val="B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1841500" y="1767204"/>
            <a:ext cx="2259330" cy="0"/>
          </a:xfrm>
          <a:custGeom>
            <a:avLst/>
            <a:gdLst/>
            <a:ahLst/>
            <a:cxnLst/>
            <a:rect l="l" t="t" r="r" b="b"/>
            <a:pathLst>
              <a:path w="2259330">
                <a:moveTo>
                  <a:pt x="0" y="0"/>
                </a:moveTo>
                <a:lnTo>
                  <a:pt x="2259330" y="0"/>
                </a:lnTo>
              </a:path>
            </a:pathLst>
          </a:custGeom>
          <a:ln w="3809">
            <a:solidFill>
              <a:srgbClr val="B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4098925" y="1769110"/>
            <a:ext cx="0" cy="346710"/>
          </a:xfrm>
          <a:custGeom>
            <a:avLst/>
            <a:gdLst/>
            <a:ahLst/>
            <a:cxnLst/>
            <a:rect l="l" t="t" r="r" b="b"/>
            <a:pathLst>
              <a:path h="346710">
                <a:moveTo>
                  <a:pt x="0" y="0"/>
                </a:moveTo>
                <a:lnTo>
                  <a:pt x="0" y="346710"/>
                </a:lnTo>
              </a:path>
            </a:pathLst>
          </a:custGeom>
          <a:ln w="3810">
            <a:solidFill>
              <a:srgbClr val="B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1845309" y="2113914"/>
            <a:ext cx="2251710" cy="0"/>
          </a:xfrm>
          <a:custGeom>
            <a:avLst/>
            <a:gdLst/>
            <a:ahLst/>
            <a:cxnLst/>
            <a:rect l="l" t="t" r="r" b="b"/>
            <a:pathLst>
              <a:path w="2251710">
                <a:moveTo>
                  <a:pt x="0" y="0"/>
                </a:moveTo>
                <a:lnTo>
                  <a:pt x="2251710" y="0"/>
                </a:lnTo>
              </a:path>
            </a:pathLst>
          </a:custGeom>
          <a:ln w="3810">
            <a:solidFill>
              <a:srgbClr val="B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1847215" y="1772920"/>
            <a:ext cx="0" cy="339090"/>
          </a:xfrm>
          <a:custGeom>
            <a:avLst/>
            <a:gdLst/>
            <a:ahLst/>
            <a:cxnLst/>
            <a:rect l="l" t="t" r="r" b="b"/>
            <a:pathLst>
              <a:path h="339089">
                <a:moveTo>
                  <a:pt x="0" y="0"/>
                </a:moveTo>
                <a:lnTo>
                  <a:pt x="0" y="339089"/>
                </a:lnTo>
              </a:path>
            </a:pathLst>
          </a:custGeom>
          <a:ln w="3810">
            <a:solidFill>
              <a:srgbClr val="B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1845309" y="1771014"/>
            <a:ext cx="2251710" cy="0"/>
          </a:xfrm>
          <a:custGeom>
            <a:avLst/>
            <a:gdLst/>
            <a:ahLst/>
            <a:cxnLst/>
            <a:rect l="l" t="t" r="r" b="b"/>
            <a:pathLst>
              <a:path w="2251710">
                <a:moveTo>
                  <a:pt x="0" y="0"/>
                </a:moveTo>
                <a:lnTo>
                  <a:pt x="2251710" y="0"/>
                </a:lnTo>
              </a:path>
            </a:pathLst>
          </a:custGeom>
          <a:ln w="3810">
            <a:solidFill>
              <a:srgbClr val="B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4095114" y="1772920"/>
            <a:ext cx="0" cy="339090"/>
          </a:xfrm>
          <a:custGeom>
            <a:avLst/>
            <a:gdLst/>
            <a:ahLst/>
            <a:cxnLst/>
            <a:rect l="l" t="t" r="r" b="b"/>
            <a:pathLst>
              <a:path h="339089">
                <a:moveTo>
                  <a:pt x="0" y="0"/>
                </a:moveTo>
                <a:lnTo>
                  <a:pt x="0" y="339089"/>
                </a:lnTo>
              </a:path>
            </a:pathLst>
          </a:custGeom>
          <a:ln w="3809">
            <a:solidFill>
              <a:srgbClr val="B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1849120" y="2110104"/>
            <a:ext cx="2244090" cy="0"/>
          </a:xfrm>
          <a:custGeom>
            <a:avLst/>
            <a:gdLst/>
            <a:ahLst/>
            <a:cxnLst/>
            <a:rect l="l" t="t" r="r" b="b"/>
            <a:pathLst>
              <a:path w="2244090">
                <a:moveTo>
                  <a:pt x="0" y="0"/>
                </a:moveTo>
                <a:lnTo>
                  <a:pt x="2244090" y="0"/>
                </a:lnTo>
              </a:path>
            </a:pathLst>
          </a:custGeom>
          <a:ln w="3809">
            <a:solidFill>
              <a:srgbClr val="B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1851025" y="1776729"/>
            <a:ext cx="0" cy="331470"/>
          </a:xfrm>
          <a:custGeom>
            <a:avLst/>
            <a:gdLst/>
            <a:ahLst/>
            <a:cxnLst/>
            <a:rect l="l" t="t" r="r" b="b"/>
            <a:pathLst>
              <a:path h="331469">
                <a:moveTo>
                  <a:pt x="0" y="0"/>
                </a:moveTo>
                <a:lnTo>
                  <a:pt x="0" y="331470"/>
                </a:lnTo>
              </a:path>
            </a:pathLst>
          </a:custGeom>
          <a:ln w="3809">
            <a:solidFill>
              <a:srgbClr val="B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1849120" y="1774825"/>
            <a:ext cx="2244090" cy="0"/>
          </a:xfrm>
          <a:custGeom>
            <a:avLst/>
            <a:gdLst/>
            <a:ahLst/>
            <a:cxnLst/>
            <a:rect l="l" t="t" r="r" b="b"/>
            <a:pathLst>
              <a:path w="2244090">
                <a:moveTo>
                  <a:pt x="0" y="0"/>
                </a:moveTo>
                <a:lnTo>
                  <a:pt x="2244090" y="0"/>
                </a:lnTo>
              </a:path>
            </a:pathLst>
          </a:custGeom>
          <a:ln w="3810">
            <a:solidFill>
              <a:srgbClr val="B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4091304" y="1776729"/>
            <a:ext cx="0" cy="331470"/>
          </a:xfrm>
          <a:custGeom>
            <a:avLst/>
            <a:gdLst/>
            <a:ahLst/>
            <a:cxnLst/>
            <a:rect l="l" t="t" r="r" b="b"/>
            <a:pathLst>
              <a:path h="331469">
                <a:moveTo>
                  <a:pt x="0" y="0"/>
                </a:moveTo>
                <a:lnTo>
                  <a:pt x="0" y="331470"/>
                </a:lnTo>
              </a:path>
            </a:pathLst>
          </a:custGeom>
          <a:ln w="3810">
            <a:solidFill>
              <a:srgbClr val="B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1852929" y="2106295"/>
            <a:ext cx="2236470" cy="0"/>
          </a:xfrm>
          <a:custGeom>
            <a:avLst/>
            <a:gdLst/>
            <a:ahLst/>
            <a:cxnLst/>
            <a:rect l="l" t="t" r="r" b="b"/>
            <a:pathLst>
              <a:path w="2236470">
                <a:moveTo>
                  <a:pt x="0" y="0"/>
                </a:moveTo>
                <a:lnTo>
                  <a:pt x="2236470" y="0"/>
                </a:lnTo>
              </a:path>
            </a:pathLst>
          </a:custGeom>
          <a:ln w="3810">
            <a:solidFill>
              <a:srgbClr val="B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1854834" y="1780539"/>
            <a:ext cx="0" cy="323850"/>
          </a:xfrm>
          <a:custGeom>
            <a:avLst/>
            <a:gdLst/>
            <a:ahLst/>
            <a:cxnLst/>
            <a:rect l="l" t="t" r="r" b="b"/>
            <a:pathLst>
              <a:path h="323850">
                <a:moveTo>
                  <a:pt x="0" y="0"/>
                </a:moveTo>
                <a:lnTo>
                  <a:pt x="0" y="323850"/>
                </a:lnTo>
              </a:path>
            </a:pathLst>
          </a:custGeom>
          <a:ln w="3810">
            <a:solidFill>
              <a:srgbClr val="B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1852929" y="1778635"/>
            <a:ext cx="2236470" cy="0"/>
          </a:xfrm>
          <a:custGeom>
            <a:avLst/>
            <a:gdLst/>
            <a:ahLst/>
            <a:cxnLst/>
            <a:rect l="l" t="t" r="r" b="b"/>
            <a:pathLst>
              <a:path w="2236470">
                <a:moveTo>
                  <a:pt x="0" y="0"/>
                </a:moveTo>
                <a:lnTo>
                  <a:pt x="2236470" y="0"/>
                </a:lnTo>
              </a:path>
            </a:pathLst>
          </a:custGeom>
          <a:ln w="3810">
            <a:solidFill>
              <a:srgbClr val="B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4087495" y="1780539"/>
            <a:ext cx="0" cy="323850"/>
          </a:xfrm>
          <a:custGeom>
            <a:avLst/>
            <a:gdLst/>
            <a:ahLst/>
            <a:cxnLst/>
            <a:rect l="l" t="t" r="r" b="b"/>
            <a:pathLst>
              <a:path h="323850">
                <a:moveTo>
                  <a:pt x="0" y="0"/>
                </a:moveTo>
                <a:lnTo>
                  <a:pt x="0" y="323850"/>
                </a:lnTo>
              </a:path>
            </a:pathLst>
          </a:custGeom>
          <a:ln w="3810">
            <a:solidFill>
              <a:srgbClr val="B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1856740" y="2103120"/>
            <a:ext cx="2228850" cy="0"/>
          </a:xfrm>
          <a:custGeom>
            <a:avLst/>
            <a:gdLst/>
            <a:ahLst/>
            <a:cxnLst/>
            <a:rect l="l" t="t" r="r" b="b"/>
            <a:pathLst>
              <a:path w="2228850">
                <a:moveTo>
                  <a:pt x="0" y="0"/>
                </a:moveTo>
                <a:lnTo>
                  <a:pt x="2228850" y="0"/>
                </a:lnTo>
              </a:path>
            </a:pathLst>
          </a:custGeom>
          <a:ln w="3175">
            <a:solidFill>
              <a:srgbClr val="B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1858009" y="1784350"/>
            <a:ext cx="0" cy="317500"/>
          </a:xfrm>
          <a:custGeom>
            <a:avLst/>
            <a:gdLst/>
            <a:ahLst/>
            <a:cxnLst/>
            <a:rect l="l" t="t" r="r" b="b"/>
            <a:pathLst>
              <a:path h="317500">
                <a:moveTo>
                  <a:pt x="0" y="0"/>
                </a:moveTo>
                <a:lnTo>
                  <a:pt x="0" y="317500"/>
                </a:lnTo>
              </a:path>
            </a:pathLst>
          </a:custGeom>
          <a:ln w="3175">
            <a:solidFill>
              <a:srgbClr val="B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1856740" y="1782445"/>
            <a:ext cx="2228850" cy="0"/>
          </a:xfrm>
          <a:custGeom>
            <a:avLst/>
            <a:gdLst/>
            <a:ahLst/>
            <a:cxnLst/>
            <a:rect l="l" t="t" r="r" b="b"/>
            <a:pathLst>
              <a:path w="2228850">
                <a:moveTo>
                  <a:pt x="0" y="0"/>
                </a:moveTo>
                <a:lnTo>
                  <a:pt x="2228850" y="0"/>
                </a:lnTo>
              </a:path>
            </a:pathLst>
          </a:custGeom>
          <a:ln w="3810">
            <a:solidFill>
              <a:srgbClr val="B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4084320" y="1784350"/>
            <a:ext cx="0" cy="317500"/>
          </a:xfrm>
          <a:custGeom>
            <a:avLst/>
            <a:gdLst/>
            <a:ahLst/>
            <a:cxnLst/>
            <a:rect l="l" t="t" r="r" b="b"/>
            <a:pathLst>
              <a:path h="317500">
                <a:moveTo>
                  <a:pt x="0" y="0"/>
                </a:moveTo>
                <a:lnTo>
                  <a:pt x="0" y="317500"/>
                </a:lnTo>
              </a:path>
            </a:pathLst>
          </a:custGeom>
          <a:ln w="3175">
            <a:solidFill>
              <a:srgbClr val="B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1859279" y="2099945"/>
            <a:ext cx="2223770" cy="0"/>
          </a:xfrm>
          <a:custGeom>
            <a:avLst/>
            <a:gdLst/>
            <a:ahLst/>
            <a:cxnLst/>
            <a:rect l="l" t="t" r="r" b="b"/>
            <a:pathLst>
              <a:path w="2223770">
                <a:moveTo>
                  <a:pt x="0" y="0"/>
                </a:moveTo>
                <a:lnTo>
                  <a:pt x="2223770" y="0"/>
                </a:lnTo>
              </a:path>
            </a:pathLst>
          </a:custGeom>
          <a:ln w="3810">
            <a:solidFill>
              <a:srgbClr val="B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1861184" y="1786889"/>
            <a:ext cx="0" cy="311150"/>
          </a:xfrm>
          <a:custGeom>
            <a:avLst/>
            <a:gdLst/>
            <a:ahLst/>
            <a:cxnLst/>
            <a:rect l="l" t="t" r="r" b="b"/>
            <a:pathLst>
              <a:path h="311150">
                <a:moveTo>
                  <a:pt x="0" y="0"/>
                </a:moveTo>
                <a:lnTo>
                  <a:pt x="0" y="311150"/>
                </a:lnTo>
              </a:path>
            </a:pathLst>
          </a:custGeom>
          <a:ln w="3810">
            <a:solidFill>
              <a:srgbClr val="B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1859279" y="1785620"/>
            <a:ext cx="2223770" cy="0"/>
          </a:xfrm>
          <a:custGeom>
            <a:avLst/>
            <a:gdLst/>
            <a:ahLst/>
            <a:cxnLst/>
            <a:rect l="l" t="t" r="r" b="b"/>
            <a:pathLst>
              <a:path w="2223770">
                <a:moveTo>
                  <a:pt x="0" y="0"/>
                </a:moveTo>
                <a:lnTo>
                  <a:pt x="2223770" y="0"/>
                </a:lnTo>
              </a:path>
            </a:pathLst>
          </a:custGeom>
          <a:ln w="3175">
            <a:solidFill>
              <a:srgbClr val="B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4081145" y="1786889"/>
            <a:ext cx="0" cy="311150"/>
          </a:xfrm>
          <a:custGeom>
            <a:avLst/>
            <a:gdLst/>
            <a:ahLst/>
            <a:cxnLst/>
            <a:rect l="l" t="t" r="r" b="b"/>
            <a:pathLst>
              <a:path h="311150">
                <a:moveTo>
                  <a:pt x="0" y="0"/>
                </a:moveTo>
                <a:lnTo>
                  <a:pt x="0" y="311150"/>
                </a:lnTo>
              </a:path>
            </a:pathLst>
          </a:custGeom>
          <a:ln w="3810">
            <a:solidFill>
              <a:srgbClr val="B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1863090" y="2096135"/>
            <a:ext cx="2216150" cy="0"/>
          </a:xfrm>
          <a:custGeom>
            <a:avLst/>
            <a:gdLst/>
            <a:ahLst/>
            <a:cxnLst/>
            <a:rect l="l" t="t" r="r" b="b"/>
            <a:pathLst>
              <a:path w="2216150">
                <a:moveTo>
                  <a:pt x="0" y="0"/>
                </a:moveTo>
                <a:lnTo>
                  <a:pt x="2216150" y="0"/>
                </a:lnTo>
              </a:path>
            </a:pathLst>
          </a:custGeom>
          <a:ln w="3810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1864995" y="1790700"/>
            <a:ext cx="0" cy="303530"/>
          </a:xfrm>
          <a:custGeom>
            <a:avLst/>
            <a:gdLst/>
            <a:ahLst/>
            <a:cxnLst/>
            <a:rect l="l" t="t" r="r" b="b"/>
            <a:pathLst>
              <a:path h="303530">
                <a:moveTo>
                  <a:pt x="0" y="0"/>
                </a:moveTo>
                <a:lnTo>
                  <a:pt x="0" y="303529"/>
                </a:lnTo>
              </a:path>
            </a:pathLst>
          </a:custGeom>
          <a:ln w="3810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1863090" y="1788795"/>
            <a:ext cx="2216150" cy="0"/>
          </a:xfrm>
          <a:custGeom>
            <a:avLst/>
            <a:gdLst/>
            <a:ahLst/>
            <a:cxnLst/>
            <a:rect l="l" t="t" r="r" b="b"/>
            <a:pathLst>
              <a:path w="2216150">
                <a:moveTo>
                  <a:pt x="0" y="0"/>
                </a:moveTo>
                <a:lnTo>
                  <a:pt x="2216150" y="0"/>
                </a:lnTo>
              </a:path>
            </a:pathLst>
          </a:custGeom>
          <a:ln w="3810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4077335" y="1790700"/>
            <a:ext cx="0" cy="303530"/>
          </a:xfrm>
          <a:custGeom>
            <a:avLst/>
            <a:gdLst/>
            <a:ahLst/>
            <a:cxnLst/>
            <a:rect l="l" t="t" r="r" b="b"/>
            <a:pathLst>
              <a:path h="303530">
                <a:moveTo>
                  <a:pt x="0" y="0"/>
                </a:moveTo>
                <a:lnTo>
                  <a:pt x="0" y="303529"/>
                </a:lnTo>
              </a:path>
            </a:pathLst>
          </a:custGeom>
          <a:ln w="3809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1866900" y="2092325"/>
            <a:ext cx="2208530" cy="0"/>
          </a:xfrm>
          <a:custGeom>
            <a:avLst/>
            <a:gdLst/>
            <a:ahLst/>
            <a:cxnLst/>
            <a:rect l="l" t="t" r="r" b="b"/>
            <a:pathLst>
              <a:path w="2208530">
                <a:moveTo>
                  <a:pt x="0" y="0"/>
                </a:moveTo>
                <a:lnTo>
                  <a:pt x="2208530" y="0"/>
                </a:lnTo>
              </a:path>
            </a:pathLst>
          </a:custGeom>
          <a:ln w="3810">
            <a:solidFill>
              <a:srgbClr val="C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1868804" y="1794510"/>
            <a:ext cx="0" cy="295910"/>
          </a:xfrm>
          <a:custGeom>
            <a:avLst/>
            <a:gdLst/>
            <a:ahLst/>
            <a:cxnLst/>
            <a:rect l="l" t="t" r="r" b="b"/>
            <a:pathLst>
              <a:path h="295910">
                <a:moveTo>
                  <a:pt x="0" y="0"/>
                </a:moveTo>
                <a:lnTo>
                  <a:pt x="0" y="295910"/>
                </a:lnTo>
              </a:path>
            </a:pathLst>
          </a:custGeom>
          <a:ln w="3810">
            <a:solidFill>
              <a:srgbClr val="C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1866900" y="1792604"/>
            <a:ext cx="2208530" cy="0"/>
          </a:xfrm>
          <a:custGeom>
            <a:avLst/>
            <a:gdLst/>
            <a:ahLst/>
            <a:cxnLst/>
            <a:rect l="l" t="t" r="r" b="b"/>
            <a:pathLst>
              <a:path w="2208530">
                <a:moveTo>
                  <a:pt x="0" y="0"/>
                </a:moveTo>
                <a:lnTo>
                  <a:pt x="2208530" y="0"/>
                </a:lnTo>
              </a:path>
            </a:pathLst>
          </a:custGeom>
          <a:ln w="3809">
            <a:solidFill>
              <a:srgbClr val="C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4073525" y="1794510"/>
            <a:ext cx="0" cy="295910"/>
          </a:xfrm>
          <a:custGeom>
            <a:avLst/>
            <a:gdLst/>
            <a:ahLst/>
            <a:cxnLst/>
            <a:rect l="l" t="t" r="r" b="b"/>
            <a:pathLst>
              <a:path h="295910">
                <a:moveTo>
                  <a:pt x="0" y="0"/>
                </a:moveTo>
                <a:lnTo>
                  <a:pt x="0" y="295910"/>
                </a:lnTo>
              </a:path>
            </a:pathLst>
          </a:custGeom>
          <a:ln w="3810">
            <a:solidFill>
              <a:srgbClr val="C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870709" y="2088514"/>
            <a:ext cx="2200910" cy="0"/>
          </a:xfrm>
          <a:custGeom>
            <a:avLst/>
            <a:gdLst/>
            <a:ahLst/>
            <a:cxnLst/>
            <a:rect l="l" t="t" r="r" b="b"/>
            <a:pathLst>
              <a:path w="2200910">
                <a:moveTo>
                  <a:pt x="0" y="0"/>
                </a:moveTo>
                <a:lnTo>
                  <a:pt x="2200910" y="0"/>
                </a:lnTo>
              </a:path>
            </a:pathLst>
          </a:custGeom>
          <a:ln w="3810">
            <a:solidFill>
              <a:srgbClr val="C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872615" y="1798320"/>
            <a:ext cx="0" cy="288290"/>
          </a:xfrm>
          <a:custGeom>
            <a:avLst/>
            <a:gdLst/>
            <a:ahLst/>
            <a:cxnLst/>
            <a:rect l="l" t="t" r="r" b="b"/>
            <a:pathLst>
              <a:path h="288289">
                <a:moveTo>
                  <a:pt x="0" y="0"/>
                </a:moveTo>
                <a:lnTo>
                  <a:pt x="0" y="288289"/>
                </a:lnTo>
              </a:path>
            </a:pathLst>
          </a:custGeom>
          <a:ln w="3810">
            <a:solidFill>
              <a:srgbClr val="C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870709" y="1796414"/>
            <a:ext cx="2200910" cy="0"/>
          </a:xfrm>
          <a:custGeom>
            <a:avLst/>
            <a:gdLst/>
            <a:ahLst/>
            <a:cxnLst/>
            <a:rect l="l" t="t" r="r" b="b"/>
            <a:pathLst>
              <a:path w="2200910">
                <a:moveTo>
                  <a:pt x="0" y="0"/>
                </a:moveTo>
                <a:lnTo>
                  <a:pt x="2200910" y="0"/>
                </a:lnTo>
              </a:path>
            </a:pathLst>
          </a:custGeom>
          <a:ln w="3810">
            <a:solidFill>
              <a:srgbClr val="C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4069714" y="1798320"/>
            <a:ext cx="0" cy="288290"/>
          </a:xfrm>
          <a:custGeom>
            <a:avLst/>
            <a:gdLst/>
            <a:ahLst/>
            <a:cxnLst/>
            <a:rect l="l" t="t" r="r" b="b"/>
            <a:pathLst>
              <a:path h="288289">
                <a:moveTo>
                  <a:pt x="0" y="0"/>
                </a:moveTo>
                <a:lnTo>
                  <a:pt x="0" y="288289"/>
                </a:lnTo>
              </a:path>
            </a:pathLst>
          </a:custGeom>
          <a:ln w="3809">
            <a:solidFill>
              <a:srgbClr val="C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874520" y="2084704"/>
            <a:ext cx="2193290" cy="0"/>
          </a:xfrm>
          <a:custGeom>
            <a:avLst/>
            <a:gdLst/>
            <a:ahLst/>
            <a:cxnLst/>
            <a:rect l="l" t="t" r="r" b="b"/>
            <a:pathLst>
              <a:path w="2193290">
                <a:moveTo>
                  <a:pt x="0" y="0"/>
                </a:moveTo>
                <a:lnTo>
                  <a:pt x="2193290" y="0"/>
                </a:lnTo>
              </a:path>
            </a:pathLst>
          </a:custGeom>
          <a:ln w="3809">
            <a:solidFill>
              <a:srgbClr val="C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876425" y="1802129"/>
            <a:ext cx="0" cy="280670"/>
          </a:xfrm>
          <a:custGeom>
            <a:avLst/>
            <a:gdLst/>
            <a:ahLst/>
            <a:cxnLst/>
            <a:rect l="l" t="t" r="r" b="b"/>
            <a:pathLst>
              <a:path h="280669">
                <a:moveTo>
                  <a:pt x="0" y="0"/>
                </a:moveTo>
                <a:lnTo>
                  <a:pt x="0" y="280670"/>
                </a:lnTo>
              </a:path>
            </a:pathLst>
          </a:custGeom>
          <a:ln w="3809">
            <a:solidFill>
              <a:srgbClr val="C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874520" y="1800225"/>
            <a:ext cx="2193290" cy="0"/>
          </a:xfrm>
          <a:custGeom>
            <a:avLst/>
            <a:gdLst/>
            <a:ahLst/>
            <a:cxnLst/>
            <a:rect l="l" t="t" r="r" b="b"/>
            <a:pathLst>
              <a:path w="2193290">
                <a:moveTo>
                  <a:pt x="0" y="0"/>
                </a:moveTo>
                <a:lnTo>
                  <a:pt x="2193290" y="0"/>
                </a:lnTo>
              </a:path>
            </a:pathLst>
          </a:custGeom>
          <a:ln w="3810">
            <a:solidFill>
              <a:srgbClr val="C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4065904" y="1802129"/>
            <a:ext cx="0" cy="280670"/>
          </a:xfrm>
          <a:custGeom>
            <a:avLst/>
            <a:gdLst/>
            <a:ahLst/>
            <a:cxnLst/>
            <a:rect l="l" t="t" r="r" b="b"/>
            <a:pathLst>
              <a:path h="280669">
                <a:moveTo>
                  <a:pt x="0" y="0"/>
                </a:moveTo>
                <a:lnTo>
                  <a:pt x="0" y="280670"/>
                </a:lnTo>
              </a:path>
            </a:pathLst>
          </a:custGeom>
          <a:ln w="3810">
            <a:solidFill>
              <a:srgbClr val="C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878329" y="2081529"/>
            <a:ext cx="2185670" cy="0"/>
          </a:xfrm>
          <a:custGeom>
            <a:avLst/>
            <a:gdLst/>
            <a:ahLst/>
            <a:cxnLst/>
            <a:rect l="l" t="t" r="r" b="b"/>
            <a:pathLst>
              <a:path w="2185670">
                <a:moveTo>
                  <a:pt x="0" y="0"/>
                </a:moveTo>
                <a:lnTo>
                  <a:pt x="2185670" y="0"/>
                </a:lnTo>
              </a:path>
            </a:pathLst>
          </a:custGeom>
          <a:ln w="3175">
            <a:solidFill>
              <a:srgbClr val="C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879600" y="1805939"/>
            <a:ext cx="0" cy="274320"/>
          </a:xfrm>
          <a:custGeom>
            <a:avLst/>
            <a:gdLst/>
            <a:ahLst/>
            <a:cxnLst/>
            <a:rect l="l" t="t" r="r" b="b"/>
            <a:pathLst>
              <a:path h="274319">
                <a:moveTo>
                  <a:pt x="0" y="0"/>
                </a:moveTo>
                <a:lnTo>
                  <a:pt x="0" y="274319"/>
                </a:lnTo>
              </a:path>
            </a:pathLst>
          </a:custGeom>
          <a:ln w="3175">
            <a:solidFill>
              <a:srgbClr val="C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878329" y="1804035"/>
            <a:ext cx="2185670" cy="0"/>
          </a:xfrm>
          <a:custGeom>
            <a:avLst/>
            <a:gdLst/>
            <a:ahLst/>
            <a:cxnLst/>
            <a:rect l="l" t="t" r="r" b="b"/>
            <a:pathLst>
              <a:path w="2185670">
                <a:moveTo>
                  <a:pt x="0" y="0"/>
                </a:moveTo>
                <a:lnTo>
                  <a:pt x="2185670" y="0"/>
                </a:lnTo>
              </a:path>
            </a:pathLst>
          </a:custGeom>
          <a:ln w="3810">
            <a:solidFill>
              <a:srgbClr val="C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4062729" y="1805939"/>
            <a:ext cx="0" cy="274320"/>
          </a:xfrm>
          <a:custGeom>
            <a:avLst/>
            <a:gdLst/>
            <a:ahLst/>
            <a:cxnLst/>
            <a:rect l="l" t="t" r="r" b="b"/>
            <a:pathLst>
              <a:path h="274319">
                <a:moveTo>
                  <a:pt x="0" y="0"/>
                </a:moveTo>
                <a:lnTo>
                  <a:pt x="0" y="274320"/>
                </a:lnTo>
              </a:path>
            </a:pathLst>
          </a:custGeom>
          <a:ln w="3175">
            <a:solidFill>
              <a:srgbClr val="C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880870" y="2078354"/>
            <a:ext cx="2180590" cy="0"/>
          </a:xfrm>
          <a:custGeom>
            <a:avLst/>
            <a:gdLst/>
            <a:ahLst/>
            <a:cxnLst/>
            <a:rect l="l" t="t" r="r" b="b"/>
            <a:pathLst>
              <a:path w="2180590">
                <a:moveTo>
                  <a:pt x="0" y="0"/>
                </a:moveTo>
                <a:lnTo>
                  <a:pt x="2180590" y="0"/>
                </a:lnTo>
              </a:path>
            </a:pathLst>
          </a:custGeom>
          <a:ln w="3809">
            <a:solidFill>
              <a:srgbClr val="C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882775" y="1808479"/>
            <a:ext cx="0" cy="267970"/>
          </a:xfrm>
          <a:custGeom>
            <a:avLst/>
            <a:gdLst/>
            <a:ahLst/>
            <a:cxnLst/>
            <a:rect l="l" t="t" r="r" b="b"/>
            <a:pathLst>
              <a:path h="267969">
                <a:moveTo>
                  <a:pt x="0" y="0"/>
                </a:moveTo>
                <a:lnTo>
                  <a:pt x="0" y="267970"/>
                </a:lnTo>
              </a:path>
            </a:pathLst>
          </a:custGeom>
          <a:ln w="3809">
            <a:solidFill>
              <a:srgbClr val="C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880870" y="1807210"/>
            <a:ext cx="2180590" cy="0"/>
          </a:xfrm>
          <a:custGeom>
            <a:avLst/>
            <a:gdLst/>
            <a:ahLst/>
            <a:cxnLst/>
            <a:rect l="l" t="t" r="r" b="b"/>
            <a:pathLst>
              <a:path w="2180590">
                <a:moveTo>
                  <a:pt x="0" y="0"/>
                </a:moveTo>
                <a:lnTo>
                  <a:pt x="2180590" y="0"/>
                </a:lnTo>
              </a:path>
            </a:pathLst>
          </a:custGeom>
          <a:ln w="3175">
            <a:solidFill>
              <a:srgbClr val="C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4059554" y="1808479"/>
            <a:ext cx="0" cy="267970"/>
          </a:xfrm>
          <a:custGeom>
            <a:avLst/>
            <a:gdLst/>
            <a:ahLst/>
            <a:cxnLst/>
            <a:rect l="l" t="t" r="r" b="b"/>
            <a:pathLst>
              <a:path h="267969">
                <a:moveTo>
                  <a:pt x="0" y="0"/>
                </a:moveTo>
                <a:lnTo>
                  <a:pt x="0" y="267970"/>
                </a:lnTo>
              </a:path>
            </a:pathLst>
          </a:custGeom>
          <a:ln w="3810">
            <a:solidFill>
              <a:srgbClr val="C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884679" y="2074545"/>
            <a:ext cx="2172970" cy="0"/>
          </a:xfrm>
          <a:custGeom>
            <a:avLst/>
            <a:gdLst/>
            <a:ahLst/>
            <a:cxnLst/>
            <a:rect l="l" t="t" r="r" b="b"/>
            <a:pathLst>
              <a:path w="2172970">
                <a:moveTo>
                  <a:pt x="0" y="0"/>
                </a:moveTo>
                <a:lnTo>
                  <a:pt x="2172970" y="0"/>
                </a:lnTo>
              </a:path>
            </a:pathLst>
          </a:custGeom>
          <a:ln w="3810">
            <a:solidFill>
              <a:srgbClr val="C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886584" y="1812289"/>
            <a:ext cx="0" cy="260350"/>
          </a:xfrm>
          <a:custGeom>
            <a:avLst/>
            <a:gdLst/>
            <a:ahLst/>
            <a:cxnLst/>
            <a:rect l="l" t="t" r="r" b="b"/>
            <a:pathLst>
              <a:path h="260350">
                <a:moveTo>
                  <a:pt x="0" y="0"/>
                </a:moveTo>
                <a:lnTo>
                  <a:pt x="0" y="260350"/>
                </a:lnTo>
              </a:path>
            </a:pathLst>
          </a:custGeom>
          <a:ln w="3810">
            <a:solidFill>
              <a:srgbClr val="C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884679" y="1810385"/>
            <a:ext cx="2172970" cy="0"/>
          </a:xfrm>
          <a:custGeom>
            <a:avLst/>
            <a:gdLst/>
            <a:ahLst/>
            <a:cxnLst/>
            <a:rect l="l" t="t" r="r" b="b"/>
            <a:pathLst>
              <a:path w="2172970">
                <a:moveTo>
                  <a:pt x="0" y="0"/>
                </a:moveTo>
                <a:lnTo>
                  <a:pt x="2172970" y="0"/>
                </a:lnTo>
              </a:path>
            </a:pathLst>
          </a:custGeom>
          <a:ln w="3810">
            <a:solidFill>
              <a:srgbClr val="C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4055745" y="1812289"/>
            <a:ext cx="0" cy="260350"/>
          </a:xfrm>
          <a:custGeom>
            <a:avLst/>
            <a:gdLst/>
            <a:ahLst/>
            <a:cxnLst/>
            <a:rect l="l" t="t" r="r" b="b"/>
            <a:pathLst>
              <a:path h="260350">
                <a:moveTo>
                  <a:pt x="0" y="0"/>
                </a:moveTo>
                <a:lnTo>
                  <a:pt x="0" y="260350"/>
                </a:lnTo>
              </a:path>
            </a:pathLst>
          </a:custGeom>
          <a:ln w="3810">
            <a:solidFill>
              <a:srgbClr val="C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888490" y="2070735"/>
            <a:ext cx="2165350" cy="0"/>
          </a:xfrm>
          <a:custGeom>
            <a:avLst/>
            <a:gdLst/>
            <a:ahLst/>
            <a:cxnLst/>
            <a:rect l="l" t="t" r="r" b="b"/>
            <a:pathLst>
              <a:path w="2165350">
                <a:moveTo>
                  <a:pt x="0" y="0"/>
                </a:moveTo>
                <a:lnTo>
                  <a:pt x="2165350" y="0"/>
                </a:lnTo>
              </a:path>
            </a:pathLst>
          </a:custGeom>
          <a:ln w="3810">
            <a:solidFill>
              <a:srgbClr val="C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890395" y="1816101"/>
            <a:ext cx="0" cy="252729"/>
          </a:xfrm>
          <a:custGeom>
            <a:avLst/>
            <a:gdLst/>
            <a:ahLst/>
            <a:cxnLst/>
            <a:rect l="l" t="t" r="r" b="b"/>
            <a:pathLst>
              <a:path h="252730">
                <a:moveTo>
                  <a:pt x="0" y="0"/>
                </a:moveTo>
                <a:lnTo>
                  <a:pt x="0" y="252729"/>
                </a:lnTo>
              </a:path>
            </a:pathLst>
          </a:custGeom>
          <a:ln w="3810">
            <a:solidFill>
              <a:srgbClr val="C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888490" y="1814195"/>
            <a:ext cx="2165350" cy="0"/>
          </a:xfrm>
          <a:custGeom>
            <a:avLst/>
            <a:gdLst/>
            <a:ahLst/>
            <a:cxnLst/>
            <a:rect l="l" t="t" r="r" b="b"/>
            <a:pathLst>
              <a:path w="2165350">
                <a:moveTo>
                  <a:pt x="0" y="0"/>
                </a:moveTo>
                <a:lnTo>
                  <a:pt x="2165350" y="0"/>
                </a:lnTo>
              </a:path>
            </a:pathLst>
          </a:custGeom>
          <a:ln w="3810">
            <a:solidFill>
              <a:srgbClr val="C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4051935" y="1816101"/>
            <a:ext cx="0" cy="252729"/>
          </a:xfrm>
          <a:custGeom>
            <a:avLst/>
            <a:gdLst/>
            <a:ahLst/>
            <a:cxnLst/>
            <a:rect l="l" t="t" r="r" b="b"/>
            <a:pathLst>
              <a:path h="252730">
                <a:moveTo>
                  <a:pt x="0" y="0"/>
                </a:moveTo>
                <a:lnTo>
                  <a:pt x="0" y="252729"/>
                </a:lnTo>
              </a:path>
            </a:pathLst>
          </a:custGeom>
          <a:ln w="3809">
            <a:solidFill>
              <a:srgbClr val="C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892300" y="2066925"/>
            <a:ext cx="2157730" cy="0"/>
          </a:xfrm>
          <a:custGeom>
            <a:avLst/>
            <a:gdLst/>
            <a:ahLst/>
            <a:cxnLst/>
            <a:rect l="l" t="t" r="r" b="b"/>
            <a:pathLst>
              <a:path w="2157730">
                <a:moveTo>
                  <a:pt x="0" y="0"/>
                </a:moveTo>
                <a:lnTo>
                  <a:pt x="2157730" y="0"/>
                </a:lnTo>
              </a:path>
            </a:pathLst>
          </a:custGeom>
          <a:ln w="3810">
            <a:solidFill>
              <a:srgbClr val="C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1894204" y="1819910"/>
            <a:ext cx="0" cy="245110"/>
          </a:xfrm>
          <a:custGeom>
            <a:avLst/>
            <a:gdLst/>
            <a:ahLst/>
            <a:cxnLst/>
            <a:rect l="l" t="t" r="r" b="b"/>
            <a:pathLst>
              <a:path h="245110">
                <a:moveTo>
                  <a:pt x="0" y="0"/>
                </a:moveTo>
                <a:lnTo>
                  <a:pt x="0" y="245110"/>
                </a:lnTo>
              </a:path>
            </a:pathLst>
          </a:custGeom>
          <a:ln w="3810">
            <a:solidFill>
              <a:srgbClr val="C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1892300" y="1818004"/>
            <a:ext cx="2157730" cy="0"/>
          </a:xfrm>
          <a:custGeom>
            <a:avLst/>
            <a:gdLst/>
            <a:ahLst/>
            <a:cxnLst/>
            <a:rect l="l" t="t" r="r" b="b"/>
            <a:pathLst>
              <a:path w="2157730">
                <a:moveTo>
                  <a:pt x="0" y="0"/>
                </a:moveTo>
                <a:lnTo>
                  <a:pt x="2157730" y="0"/>
                </a:lnTo>
              </a:path>
            </a:pathLst>
          </a:custGeom>
          <a:ln w="3809">
            <a:solidFill>
              <a:srgbClr val="C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4048125" y="1819910"/>
            <a:ext cx="0" cy="245110"/>
          </a:xfrm>
          <a:custGeom>
            <a:avLst/>
            <a:gdLst/>
            <a:ahLst/>
            <a:cxnLst/>
            <a:rect l="l" t="t" r="r" b="b"/>
            <a:pathLst>
              <a:path h="245110">
                <a:moveTo>
                  <a:pt x="0" y="0"/>
                </a:moveTo>
                <a:lnTo>
                  <a:pt x="0" y="245110"/>
                </a:lnTo>
              </a:path>
            </a:pathLst>
          </a:custGeom>
          <a:ln w="3810">
            <a:solidFill>
              <a:srgbClr val="C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1896109" y="2063114"/>
            <a:ext cx="2150110" cy="0"/>
          </a:xfrm>
          <a:custGeom>
            <a:avLst/>
            <a:gdLst/>
            <a:ahLst/>
            <a:cxnLst/>
            <a:rect l="l" t="t" r="r" b="b"/>
            <a:pathLst>
              <a:path w="2150110">
                <a:moveTo>
                  <a:pt x="0" y="0"/>
                </a:moveTo>
                <a:lnTo>
                  <a:pt x="2150110" y="0"/>
                </a:lnTo>
              </a:path>
            </a:pathLst>
          </a:custGeom>
          <a:ln w="3810">
            <a:solidFill>
              <a:srgbClr val="C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1898015" y="1823720"/>
            <a:ext cx="0" cy="237490"/>
          </a:xfrm>
          <a:custGeom>
            <a:avLst/>
            <a:gdLst/>
            <a:ahLst/>
            <a:cxnLst/>
            <a:rect l="l" t="t" r="r" b="b"/>
            <a:pathLst>
              <a:path h="237489">
                <a:moveTo>
                  <a:pt x="0" y="0"/>
                </a:moveTo>
                <a:lnTo>
                  <a:pt x="0" y="237489"/>
                </a:lnTo>
              </a:path>
            </a:pathLst>
          </a:custGeom>
          <a:ln w="3810">
            <a:solidFill>
              <a:srgbClr val="C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1896109" y="1821814"/>
            <a:ext cx="2150110" cy="0"/>
          </a:xfrm>
          <a:custGeom>
            <a:avLst/>
            <a:gdLst/>
            <a:ahLst/>
            <a:cxnLst/>
            <a:rect l="l" t="t" r="r" b="b"/>
            <a:pathLst>
              <a:path w="2150110">
                <a:moveTo>
                  <a:pt x="0" y="0"/>
                </a:moveTo>
                <a:lnTo>
                  <a:pt x="2150110" y="0"/>
                </a:lnTo>
              </a:path>
            </a:pathLst>
          </a:custGeom>
          <a:ln w="3810">
            <a:solidFill>
              <a:srgbClr val="C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4044314" y="1823720"/>
            <a:ext cx="0" cy="237490"/>
          </a:xfrm>
          <a:custGeom>
            <a:avLst/>
            <a:gdLst/>
            <a:ahLst/>
            <a:cxnLst/>
            <a:rect l="l" t="t" r="r" b="b"/>
            <a:pathLst>
              <a:path h="237489">
                <a:moveTo>
                  <a:pt x="0" y="0"/>
                </a:moveTo>
                <a:lnTo>
                  <a:pt x="0" y="237489"/>
                </a:lnTo>
              </a:path>
            </a:pathLst>
          </a:custGeom>
          <a:ln w="3809">
            <a:solidFill>
              <a:srgbClr val="C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1899920" y="2059939"/>
            <a:ext cx="2142490" cy="0"/>
          </a:xfrm>
          <a:custGeom>
            <a:avLst/>
            <a:gdLst/>
            <a:ahLst/>
            <a:cxnLst/>
            <a:rect l="l" t="t" r="r" b="b"/>
            <a:pathLst>
              <a:path w="2142490">
                <a:moveTo>
                  <a:pt x="0" y="0"/>
                </a:moveTo>
                <a:lnTo>
                  <a:pt x="2142490" y="0"/>
                </a:lnTo>
              </a:path>
            </a:pathLst>
          </a:custGeom>
          <a:ln w="3175">
            <a:solidFill>
              <a:srgbClr val="C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1901190" y="1827529"/>
            <a:ext cx="0" cy="231140"/>
          </a:xfrm>
          <a:custGeom>
            <a:avLst/>
            <a:gdLst/>
            <a:ahLst/>
            <a:cxnLst/>
            <a:rect l="l" t="t" r="r" b="b"/>
            <a:pathLst>
              <a:path h="231139">
                <a:moveTo>
                  <a:pt x="0" y="0"/>
                </a:moveTo>
                <a:lnTo>
                  <a:pt x="0" y="231139"/>
                </a:lnTo>
              </a:path>
            </a:pathLst>
          </a:custGeom>
          <a:ln w="3175">
            <a:solidFill>
              <a:srgbClr val="C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1899920" y="1825625"/>
            <a:ext cx="2142490" cy="0"/>
          </a:xfrm>
          <a:custGeom>
            <a:avLst/>
            <a:gdLst/>
            <a:ahLst/>
            <a:cxnLst/>
            <a:rect l="l" t="t" r="r" b="b"/>
            <a:pathLst>
              <a:path w="2142490">
                <a:moveTo>
                  <a:pt x="0" y="0"/>
                </a:moveTo>
                <a:lnTo>
                  <a:pt x="2142490" y="0"/>
                </a:lnTo>
              </a:path>
            </a:pathLst>
          </a:custGeom>
          <a:ln w="3810">
            <a:solidFill>
              <a:srgbClr val="C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4041139" y="1827529"/>
            <a:ext cx="0" cy="231140"/>
          </a:xfrm>
          <a:custGeom>
            <a:avLst/>
            <a:gdLst/>
            <a:ahLst/>
            <a:cxnLst/>
            <a:rect l="l" t="t" r="r" b="b"/>
            <a:pathLst>
              <a:path h="231139">
                <a:moveTo>
                  <a:pt x="0" y="0"/>
                </a:moveTo>
                <a:lnTo>
                  <a:pt x="0" y="231140"/>
                </a:lnTo>
              </a:path>
            </a:pathLst>
          </a:custGeom>
          <a:ln w="3175">
            <a:solidFill>
              <a:srgbClr val="C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1902459" y="2056764"/>
            <a:ext cx="2137410" cy="0"/>
          </a:xfrm>
          <a:custGeom>
            <a:avLst/>
            <a:gdLst/>
            <a:ahLst/>
            <a:cxnLst/>
            <a:rect l="l" t="t" r="r" b="b"/>
            <a:pathLst>
              <a:path w="2137410">
                <a:moveTo>
                  <a:pt x="0" y="0"/>
                </a:moveTo>
                <a:lnTo>
                  <a:pt x="2137410" y="0"/>
                </a:lnTo>
              </a:path>
            </a:pathLst>
          </a:custGeom>
          <a:ln w="3810">
            <a:solidFill>
              <a:srgbClr val="C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1904365" y="1830070"/>
            <a:ext cx="0" cy="224790"/>
          </a:xfrm>
          <a:custGeom>
            <a:avLst/>
            <a:gdLst/>
            <a:ahLst/>
            <a:cxnLst/>
            <a:rect l="l" t="t" r="r" b="b"/>
            <a:pathLst>
              <a:path h="224789">
                <a:moveTo>
                  <a:pt x="0" y="0"/>
                </a:moveTo>
                <a:lnTo>
                  <a:pt x="0" y="224789"/>
                </a:lnTo>
              </a:path>
            </a:pathLst>
          </a:custGeom>
          <a:ln w="3810">
            <a:solidFill>
              <a:srgbClr val="C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1902459" y="1828800"/>
            <a:ext cx="2137410" cy="0"/>
          </a:xfrm>
          <a:custGeom>
            <a:avLst/>
            <a:gdLst/>
            <a:ahLst/>
            <a:cxnLst/>
            <a:rect l="l" t="t" r="r" b="b"/>
            <a:pathLst>
              <a:path w="2137410">
                <a:moveTo>
                  <a:pt x="0" y="0"/>
                </a:moveTo>
                <a:lnTo>
                  <a:pt x="2137410" y="0"/>
                </a:lnTo>
              </a:path>
            </a:pathLst>
          </a:custGeom>
          <a:ln w="3175">
            <a:solidFill>
              <a:srgbClr val="C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4037964" y="1830070"/>
            <a:ext cx="0" cy="224790"/>
          </a:xfrm>
          <a:custGeom>
            <a:avLst/>
            <a:gdLst/>
            <a:ahLst/>
            <a:cxnLst/>
            <a:rect l="l" t="t" r="r" b="b"/>
            <a:pathLst>
              <a:path h="224789">
                <a:moveTo>
                  <a:pt x="0" y="0"/>
                </a:moveTo>
                <a:lnTo>
                  <a:pt x="0" y="224789"/>
                </a:lnTo>
              </a:path>
            </a:pathLst>
          </a:custGeom>
          <a:ln w="3809">
            <a:solidFill>
              <a:srgbClr val="C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1906270" y="2052954"/>
            <a:ext cx="2129790" cy="0"/>
          </a:xfrm>
          <a:custGeom>
            <a:avLst/>
            <a:gdLst/>
            <a:ahLst/>
            <a:cxnLst/>
            <a:rect l="l" t="t" r="r" b="b"/>
            <a:pathLst>
              <a:path w="2129790">
                <a:moveTo>
                  <a:pt x="0" y="0"/>
                </a:moveTo>
                <a:lnTo>
                  <a:pt x="2129790" y="0"/>
                </a:lnTo>
              </a:path>
            </a:pathLst>
          </a:custGeom>
          <a:ln w="3809">
            <a:solidFill>
              <a:srgbClr val="D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1908175" y="1833879"/>
            <a:ext cx="0" cy="217170"/>
          </a:xfrm>
          <a:custGeom>
            <a:avLst/>
            <a:gdLst/>
            <a:ahLst/>
            <a:cxnLst/>
            <a:rect l="l" t="t" r="r" b="b"/>
            <a:pathLst>
              <a:path h="217169">
                <a:moveTo>
                  <a:pt x="0" y="0"/>
                </a:moveTo>
                <a:lnTo>
                  <a:pt x="0" y="217170"/>
                </a:lnTo>
              </a:path>
            </a:pathLst>
          </a:custGeom>
          <a:ln w="3809">
            <a:solidFill>
              <a:srgbClr val="D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1906270" y="1831975"/>
            <a:ext cx="2129790" cy="0"/>
          </a:xfrm>
          <a:custGeom>
            <a:avLst/>
            <a:gdLst/>
            <a:ahLst/>
            <a:cxnLst/>
            <a:rect l="l" t="t" r="r" b="b"/>
            <a:pathLst>
              <a:path w="2129790">
                <a:moveTo>
                  <a:pt x="0" y="0"/>
                </a:moveTo>
                <a:lnTo>
                  <a:pt x="2129790" y="0"/>
                </a:lnTo>
              </a:path>
            </a:pathLst>
          </a:custGeom>
          <a:ln w="3810">
            <a:solidFill>
              <a:srgbClr val="D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4034154" y="1833879"/>
            <a:ext cx="0" cy="217170"/>
          </a:xfrm>
          <a:custGeom>
            <a:avLst/>
            <a:gdLst/>
            <a:ahLst/>
            <a:cxnLst/>
            <a:rect l="l" t="t" r="r" b="b"/>
            <a:pathLst>
              <a:path h="217169">
                <a:moveTo>
                  <a:pt x="0" y="0"/>
                </a:moveTo>
                <a:lnTo>
                  <a:pt x="0" y="217170"/>
                </a:lnTo>
              </a:path>
            </a:pathLst>
          </a:custGeom>
          <a:ln w="3810">
            <a:solidFill>
              <a:srgbClr val="D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1910079" y="2049145"/>
            <a:ext cx="2122170" cy="0"/>
          </a:xfrm>
          <a:custGeom>
            <a:avLst/>
            <a:gdLst/>
            <a:ahLst/>
            <a:cxnLst/>
            <a:rect l="l" t="t" r="r" b="b"/>
            <a:pathLst>
              <a:path w="2122170">
                <a:moveTo>
                  <a:pt x="0" y="0"/>
                </a:moveTo>
                <a:lnTo>
                  <a:pt x="2122170" y="0"/>
                </a:lnTo>
              </a:path>
            </a:pathLst>
          </a:custGeom>
          <a:ln w="3810">
            <a:solidFill>
              <a:srgbClr val="D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1911984" y="1837689"/>
            <a:ext cx="0" cy="209550"/>
          </a:xfrm>
          <a:custGeom>
            <a:avLst/>
            <a:gdLst/>
            <a:ahLst/>
            <a:cxnLst/>
            <a:rect l="l" t="t" r="r" b="b"/>
            <a:pathLst>
              <a:path h="209550">
                <a:moveTo>
                  <a:pt x="0" y="0"/>
                </a:moveTo>
                <a:lnTo>
                  <a:pt x="0" y="209550"/>
                </a:lnTo>
              </a:path>
            </a:pathLst>
          </a:custGeom>
          <a:ln w="3810">
            <a:solidFill>
              <a:srgbClr val="D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1910079" y="1835785"/>
            <a:ext cx="2122170" cy="0"/>
          </a:xfrm>
          <a:custGeom>
            <a:avLst/>
            <a:gdLst/>
            <a:ahLst/>
            <a:cxnLst/>
            <a:rect l="l" t="t" r="r" b="b"/>
            <a:pathLst>
              <a:path w="2122170">
                <a:moveTo>
                  <a:pt x="0" y="0"/>
                </a:moveTo>
                <a:lnTo>
                  <a:pt x="2122170" y="0"/>
                </a:lnTo>
              </a:path>
            </a:pathLst>
          </a:custGeom>
          <a:ln w="3810">
            <a:solidFill>
              <a:srgbClr val="D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4030345" y="1837689"/>
            <a:ext cx="0" cy="209550"/>
          </a:xfrm>
          <a:custGeom>
            <a:avLst/>
            <a:gdLst/>
            <a:ahLst/>
            <a:cxnLst/>
            <a:rect l="l" t="t" r="r" b="b"/>
            <a:pathLst>
              <a:path h="209550">
                <a:moveTo>
                  <a:pt x="0" y="0"/>
                </a:moveTo>
                <a:lnTo>
                  <a:pt x="0" y="209550"/>
                </a:lnTo>
              </a:path>
            </a:pathLst>
          </a:custGeom>
          <a:ln w="3810">
            <a:solidFill>
              <a:srgbClr val="D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1913890" y="2045335"/>
            <a:ext cx="2114550" cy="0"/>
          </a:xfrm>
          <a:custGeom>
            <a:avLst/>
            <a:gdLst/>
            <a:ahLst/>
            <a:cxnLst/>
            <a:rect l="l" t="t" r="r" b="b"/>
            <a:pathLst>
              <a:path w="2114550">
                <a:moveTo>
                  <a:pt x="0" y="0"/>
                </a:moveTo>
                <a:lnTo>
                  <a:pt x="2114550" y="0"/>
                </a:lnTo>
              </a:path>
            </a:pathLst>
          </a:custGeom>
          <a:ln w="3810">
            <a:solidFill>
              <a:srgbClr val="D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1915795" y="1841500"/>
            <a:ext cx="0" cy="201930"/>
          </a:xfrm>
          <a:custGeom>
            <a:avLst/>
            <a:gdLst/>
            <a:ahLst/>
            <a:cxnLst/>
            <a:rect l="l" t="t" r="r" b="b"/>
            <a:pathLst>
              <a:path h="201930">
                <a:moveTo>
                  <a:pt x="0" y="0"/>
                </a:moveTo>
                <a:lnTo>
                  <a:pt x="0" y="201929"/>
                </a:lnTo>
              </a:path>
            </a:pathLst>
          </a:custGeom>
          <a:ln w="3810">
            <a:solidFill>
              <a:srgbClr val="D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1913890" y="1839595"/>
            <a:ext cx="2114550" cy="0"/>
          </a:xfrm>
          <a:custGeom>
            <a:avLst/>
            <a:gdLst/>
            <a:ahLst/>
            <a:cxnLst/>
            <a:rect l="l" t="t" r="r" b="b"/>
            <a:pathLst>
              <a:path w="2114550">
                <a:moveTo>
                  <a:pt x="0" y="0"/>
                </a:moveTo>
                <a:lnTo>
                  <a:pt x="2114550" y="0"/>
                </a:lnTo>
              </a:path>
            </a:pathLst>
          </a:custGeom>
          <a:ln w="3810">
            <a:solidFill>
              <a:srgbClr val="D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4026535" y="1841500"/>
            <a:ext cx="0" cy="201930"/>
          </a:xfrm>
          <a:custGeom>
            <a:avLst/>
            <a:gdLst/>
            <a:ahLst/>
            <a:cxnLst/>
            <a:rect l="l" t="t" r="r" b="b"/>
            <a:pathLst>
              <a:path h="201930">
                <a:moveTo>
                  <a:pt x="0" y="0"/>
                </a:moveTo>
                <a:lnTo>
                  <a:pt x="0" y="201929"/>
                </a:lnTo>
              </a:path>
            </a:pathLst>
          </a:custGeom>
          <a:ln w="3809">
            <a:solidFill>
              <a:srgbClr val="D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917700" y="2041525"/>
            <a:ext cx="2106930" cy="0"/>
          </a:xfrm>
          <a:custGeom>
            <a:avLst/>
            <a:gdLst/>
            <a:ahLst/>
            <a:cxnLst/>
            <a:rect l="l" t="t" r="r" b="b"/>
            <a:pathLst>
              <a:path w="2106930">
                <a:moveTo>
                  <a:pt x="0" y="0"/>
                </a:moveTo>
                <a:lnTo>
                  <a:pt x="2106930" y="0"/>
                </a:lnTo>
              </a:path>
            </a:pathLst>
          </a:custGeom>
          <a:ln w="3810">
            <a:solidFill>
              <a:srgbClr val="D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919604" y="1845310"/>
            <a:ext cx="0" cy="194310"/>
          </a:xfrm>
          <a:custGeom>
            <a:avLst/>
            <a:gdLst/>
            <a:ahLst/>
            <a:cxnLst/>
            <a:rect l="l" t="t" r="r" b="b"/>
            <a:pathLst>
              <a:path h="194310">
                <a:moveTo>
                  <a:pt x="0" y="0"/>
                </a:moveTo>
                <a:lnTo>
                  <a:pt x="0" y="194310"/>
                </a:lnTo>
              </a:path>
            </a:pathLst>
          </a:custGeom>
          <a:ln w="3810">
            <a:solidFill>
              <a:srgbClr val="D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917700" y="1843404"/>
            <a:ext cx="2106930" cy="0"/>
          </a:xfrm>
          <a:custGeom>
            <a:avLst/>
            <a:gdLst/>
            <a:ahLst/>
            <a:cxnLst/>
            <a:rect l="l" t="t" r="r" b="b"/>
            <a:pathLst>
              <a:path w="2106930">
                <a:moveTo>
                  <a:pt x="0" y="0"/>
                </a:moveTo>
                <a:lnTo>
                  <a:pt x="2106930" y="0"/>
                </a:lnTo>
              </a:path>
            </a:pathLst>
          </a:custGeom>
          <a:ln w="3809">
            <a:solidFill>
              <a:srgbClr val="D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4022725" y="1845310"/>
            <a:ext cx="0" cy="194310"/>
          </a:xfrm>
          <a:custGeom>
            <a:avLst/>
            <a:gdLst/>
            <a:ahLst/>
            <a:cxnLst/>
            <a:rect l="l" t="t" r="r" b="b"/>
            <a:pathLst>
              <a:path h="194310">
                <a:moveTo>
                  <a:pt x="0" y="0"/>
                </a:moveTo>
                <a:lnTo>
                  <a:pt x="0" y="194310"/>
                </a:lnTo>
              </a:path>
            </a:pathLst>
          </a:custGeom>
          <a:ln w="3810">
            <a:solidFill>
              <a:srgbClr val="D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921509" y="2038350"/>
            <a:ext cx="2099310" cy="0"/>
          </a:xfrm>
          <a:custGeom>
            <a:avLst/>
            <a:gdLst/>
            <a:ahLst/>
            <a:cxnLst/>
            <a:rect l="l" t="t" r="r" b="b"/>
            <a:pathLst>
              <a:path w="2099310">
                <a:moveTo>
                  <a:pt x="0" y="0"/>
                </a:moveTo>
                <a:lnTo>
                  <a:pt x="2099310" y="0"/>
                </a:lnTo>
              </a:path>
            </a:pathLst>
          </a:custGeom>
          <a:ln w="3175">
            <a:solidFill>
              <a:srgbClr val="D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922779" y="1849120"/>
            <a:ext cx="0" cy="187960"/>
          </a:xfrm>
          <a:custGeom>
            <a:avLst/>
            <a:gdLst/>
            <a:ahLst/>
            <a:cxnLst/>
            <a:rect l="l" t="t" r="r" b="b"/>
            <a:pathLst>
              <a:path h="187960">
                <a:moveTo>
                  <a:pt x="0" y="0"/>
                </a:moveTo>
                <a:lnTo>
                  <a:pt x="0" y="187960"/>
                </a:lnTo>
              </a:path>
            </a:pathLst>
          </a:custGeom>
          <a:ln w="3175">
            <a:solidFill>
              <a:srgbClr val="D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921509" y="1847214"/>
            <a:ext cx="2099310" cy="0"/>
          </a:xfrm>
          <a:custGeom>
            <a:avLst/>
            <a:gdLst/>
            <a:ahLst/>
            <a:cxnLst/>
            <a:rect l="l" t="t" r="r" b="b"/>
            <a:pathLst>
              <a:path w="2099310">
                <a:moveTo>
                  <a:pt x="0" y="0"/>
                </a:moveTo>
                <a:lnTo>
                  <a:pt x="2099310" y="0"/>
                </a:lnTo>
              </a:path>
            </a:pathLst>
          </a:custGeom>
          <a:ln w="3810">
            <a:solidFill>
              <a:srgbClr val="D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4019550" y="1849120"/>
            <a:ext cx="0" cy="187960"/>
          </a:xfrm>
          <a:custGeom>
            <a:avLst/>
            <a:gdLst/>
            <a:ahLst/>
            <a:cxnLst/>
            <a:rect l="l" t="t" r="r" b="b"/>
            <a:pathLst>
              <a:path h="187960">
                <a:moveTo>
                  <a:pt x="0" y="0"/>
                </a:moveTo>
                <a:lnTo>
                  <a:pt x="0" y="187959"/>
                </a:lnTo>
              </a:path>
            </a:pathLst>
          </a:custGeom>
          <a:ln w="3175">
            <a:solidFill>
              <a:srgbClr val="D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1924050" y="2035175"/>
            <a:ext cx="2094230" cy="0"/>
          </a:xfrm>
          <a:custGeom>
            <a:avLst/>
            <a:gdLst/>
            <a:ahLst/>
            <a:cxnLst/>
            <a:rect l="l" t="t" r="r" b="b"/>
            <a:pathLst>
              <a:path w="2094230">
                <a:moveTo>
                  <a:pt x="0" y="0"/>
                </a:moveTo>
                <a:lnTo>
                  <a:pt x="2094230" y="0"/>
                </a:lnTo>
              </a:path>
            </a:pathLst>
          </a:custGeom>
          <a:ln w="3810">
            <a:solidFill>
              <a:srgbClr val="D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1925954" y="1851660"/>
            <a:ext cx="0" cy="181610"/>
          </a:xfrm>
          <a:custGeom>
            <a:avLst/>
            <a:gdLst/>
            <a:ahLst/>
            <a:cxnLst/>
            <a:rect l="l" t="t" r="r" b="b"/>
            <a:pathLst>
              <a:path h="181610">
                <a:moveTo>
                  <a:pt x="0" y="0"/>
                </a:moveTo>
                <a:lnTo>
                  <a:pt x="0" y="181610"/>
                </a:lnTo>
              </a:path>
            </a:pathLst>
          </a:custGeom>
          <a:ln w="3810">
            <a:solidFill>
              <a:srgbClr val="D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1924050" y="1850389"/>
            <a:ext cx="2094230" cy="0"/>
          </a:xfrm>
          <a:custGeom>
            <a:avLst/>
            <a:gdLst/>
            <a:ahLst/>
            <a:cxnLst/>
            <a:rect l="l" t="t" r="r" b="b"/>
            <a:pathLst>
              <a:path w="2094230">
                <a:moveTo>
                  <a:pt x="0" y="0"/>
                </a:moveTo>
                <a:lnTo>
                  <a:pt x="2094230" y="0"/>
                </a:lnTo>
              </a:path>
            </a:pathLst>
          </a:custGeom>
          <a:ln w="3175">
            <a:solidFill>
              <a:srgbClr val="D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4016375" y="1851660"/>
            <a:ext cx="0" cy="181610"/>
          </a:xfrm>
          <a:custGeom>
            <a:avLst/>
            <a:gdLst/>
            <a:ahLst/>
            <a:cxnLst/>
            <a:rect l="l" t="t" r="r" b="b"/>
            <a:pathLst>
              <a:path h="181610">
                <a:moveTo>
                  <a:pt x="0" y="0"/>
                </a:moveTo>
                <a:lnTo>
                  <a:pt x="0" y="181610"/>
                </a:lnTo>
              </a:path>
            </a:pathLst>
          </a:custGeom>
          <a:ln w="3810">
            <a:solidFill>
              <a:srgbClr val="D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1927859" y="2031364"/>
            <a:ext cx="2086610" cy="0"/>
          </a:xfrm>
          <a:custGeom>
            <a:avLst/>
            <a:gdLst/>
            <a:ahLst/>
            <a:cxnLst/>
            <a:rect l="l" t="t" r="r" b="b"/>
            <a:pathLst>
              <a:path w="2086610">
                <a:moveTo>
                  <a:pt x="0" y="0"/>
                </a:moveTo>
                <a:lnTo>
                  <a:pt x="2086609" y="0"/>
                </a:lnTo>
              </a:path>
            </a:pathLst>
          </a:custGeom>
          <a:ln w="3810">
            <a:solidFill>
              <a:srgbClr val="D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1929765" y="1855470"/>
            <a:ext cx="0" cy="173990"/>
          </a:xfrm>
          <a:custGeom>
            <a:avLst/>
            <a:gdLst/>
            <a:ahLst/>
            <a:cxnLst/>
            <a:rect l="l" t="t" r="r" b="b"/>
            <a:pathLst>
              <a:path h="173989">
                <a:moveTo>
                  <a:pt x="0" y="0"/>
                </a:moveTo>
                <a:lnTo>
                  <a:pt x="0" y="173989"/>
                </a:lnTo>
              </a:path>
            </a:pathLst>
          </a:custGeom>
          <a:ln w="3810">
            <a:solidFill>
              <a:srgbClr val="D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1927859" y="1853564"/>
            <a:ext cx="2086610" cy="0"/>
          </a:xfrm>
          <a:custGeom>
            <a:avLst/>
            <a:gdLst/>
            <a:ahLst/>
            <a:cxnLst/>
            <a:rect l="l" t="t" r="r" b="b"/>
            <a:pathLst>
              <a:path w="2086610">
                <a:moveTo>
                  <a:pt x="0" y="0"/>
                </a:moveTo>
                <a:lnTo>
                  <a:pt x="2086609" y="0"/>
                </a:lnTo>
              </a:path>
            </a:pathLst>
          </a:custGeom>
          <a:ln w="3810">
            <a:solidFill>
              <a:srgbClr val="D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4012564" y="1855470"/>
            <a:ext cx="0" cy="173990"/>
          </a:xfrm>
          <a:custGeom>
            <a:avLst/>
            <a:gdLst/>
            <a:ahLst/>
            <a:cxnLst/>
            <a:rect l="l" t="t" r="r" b="b"/>
            <a:pathLst>
              <a:path h="173989">
                <a:moveTo>
                  <a:pt x="0" y="0"/>
                </a:moveTo>
                <a:lnTo>
                  <a:pt x="0" y="173989"/>
                </a:lnTo>
              </a:path>
            </a:pathLst>
          </a:custGeom>
          <a:ln w="3809">
            <a:solidFill>
              <a:srgbClr val="D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1931670" y="2027554"/>
            <a:ext cx="2078989" cy="0"/>
          </a:xfrm>
          <a:custGeom>
            <a:avLst/>
            <a:gdLst/>
            <a:ahLst/>
            <a:cxnLst/>
            <a:rect l="l" t="t" r="r" b="b"/>
            <a:pathLst>
              <a:path w="2078989">
                <a:moveTo>
                  <a:pt x="0" y="0"/>
                </a:moveTo>
                <a:lnTo>
                  <a:pt x="2078990" y="0"/>
                </a:lnTo>
              </a:path>
            </a:pathLst>
          </a:custGeom>
          <a:ln w="3809">
            <a:solidFill>
              <a:srgbClr val="D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1933575" y="1859279"/>
            <a:ext cx="0" cy="166370"/>
          </a:xfrm>
          <a:custGeom>
            <a:avLst/>
            <a:gdLst/>
            <a:ahLst/>
            <a:cxnLst/>
            <a:rect l="l" t="t" r="r" b="b"/>
            <a:pathLst>
              <a:path h="166369">
                <a:moveTo>
                  <a:pt x="0" y="0"/>
                </a:moveTo>
                <a:lnTo>
                  <a:pt x="0" y="166370"/>
                </a:lnTo>
              </a:path>
            </a:pathLst>
          </a:custGeom>
          <a:ln w="3809">
            <a:solidFill>
              <a:srgbClr val="D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1931670" y="1857375"/>
            <a:ext cx="2078989" cy="0"/>
          </a:xfrm>
          <a:custGeom>
            <a:avLst/>
            <a:gdLst/>
            <a:ahLst/>
            <a:cxnLst/>
            <a:rect l="l" t="t" r="r" b="b"/>
            <a:pathLst>
              <a:path w="2078989">
                <a:moveTo>
                  <a:pt x="0" y="0"/>
                </a:moveTo>
                <a:lnTo>
                  <a:pt x="2078990" y="0"/>
                </a:lnTo>
              </a:path>
            </a:pathLst>
          </a:custGeom>
          <a:ln w="3810">
            <a:solidFill>
              <a:srgbClr val="D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4008754" y="1859279"/>
            <a:ext cx="0" cy="166370"/>
          </a:xfrm>
          <a:custGeom>
            <a:avLst/>
            <a:gdLst/>
            <a:ahLst/>
            <a:cxnLst/>
            <a:rect l="l" t="t" r="r" b="b"/>
            <a:pathLst>
              <a:path h="166369">
                <a:moveTo>
                  <a:pt x="0" y="0"/>
                </a:moveTo>
                <a:lnTo>
                  <a:pt x="0" y="166370"/>
                </a:lnTo>
              </a:path>
            </a:pathLst>
          </a:custGeom>
          <a:ln w="3810">
            <a:solidFill>
              <a:srgbClr val="D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1935480" y="2023745"/>
            <a:ext cx="2071370" cy="0"/>
          </a:xfrm>
          <a:custGeom>
            <a:avLst/>
            <a:gdLst/>
            <a:ahLst/>
            <a:cxnLst/>
            <a:rect l="l" t="t" r="r" b="b"/>
            <a:pathLst>
              <a:path w="2071370">
                <a:moveTo>
                  <a:pt x="0" y="0"/>
                </a:moveTo>
                <a:lnTo>
                  <a:pt x="2071370" y="0"/>
                </a:lnTo>
              </a:path>
            </a:pathLst>
          </a:custGeom>
          <a:ln w="3810">
            <a:solidFill>
              <a:srgbClr val="D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1937384" y="1863089"/>
            <a:ext cx="0" cy="158750"/>
          </a:xfrm>
          <a:custGeom>
            <a:avLst/>
            <a:gdLst/>
            <a:ahLst/>
            <a:cxnLst/>
            <a:rect l="l" t="t" r="r" b="b"/>
            <a:pathLst>
              <a:path h="158750">
                <a:moveTo>
                  <a:pt x="0" y="0"/>
                </a:moveTo>
                <a:lnTo>
                  <a:pt x="0" y="158750"/>
                </a:lnTo>
              </a:path>
            </a:pathLst>
          </a:custGeom>
          <a:ln w="3810">
            <a:solidFill>
              <a:srgbClr val="D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1935480" y="1861185"/>
            <a:ext cx="2071370" cy="0"/>
          </a:xfrm>
          <a:custGeom>
            <a:avLst/>
            <a:gdLst/>
            <a:ahLst/>
            <a:cxnLst/>
            <a:rect l="l" t="t" r="r" b="b"/>
            <a:pathLst>
              <a:path w="2071370">
                <a:moveTo>
                  <a:pt x="0" y="0"/>
                </a:moveTo>
                <a:lnTo>
                  <a:pt x="2071370" y="0"/>
                </a:lnTo>
              </a:path>
            </a:pathLst>
          </a:custGeom>
          <a:ln w="3810">
            <a:solidFill>
              <a:srgbClr val="D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4004945" y="1863089"/>
            <a:ext cx="0" cy="158750"/>
          </a:xfrm>
          <a:custGeom>
            <a:avLst/>
            <a:gdLst/>
            <a:ahLst/>
            <a:cxnLst/>
            <a:rect l="l" t="t" r="r" b="b"/>
            <a:pathLst>
              <a:path h="158750">
                <a:moveTo>
                  <a:pt x="0" y="0"/>
                </a:moveTo>
                <a:lnTo>
                  <a:pt x="0" y="158750"/>
                </a:lnTo>
              </a:path>
            </a:pathLst>
          </a:custGeom>
          <a:ln w="3810">
            <a:solidFill>
              <a:srgbClr val="D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1939290" y="2019935"/>
            <a:ext cx="2063750" cy="0"/>
          </a:xfrm>
          <a:custGeom>
            <a:avLst/>
            <a:gdLst/>
            <a:ahLst/>
            <a:cxnLst/>
            <a:rect l="l" t="t" r="r" b="b"/>
            <a:pathLst>
              <a:path w="2063750">
                <a:moveTo>
                  <a:pt x="0" y="0"/>
                </a:moveTo>
                <a:lnTo>
                  <a:pt x="2063750" y="0"/>
                </a:lnTo>
              </a:path>
            </a:pathLst>
          </a:custGeom>
          <a:ln w="3810">
            <a:solidFill>
              <a:srgbClr val="D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1941194" y="1866900"/>
            <a:ext cx="0" cy="151130"/>
          </a:xfrm>
          <a:custGeom>
            <a:avLst/>
            <a:gdLst/>
            <a:ahLst/>
            <a:cxnLst/>
            <a:rect l="l" t="t" r="r" b="b"/>
            <a:pathLst>
              <a:path h="151130">
                <a:moveTo>
                  <a:pt x="0" y="0"/>
                </a:moveTo>
                <a:lnTo>
                  <a:pt x="0" y="151129"/>
                </a:lnTo>
              </a:path>
            </a:pathLst>
          </a:custGeom>
          <a:ln w="3809">
            <a:solidFill>
              <a:srgbClr val="D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1939290" y="1864995"/>
            <a:ext cx="2063750" cy="0"/>
          </a:xfrm>
          <a:custGeom>
            <a:avLst/>
            <a:gdLst/>
            <a:ahLst/>
            <a:cxnLst/>
            <a:rect l="l" t="t" r="r" b="b"/>
            <a:pathLst>
              <a:path w="2063750">
                <a:moveTo>
                  <a:pt x="0" y="0"/>
                </a:moveTo>
                <a:lnTo>
                  <a:pt x="2063750" y="0"/>
                </a:lnTo>
              </a:path>
            </a:pathLst>
          </a:custGeom>
          <a:ln w="3810">
            <a:solidFill>
              <a:srgbClr val="D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4001135" y="1866900"/>
            <a:ext cx="0" cy="151130"/>
          </a:xfrm>
          <a:custGeom>
            <a:avLst/>
            <a:gdLst/>
            <a:ahLst/>
            <a:cxnLst/>
            <a:rect l="l" t="t" r="r" b="b"/>
            <a:pathLst>
              <a:path h="151130">
                <a:moveTo>
                  <a:pt x="0" y="0"/>
                </a:moveTo>
                <a:lnTo>
                  <a:pt x="0" y="151129"/>
                </a:lnTo>
              </a:path>
            </a:pathLst>
          </a:custGeom>
          <a:ln w="3809">
            <a:solidFill>
              <a:srgbClr val="D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1943100" y="2016125"/>
            <a:ext cx="2056130" cy="0"/>
          </a:xfrm>
          <a:custGeom>
            <a:avLst/>
            <a:gdLst/>
            <a:ahLst/>
            <a:cxnLst/>
            <a:rect l="l" t="t" r="r" b="b"/>
            <a:pathLst>
              <a:path w="2056130">
                <a:moveTo>
                  <a:pt x="0" y="0"/>
                </a:moveTo>
                <a:lnTo>
                  <a:pt x="2056130" y="0"/>
                </a:lnTo>
              </a:path>
            </a:pathLst>
          </a:custGeom>
          <a:ln w="3810">
            <a:solidFill>
              <a:srgbClr val="D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1945005" y="1870710"/>
            <a:ext cx="0" cy="143510"/>
          </a:xfrm>
          <a:custGeom>
            <a:avLst/>
            <a:gdLst/>
            <a:ahLst/>
            <a:cxnLst/>
            <a:rect l="l" t="t" r="r" b="b"/>
            <a:pathLst>
              <a:path h="143510">
                <a:moveTo>
                  <a:pt x="0" y="0"/>
                </a:moveTo>
                <a:lnTo>
                  <a:pt x="0" y="143510"/>
                </a:lnTo>
              </a:path>
            </a:pathLst>
          </a:custGeom>
          <a:ln w="3809">
            <a:solidFill>
              <a:srgbClr val="D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1943100" y="1868804"/>
            <a:ext cx="2056130" cy="0"/>
          </a:xfrm>
          <a:custGeom>
            <a:avLst/>
            <a:gdLst/>
            <a:ahLst/>
            <a:cxnLst/>
            <a:rect l="l" t="t" r="r" b="b"/>
            <a:pathLst>
              <a:path w="2056130">
                <a:moveTo>
                  <a:pt x="0" y="0"/>
                </a:moveTo>
                <a:lnTo>
                  <a:pt x="2056130" y="0"/>
                </a:lnTo>
              </a:path>
            </a:pathLst>
          </a:custGeom>
          <a:ln w="3809">
            <a:solidFill>
              <a:srgbClr val="D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3997325" y="1870710"/>
            <a:ext cx="0" cy="143510"/>
          </a:xfrm>
          <a:custGeom>
            <a:avLst/>
            <a:gdLst/>
            <a:ahLst/>
            <a:cxnLst/>
            <a:rect l="l" t="t" r="r" b="b"/>
            <a:pathLst>
              <a:path h="143510">
                <a:moveTo>
                  <a:pt x="0" y="0"/>
                </a:moveTo>
                <a:lnTo>
                  <a:pt x="0" y="143510"/>
                </a:lnTo>
              </a:path>
            </a:pathLst>
          </a:custGeom>
          <a:ln w="3810">
            <a:solidFill>
              <a:srgbClr val="D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1946909" y="2012314"/>
            <a:ext cx="2048510" cy="0"/>
          </a:xfrm>
          <a:custGeom>
            <a:avLst/>
            <a:gdLst/>
            <a:ahLst/>
            <a:cxnLst/>
            <a:rect l="l" t="t" r="r" b="b"/>
            <a:pathLst>
              <a:path w="2048510">
                <a:moveTo>
                  <a:pt x="0" y="0"/>
                </a:moveTo>
                <a:lnTo>
                  <a:pt x="2048510" y="0"/>
                </a:lnTo>
              </a:path>
            </a:pathLst>
          </a:custGeom>
          <a:ln w="3810">
            <a:solidFill>
              <a:srgbClr val="E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1948815" y="1874520"/>
            <a:ext cx="0" cy="135890"/>
          </a:xfrm>
          <a:custGeom>
            <a:avLst/>
            <a:gdLst/>
            <a:ahLst/>
            <a:cxnLst/>
            <a:rect l="l" t="t" r="r" b="b"/>
            <a:pathLst>
              <a:path h="135889">
                <a:moveTo>
                  <a:pt x="0" y="0"/>
                </a:moveTo>
                <a:lnTo>
                  <a:pt x="0" y="135889"/>
                </a:lnTo>
              </a:path>
            </a:pathLst>
          </a:custGeom>
          <a:ln w="3810">
            <a:solidFill>
              <a:srgbClr val="E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1946909" y="1872614"/>
            <a:ext cx="2048510" cy="0"/>
          </a:xfrm>
          <a:custGeom>
            <a:avLst/>
            <a:gdLst/>
            <a:ahLst/>
            <a:cxnLst/>
            <a:rect l="l" t="t" r="r" b="b"/>
            <a:pathLst>
              <a:path w="2048510">
                <a:moveTo>
                  <a:pt x="0" y="0"/>
                </a:moveTo>
                <a:lnTo>
                  <a:pt x="2048510" y="0"/>
                </a:lnTo>
              </a:path>
            </a:pathLst>
          </a:custGeom>
          <a:ln w="3810">
            <a:solidFill>
              <a:srgbClr val="E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3993514" y="1874520"/>
            <a:ext cx="0" cy="135890"/>
          </a:xfrm>
          <a:custGeom>
            <a:avLst/>
            <a:gdLst/>
            <a:ahLst/>
            <a:cxnLst/>
            <a:rect l="l" t="t" r="r" b="b"/>
            <a:pathLst>
              <a:path h="135889">
                <a:moveTo>
                  <a:pt x="0" y="0"/>
                </a:moveTo>
                <a:lnTo>
                  <a:pt x="0" y="135889"/>
                </a:lnTo>
              </a:path>
            </a:pathLst>
          </a:custGeom>
          <a:ln w="3809">
            <a:solidFill>
              <a:srgbClr val="E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1950720" y="2009139"/>
            <a:ext cx="2040889" cy="0"/>
          </a:xfrm>
          <a:custGeom>
            <a:avLst/>
            <a:gdLst/>
            <a:ahLst/>
            <a:cxnLst/>
            <a:rect l="l" t="t" r="r" b="b"/>
            <a:pathLst>
              <a:path w="2040889">
                <a:moveTo>
                  <a:pt x="0" y="0"/>
                </a:moveTo>
                <a:lnTo>
                  <a:pt x="2040890" y="0"/>
                </a:lnTo>
              </a:path>
            </a:pathLst>
          </a:custGeom>
          <a:ln w="3175">
            <a:solidFill>
              <a:srgbClr val="E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1951990" y="1878330"/>
            <a:ext cx="0" cy="129539"/>
          </a:xfrm>
          <a:custGeom>
            <a:avLst/>
            <a:gdLst/>
            <a:ahLst/>
            <a:cxnLst/>
            <a:rect l="l" t="t" r="r" b="b"/>
            <a:pathLst>
              <a:path h="129539">
                <a:moveTo>
                  <a:pt x="0" y="0"/>
                </a:moveTo>
                <a:lnTo>
                  <a:pt x="0" y="129539"/>
                </a:lnTo>
              </a:path>
            </a:pathLst>
          </a:custGeom>
          <a:ln w="3175">
            <a:solidFill>
              <a:srgbClr val="E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950720" y="1876425"/>
            <a:ext cx="2040889" cy="0"/>
          </a:xfrm>
          <a:custGeom>
            <a:avLst/>
            <a:gdLst/>
            <a:ahLst/>
            <a:cxnLst/>
            <a:rect l="l" t="t" r="r" b="b"/>
            <a:pathLst>
              <a:path w="2040889">
                <a:moveTo>
                  <a:pt x="0" y="0"/>
                </a:moveTo>
                <a:lnTo>
                  <a:pt x="2040890" y="0"/>
                </a:lnTo>
              </a:path>
            </a:pathLst>
          </a:custGeom>
          <a:ln w="3810">
            <a:solidFill>
              <a:srgbClr val="E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3990339" y="1878330"/>
            <a:ext cx="0" cy="129539"/>
          </a:xfrm>
          <a:custGeom>
            <a:avLst/>
            <a:gdLst/>
            <a:ahLst/>
            <a:cxnLst/>
            <a:rect l="l" t="t" r="r" b="b"/>
            <a:pathLst>
              <a:path h="129539">
                <a:moveTo>
                  <a:pt x="0" y="0"/>
                </a:moveTo>
                <a:lnTo>
                  <a:pt x="0" y="129540"/>
                </a:lnTo>
              </a:path>
            </a:pathLst>
          </a:custGeom>
          <a:ln w="3175">
            <a:solidFill>
              <a:srgbClr val="E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1953259" y="2005964"/>
            <a:ext cx="2035810" cy="0"/>
          </a:xfrm>
          <a:custGeom>
            <a:avLst/>
            <a:gdLst/>
            <a:ahLst/>
            <a:cxnLst/>
            <a:rect l="l" t="t" r="r" b="b"/>
            <a:pathLst>
              <a:path w="2035810">
                <a:moveTo>
                  <a:pt x="0" y="0"/>
                </a:moveTo>
                <a:lnTo>
                  <a:pt x="2035810" y="0"/>
                </a:lnTo>
              </a:path>
            </a:pathLst>
          </a:custGeom>
          <a:ln w="3810">
            <a:solidFill>
              <a:srgbClr val="E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1955165" y="1880871"/>
            <a:ext cx="0" cy="123189"/>
          </a:xfrm>
          <a:custGeom>
            <a:avLst/>
            <a:gdLst/>
            <a:ahLst/>
            <a:cxnLst/>
            <a:rect l="l" t="t" r="r" b="b"/>
            <a:pathLst>
              <a:path h="123189">
                <a:moveTo>
                  <a:pt x="0" y="0"/>
                </a:moveTo>
                <a:lnTo>
                  <a:pt x="0" y="123189"/>
                </a:lnTo>
              </a:path>
            </a:pathLst>
          </a:custGeom>
          <a:ln w="3810">
            <a:solidFill>
              <a:srgbClr val="E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1953259" y="1879600"/>
            <a:ext cx="2035810" cy="0"/>
          </a:xfrm>
          <a:custGeom>
            <a:avLst/>
            <a:gdLst/>
            <a:ahLst/>
            <a:cxnLst/>
            <a:rect l="l" t="t" r="r" b="b"/>
            <a:pathLst>
              <a:path w="2035810">
                <a:moveTo>
                  <a:pt x="0" y="0"/>
                </a:moveTo>
                <a:lnTo>
                  <a:pt x="2035810" y="0"/>
                </a:lnTo>
              </a:path>
            </a:pathLst>
          </a:custGeom>
          <a:ln w="3175">
            <a:solidFill>
              <a:srgbClr val="E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3987164" y="1880871"/>
            <a:ext cx="0" cy="123189"/>
          </a:xfrm>
          <a:custGeom>
            <a:avLst/>
            <a:gdLst/>
            <a:ahLst/>
            <a:cxnLst/>
            <a:rect l="l" t="t" r="r" b="b"/>
            <a:pathLst>
              <a:path h="123189">
                <a:moveTo>
                  <a:pt x="0" y="0"/>
                </a:moveTo>
                <a:lnTo>
                  <a:pt x="0" y="123189"/>
                </a:lnTo>
              </a:path>
            </a:pathLst>
          </a:custGeom>
          <a:ln w="3809">
            <a:solidFill>
              <a:srgbClr val="E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1957070" y="2002154"/>
            <a:ext cx="2028189" cy="0"/>
          </a:xfrm>
          <a:custGeom>
            <a:avLst/>
            <a:gdLst/>
            <a:ahLst/>
            <a:cxnLst/>
            <a:rect l="l" t="t" r="r" b="b"/>
            <a:pathLst>
              <a:path w="2028189">
                <a:moveTo>
                  <a:pt x="0" y="0"/>
                </a:moveTo>
                <a:lnTo>
                  <a:pt x="2028190" y="0"/>
                </a:lnTo>
              </a:path>
            </a:pathLst>
          </a:custGeom>
          <a:ln w="3809">
            <a:solidFill>
              <a:srgbClr val="E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1958975" y="1884679"/>
            <a:ext cx="0" cy="115570"/>
          </a:xfrm>
          <a:custGeom>
            <a:avLst/>
            <a:gdLst/>
            <a:ahLst/>
            <a:cxnLst/>
            <a:rect l="l" t="t" r="r" b="b"/>
            <a:pathLst>
              <a:path h="115569">
                <a:moveTo>
                  <a:pt x="0" y="0"/>
                </a:moveTo>
                <a:lnTo>
                  <a:pt x="0" y="115570"/>
                </a:lnTo>
              </a:path>
            </a:pathLst>
          </a:custGeom>
          <a:ln w="3809">
            <a:solidFill>
              <a:srgbClr val="E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1957070" y="1882775"/>
            <a:ext cx="2028189" cy="0"/>
          </a:xfrm>
          <a:custGeom>
            <a:avLst/>
            <a:gdLst/>
            <a:ahLst/>
            <a:cxnLst/>
            <a:rect l="l" t="t" r="r" b="b"/>
            <a:pathLst>
              <a:path w="2028189">
                <a:moveTo>
                  <a:pt x="0" y="0"/>
                </a:moveTo>
                <a:lnTo>
                  <a:pt x="2028190" y="0"/>
                </a:lnTo>
              </a:path>
            </a:pathLst>
          </a:custGeom>
          <a:ln w="3810">
            <a:solidFill>
              <a:srgbClr val="E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3983354" y="1884679"/>
            <a:ext cx="0" cy="115570"/>
          </a:xfrm>
          <a:custGeom>
            <a:avLst/>
            <a:gdLst/>
            <a:ahLst/>
            <a:cxnLst/>
            <a:rect l="l" t="t" r="r" b="b"/>
            <a:pathLst>
              <a:path h="115569">
                <a:moveTo>
                  <a:pt x="0" y="0"/>
                </a:moveTo>
                <a:lnTo>
                  <a:pt x="0" y="115570"/>
                </a:lnTo>
              </a:path>
            </a:pathLst>
          </a:custGeom>
          <a:ln w="3810">
            <a:solidFill>
              <a:srgbClr val="E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1960880" y="1998345"/>
            <a:ext cx="2020570" cy="0"/>
          </a:xfrm>
          <a:custGeom>
            <a:avLst/>
            <a:gdLst/>
            <a:ahLst/>
            <a:cxnLst/>
            <a:rect l="l" t="t" r="r" b="b"/>
            <a:pathLst>
              <a:path w="2020570">
                <a:moveTo>
                  <a:pt x="0" y="0"/>
                </a:moveTo>
                <a:lnTo>
                  <a:pt x="2020570" y="0"/>
                </a:lnTo>
              </a:path>
            </a:pathLst>
          </a:custGeom>
          <a:ln w="3810">
            <a:solidFill>
              <a:srgbClr val="E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1962784" y="1888489"/>
            <a:ext cx="0" cy="107950"/>
          </a:xfrm>
          <a:custGeom>
            <a:avLst/>
            <a:gdLst/>
            <a:ahLst/>
            <a:cxnLst/>
            <a:rect l="l" t="t" r="r" b="b"/>
            <a:pathLst>
              <a:path h="107950">
                <a:moveTo>
                  <a:pt x="0" y="0"/>
                </a:moveTo>
                <a:lnTo>
                  <a:pt x="0" y="107950"/>
                </a:lnTo>
              </a:path>
            </a:pathLst>
          </a:custGeom>
          <a:ln w="3810">
            <a:solidFill>
              <a:srgbClr val="E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1960880" y="1886585"/>
            <a:ext cx="2020570" cy="0"/>
          </a:xfrm>
          <a:custGeom>
            <a:avLst/>
            <a:gdLst/>
            <a:ahLst/>
            <a:cxnLst/>
            <a:rect l="l" t="t" r="r" b="b"/>
            <a:pathLst>
              <a:path w="2020570">
                <a:moveTo>
                  <a:pt x="0" y="0"/>
                </a:moveTo>
                <a:lnTo>
                  <a:pt x="2020570" y="0"/>
                </a:lnTo>
              </a:path>
            </a:pathLst>
          </a:custGeom>
          <a:ln w="3810">
            <a:solidFill>
              <a:srgbClr val="E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3979545" y="1888489"/>
            <a:ext cx="0" cy="107950"/>
          </a:xfrm>
          <a:custGeom>
            <a:avLst/>
            <a:gdLst/>
            <a:ahLst/>
            <a:cxnLst/>
            <a:rect l="l" t="t" r="r" b="b"/>
            <a:pathLst>
              <a:path h="107950">
                <a:moveTo>
                  <a:pt x="0" y="0"/>
                </a:moveTo>
                <a:lnTo>
                  <a:pt x="0" y="107950"/>
                </a:lnTo>
              </a:path>
            </a:pathLst>
          </a:custGeom>
          <a:ln w="3810">
            <a:solidFill>
              <a:srgbClr val="E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1964690" y="1994535"/>
            <a:ext cx="2012950" cy="0"/>
          </a:xfrm>
          <a:custGeom>
            <a:avLst/>
            <a:gdLst/>
            <a:ahLst/>
            <a:cxnLst/>
            <a:rect l="l" t="t" r="r" b="b"/>
            <a:pathLst>
              <a:path w="2012950">
                <a:moveTo>
                  <a:pt x="0" y="0"/>
                </a:moveTo>
                <a:lnTo>
                  <a:pt x="2012950" y="0"/>
                </a:lnTo>
              </a:path>
            </a:pathLst>
          </a:custGeom>
          <a:ln w="3810">
            <a:solidFill>
              <a:srgbClr val="E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1966594" y="1892300"/>
            <a:ext cx="0" cy="100330"/>
          </a:xfrm>
          <a:custGeom>
            <a:avLst/>
            <a:gdLst/>
            <a:ahLst/>
            <a:cxnLst/>
            <a:rect l="l" t="t" r="r" b="b"/>
            <a:pathLst>
              <a:path h="100330">
                <a:moveTo>
                  <a:pt x="0" y="0"/>
                </a:moveTo>
                <a:lnTo>
                  <a:pt x="0" y="100329"/>
                </a:lnTo>
              </a:path>
            </a:pathLst>
          </a:custGeom>
          <a:ln w="3809">
            <a:solidFill>
              <a:srgbClr val="E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1964690" y="1890395"/>
            <a:ext cx="2012950" cy="0"/>
          </a:xfrm>
          <a:custGeom>
            <a:avLst/>
            <a:gdLst/>
            <a:ahLst/>
            <a:cxnLst/>
            <a:rect l="l" t="t" r="r" b="b"/>
            <a:pathLst>
              <a:path w="2012950">
                <a:moveTo>
                  <a:pt x="0" y="0"/>
                </a:moveTo>
                <a:lnTo>
                  <a:pt x="2012950" y="0"/>
                </a:lnTo>
              </a:path>
            </a:pathLst>
          </a:custGeom>
          <a:ln w="3810">
            <a:solidFill>
              <a:srgbClr val="E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3975735" y="1892300"/>
            <a:ext cx="0" cy="100330"/>
          </a:xfrm>
          <a:custGeom>
            <a:avLst/>
            <a:gdLst/>
            <a:ahLst/>
            <a:cxnLst/>
            <a:rect l="l" t="t" r="r" b="b"/>
            <a:pathLst>
              <a:path h="100330">
                <a:moveTo>
                  <a:pt x="0" y="0"/>
                </a:moveTo>
                <a:lnTo>
                  <a:pt x="0" y="100329"/>
                </a:lnTo>
              </a:path>
            </a:pathLst>
          </a:custGeom>
          <a:ln w="3809">
            <a:solidFill>
              <a:srgbClr val="E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1968500" y="1990725"/>
            <a:ext cx="2005330" cy="0"/>
          </a:xfrm>
          <a:custGeom>
            <a:avLst/>
            <a:gdLst/>
            <a:ahLst/>
            <a:cxnLst/>
            <a:rect l="l" t="t" r="r" b="b"/>
            <a:pathLst>
              <a:path w="2005330">
                <a:moveTo>
                  <a:pt x="0" y="0"/>
                </a:moveTo>
                <a:lnTo>
                  <a:pt x="2005330" y="0"/>
                </a:lnTo>
              </a:path>
            </a:pathLst>
          </a:custGeom>
          <a:ln w="3810">
            <a:solidFill>
              <a:srgbClr val="E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1970405" y="1896110"/>
            <a:ext cx="0" cy="92710"/>
          </a:xfrm>
          <a:custGeom>
            <a:avLst/>
            <a:gdLst/>
            <a:ahLst/>
            <a:cxnLst/>
            <a:rect l="l" t="t" r="r" b="b"/>
            <a:pathLst>
              <a:path h="92710">
                <a:moveTo>
                  <a:pt x="0" y="0"/>
                </a:moveTo>
                <a:lnTo>
                  <a:pt x="0" y="92710"/>
                </a:lnTo>
              </a:path>
            </a:pathLst>
          </a:custGeom>
          <a:ln w="3809">
            <a:solidFill>
              <a:srgbClr val="E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1968500" y="1894204"/>
            <a:ext cx="2005330" cy="0"/>
          </a:xfrm>
          <a:custGeom>
            <a:avLst/>
            <a:gdLst/>
            <a:ahLst/>
            <a:cxnLst/>
            <a:rect l="l" t="t" r="r" b="b"/>
            <a:pathLst>
              <a:path w="2005330">
                <a:moveTo>
                  <a:pt x="0" y="0"/>
                </a:moveTo>
                <a:lnTo>
                  <a:pt x="2005330" y="0"/>
                </a:lnTo>
              </a:path>
            </a:pathLst>
          </a:custGeom>
          <a:ln w="3809">
            <a:solidFill>
              <a:srgbClr val="E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3971925" y="1896110"/>
            <a:ext cx="0" cy="92710"/>
          </a:xfrm>
          <a:custGeom>
            <a:avLst/>
            <a:gdLst/>
            <a:ahLst/>
            <a:cxnLst/>
            <a:rect l="l" t="t" r="r" b="b"/>
            <a:pathLst>
              <a:path h="92710">
                <a:moveTo>
                  <a:pt x="0" y="0"/>
                </a:moveTo>
                <a:lnTo>
                  <a:pt x="0" y="92710"/>
                </a:lnTo>
              </a:path>
            </a:pathLst>
          </a:custGeom>
          <a:ln w="3810">
            <a:solidFill>
              <a:srgbClr val="E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1972309" y="1987550"/>
            <a:ext cx="1997710" cy="0"/>
          </a:xfrm>
          <a:custGeom>
            <a:avLst/>
            <a:gdLst/>
            <a:ahLst/>
            <a:cxnLst/>
            <a:rect l="l" t="t" r="r" b="b"/>
            <a:pathLst>
              <a:path w="1997710">
                <a:moveTo>
                  <a:pt x="0" y="0"/>
                </a:moveTo>
                <a:lnTo>
                  <a:pt x="1997710" y="0"/>
                </a:lnTo>
              </a:path>
            </a:pathLst>
          </a:custGeom>
          <a:ln w="3175">
            <a:solidFill>
              <a:srgbClr val="E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1973580" y="1899920"/>
            <a:ext cx="0" cy="86360"/>
          </a:xfrm>
          <a:custGeom>
            <a:avLst/>
            <a:gdLst/>
            <a:ahLst/>
            <a:cxnLst/>
            <a:rect l="l" t="t" r="r" b="b"/>
            <a:pathLst>
              <a:path h="86360">
                <a:moveTo>
                  <a:pt x="0" y="0"/>
                </a:moveTo>
                <a:lnTo>
                  <a:pt x="0" y="86360"/>
                </a:lnTo>
              </a:path>
            </a:pathLst>
          </a:custGeom>
          <a:ln w="3175">
            <a:solidFill>
              <a:srgbClr val="E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1972309" y="1898014"/>
            <a:ext cx="1997710" cy="0"/>
          </a:xfrm>
          <a:custGeom>
            <a:avLst/>
            <a:gdLst/>
            <a:ahLst/>
            <a:cxnLst/>
            <a:rect l="l" t="t" r="r" b="b"/>
            <a:pathLst>
              <a:path w="1997710">
                <a:moveTo>
                  <a:pt x="0" y="0"/>
                </a:moveTo>
                <a:lnTo>
                  <a:pt x="1997710" y="0"/>
                </a:lnTo>
              </a:path>
            </a:pathLst>
          </a:custGeom>
          <a:ln w="3810">
            <a:solidFill>
              <a:srgbClr val="E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3968750" y="1899920"/>
            <a:ext cx="0" cy="86360"/>
          </a:xfrm>
          <a:custGeom>
            <a:avLst/>
            <a:gdLst/>
            <a:ahLst/>
            <a:cxnLst/>
            <a:rect l="l" t="t" r="r" b="b"/>
            <a:pathLst>
              <a:path h="86360">
                <a:moveTo>
                  <a:pt x="0" y="0"/>
                </a:moveTo>
                <a:lnTo>
                  <a:pt x="0" y="86359"/>
                </a:lnTo>
              </a:path>
            </a:pathLst>
          </a:custGeom>
          <a:ln w="3175">
            <a:solidFill>
              <a:srgbClr val="E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1974850" y="1984375"/>
            <a:ext cx="1992630" cy="0"/>
          </a:xfrm>
          <a:custGeom>
            <a:avLst/>
            <a:gdLst/>
            <a:ahLst/>
            <a:cxnLst/>
            <a:rect l="l" t="t" r="r" b="b"/>
            <a:pathLst>
              <a:path w="1992630">
                <a:moveTo>
                  <a:pt x="0" y="0"/>
                </a:moveTo>
                <a:lnTo>
                  <a:pt x="1992630" y="0"/>
                </a:lnTo>
              </a:path>
            </a:pathLst>
          </a:custGeom>
          <a:ln w="3810">
            <a:solidFill>
              <a:srgbClr val="E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1974850" y="1902460"/>
            <a:ext cx="3810" cy="80010"/>
          </a:xfrm>
          <a:custGeom>
            <a:avLst/>
            <a:gdLst/>
            <a:ahLst/>
            <a:cxnLst/>
            <a:rect l="l" t="t" r="r" b="b"/>
            <a:pathLst>
              <a:path w="3809" h="80010">
                <a:moveTo>
                  <a:pt x="0" y="80010"/>
                </a:moveTo>
                <a:lnTo>
                  <a:pt x="3809" y="80010"/>
                </a:lnTo>
                <a:lnTo>
                  <a:pt x="3809" y="0"/>
                </a:lnTo>
                <a:lnTo>
                  <a:pt x="0" y="0"/>
                </a:lnTo>
                <a:lnTo>
                  <a:pt x="0" y="80010"/>
                </a:lnTo>
                <a:close/>
              </a:path>
            </a:pathLst>
          </a:custGeom>
          <a:solidFill>
            <a:srgbClr val="EC0000">
              <a:alpha val="7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1974850" y="1901189"/>
            <a:ext cx="1992630" cy="0"/>
          </a:xfrm>
          <a:custGeom>
            <a:avLst/>
            <a:gdLst/>
            <a:ahLst/>
            <a:cxnLst/>
            <a:rect l="l" t="t" r="r" b="b"/>
            <a:pathLst>
              <a:path w="1992630">
                <a:moveTo>
                  <a:pt x="0" y="0"/>
                </a:moveTo>
                <a:lnTo>
                  <a:pt x="1992630" y="0"/>
                </a:lnTo>
              </a:path>
            </a:pathLst>
          </a:custGeom>
          <a:ln w="3175">
            <a:solidFill>
              <a:srgbClr val="E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3963670" y="1902460"/>
            <a:ext cx="3810" cy="80010"/>
          </a:xfrm>
          <a:custGeom>
            <a:avLst/>
            <a:gdLst/>
            <a:ahLst/>
            <a:cxnLst/>
            <a:rect l="l" t="t" r="r" b="b"/>
            <a:pathLst>
              <a:path w="3810" h="80010">
                <a:moveTo>
                  <a:pt x="3810" y="0"/>
                </a:moveTo>
                <a:lnTo>
                  <a:pt x="0" y="0"/>
                </a:lnTo>
                <a:lnTo>
                  <a:pt x="0" y="80010"/>
                </a:lnTo>
                <a:lnTo>
                  <a:pt x="3810" y="80010"/>
                </a:lnTo>
                <a:lnTo>
                  <a:pt x="3810" y="0"/>
                </a:lnTo>
                <a:close/>
              </a:path>
            </a:pathLst>
          </a:custGeom>
          <a:solidFill>
            <a:srgbClr val="EC0000">
              <a:alpha val="7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1978659" y="1980564"/>
            <a:ext cx="1985010" cy="0"/>
          </a:xfrm>
          <a:custGeom>
            <a:avLst/>
            <a:gdLst/>
            <a:ahLst/>
            <a:cxnLst/>
            <a:rect l="l" t="t" r="r" b="b"/>
            <a:pathLst>
              <a:path w="1985010">
                <a:moveTo>
                  <a:pt x="0" y="0"/>
                </a:moveTo>
                <a:lnTo>
                  <a:pt x="1985010" y="0"/>
                </a:lnTo>
              </a:path>
            </a:pathLst>
          </a:custGeom>
          <a:ln w="3810">
            <a:solidFill>
              <a:srgbClr val="E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1978659" y="1906270"/>
            <a:ext cx="3810" cy="72390"/>
          </a:xfrm>
          <a:custGeom>
            <a:avLst/>
            <a:gdLst/>
            <a:ahLst/>
            <a:cxnLst/>
            <a:rect l="l" t="t" r="r" b="b"/>
            <a:pathLst>
              <a:path w="3809" h="72389">
                <a:moveTo>
                  <a:pt x="0" y="72389"/>
                </a:moveTo>
                <a:lnTo>
                  <a:pt x="3810" y="72389"/>
                </a:lnTo>
                <a:lnTo>
                  <a:pt x="3810" y="0"/>
                </a:lnTo>
                <a:lnTo>
                  <a:pt x="0" y="0"/>
                </a:lnTo>
                <a:lnTo>
                  <a:pt x="0" y="72389"/>
                </a:lnTo>
                <a:close/>
              </a:path>
            </a:pathLst>
          </a:custGeom>
          <a:solidFill>
            <a:srgbClr val="EE0000">
              <a:alpha val="7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1978659" y="1904364"/>
            <a:ext cx="1985010" cy="0"/>
          </a:xfrm>
          <a:custGeom>
            <a:avLst/>
            <a:gdLst/>
            <a:ahLst/>
            <a:cxnLst/>
            <a:rect l="l" t="t" r="r" b="b"/>
            <a:pathLst>
              <a:path w="1985010">
                <a:moveTo>
                  <a:pt x="0" y="0"/>
                </a:moveTo>
                <a:lnTo>
                  <a:pt x="1985010" y="0"/>
                </a:lnTo>
              </a:path>
            </a:pathLst>
          </a:custGeom>
          <a:ln w="3810">
            <a:solidFill>
              <a:srgbClr val="E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3959860" y="1906270"/>
            <a:ext cx="3810" cy="72390"/>
          </a:xfrm>
          <a:custGeom>
            <a:avLst/>
            <a:gdLst/>
            <a:ahLst/>
            <a:cxnLst/>
            <a:rect l="l" t="t" r="r" b="b"/>
            <a:pathLst>
              <a:path w="3810" h="72389">
                <a:moveTo>
                  <a:pt x="3809" y="0"/>
                </a:moveTo>
                <a:lnTo>
                  <a:pt x="0" y="0"/>
                </a:lnTo>
                <a:lnTo>
                  <a:pt x="0" y="72389"/>
                </a:lnTo>
                <a:lnTo>
                  <a:pt x="3809" y="72389"/>
                </a:lnTo>
                <a:lnTo>
                  <a:pt x="3809" y="0"/>
                </a:lnTo>
                <a:close/>
              </a:path>
            </a:pathLst>
          </a:custGeom>
          <a:solidFill>
            <a:srgbClr val="EE0000">
              <a:alpha val="7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1982470" y="1976754"/>
            <a:ext cx="1977389" cy="0"/>
          </a:xfrm>
          <a:custGeom>
            <a:avLst/>
            <a:gdLst/>
            <a:ahLst/>
            <a:cxnLst/>
            <a:rect l="l" t="t" r="r" b="b"/>
            <a:pathLst>
              <a:path w="1977389">
                <a:moveTo>
                  <a:pt x="0" y="0"/>
                </a:moveTo>
                <a:lnTo>
                  <a:pt x="1977390" y="0"/>
                </a:lnTo>
              </a:path>
            </a:pathLst>
          </a:custGeom>
          <a:ln w="3809">
            <a:solidFill>
              <a:srgbClr val="E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1982469" y="1910080"/>
            <a:ext cx="3810" cy="64769"/>
          </a:xfrm>
          <a:custGeom>
            <a:avLst/>
            <a:gdLst/>
            <a:ahLst/>
            <a:cxnLst/>
            <a:rect l="l" t="t" r="r" b="b"/>
            <a:pathLst>
              <a:path w="3809" h="64769">
                <a:moveTo>
                  <a:pt x="0" y="64770"/>
                </a:moveTo>
                <a:lnTo>
                  <a:pt x="3809" y="64770"/>
                </a:lnTo>
                <a:lnTo>
                  <a:pt x="3809" y="0"/>
                </a:lnTo>
                <a:lnTo>
                  <a:pt x="0" y="0"/>
                </a:lnTo>
                <a:lnTo>
                  <a:pt x="0" y="64770"/>
                </a:lnTo>
                <a:close/>
              </a:path>
            </a:pathLst>
          </a:custGeom>
          <a:solidFill>
            <a:srgbClr val="EF0000">
              <a:alpha val="7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1982470" y="1908175"/>
            <a:ext cx="1977389" cy="0"/>
          </a:xfrm>
          <a:custGeom>
            <a:avLst/>
            <a:gdLst/>
            <a:ahLst/>
            <a:cxnLst/>
            <a:rect l="l" t="t" r="r" b="b"/>
            <a:pathLst>
              <a:path w="1977389">
                <a:moveTo>
                  <a:pt x="0" y="0"/>
                </a:moveTo>
                <a:lnTo>
                  <a:pt x="1977390" y="0"/>
                </a:lnTo>
              </a:path>
            </a:pathLst>
          </a:custGeom>
          <a:ln w="3810">
            <a:solidFill>
              <a:srgbClr val="E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3956050" y="1910080"/>
            <a:ext cx="3810" cy="64769"/>
          </a:xfrm>
          <a:custGeom>
            <a:avLst/>
            <a:gdLst/>
            <a:ahLst/>
            <a:cxnLst/>
            <a:rect l="l" t="t" r="r" b="b"/>
            <a:pathLst>
              <a:path w="3810" h="64769">
                <a:moveTo>
                  <a:pt x="3810" y="0"/>
                </a:moveTo>
                <a:lnTo>
                  <a:pt x="0" y="0"/>
                </a:lnTo>
                <a:lnTo>
                  <a:pt x="0" y="64770"/>
                </a:lnTo>
                <a:lnTo>
                  <a:pt x="3810" y="64770"/>
                </a:lnTo>
                <a:lnTo>
                  <a:pt x="3810" y="0"/>
                </a:lnTo>
                <a:close/>
              </a:path>
            </a:pathLst>
          </a:custGeom>
          <a:solidFill>
            <a:srgbClr val="EF0000">
              <a:alpha val="7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1986280" y="1972945"/>
            <a:ext cx="1969770" cy="0"/>
          </a:xfrm>
          <a:custGeom>
            <a:avLst/>
            <a:gdLst/>
            <a:ahLst/>
            <a:cxnLst/>
            <a:rect l="l" t="t" r="r" b="b"/>
            <a:pathLst>
              <a:path w="1969770">
                <a:moveTo>
                  <a:pt x="0" y="0"/>
                </a:moveTo>
                <a:lnTo>
                  <a:pt x="1969770" y="0"/>
                </a:lnTo>
              </a:path>
            </a:pathLst>
          </a:custGeom>
          <a:ln w="3810">
            <a:solidFill>
              <a:srgbClr val="F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986280" y="1913889"/>
            <a:ext cx="3810" cy="57150"/>
          </a:xfrm>
          <a:custGeom>
            <a:avLst/>
            <a:gdLst/>
            <a:ahLst/>
            <a:cxnLst/>
            <a:rect l="l" t="t" r="r" b="b"/>
            <a:pathLst>
              <a:path w="3809" h="57150">
                <a:moveTo>
                  <a:pt x="0" y="57150"/>
                </a:moveTo>
                <a:lnTo>
                  <a:pt x="3810" y="57150"/>
                </a:lnTo>
                <a:lnTo>
                  <a:pt x="3810" y="0"/>
                </a:lnTo>
                <a:lnTo>
                  <a:pt x="0" y="0"/>
                </a:lnTo>
                <a:lnTo>
                  <a:pt x="0" y="57150"/>
                </a:lnTo>
                <a:close/>
              </a:path>
            </a:pathLst>
          </a:custGeom>
          <a:solidFill>
            <a:srgbClr val="F10000">
              <a:alpha val="7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986280" y="1911985"/>
            <a:ext cx="1969770" cy="0"/>
          </a:xfrm>
          <a:custGeom>
            <a:avLst/>
            <a:gdLst/>
            <a:ahLst/>
            <a:cxnLst/>
            <a:rect l="l" t="t" r="r" b="b"/>
            <a:pathLst>
              <a:path w="1969770">
                <a:moveTo>
                  <a:pt x="0" y="0"/>
                </a:moveTo>
                <a:lnTo>
                  <a:pt x="1969770" y="0"/>
                </a:lnTo>
              </a:path>
            </a:pathLst>
          </a:custGeom>
          <a:ln w="3810">
            <a:solidFill>
              <a:srgbClr val="F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3952239" y="1913889"/>
            <a:ext cx="3810" cy="57150"/>
          </a:xfrm>
          <a:custGeom>
            <a:avLst/>
            <a:gdLst/>
            <a:ahLst/>
            <a:cxnLst/>
            <a:rect l="l" t="t" r="r" b="b"/>
            <a:pathLst>
              <a:path w="3810" h="57150">
                <a:moveTo>
                  <a:pt x="3810" y="0"/>
                </a:moveTo>
                <a:lnTo>
                  <a:pt x="0" y="0"/>
                </a:lnTo>
                <a:lnTo>
                  <a:pt x="0" y="57150"/>
                </a:lnTo>
                <a:lnTo>
                  <a:pt x="3810" y="57150"/>
                </a:lnTo>
                <a:lnTo>
                  <a:pt x="3810" y="0"/>
                </a:lnTo>
                <a:close/>
              </a:path>
            </a:pathLst>
          </a:custGeom>
          <a:solidFill>
            <a:srgbClr val="F10000">
              <a:alpha val="7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990090" y="1969135"/>
            <a:ext cx="1962150" cy="0"/>
          </a:xfrm>
          <a:custGeom>
            <a:avLst/>
            <a:gdLst/>
            <a:ahLst/>
            <a:cxnLst/>
            <a:rect l="l" t="t" r="r" b="b"/>
            <a:pathLst>
              <a:path w="1962150">
                <a:moveTo>
                  <a:pt x="0" y="0"/>
                </a:moveTo>
                <a:lnTo>
                  <a:pt x="1962150" y="0"/>
                </a:lnTo>
              </a:path>
            </a:pathLst>
          </a:custGeom>
          <a:ln w="3810">
            <a:solidFill>
              <a:srgbClr val="F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990090" y="1917700"/>
            <a:ext cx="3810" cy="49530"/>
          </a:xfrm>
          <a:custGeom>
            <a:avLst/>
            <a:gdLst/>
            <a:ahLst/>
            <a:cxnLst/>
            <a:rect l="l" t="t" r="r" b="b"/>
            <a:pathLst>
              <a:path w="3809" h="49530">
                <a:moveTo>
                  <a:pt x="0" y="49529"/>
                </a:moveTo>
                <a:lnTo>
                  <a:pt x="3809" y="49529"/>
                </a:lnTo>
                <a:lnTo>
                  <a:pt x="3809" y="0"/>
                </a:lnTo>
                <a:lnTo>
                  <a:pt x="0" y="0"/>
                </a:lnTo>
                <a:lnTo>
                  <a:pt x="0" y="49529"/>
                </a:lnTo>
                <a:close/>
              </a:path>
            </a:pathLst>
          </a:custGeom>
          <a:solidFill>
            <a:srgbClr val="F20000">
              <a:alpha val="7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990090" y="1915795"/>
            <a:ext cx="1962150" cy="0"/>
          </a:xfrm>
          <a:custGeom>
            <a:avLst/>
            <a:gdLst/>
            <a:ahLst/>
            <a:cxnLst/>
            <a:rect l="l" t="t" r="r" b="b"/>
            <a:pathLst>
              <a:path w="1962150">
                <a:moveTo>
                  <a:pt x="0" y="0"/>
                </a:moveTo>
                <a:lnTo>
                  <a:pt x="1962150" y="0"/>
                </a:lnTo>
              </a:path>
            </a:pathLst>
          </a:custGeom>
          <a:ln w="3810">
            <a:solidFill>
              <a:srgbClr val="F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3948429" y="1917700"/>
            <a:ext cx="3810" cy="49530"/>
          </a:xfrm>
          <a:custGeom>
            <a:avLst/>
            <a:gdLst/>
            <a:ahLst/>
            <a:cxnLst/>
            <a:rect l="l" t="t" r="r" b="b"/>
            <a:pathLst>
              <a:path w="3810" h="49530">
                <a:moveTo>
                  <a:pt x="3809" y="0"/>
                </a:moveTo>
                <a:lnTo>
                  <a:pt x="0" y="0"/>
                </a:lnTo>
                <a:lnTo>
                  <a:pt x="0" y="49529"/>
                </a:lnTo>
                <a:lnTo>
                  <a:pt x="3809" y="49529"/>
                </a:lnTo>
                <a:lnTo>
                  <a:pt x="3809" y="0"/>
                </a:lnTo>
                <a:close/>
              </a:path>
            </a:pathLst>
          </a:custGeom>
          <a:solidFill>
            <a:srgbClr val="F20000">
              <a:alpha val="7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993900" y="1965960"/>
            <a:ext cx="1954530" cy="0"/>
          </a:xfrm>
          <a:custGeom>
            <a:avLst/>
            <a:gdLst/>
            <a:ahLst/>
            <a:cxnLst/>
            <a:rect l="l" t="t" r="r" b="b"/>
            <a:pathLst>
              <a:path w="1954530">
                <a:moveTo>
                  <a:pt x="0" y="0"/>
                </a:moveTo>
                <a:lnTo>
                  <a:pt x="1954530" y="0"/>
                </a:lnTo>
              </a:path>
            </a:pathLst>
          </a:custGeom>
          <a:ln w="3175">
            <a:solidFill>
              <a:srgbClr val="F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993900" y="1921510"/>
            <a:ext cx="2540" cy="43180"/>
          </a:xfrm>
          <a:custGeom>
            <a:avLst/>
            <a:gdLst/>
            <a:ahLst/>
            <a:cxnLst/>
            <a:rect l="l" t="t" r="r" b="b"/>
            <a:pathLst>
              <a:path w="2540" h="43180">
                <a:moveTo>
                  <a:pt x="0" y="43180"/>
                </a:moveTo>
                <a:lnTo>
                  <a:pt x="2540" y="43180"/>
                </a:lnTo>
                <a:lnTo>
                  <a:pt x="2540" y="0"/>
                </a:lnTo>
                <a:lnTo>
                  <a:pt x="0" y="0"/>
                </a:lnTo>
                <a:lnTo>
                  <a:pt x="0" y="43180"/>
                </a:lnTo>
                <a:close/>
              </a:path>
            </a:pathLst>
          </a:custGeom>
          <a:solidFill>
            <a:srgbClr val="F30000">
              <a:alpha val="7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1993900" y="1919604"/>
            <a:ext cx="1954530" cy="0"/>
          </a:xfrm>
          <a:custGeom>
            <a:avLst/>
            <a:gdLst/>
            <a:ahLst/>
            <a:cxnLst/>
            <a:rect l="l" t="t" r="r" b="b"/>
            <a:pathLst>
              <a:path w="1954530">
                <a:moveTo>
                  <a:pt x="0" y="0"/>
                </a:moveTo>
                <a:lnTo>
                  <a:pt x="1954530" y="0"/>
                </a:lnTo>
              </a:path>
            </a:pathLst>
          </a:custGeom>
          <a:ln w="3809">
            <a:solidFill>
              <a:srgbClr val="F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3945889" y="1921510"/>
            <a:ext cx="2540" cy="43180"/>
          </a:xfrm>
          <a:custGeom>
            <a:avLst/>
            <a:gdLst/>
            <a:ahLst/>
            <a:cxnLst/>
            <a:rect l="l" t="t" r="r" b="b"/>
            <a:pathLst>
              <a:path w="2539" h="43180">
                <a:moveTo>
                  <a:pt x="2540" y="0"/>
                </a:moveTo>
                <a:lnTo>
                  <a:pt x="0" y="0"/>
                </a:lnTo>
                <a:lnTo>
                  <a:pt x="0" y="43179"/>
                </a:lnTo>
                <a:lnTo>
                  <a:pt x="2540" y="43179"/>
                </a:lnTo>
                <a:lnTo>
                  <a:pt x="2540" y="0"/>
                </a:lnTo>
                <a:close/>
              </a:path>
            </a:pathLst>
          </a:custGeom>
          <a:solidFill>
            <a:srgbClr val="F30000">
              <a:alpha val="7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1996440" y="1962785"/>
            <a:ext cx="1949450" cy="0"/>
          </a:xfrm>
          <a:custGeom>
            <a:avLst/>
            <a:gdLst/>
            <a:ahLst/>
            <a:cxnLst/>
            <a:rect l="l" t="t" r="r" b="b"/>
            <a:pathLst>
              <a:path w="1949450">
                <a:moveTo>
                  <a:pt x="0" y="0"/>
                </a:moveTo>
                <a:lnTo>
                  <a:pt x="1949450" y="0"/>
                </a:lnTo>
              </a:path>
            </a:pathLst>
          </a:custGeom>
          <a:ln w="3810">
            <a:solidFill>
              <a:srgbClr val="F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1996440" y="1924050"/>
            <a:ext cx="3810" cy="36830"/>
          </a:xfrm>
          <a:custGeom>
            <a:avLst/>
            <a:gdLst/>
            <a:ahLst/>
            <a:cxnLst/>
            <a:rect l="l" t="t" r="r" b="b"/>
            <a:pathLst>
              <a:path w="3809" h="36830">
                <a:moveTo>
                  <a:pt x="0" y="36829"/>
                </a:moveTo>
                <a:lnTo>
                  <a:pt x="3809" y="36829"/>
                </a:lnTo>
                <a:lnTo>
                  <a:pt x="3809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F50000">
              <a:alpha val="7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1996440" y="1922779"/>
            <a:ext cx="1949450" cy="0"/>
          </a:xfrm>
          <a:custGeom>
            <a:avLst/>
            <a:gdLst/>
            <a:ahLst/>
            <a:cxnLst/>
            <a:rect l="l" t="t" r="r" b="b"/>
            <a:pathLst>
              <a:path w="1949450">
                <a:moveTo>
                  <a:pt x="0" y="0"/>
                </a:moveTo>
                <a:lnTo>
                  <a:pt x="1949450" y="0"/>
                </a:lnTo>
              </a:path>
            </a:pathLst>
          </a:custGeom>
          <a:ln w="3175">
            <a:solidFill>
              <a:srgbClr val="F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3942079" y="1924050"/>
            <a:ext cx="3810" cy="36830"/>
          </a:xfrm>
          <a:custGeom>
            <a:avLst/>
            <a:gdLst/>
            <a:ahLst/>
            <a:cxnLst/>
            <a:rect l="l" t="t" r="r" b="b"/>
            <a:pathLst>
              <a:path w="3810" h="36830">
                <a:moveTo>
                  <a:pt x="3809" y="0"/>
                </a:moveTo>
                <a:lnTo>
                  <a:pt x="0" y="0"/>
                </a:lnTo>
                <a:lnTo>
                  <a:pt x="0" y="36829"/>
                </a:lnTo>
                <a:lnTo>
                  <a:pt x="3809" y="36829"/>
                </a:lnTo>
                <a:lnTo>
                  <a:pt x="3809" y="0"/>
                </a:lnTo>
                <a:close/>
              </a:path>
            </a:pathLst>
          </a:custGeom>
          <a:solidFill>
            <a:srgbClr val="F50000">
              <a:alpha val="7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2000250" y="1958975"/>
            <a:ext cx="1941830" cy="0"/>
          </a:xfrm>
          <a:custGeom>
            <a:avLst/>
            <a:gdLst/>
            <a:ahLst/>
            <a:cxnLst/>
            <a:rect l="l" t="t" r="r" b="b"/>
            <a:pathLst>
              <a:path w="1941830">
                <a:moveTo>
                  <a:pt x="0" y="0"/>
                </a:moveTo>
                <a:lnTo>
                  <a:pt x="1941830" y="0"/>
                </a:lnTo>
              </a:path>
            </a:pathLst>
          </a:custGeom>
          <a:ln w="3810">
            <a:solidFill>
              <a:srgbClr val="F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2000250" y="1927861"/>
            <a:ext cx="3810" cy="29209"/>
          </a:xfrm>
          <a:custGeom>
            <a:avLst/>
            <a:gdLst/>
            <a:ahLst/>
            <a:cxnLst/>
            <a:rect l="l" t="t" r="r" b="b"/>
            <a:pathLst>
              <a:path w="3809" h="29210">
                <a:moveTo>
                  <a:pt x="0" y="29210"/>
                </a:moveTo>
                <a:lnTo>
                  <a:pt x="3809" y="29210"/>
                </a:lnTo>
                <a:lnTo>
                  <a:pt x="3809" y="0"/>
                </a:lnTo>
                <a:lnTo>
                  <a:pt x="0" y="0"/>
                </a:lnTo>
                <a:lnTo>
                  <a:pt x="0" y="29210"/>
                </a:lnTo>
                <a:close/>
              </a:path>
            </a:pathLst>
          </a:custGeom>
          <a:solidFill>
            <a:srgbClr val="F60000">
              <a:alpha val="7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2000250" y="1925954"/>
            <a:ext cx="1941830" cy="0"/>
          </a:xfrm>
          <a:custGeom>
            <a:avLst/>
            <a:gdLst/>
            <a:ahLst/>
            <a:cxnLst/>
            <a:rect l="l" t="t" r="r" b="b"/>
            <a:pathLst>
              <a:path w="1941830">
                <a:moveTo>
                  <a:pt x="0" y="0"/>
                </a:moveTo>
                <a:lnTo>
                  <a:pt x="1941830" y="0"/>
                </a:lnTo>
              </a:path>
            </a:pathLst>
          </a:custGeom>
          <a:ln w="3809">
            <a:solidFill>
              <a:srgbClr val="F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3938270" y="1927861"/>
            <a:ext cx="3810" cy="29209"/>
          </a:xfrm>
          <a:custGeom>
            <a:avLst/>
            <a:gdLst/>
            <a:ahLst/>
            <a:cxnLst/>
            <a:rect l="l" t="t" r="r" b="b"/>
            <a:pathLst>
              <a:path w="3810" h="29210">
                <a:moveTo>
                  <a:pt x="3810" y="0"/>
                </a:moveTo>
                <a:lnTo>
                  <a:pt x="0" y="0"/>
                </a:lnTo>
                <a:lnTo>
                  <a:pt x="0" y="29210"/>
                </a:lnTo>
                <a:lnTo>
                  <a:pt x="3810" y="29210"/>
                </a:lnTo>
                <a:lnTo>
                  <a:pt x="3810" y="0"/>
                </a:lnTo>
                <a:close/>
              </a:path>
            </a:pathLst>
          </a:custGeom>
          <a:solidFill>
            <a:srgbClr val="F60000">
              <a:alpha val="7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2004059" y="1955164"/>
            <a:ext cx="1934210" cy="0"/>
          </a:xfrm>
          <a:custGeom>
            <a:avLst/>
            <a:gdLst/>
            <a:ahLst/>
            <a:cxnLst/>
            <a:rect l="l" t="t" r="r" b="b"/>
            <a:pathLst>
              <a:path w="1934210">
                <a:moveTo>
                  <a:pt x="0" y="0"/>
                </a:moveTo>
                <a:lnTo>
                  <a:pt x="1934210" y="0"/>
                </a:lnTo>
              </a:path>
            </a:pathLst>
          </a:custGeom>
          <a:ln w="3810">
            <a:solidFill>
              <a:srgbClr val="F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2004059" y="1931670"/>
            <a:ext cx="3810" cy="21590"/>
          </a:xfrm>
          <a:custGeom>
            <a:avLst/>
            <a:gdLst/>
            <a:ahLst/>
            <a:cxnLst/>
            <a:rect l="l" t="t" r="r" b="b"/>
            <a:pathLst>
              <a:path w="3809" h="21589">
                <a:moveTo>
                  <a:pt x="0" y="21589"/>
                </a:moveTo>
                <a:lnTo>
                  <a:pt x="3810" y="21589"/>
                </a:lnTo>
                <a:lnTo>
                  <a:pt x="3810" y="0"/>
                </a:lnTo>
                <a:lnTo>
                  <a:pt x="0" y="0"/>
                </a:lnTo>
                <a:lnTo>
                  <a:pt x="0" y="21589"/>
                </a:lnTo>
                <a:close/>
              </a:path>
            </a:pathLst>
          </a:custGeom>
          <a:solidFill>
            <a:srgbClr val="F80000">
              <a:alpha val="7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2004059" y="1929764"/>
            <a:ext cx="1934210" cy="0"/>
          </a:xfrm>
          <a:custGeom>
            <a:avLst/>
            <a:gdLst/>
            <a:ahLst/>
            <a:cxnLst/>
            <a:rect l="l" t="t" r="r" b="b"/>
            <a:pathLst>
              <a:path w="1934210">
                <a:moveTo>
                  <a:pt x="0" y="0"/>
                </a:moveTo>
                <a:lnTo>
                  <a:pt x="1934210" y="0"/>
                </a:lnTo>
              </a:path>
            </a:pathLst>
          </a:custGeom>
          <a:ln w="3810">
            <a:solidFill>
              <a:srgbClr val="F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3934460" y="1931670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3809" y="0"/>
                </a:moveTo>
                <a:lnTo>
                  <a:pt x="0" y="0"/>
                </a:lnTo>
                <a:lnTo>
                  <a:pt x="0" y="21589"/>
                </a:lnTo>
                <a:lnTo>
                  <a:pt x="3809" y="21589"/>
                </a:lnTo>
                <a:lnTo>
                  <a:pt x="3809" y="0"/>
                </a:lnTo>
                <a:close/>
              </a:path>
            </a:pathLst>
          </a:custGeom>
          <a:solidFill>
            <a:srgbClr val="F80000">
              <a:alpha val="7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2007870" y="1951354"/>
            <a:ext cx="1926589" cy="0"/>
          </a:xfrm>
          <a:custGeom>
            <a:avLst/>
            <a:gdLst/>
            <a:ahLst/>
            <a:cxnLst/>
            <a:rect l="l" t="t" r="r" b="b"/>
            <a:pathLst>
              <a:path w="1926589">
                <a:moveTo>
                  <a:pt x="0" y="0"/>
                </a:moveTo>
                <a:lnTo>
                  <a:pt x="1926590" y="0"/>
                </a:lnTo>
              </a:path>
            </a:pathLst>
          </a:custGeom>
          <a:ln w="3809">
            <a:solidFill>
              <a:srgbClr val="F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2007869" y="1935479"/>
            <a:ext cx="3810" cy="13970"/>
          </a:xfrm>
          <a:custGeom>
            <a:avLst/>
            <a:gdLst/>
            <a:ahLst/>
            <a:cxnLst/>
            <a:rect l="l" t="t" r="r" b="b"/>
            <a:pathLst>
              <a:path w="3809" h="13969">
                <a:moveTo>
                  <a:pt x="0" y="13970"/>
                </a:moveTo>
                <a:lnTo>
                  <a:pt x="3809" y="13970"/>
                </a:lnTo>
                <a:lnTo>
                  <a:pt x="3809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F90000">
              <a:alpha val="7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2007870" y="1933575"/>
            <a:ext cx="1926589" cy="0"/>
          </a:xfrm>
          <a:custGeom>
            <a:avLst/>
            <a:gdLst/>
            <a:ahLst/>
            <a:cxnLst/>
            <a:rect l="l" t="t" r="r" b="b"/>
            <a:pathLst>
              <a:path w="1926589">
                <a:moveTo>
                  <a:pt x="0" y="0"/>
                </a:moveTo>
                <a:lnTo>
                  <a:pt x="1926590" y="0"/>
                </a:lnTo>
              </a:path>
            </a:pathLst>
          </a:custGeom>
          <a:ln w="3810">
            <a:solidFill>
              <a:srgbClr val="F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3930650" y="1935479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3810" y="0"/>
                </a:moveTo>
                <a:lnTo>
                  <a:pt x="0" y="0"/>
                </a:lnTo>
                <a:lnTo>
                  <a:pt x="0" y="13970"/>
                </a:lnTo>
                <a:lnTo>
                  <a:pt x="3810" y="13970"/>
                </a:lnTo>
                <a:lnTo>
                  <a:pt x="3810" y="0"/>
                </a:lnTo>
                <a:close/>
              </a:path>
            </a:pathLst>
          </a:custGeom>
          <a:solidFill>
            <a:srgbClr val="F90000">
              <a:alpha val="7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2011680" y="1947545"/>
            <a:ext cx="1918970" cy="0"/>
          </a:xfrm>
          <a:custGeom>
            <a:avLst/>
            <a:gdLst/>
            <a:ahLst/>
            <a:cxnLst/>
            <a:rect l="l" t="t" r="r" b="b"/>
            <a:pathLst>
              <a:path w="1918970">
                <a:moveTo>
                  <a:pt x="0" y="0"/>
                </a:moveTo>
                <a:lnTo>
                  <a:pt x="1918970" y="0"/>
                </a:lnTo>
              </a:path>
            </a:pathLst>
          </a:custGeom>
          <a:ln w="3810">
            <a:solidFill>
              <a:srgbClr val="F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2011680" y="1939289"/>
            <a:ext cx="3810" cy="6350"/>
          </a:xfrm>
          <a:custGeom>
            <a:avLst/>
            <a:gdLst/>
            <a:ahLst/>
            <a:cxnLst/>
            <a:rect l="l" t="t" r="r" b="b"/>
            <a:pathLst>
              <a:path w="3809" h="6350">
                <a:moveTo>
                  <a:pt x="0" y="6350"/>
                </a:moveTo>
                <a:lnTo>
                  <a:pt x="3810" y="6350"/>
                </a:lnTo>
                <a:lnTo>
                  <a:pt x="3810" y="0"/>
                </a:lnTo>
                <a:lnTo>
                  <a:pt x="0" y="0"/>
                </a:lnTo>
                <a:lnTo>
                  <a:pt x="0" y="6350"/>
                </a:lnTo>
                <a:close/>
              </a:path>
            </a:pathLst>
          </a:custGeom>
          <a:solidFill>
            <a:srgbClr val="FB0000">
              <a:alpha val="7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2011680" y="1937385"/>
            <a:ext cx="1918970" cy="0"/>
          </a:xfrm>
          <a:custGeom>
            <a:avLst/>
            <a:gdLst/>
            <a:ahLst/>
            <a:cxnLst/>
            <a:rect l="l" t="t" r="r" b="b"/>
            <a:pathLst>
              <a:path w="1918970">
                <a:moveTo>
                  <a:pt x="0" y="0"/>
                </a:moveTo>
                <a:lnTo>
                  <a:pt x="1918970" y="0"/>
                </a:lnTo>
              </a:path>
            </a:pathLst>
          </a:custGeom>
          <a:ln w="3810">
            <a:solidFill>
              <a:srgbClr val="F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3926839" y="1939289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50"/>
                </a:lnTo>
                <a:lnTo>
                  <a:pt x="3810" y="6350"/>
                </a:lnTo>
                <a:lnTo>
                  <a:pt x="3810" y="0"/>
                </a:lnTo>
                <a:close/>
              </a:path>
            </a:pathLst>
          </a:custGeom>
          <a:solidFill>
            <a:srgbClr val="FB0000">
              <a:alpha val="7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2015490" y="1942464"/>
            <a:ext cx="1911350" cy="0"/>
          </a:xfrm>
          <a:custGeom>
            <a:avLst/>
            <a:gdLst/>
            <a:ahLst/>
            <a:cxnLst/>
            <a:rect l="l" t="t" r="r" b="b"/>
            <a:pathLst>
              <a:path w="1911350">
                <a:moveTo>
                  <a:pt x="0" y="0"/>
                </a:moveTo>
                <a:lnTo>
                  <a:pt x="1911350" y="0"/>
                </a:lnTo>
              </a:path>
            </a:pathLst>
          </a:custGeom>
          <a:ln w="6350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1854834" y="2492375"/>
            <a:ext cx="8827136" cy="4343400"/>
          </a:xfrm>
          <a:custGeom>
            <a:avLst/>
            <a:gdLst/>
            <a:ahLst/>
            <a:cxnLst/>
            <a:rect l="l" t="t" r="r" b="b"/>
            <a:pathLst>
              <a:path w="9144000" h="4343400">
                <a:moveTo>
                  <a:pt x="9144000" y="0"/>
                </a:moveTo>
                <a:lnTo>
                  <a:pt x="0" y="0"/>
                </a:lnTo>
                <a:lnTo>
                  <a:pt x="0" y="4343400"/>
                </a:lnTo>
                <a:lnTo>
                  <a:pt x="9144000" y="4343400"/>
                </a:lnTo>
                <a:lnTo>
                  <a:pt x="9144000" y="0"/>
                </a:lnTo>
                <a:close/>
              </a:path>
            </a:pathLst>
          </a:custGeom>
          <a:solidFill>
            <a:srgbClr val="BADF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1610360" y="2708907"/>
            <a:ext cx="9316630" cy="4343400"/>
          </a:xfrm>
          <a:custGeom>
            <a:avLst/>
            <a:gdLst/>
            <a:ahLst/>
            <a:cxnLst/>
            <a:rect l="l" t="t" r="r" b="b"/>
            <a:pathLst>
              <a:path w="9144000" h="4343400">
                <a:moveTo>
                  <a:pt x="4572000" y="4343400"/>
                </a:moveTo>
                <a:lnTo>
                  <a:pt x="0" y="4343400"/>
                </a:lnTo>
                <a:lnTo>
                  <a:pt x="0" y="0"/>
                </a:lnTo>
                <a:lnTo>
                  <a:pt x="9144000" y="0"/>
                </a:lnTo>
                <a:lnTo>
                  <a:pt x="9144000" y="4343400"/>
                </a:lnTo>
                <a:lnTo>
                  <a:pt x="4572000" y="4343400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2349500" y="3923288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76200" y="0"/>
                </a:moveTo>
                <a:lnTo>
                  <a:pt x="0" y="0"/>
                </a:lnTo>
                <a:lnTo>
                  <a:pt x="0" y="76200"/>
                </a:lnTo>
                <a:lnTo>
                  <a:pt x="76200" y="76200"/>
                </a:lnTo>
                <a:lnTo>
                  <a:pt x="76200" y="0"/>
                </a:lnTo>
                <a:close/>
              </a:path>
            </a:pathLst>
          </a:custGeom>
          <a:solidFill>
            <a:srgbClr val="BADF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1677670" y="3769540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38100" y="76200"/>
                </a:moveTo>
                <a:lnTo>
                  <a:pt x="0" y="76200"/>
                </a:lnTo>
                <a:lnTo>
                  <a:pt x="0" y="0"/>
                </a:lnTo>
                <a:lnTo>
                  <a:pt x="76200" y="0"/>
                </a:lnTo>
                <a:lnTo>
                  <a:pt x="76200" y="76200"/>
                </a:lnTo>
                <a:lnTo>
                  <a:pt x="38100" y="76200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 txBox="1"/>
          <p:nvPr/>
        </p:nvSpPr>
        <p:spPr>
          <a:xfrm>
            <a:off x="2220447" y="2617021"/>
            <a:ext cx="8500920" cy="366510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sz="2400" spc="-5" dirty="0">
                <a:latin typeface="Comic Sans MS"/>
                <a:cs typeface="Comic Sans MS"/>
              </a:rPr>
              <a:t>How to reduce BPUE</a:t>
            </a:r>
            <a:r>
              <a:rPr sz="2400" spc="15" dirty="0">
                <a:latin typeface="Comic Sans MS"/>
                <a:cs typeface="Comic Sans MS"/>
              </a:rPr>
              <a:t> </a:t>
            </a:r>
            <a:r>
              <a:rPr sz="2400" dirty="0">
                <a:latin typeface="Comic Sans MS"/>
                <a:cs typeface="Comic Sans MS"/>
              </a:rPr>
              <a:t>?</a:t>
            </a:r>
            <a:endParaRPr lang="en-US" sz="2400" dirty="0">
              <a:latin typeface="Comic Sans MS"/>
              <a:cs typeface="Comic Sans MS"/>
            </a:endParaRPr>
          </a:p>
          <a:p>
            <a:pPr marL="12700">
              <a:spcBef>
                <a:spcPts val="100"/>
              </a:spcBef>
            </a:pPr>
            <a:r>
              <a:rPr lang="en-US" sz="2400" dirty="0">
                <a:latin typeface="Comic Sans MS"/>
                <a:cs typeface="Comic Sans MS"/>
              </a:rPr>
              <a:t>    </a:t>
            </a:r>
            <a:r>
              <a:rPr lang="en-US" sz="2400" b="1" dirty="0">
                <a:latin typeface="Comic Sans MS"/>
                <a:cs typeface="Comic Sans MS"/>
              </a:rPr>
              <a:t>Reduce captures</a:t>
            </a:r>
            <a:endParaRPr sz="2400" b="1" dirty="0">
              <a:latin typeface="Comic Sans MS"/>
              <a:cs typeface="Comic Sans MS"/>
            </a:endParaRPr>
          </a:p>
          <a:p>
            <a:pPr marL="1143635" indent="-217170">
              <a:spcBef>
                <a:spcPts val="480"/>
              </a:spcBef>
              <a:buChar char="-"/>
              <a:tabLst>
                <a:tab pos="1144270" algn="l"/>
              </a:tabLst>
            </a:pPr>
            <a:r>
              <a:rPr sz="2000" spc="-5" dirty="0">
                <a:latin typeface="Comic Sans MS"/>
                <a:cs typeface="Comic Sans MS"/>
              </a:rPr>
              <a:t>Reduc</a:t>
            </a:r>
            <a:r>
              <a:rPr lang="en-US" sz="2000" spc="-5" dirty="0">
                <a:latin typeface="Comic Sans MS"/>
                <a:cs typeface="Comic Sans MS"/>
              </a:rPr>
              <a:t>e</a:t>
            </a:r>
            <a:r>
              <a:rPr sz="2000" spc="-5" dirty="0">
                <a:latin typeface="Comic Sans MS"/>
                <a:cs typeface="Comic Sans MS"/>
              </a:rPr>
              <a:t> probabili</a:t>
            </a:r>
            <a:r>
              <a:rPr lang="en-US" sz="2000" spc="-5" dirty="0">
                <a:latin typeface="Comic Sans MS"/>
                <a:cs typeface="Comic Sans MS"/>
              </a:rPr>
              <a:t>ty</a:t>
            </a:r>
            <a:r>
              <a:rPr sz="2000" spc="-5" dirty="0">
                <a:latin typeface="Comic Sans MS"/>
                <a:cs typeface="Comic Sans MS"/>
              </a:rPr>
              <a:t> </a:t>
            </a:r>
            <a:r>
              <a:rPr lang="en-US" sz="2000" spc="-5" dirty="0">
                <a:latin typeface="Comic Sans MS"/>
                <a:cs typeface="Comic Sans MS"/>
              </a:rPr>
              <a:t>of encounter turtle-hook</a:t>
            </a:r>
            <a:endParaRPr sz="2000" dirty="0">
              <a:latin typeface="Comic Sans MS"/>
              <a:cs typeface="Comic Sans MS"/>
            </a:endParaRPr>
          </a:p>
          <a:p>
            <a:pPr marL="1143635" indent="-217170">
              <a:buChar char="-"/>
              <a:tabLst>
                <a:tab pos="1144270" algn="l"/>
              </a:tabLst>
            </a:pPr>
            <a:r>
              <a:rPr sz="2000" spc="-5" dirty="0">
                <a:latin typeface="Comic Sans MS"/>
                <a:cs typeface="Comic Sans MS"/>
              </a:rPr>
              <a:t>Reduc</a:t>
            </a:r>
            <a:r>
              <a:rPr lang="en-US" sz="2000" spc="-5" dirty="0">
                <a:latin typeface="Comic Sans MS"/>
                <a:cs typeface="Comic Sans MS"/>
              </a:rPr>
              <a:t>e  gear detection,</a:t>
            </a:r>
          </a:p>
          <a:p>
            <a:pPr marL="1143635" indent="-217170">
              <a:buChar char="-"/>
              <a:tabLst>
                <a:tab pos="1144270" algn="l"/>
              </a:tabLst>
            </a:pPr>
            <a:r>
              <a:rPr sz="2000" spc="-5" dirty="0">
                <a:latin typeface="Comic Sans MS"/>
                <a:cs typeface="Comic Sans MS"/>
              </a:rPr>
              <a:t>Reduc</a:t>
            </a:r>
            <a:r>
              <a:rPr lang="en-US" sz="2000" spc="-5" dirty="0">
                <a:latin typeface="Comic Sans MS"/>
                <a:cs typeface="Comic Sans MS"/>
              </a:rPr>
              <a:t>e capture by the hook</a:t>
            </a:r>
            <a:endParaRPr sz="2000" dirty="0">
              <a:latin typeface="Comic Sans MS"/>
              <a:cs typeface="Comic Sans MS"/>
            </a:endParaRPr>
          </a:p>
          <a:p>
            <a:pPr marL="12700">
              <a:spcBef>
                <a:spcPts val="2580"/>
              </a:spcBef>
            </a:pPr>
            <a:r>
              <a:rPr lang="en-US" sz="2000" b="1" dirty="0">
                <a:latin typeface="Comic Sans MS"/>
                <a:cs typeface="Comic Sans MS"/>
              </a:rPr>
              <a:t>   </a:t>
            </a:r>
            <a:r>
              <a:rPr sz="2400" b="1" dirty="0">
                <a:latin typeface="Comic Sans MS"/>
                <a:cs typeface="Comic Sans MS"/>
              </a:rPr>
              <a:t>R</a:t>
            </a:r>
            <a:r>
              <a:rPr lang="en-US" sz="2400" b="1" dirty="0">
                <a:latin typeface="Comic Sans MS"/>
                <a:cs typeface="Comic Sans MS"/>
              </a:rPr>
              <a:t>e</a:t>
            </a:r>
            <a:r>
              <a:rPr sz="2400" b="1" dirty="0">
                <a:latin typeface="Comic Sans MS"/>
                <a:cs typeface="Comic Sans MS"/>
              </a:rPr>
              <a:t>duc</a:t>
            </a:r>
            <a:r>
              <a:rPr lang="en-US" sz="2400" b="1" dirty="0">
                <a:latin typeface="Comic Sans MS"/>
                <a:cs typeface="Comic Sans MS"/>
              </a:rPr>
              <a:t>e</a:t>
            </a:r>
            <a:r>
              <a:rPr sz="2400" b="1" dirty="0">
                <a:latin typeface="Comic Sans MS"/>
                <a:cs typeface="Comic Sans MS"/>
              </a:rPr>
              <a:t> mortali</a:t>
            </a:r>
            <a:r>
              <a:rPr lang="en-US" sz="2400" b="1" dirty="0">
                <a:latin typeface="Comic Sans MS"/>
                <a:cs typeface="Comic Sans MS"/>
              </a:rPr>
              <a:t>ty of captured</a:t>
            </a:r>
            <a:endParaRPr sz="2000" dirty="0">
              <a:latin typeface="Comic Sans MS"/>
              <a:cs typeface="Comic Sans MS"/>
            </a:endParaRPr>
          </a:p>
          <a:p>
            <a:pPr marL="1143635" indent="-217170">
              <a:spcBef>
                <a:spcPts val="780"/>
              </a:spcBef>
              <a:buChar char="-"/>
              <a:tabLst>
                <a:tab pos="1144270" algn="l"/>
              </a:tabLst>
            </a:pPr>
            <a:r>
              <a:rPr lang="en-US" sz="2400" spc="-5" dirty="0">
                <a:latin typeface="Comic Sans MS"/>
                <a:cs typeface="Comic Sans MS"/>
              </a:rPr>
              <a:t>More benign </a:t>
            </a:r>
            <a:r>
              <a:rPr lang="en-US" sz="2400" spc="-5" dirty="0" err="1">
                <a:latin typeface="Comic Sans MS"/>
                <a:cs typeface="Comic Sans MS"/>
              </a:rPr>
              <a:t>hookings</a:t>
            </a:r>
            <a:endParaRPr sz="2400" dirty="0">
              <a:latin typeface="Comic Sans MS"/>
              <a:cs typeface="Comic Sans MS"/>
            </a:endParaRPr>
          </a:p>
          <a:p>
            <a:pPr marL="1143635" indent="-217170">
              <a:buChar char="-"/>
              <a:tabLst>
                <a:tab pos="1144270" algn="l"/>
              </a:tabLst>
            </a:pPr>
            <a:r>
              <a:rPr lang="en-US" sz="2400" spc="-5" dirty="0">
                <a:latin typeface="Comic Sans MS"/>
                <a:cs typeface="Comic Sans MS"/>
              </a:rPr>
              <a:t>Better instruments and techniques to release</a:t>
            </a:r>
            <a:endParaRPr sz="2400" dirty="0">
              <a:latin typeface="Comic Sans MS"/>
              <a:cs typeface="Comic Sans MS"/>
            </a:endParaRPr>
          </a:p>
          <a:p>
            <a:pPr marL="1144270" indent="-217170">
              <a:buClr>
                <a:srgbClr val="000000"/>
              </a:buClr>
              <a:buSzPct val="85714"/>
              <a:buChar char="-"/>
              <a:tabLst>
                <a:tab pos="1144270" algn="l"/>
              </a:tabLst>
            </a:pPr>
            <a:r>
              <a:rPr lang="en-US" sz="2400" spc="-5" dirty="0">
                <a:latin typeface="Comic Sans MS"/>
                <a:cs typeface="Comic Sans MS"/>
              </a:rPr>
              <a:t>Better training in release techniques</a:t>
            </a:r>
            <a:endParaRPr sz="2000" dirty="0">
              <a:latin typeface="Comic Sans MS"/>
              <a:cs typeface="Comic Sans MS"/>
            </a:endParaRP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46BEDDF-E3EA-4394-8B30-DA9587984B13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FFFF00"/>
          </a:solidFill>
        </p:spPr>
        <p:txBody>
          <a:bodyPr/>
          <a:lstStyle/>
          <a:p>
            <a:r>
              <a:rPr lang="en-US" dirty="0">
                <a:solidFill>
                  <a:schemeClr val="tx1"/>
                </a:solidFill>
              </a:rPr>
              <a:t>Lines of defense to reduce sea turtle bycatch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7EC2E3B-4167-4611-8354-0B5E4B39B19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600" y="1874837"/>
            <a:ext cx="10972800" cy="4708525"/>
          </a:xfr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18900000" scaled="1"/>
            <a:tileRect/>
          </a:gradFill>
        </p:spPr>
        <p:txBody>
          <a:bodyPr/>
          <a:lstStyle/>
          <a:p>
            <a:pPr marL="12700" lvl="0" indent="0" eaLnBrk="1" fontAlgn="auto" hangingPunct="1">
              <a:spcBef>
                <a:spcPts val="100"/>
              </a:spcBef>
              <a:spcAft>
                <a:spcPts val="0"/>
              </a:spcAft>
              <a:buClrTx/>
              <a:buSzTx/>
              <a:buNone/>
              <a:tabLst>
                <a:tab pos="3299460" algn="l"/>
              </a:tabLst>
            </a:pPr>
            <a:endParaRPr lang="en-US" sz="2000" spc="-5" dirty="0">
              <a:solidFill>
                <a:prstClr val="black"/>
              </a:solidFill>
              <a:latin typeface="Comic Sans MS"/>
              <a:cs typeface="Comic Sans MS"/>
            </a:endParaRPr>
          </a:p>
          <a:p>
            <a:pPr marL="12700" lvl="0" indent="0" eaLnBrk="1" fontAlgn="auto" hangingPunct="1">
              <a:spcBef>
                <a:spcPts val="100"/>
              </a:spcBef>
              <a:spcAft>
                <a:spcPts val="0"/>
              </a:spcAft>
              <a:buClrTx/>
              <a:buSzTx/>
              <a:buNone/>
              <a:tabLst>
                <a:tab pos="3299460" algn="l"/>
              </a:tabLst>
            </a:pPr>
            <a:endParaRPr lang="en-US" sz="2000" spc="-5" dirty="0">
              <a:solidFill>
                <a:prstClr val="black"/>
              </a:solidFill>
              <a:latin typeface="Comic Sans MS"/>
              <a:cs typeface="Comic Sans MS"/>
            </a:endParaRPr>
          </a:p>
          <a:p>
            <a:pPr marL="12700" lvl="0" indent="0" eaLnBrk="1" fontAlgn="auto" hangingPunct="1">
              <a:spcBef>
                <a:spcPts val="100"/>
              </a:spcBef>
              <a:spcAft>
                <a:spcPts val="0"/>
              </a:spcAft>
              <a:buClrTx/>
              <a:buSzTx/>
              <a:buNone/>
              <a:tabLst>
                <a:tab pos="3299460" algn="l"/>
              </a:tabLst>
            </a:pPr>
            <a:r>
              <a:rPr lang="en-US" sz="2000" spc="-5" dirty="0">
                <a:solidFill>
                  <a:prstClr val="black"/>
                </a:solidFill>
                <a:latin typeface="Comic Sans MS"/>
                <a:cs typeface="Comic Sans MS"/>
              </a:rPr>
              <a:t>First Line of defense:	Avoid encounters sea turtles and gear                               </a:t>
            </a:r>
            <a:r>
              <a:rPr lang="en-US" sz="2000" dirty="0">
                <a:solidFill>
                  <a:prstClr val="black"/>
                </a:solidFill>
                <a:latin typeface="Comic Sans MS"/>
                <a:cs typeface="Comic Sans MS"/>
              </a:rPr>
              <a:t>L1</a:t>
            </a:r>
          </a:p>
          <a:p>
            <a:pPr marL="12700" marR="5080" lvl="0" indent="0" eaLnBrk="1" fontAlgn="auto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tabLst>
                <a:tab pos="3303270" algn="l"/>
                <a:tab pos="8234045" algn="l"/>
                <a:tab pos="8569960" algn="l"/>
              </a:tabLst>
            </a:pPr>
            <a:r>
              <a:rPr lang="en-US" sz="2000" dirty="0">
                <a:solidFill>
                  <a:prstClr val="black"/>
                </a:solidFill>
                <a:latin typeface="Comic Sans MS"/>
                <a:cs typeface="Comic Sans MS"/>
              </a:rPr>
              <a:t>S</a:t>
            </a:r>
            <a:r>
              <a:rPr lang="en-US" sz="2000" spc="-10" dirty="0">
                <a:solidFill>
                  <a:prstClr val="black"/>
                </a:solidFill>
                <a:latin typeface="Comic Sans MS"/>
                <a:cs typeface="Comic Sans MS"/>
              </a:rPr>
              <a:t>econd</a:t>
            </a:r>
            <a:r>
              <a:rPr lang="en-US" sz="2000" spc="-15" dirty="0">
                <a:solidFill>
                  <a:prstClr val="black"/>
                </a:solidFill>
                <a:latin typeface="Comic Sans MS"/>
                <a:cs typeface="Comic Sans MS"/>
              </a:rPr>
              <a:t> </a:t>
            </a:r>
            <a:r>
              <a:rPr lang="en-US" sz="2000" spc="5" dirty="0">
                <a:solidFill>
                  <a:prstClr val="black"/>
                </a:solidFill>
                <a:latin typeface="Comic Sans MS"/>
                <a:cs typeface="Comic Sans MS"/>
              </a:rPr>
              <a:t>L</a:t>
            </a:r>
            <a:r>
              <a:rPr lang="en-US" sz="2000" spc="-5" dirty="0">
                <a:solidFill>
                  <a:prstClr val="black"/>
                </a:solidFill>
                <a:latin typeface="Comic Sans MS"/>
                <a:cs typeface="Comic Sans MS"/>
              </a:rPr>
              <a:t>i</a:t>
            </a:r>
            <a:r>
              <a:rPr lang="en-US" sz="2000" dirty="0">
                <a:solidFill>
                  <a:prstClr val="black"/>
                </a:solidFill>
                <a:latin typeface="Comic Sans MS"/>
                <a:cs typeface="Comic Sans MS"/>
              </a:rPr>
              <a:t>n</a:t>
            </a:r>
            <a:r>
              <a:rPr lang="en-US" sz="2000" spc="-10" dirty="0">
                <a:solidFill>
                  <a:prstClr val="black"/>
                </a:solidFill>
                <a:latin typeface="Comic Sans MS"/>
                <a:cs typeface="Comic Sans MS"/>
              </a:rPr>
              <a:t>e</a:t>
            </a:r>
            <a:r>
              <a:rPr lang="en-US" sz="2000" spc="-5" dirty="0">
                <a:solidFill>
                  <a:prstClr val="black"/>
                </a:solidFill>
                <a:latin typeface="Comic Sans MS"/>
                <a:cs typeface="Comic Sans MS"/>
              </a:rPr>
              <a:t> of defense</a:t>
            </a:r>
            <a:r>
              <a:rPr lang="en-US" sz="2000" dirty="0">
                <a:solidFill>
                  <a:prstClr val="black"/>
                </a:solidFill>
                <a:latin typeface="Comic Sans MS"/>
                <a:cs typeface="Comic Sans MS"/>
              </a:rPr>
              <a:t>:	Keep turtles from detecting bait                                      </a:t>
            </a:r>
            <a:r>
              <a:rPr lang="en-US" sz="2000" spc="5" dirty="0">
                <a:solidFill>
                  <a:prstClr val="black"/>
                </a:solidFill>
                <a:latin typeface="Comic Sans MS"/>
                <a:cs typeface="Comic Sans MS"/>
              </a:rPr>
              <a:t>L</a:t>
            </a:r>
            <a:r>
              <a:rPr lang="en-US" sz="2000" dirty="0">
                <a:solidFill>
                  <a:prstClr val="black"/>
                </a:solidFill>
                <a:latin typeface="Comic Sans MS"/>
                <a:cs typeface="Comic Sans MS"/>
              </a:rPr>
              <a:t>2  </a:t>
            </a:r>
          </a:p>
          <a:p>
            <a:pPr marL="12700" marR="5080" lvl="0" indent="0" eaLnBrk="1" fontAlgn="auto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tabLst>
                <a:tab pos="3303270" algn="l"/>
                <a:tab pos="8234045" algn="l"/>
                <a:tab pos="8569960" algn="l"/>
              </a:tabLst>
            </a:pPr>
            <a:r>
              <a:rPr lang="en-US" sz="2000" spc="-5" dirty="0">
                <a:solidFill>
                  <a:prstClr val="black"/>
                </a:solidFill>
                <a:latin typeface="Comic Sans MS"/>
                <a:cs typeface="Comic Sans MS"/>
              </a:rPr>
              <a:t>Third Line  of defense        Keep turtles from taking the bait                                      L3</a:t>
            </a:r>
          </a:p>
          <a:p>
            <a:pPr marL="12700" marR="5080" lvl="0" indent="0" eaLnBrk="1" fontAlgn="auto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tabLst>
                <a:tab pos="3303270" algn="l"/>
                <a:tab pos="8234045" algn="l"/>
                <a:tab pos="8569960" algn="l"/>
              </a:tabLst>
            </a:pPr>
            <a:r>
              <a:rPr lang="en-US" sz="2000" spc="-5" dirty="0">
                <a:solidFill>
                  <a:prstClr val="black"/>
                </a:solidFill>
                <a:latin typeface="Comic Sans MS"/>
                <a:cs typeface="Comic Sans MS"/>
              </a:rPr>
              <a:t>Fourth Line of defense        Reduce the number of </a:t>
            </a:r>
            <a:r>
              <a:rPr lang="en-US" sz="2000" spc="-5" dirty="0" err="1">
                <a:solidFill>
                  <a:prstClr val="black"/>
                </a:solidFill>
                <a:latin typeface="Comic Sans MS"/>
                <a:cs typeface="Comic Sans MS"/>
              </a:rPr>
              <a:t>hookings</a:t>
            </a:r>
            <a:r>
              <a:rPr lang="en-US" sz="2000" spc="-5" dirty="0">
                <a:solidFill>
                  <a:prstClr val="black"/>
                </a:solidFill>
                <a:latin typeface="Comic Sans MS"/>
                <a:cs typeface="Comic Sans MS"/>
              </a:rPr>
              <a:t>                                         L4</a:t>
            </a:r>
          </a:p>
          <a:p>
            <a:pPr marL="12700" marR="5080" lvl="0" indent="0" eaLnBrk="1" fontAlgn="auto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tabLst>
                <a:tab pos="3303270" algn="l"/>
                <a:tab pos="8234045" algn="l"/>
                <a:tab pos="8569960" algn="l"/>
              </a:tabLst>
            </a:pPr>
            <a:r>
              <a:rPr lang="en-US" sz="2000" spc="-5" dirty="0">
                <a:solidFill>
                  <a:prstClr val="black"/>
                </a:solidFill>
                <a:latin typeface="Comic Sans MS"/>
                <a:cs typeface="Comic Sans MS"/>
              </a:rPr>
              <a:t>Fifth Line of defense          Reduce the number of dangerous </a:t>
            </a:r>
            <a:r>
              <a:rPr lang="en-US" sz="2000" spc="-5" dirty="0" err="1">
                <a:solidFill>
                  <a:prstClr val="black"/>
                </a:solidFill>
                <a:latin typeface="Comic Sans MS"/>
                <a:cs typeface="Comic Sans MS"/>
              </a:rPr>
              <a:t>hookings</a:t>
            </a:r>
            <a:r>
              <a:rPr lang="en-US" sz="2000" spc="-5" dirty="0">
                <a:solidFill>
                  <a:prstClr val="black"/>
                </a:solidFill>
                <a:latin typeface="Comic Sans MS"/>
                <a:cs typeface="Comic Sans MS"/>
              </a:rPr>
              <a:t>                         L5</a:t>
            </a:r>
          </a:p>
          <a:p>
            <a:pPr marL="12700" marR="5080" lvl="0" indent="0" eaLnBrk="1" fontAlgn="auto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tabLst>
                <a:tab pos="3303270" algn="l"/>
                <a:tab pos="8234045" algn="l"/>
                <a:tab pos="8569960" algn="l"/>
              </a:tabLst>
            </a:pPr>
            <a:r>
              <a:rPr lang="en-US" sz="2000" dirty="0">
                <a:solidFill>
                  <a:prstClr val="black"/>
                </a:solidFill>
                <a:latin typeface="Comic Sans MS"/>
                <a:cs typeface="Comic Sans MS"/>
              </a:rPr>
              <a:t>Sixth Line of defense          Improve the release techniques (tools and training)         L6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88436156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0690" name="Rectangle 2"/>
          <p:cNvSpPr>
            <a:spLocks noChangeArrowheads="1"/>
          </p:cNvSpPr>
          <p:nvPr/>
        </p:nvSpPr>
        <p:spPr bwMode="auto">
          <a:xfrm>
            <a:off x="4800600" y="1600200"/>
            <a:ext cx="2590800" cy="762000"/>
          </a:xfrm>
          <a:prstGeom prst="rect">
            <a:avLst/>
          </a:prstGeom>
          <a:solidFill>
            <a:srgbClr val="FFCC00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fontAlgn="base">
              <a:spcBef>
                <a:spcPct val="20000"/>
              </a:spcBef>
              <a:spcAft>
                <a:spcPct val="0"/>
              </a:spcAft>
              <a:defRPr/>
            </a:pPr>
            <a:endParaRPr lang="en-US" sz="2800" b="1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2290691" name="Rectangle 3"/>
          <p:cNvSpPr>
            <a:spLocks noChangeArrowheads="1"/>
          </p:cNvSpPr>
          <p:nvPr/>
        </p:nvSpPr>
        <p:spPr bwMode="auto">
          <a:xfrm>
            <a:off x="8001000" y="1600200"/>
            <a:ext cx="2381250" cy="685800"/>
          </a:xfrm>
          <a:prstGeom prst="rect">
            <a:avLst/>
          </a:prstGeom>
          <a:solidFill>
            <a:srgbClr val="0000FF"/>
          </a:solidFill>
          <a:ln w="9525" algn="ctr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fontAlgn="base">
              <a:spcBef>
                <a:spcPct val="20000"/>
              </a:spcBef>
              <a:spcAft>
                <a:spcPct val="0"/>
              </a:spcAft>
              <a:defRPr/>
            </a:pPr>
            <a:endParaRPr lang="en-US" sz="2800" b="1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400388" name="Text Box 4"/>
          <p:cNvSpPr txBox="1">
            <a:spLocks noChangeArrowheads="1"/>
          </p:cNvSpPr>
          <p:nvPr/>
        </p:nvSpPr>
        <p:spPr bwMode="auto">
          <a:xfrm>
            <a:off x="4419600" y="1752601"/>
            <a:ext cx="3048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r>
              <a:rPr lang="en-US" altLang="en-US" sz="1800" b="1">
                <a:solidFill>
                  <a:srgbClr val="000000"/>
                </a:solidFill>
              </a:rPr>
              <a:t>=</a:t>
            </a:r>
          </a:p>
        </p:txBody>
      </p:sp>
      <p:sp>
        <p:nvSpPr>
          <p:cNvPr id="400389" name="Text Box 5"/>
          <p:cNvSpPr txBox="1">
            <a:spLocks noChangeArrowheads="1"/>
          </p:cNvSpPr>
          <p:nvPr/>
        </p:nvSpPr>
        <p:spPr bwMode="auto">
          <a:xfrm flipV="1">
            <a:off x="7467600" y="1812926"/>
            <a:ext cx="4572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r>
              <a:rPr lang="en-US" altLang="en-US" sz="2000" b="1">
                <a:solidFill>
                  <a:srgbClr val="000000"/>
                </a:solidFill>
              </a:rPr>
              <a:t>X</a:t>
            </a:r>
          </a:p>
        </p:txBody>
      </p:sp>
      <p:sp>
        <p:nvSpPr>
          <p:cNvPr id="2290694" name="AutoShape 6"/>
          <p:cNvSpPr>
            <a:spLocks noChangeArrowheads="1"/>
          </p:cNvSpPr>
          <p:nvPr/>
        </p:nvSpPr>
        <p:spPr bwMode="auto">
          <a:xfrm>
            <a:off x="2133600" y="76200"/>
            <a:ext cx="8001000" cy="1143000"/>
          </a:xfrm>
          <a:prstGeom prst="bevel">
            <a:avLst>
              <a:gd name="adj" fmla="val 12500"/>
            </a:avLst>
          </a:prstGeom>
          <a:gradFill rotWithShape="1">
            <a:gsLst>
              <a:gs pos="0">
                <a:schemeClr val="bg2">
                  <a:gamma/>
                  <a:shade val="46275"/>
                  <a:invGamma/>
                </a:schemeClr>
              </a:gs>
              <a:gs pos="50000">
                <a:schemeClr val="bg2"/>
              </a:gs>
              <a:gs pos="100000">
                <a:schemeClr val="bg2">
                  <a:gamma/>
                  <a:shade val="46275"/>
                  <a:invGamma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fontAlgn="base">
              <a:spcBef>
                <a:spcPct val="20000"/>
              </a:spcBef>
              <a:spcAft>
                <a:spcPct val="0"/>
              </a:spcAft>
              <a:defRPr/>
            </a:pPr>
            <a:endParaRPr lang="en-US" sz="2800" b="1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379911" name="Text Box 7"/>
          <p:cNvSpPr txBox="1">
            <a:spLocks noChangeArrowheads="1"/>
          </p:cNvSpPr>
          <p:nvPr/>
        </p:nvSpPr>
        <p:spPr bwMode="auto">
          <a:xfrm>
            <a:off x="4953000" y="1600200"/>
            <a:ext cx="2438400" cy="92333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sz="5400" b="1" cap="all" dirty="0">
                <a:ln w="9000" cmpd="sng">
                  <a:solidFill>
                    <a:srgbClr val="000000">
                      <a:shade val="50000"/>
                      <a:satMod val="120000"/>
                    </a:srgbClr>
                  </a:solidFill>
                  <a:prstDash val="solid"/>
                </a:ln>
                <a:gradFill>
                  <a:gsLst>
                    <a:gs pos="0">
                      <a:srgbClr val="000000">
                        <a:shade val="20000"/>
                        <a:satMod val="245000"/>
                      </a:srgbClr>
                    </a:gs>
                    <a:gs pos="43000">
                      <a:srgbClr val="000000">
                        <a:satMod val="255000"/>
                      </a:srgbClr>
                    </a:gs>
                    <a:gs pos="48000">
                      <a:srgbClr val="000000">
                        <a:shade val="85000"/>
                        <a:satMod val="255000"/>
                      </a:srgbClr>
                    </a:gs>
                    <a:gs pos="100000">
                      <a:srgbClr val="000000">
                        <a:shade val="20000"/>
                        <a:satMod val="245000"/>
                      </a:srgbClr>
                    </a:gs>
                  </a:gsLst>
                  <a:lin ang="5400000"/>
                </a:gradFill>
                <a:effectLst>
                  <a:reflection blurRad="12700" stA="28000" endPos="45000" dist="1000" dir="5400000" sy="-100000" algn="bl" rotWithShape="0"/>
                </a:effectLst>
                <a:latin typeface="Calibri" pitchFamily="34" charset="0"/>
              </a:rPr>
              <a:t>BPUE</a:t>
            </a:r>
          </a:p>
        </p:txBody>
      </p:sp>
      <p:sp>
        <p:nvSpPr>
          <p:cNvPr id="2290696" name="Rectangle 8"/>
          <p:cNvSpPr>
            <a:spLocks noChangeArrowheads="1"/>
          </p:cNvSpPr>
          <p:nvPr/>
        </p:nvSpPr>
        <p:spPr bwMode="auto">
          <a:xfrm>
            <a:off x="1676400" y="1600200"/>
            <a:ext cx="2590800" cy="685800"/>
          </a:xfrm>
          <a:prstGeom prst="rect">
            <a:avLst/>
          </a:prstGeom>
          <a:gradFill rotWithShape="1">
            <a:gsLst>
              <a:gs pos="0">
                <a:srgbClr val="FF0000">
                  <a:gamma/>
                  <a:shade val="46275"/>
                  <a:invGamma/>
                  <a:alpha val="74001"/>
                </a:srgbClr>
              </a:gs>
              <a:gs pos="100000">
                <a:srgbClr val="FF0000"/>
              </a:gs>
            </a:gsLst>
            <a:path path="shape">
              <a:fillToRect l="50000" t="50000" r="50000" b="50000"/>
            </a:path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fontAlgn="base">
              <a:spcBef>
                <a:spcPct val="20000"/>
              </a:spcBef>
              <a:spcAft>
                <a:spcPct val="0"/>
              </a:spcAft>
              <a:defRPr/>
            </a:pPr>
            <a:endParaRPr lang="en-US" sz="2800" b="1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400393" name="Rectangle 9"/>
          <p:cNvSpPr>
            <a:spLocks noChangeArrowheads="1"/>
          </p:cNvSpPr>
          <p:nvPr/>
        </p:nvSpPr>
        <p:spPr bwMode="auto">
          <a:xfrm>
            <a:off x="1524000" y="2514600"/>
            <a:ext cx="9499042" cy="4343400"/>
          </a:xfrm>
          <a:prstGeom prst="rect">
            <a:avLst/>
          </a:pr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  <a:tileRect/>
          </a:gra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endParaRPr lang="en-US" altLang="en-US" sz="2400" dirty="0">
              <a:solidFill>
                <a:srgbClr val="000000"/>
              </a:solidFill>
              <a:latin typeface="Comic Sans MS" pitchFamily="66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3600" b="1" dirty="0">
                <a:solidFill>
                  <a:srgbClr val="000000"/>
                </a:solidFill>
                <a:latin typeface="Calibri" pitchFamily="34" charset="0"/>
              </a:rPr>
              <a:t>BPUE  =   DPUE  +   [HPUE * M1]  + [RPUE *M2]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800" b="1" dirty="0">
                <a:solidFill>
                  <a:srgbClr val="000000"/>
                </a:solidFill>
                <a:latin typeface="Calibri" pitchFamily="34" charset="0"/>
              </a:rPr>
              <a:t>             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800" b="1" dirty="0">
                <a:solidFill>
                  <a:srgbClr val="000000"/>
                </a:solidFill>
                <a:latin typeface="Calibri" pitchFamily="34" charset="0"/>
              </a:rPr>
              <a:t>         DPUE     Dead at capture (prior to arrival on deck)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800" b="1" dirty="0">
                <a:solidFill>
                  <a:srgbClr val="000000"/>
                </a:solidFill>
                <a:latin typeface="Calibri" pitchFamily="34" charset="0"/>
              </a:rPr>
              <a:t>         HPUE  *  M1    Hooked that die during handling or on deck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800" b="1" dirty="0">
                <a:solidFill>
                  <a:srgbClr val="000000"/>
                </a:solidFill>
                <a:latin typeface="Calibri" pitchFamily="34" charset="0"/>
              </a:rPr>
              <a:t>         RPUE  *   M2    Released alive but die as a result of event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endParaRPr lang="en-US" altLang="en-US" sz="2800" b="1" dirty="0">
              <a:solidFill>
                <a:srgbClr val="000000"/>
              </a:solidFill>
              <a:latin typeface="Calibri" pitchFamily="34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800" b="1" dirty="0">
                <a:solidFill>
                  <a:srgbClr val="000000"/>
                </a:solidFill>
                <a:latin typeface="Calibri" pitchFamily="34" charset="0"/>
              </a:rPr>
              <a:t>M1 and M2  are proportions that may be obtained from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800" b="1" dirty="0">
                <a:solidFill>
                  <a:srgbClr val="000000"/>
                </a:solidFill>
                <a:latin typeface="Calibri" pitchFamily="34" charset="0"/>
              </a:rPr>
              <a:t>experiments or models  </a:t>
            </a:r>
          </a:p>
        </p:txBody>
      </p:sp>
      <p:sp>
        <p:nvSpPr>
          <p:cNvPr id="2290698" name="Rectangle 10"/>
          <p:cNvSpPr>
            <a:spLocks noChangeArrowheads="1"/>
          </p:cNvSpPr>
          <p:nvPr/>
        </p:nvSpPr>
        <p:spPr bwMode="auto">
          <a:xfrm>
            <a:off x="1524000" y="3810000"/>
            <a:ext cx="76200" cy="7620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fontAlgn="base">
              <a:spcBef>
                <a:spcPct val="20000"/>
              </a:spcBef>
              <a:spcAft>
                <a:spcPct val="0"/>
              </a:spcAft>
              <a:defRPr/>
            </a:pPr>
            <a:endParaRPr lang="en-US" sz="2800" b="1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400395" name="Text Box 11"/>
          <p:cNvSpPr txBox="1">
            <a:spLocks noChangeArrowheads="1"/>
          </p:cNvSpPr>
          <p:nvPr/>
        </p:nvSpPr>
        <p:spPr bwMode="auto">
          <a:xfrm>
            <a:off x="2514600" y="306387"/>
            <a:ext cx="7315200" cy="64611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r>
              <a:rPr lang="en-US" altLang="en-US" sz="3600" b="1" u="sng" dirty="0">
                <a:latin typeface="Calibri" pitchFamily="34" charset="0"/>
              </a:rPr>
              <a:t>Components of sea turtle mortality</a:t>
            </a:r>
          </a:p>
        </p:txBody>
      </p:sp>
    </p:spTree>
    <p:extLst>
      <p:ext uri="{BB962C8B-B14F-4D97-AF65-F5344CB8AC3E}">
        <p14:creationId xmlns:p14="http://schemas.microsoft.com/office/powerpoint/2010/main" val="3990623963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0690" name="Rectangle 2"/>
          <p:cNvSpPr>
            <a:spLocks noChangeArrowheads="1"/>
          </p:cNvSpPr>
          <p:nvPr/>
        </p:nvSpPr>
        <p:spPr bwMode="auto">
          <a:xfrm>
            <a:off x="4800600" y="609600"/>
            <a:ext cx="2590800" cy="762000"/>
          </a:xfrm>
          <a:prstGeom prst="rect">
            <a:avLst/>
          </a:prstGeom>
          <a:solidFill>
            <a:srgbClr val="FFCC00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fontAlgn="base">
              <a:spcBef>
                <a:spcPct val="20000"/>
              </a:spcBef>
              <a:spcAft>
                <a:spcPct val="0"/>
              </a:spcAft>
              <a:defRPr/>
            </a:pPr>
            <a:endParaRPr lang="en-US" sz="2800" b="1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2290691" name="Rectangle 3"/>
          <p:cNvSpPr>
            <a:spLocks noChangeArrowheads="1"/>
          </p:cNvSpPr>
          <p:nvPr/>
        </p:nvSpPr>
        <p:spPr bwMode="auto">
          <a:xfrm>
            <a:off x="8001000" y="609600"/>
            <a:ext cx="2381250" cy="685800"/>
          </a:xfrm>
          <a:prstGeom prst="rect">
            <a:avLst/>
          </a:prstGeom>
          <a:solidFill>
            <a:srgbClr val="0000FF"/>
          </a:solidFill>
          <a:ln w="9525" algn="ctr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fontAlgn="base">
              <a:spcBef>
                <a:spcPct val="20000"/>
              </a:spcBef>
              <a:spcAft>
                <a:spcPct val="0"/>
              </a:spcAft>
              <a:defRPr/>
            </a:pPr>
            <a:endParaRPr lang="en-US" sz="2800" b="1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401412" name="Text Box 4"/>
          <p:cNvSpPr txBox="1">
            <a:spLocks noChangeArrowheads="1"/>
          </p:cNvSpPr>
          <p:nvPr/>
        </p:nvSpPr>
        <p:spPr bwMode="auto">
          <a:xfrm>
            <a:off x="4343400" y="762001"/>
            <a:ext cx="304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r>
              <a:rPr lang="en-US" altLang="en-US" sz="2400" b="1">
                <a:solidFill>
                  <a:srgbClr val="000000"/>
                </a:solidFill>
              </a:rPr>
              <a:t>=</a:t>
            </a:r>
          </a:p>
        </p:txBody>
      </p:sp>
      <p:sp>
        <p:nvSpPr>
          <p:cNvPr id="401413" name="Text Box 5"/>
          <p:cNvSpPr txBox="1">
            <a:spLocks noChangeArrowheads="1"/>
          </p:cNvSpPr>
          <p:nvPr/>
        </p:nvSpPr>
        <p:spPr bwMode="auto">
          <a:xfrm flipV="1">
            <a:off x="7467600" y="822326"/>
            <a:ext cx="4572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r>
              <a:rPr lang="en-US" altLang="en-US" sz="2000" b="1">
                <a:solidFill>
                  <a:srgbClr val="000000"/>
                </a:solidFill>
              </a:rPr>
              <a:t>X</a:t>
            </a:r>
          </a:p>
        </p:txBody>
      </p:sp>
      <p:sp>
        <p:nvSpPr>
          <p:cNvPr id="379911" name="Text Box 7"/>
          <p:cNvSpPr txBox="1">
            <a:spLocks noChangeArrowheads="1"/>
          </p:cNvSpPr>
          <p:nvPr/>
        </p:nvSpPr>
        <p:spPr bwMode="auto">
          <a:xfrm>
            <a:off x="4876800" y="533400"/>
            <a:ext cx="2438400" cy="92333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sz="5400" b="1" cap="all" dirty="0">
                <a:ln w="9000" cmpd="sng">
                  <a:solidFill>
                    <a:srgbClr val="000000">
                      <a:shade val="50000"/>
                      <a:satMod val="120000"/>
                    </a:srgbClr>
                  </a:solidFill>
                  <a:prstDash val="solid"/>
                </a:ln>
                <a:gradFill>
                  <a:gsLst>
                    <a:gs pos="0">
                      <a:srgbClr val="000000">
                        <a:shade val="20000"/>
                        <a:satMod val="245000"/>
                      </a:srgbClr>
                    </a:gs>
                    <a:gs pos="43000">
                      <a:srgbClr val="000000">
                        <a:satMod val="255000"/>
                      </a:srgbClr>
                    </a:gs>
                    <a:gs pos="48000">
                      <a:srgbClr val="000000">
                        <a:shade val="85000"/>
                        <a:satMod val="255000"/>
                      </a:srgbClr>
                    </a:gs>
                    <a:gs pos="100000">
                      <a:srgbClr val="000000">
                        <a:shade val="20000"/>
                        <a:satMod val="245000"/>
                      </a:srgbClr>
                    </a:gs>
                  </a:gsLst>
                  <a:lin ang="5400000"/>
                </a:gradFill>
                <a:effectLst>
                  <a:reflection blurRad="12700" stA="28000" endPos="45000" dist="1000" dir="5400000" sy="-100000" algn="bl" rotWithShape="0"/>
                </a:effectLst>
                <a:latin typeface="Calibri" pitchFamily="34" charset="0"/>
              </a:rPr>
              <a:t>BPUE</a:t>
            </a:r>
          </a:p>
        </p:txBody>
      </p:sp>
      <p:sp>
        <p:nvSpPr>
          <p:cNvPr id="2290696" name="Rectangle 8"/>
          <p:cNvSpPr>
            <a:spLocks noChangeArrowheads="1"/>
          </p:cNvSpPr>
          <p:nvPr/>
        </p:nvSpPr>
        <p:spPr bwMode="auto">
          <a:xfrm>
            <a:off x="1524000" y="685800"/>
            <a:ext cx="2590800" cy="685800"/>
          </a:xfrm>
          <a:prstGeom prst="rect">
            <a:avLst/>
          </a:prstGeom>
          <a:gradFill rotWithShape="1">
            <a:gsLst>
              <a:gs pos="0">
                <a:srgbClr val="FF0000">
                  <a:gamma/>
                  <a:shade val="46275"/>
                  <a:invGamma/>
                  <a:alpha val="74001"/>
                </a:srgbClr>
              </a:gs>
              <a:gs pos="100000">
                <a:srgbClr val="FF0000"/>
              </a:gs>
            </a:gsLst>
            <a:path path="shape">
              <a:fillToRect l="50000" t="50000" r="50000" b="50000"/>
            </a:path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fontAlgn="base">
              <a:spcBef>
                <a:spcPct val="20000"/>
              </a:spcBef>
              <a:spcAft>
                <a:spcPct val="0"/>
              </a:spcAft>
              <a:defRPr/>
            </a:pPr>
            <a:endParaRPr lang="en-US" sz="2800" b="1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401416" name="Rectangle 9"/>
          <p:cNvSpPr>
            <a:spLocks noChangeArrowheads="1"/>
          </p:cNvSpPr>
          <p:nvPr/>
        </p:nvSpPr>
        <p:spPr bwMode="auto">
          <a:xfrm>
            <a:off x="281354" y="1752600"/>
            <a:ext cx="11676184" cy="5105400"/>
          </a:xfrm>
          <a:prstGeom prst="rect">
            <a:avLst/>
          </a:pr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3600" b="1" dirty="0">
                <a:solidFill>
                  <a:srgbClr val="000000"/>
                </a:solidFill>
                <a:latin typeface="Calibri" pitchFamily="34" charset="0"/>
              </a:rPr>
              <a:t>BPUE  =                  +  [HPUE * M1]  + [RPUE *M2]</a:t>
            </a:r>
            <a:r>
              <a:rPr lang="en-US" altLang="en-US" sz="3600" dirty="0">
                <a:solidFill>
                  <a:srgbClr val="000000"/>
                </a:solidFill>
                <a:latin typeface="Calibri" pitchFamily="34" charset="0"/>
              </a:rPr>
              <a:t>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3600" dirty="0">
                <a:solidFill>
                  <a:srgbClr val="000000"/>
                </a:solidFill>
                <a:latin typeface="Calibri" pitchFamily="34" charset="0"/>
              </a:rPr>
              <a:t>DPUE = dead on arrival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3600" dirty="0">
                <a:solidFill>
                  <a:srgbClr val="000000"/>
                </a:solidFill>
                <a:latin typeface="Calibri" pitchFamily="34" charset="0"/>
              </a:rPr>
              <a:t>      </a:t>
            </a:r>
            <a:r>
              <a:rPr lang="en-US" altLang="en-US" sz="2800" dirty="0">
                <a:solidFill>
                  <a:srgbClr val="000000"/>
                </a:solidFill>
                <a:latin typeface="Calibri" pitchFamily="34" charset="0"/>
              </a:rPr>
              <a:t>If   DPUE is a significant portion  of BPUE, then Question is: 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800" dirty="0">
                <a:solidFill>
                  <a:srgbClr val="000000"/>
                </a:solidFill>
                <a:latin typeface="Calibri" pitchFamily="34" charset="0"/>
              </a:rPr>
              <a:t>    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800" dirty="0">
                <a:solidFill>
                  <a:srgbClr val="000000"/>
                </a:solidFill>
                <a:latin typeface="Calibri" pitchFamily="34" charset="0"/>
              </a:rPr>
              <a:t>   Can we modify DPUE (e.g. shorter sets,  shallower sets, patrolling line, net)?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800" dirty="0">
                <a:solidFill>
                  <a:srgbClr val="000000"/>
                </a:solidFill>
                <a:latin typeface="Calibri" pitchFamily="34" charset="0"/>
              </a:rPr>
              <a:t>       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800" dirty="0">
                <a:solidFill>
                  <a:srgbClr val="000000"/>
                </a:solidFill>
                <a:latin typeface="Calibri" pitchFamily="34" charset="0"/>
              </a:rPr>
              <a:t>      If  not,  strategy should be directed to  avoiding capture.  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endParaRPr lang="en-US" altLang="en-US" sz="3600" b="1" dirty="0">
              <a:solidFill>
                <a:srgbClr val="000000"/>
              </a:solidFill>
              <a:latin typeface="Calibri" pitchFamily="34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800" b="1" dirty="0">
                <a:solidFill>
                  <a:srgbClr val="000000"/>
                </a:solidFill>
                <a:latin typeface="Calibri" pitchFamily="34" charset="0"/>
              </a:rPr>
              <a:t>              </a:t>
            </a:r>
          </a:p>
        </p:txBody>
      </p:sp>
      <p:sp>
        <p:nvSpPr>
          <p:cNvPr id="2290698" name="Rectangle 10"/>
          <p:cNvSpPr>
            <a:spLocks noChangeArrowheads="1"/>
          </p:cNvSpPr>
          <p:nvPr/>
        </p:nvSpPr>
        <p:spPr bwMode="auto">
          <a:xfrm>
            <a:off x="1524000" y="3810000"/>
            <a:ext cx="76200" cy="7620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fontAlgn="base">
              <a:spcBef>
                <a:spcPct val="20000"/>
              </a:spcBef>
              <a:spcAft>
                <a:spcPct val="0"/>
              </a:spcAft>
              <a:defRPr/>
            </a:pPr>
            <a:endParaRPr lang="en-US" sz="2800" b="1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401418" name="Text Box 11"/>
          <p:cNvSpPr txBox="1">
            <a:spLocks noChangeArrowheads="1"/>
          </p:cNvSpPr>
          <p:nvPr/>
        </p:nvSpPr>
        <p:spPr bwMode="auto">
          <a:xfrm>
            <a:off x="2438400" y="1"/>
            <a:ext cx="73152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r>
              <a:rPr lang="en-US" altLang="en-US" sz="3600" b="1" u="sng" dirty="0">
                <a:solidFill>
                  <a:srgbClr val="000000"/>
                </a:solidFill>
                <a:latin typeface="Calibri" pitchFamily="34" charset="0"/>
              </a:rPr>
              <a:t>Components of sea turtle mortality</a:t>
            </a:r>
          </a:p>
        </p:txBody>
      </p:sp>
      <p:sp>
        <p:nvSpPr>
          <p:cNvPr id="12" name="Rectangle 11"/>
          <p:cNvSpPr/>
          <p:nvPr/>
        </p:nvSpPr>
        <p:spPr>
          <a:xfrm>
            <a:off x="2081973" y="1900236"/>
            <a:ext cx="1474854" cy="769441"/>
          </a:xfrm>
          <a:prstGeom prst="rect">
            <a:avLst/>
          </a:prstGeom>
          <a:solidFill>
            <a:schemeClr val="tx1"/>
          </a:solidFill>
        </p:spPr>
        <p:txBody>
          <a:bodyPr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4400" b="1" dirty="0">
                <a:ln w="12700">
                  <a:solidFill>
                    <a:srgbClr val="000000">
                      <a:satMod val="155000"/>
                    </a:srgbClr>
                  </a:solidFill>
                  <a:prstDash val="solid"/>
                </a:ln>
                <a:solidFill>
                  <a:srgbClr val="FFFF00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Calibri" pitchFamily="34" charset="0"/>
              </a:rPr>
              <a:t>DPUE</a:t>
            </a:r>
            <a:endParaRPr lang="en-US" sz="4400" b="1" dirty="0">
              <a:ln w="12700">
                <a:solidFill>
                  <a:srgbClr val="000000">
                    <a:satMod val="155000"/>
                  </a:srgbClr>
                </a:solidFill>
                <a:prstDash val="solid"/>
              </a:ln>
              <a:solidFill>
                <a:srgbClr val="FFFF00"/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Cambria"/>
            </a:endParaRPr>
          </a:p>
        </p:txBody>
      </p:sp>
    </p:spTree>
    <p:extLst>
      <p:ext uri="{BB962C8B-B14F-4D97-AF65-F5344CB8AC3E}">
        <p14:creationId xmlns:p14="http://schemas.microsoft.com/office/powerpoint/2010/main" val="1454585480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0690" name="Rectangle 2"/>
          <p:cNvSpPr>
            <a:spLocks noChangeArrowheads="1"/>
          </p:cNvSpPr>
          <p:nvPr/>
        </p:nvSpPr>
        <p:spPr bwMode="auto">
          <a:xfrm>
            <a:off x="4800600" y="609600"/>
            <a:ext cx="2590800" cy="762000"/>
          </a:xfrm>
          <a:prstGeom prst="rect">
            <a:avLst/>
          </a:prstGeom>
          <a:solidFill>
            <a:srgbClr val="FFCC00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fontAlgn="base">
              <a:spcBef>
                <a:spcPct val="20000"/>
              </a:spcBef>
              <a:spcAft>
                <a:spcPct val="0"/>
              </a:spcAft>
              <a:defRPr/>
            </a:pPr>
            <a:endParaRPr lang="en-US" sz="2800" b="1" dirty="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2290691" name="Rectangle 3"/>
          <p:cNvSpPr>
            <a:spLocks noChangeArrowheads="1"/>
          </p:cNvSpPr>
          <p:nvPr/>
        </p:nvSpPr>
        <p:spPr bwMode="auto">
          <a:xfrm>
            <a:off x="8001000" y="609600"/>
            <a:ext cx="2381250" cy="685800"/>
          </a:xfrm>
          <a:prstGeom prst="rect">
            <a:avLst/>
          </a:prstGeom>
          <a:solidFill>
            <a:srgbClr val="0000FF"/>
          </a:solidFill>
          <a:ln w="9525" algn="ctr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fontAlgn="base">
              <a:spcBef>
                <a:spcPct val="20000"/>
              </a:spcBef>
              <a:spcAft>
                <a:spcPct val="0"/>
              </a:spcAft>
              <a:defRPr/>
            </a:pPr>
            <a:endParaRPr lang="en-US" sz="2800" b="1" dirty="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403460" name="Text Box 4"/>
          <p:cNvSpPr txBox="1">
            <a:spLocks noChangeArrowheads="1"/>
          </p:cNvSpPr>
          <p:nvPr/>
        </p:nvSpPr>
        <p:spPr bwMode="auto">
          <a:xfrm>
            <a:off x="4343400" y="762001"/>
            <a:ext cx="304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r>
              <a:rPr lang="en-US" altLang="en-US" sz="2400" b="1" dirty="0">
                <a:solidFill>
                  <a:srgbClr val="000000"/>
                </a:solidFill>
              </a:rPr>
              <a:t>=</a:t>
            </a:r>
          </a:p>
        </p:txBody>
      </p:sp>
      <p:sp>
        <p:nvSpPr>
          <p:cNvPr id="403461" name="Text Box 5"/>
          <p:cNvSpPr txBox="1">
            <a:spLocks noChangeArrowheads="1"/>
          </p:cNvSpPr>
          <p:nvPr/>
        </p:nvSpPr>
        <p:spPr bwMode="auto">
          <a:xfrm flipV="1">
            <a:off x="7467600" y="822326"/>
            <a:ext cx="4572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r>
              <a:rPr lang="en-US" altLang="en-US" sz="2000" b="1" dirty="0">
                <a:solidFill>
                  <a:srgbClr val="000000"/>
                </a:solidFill>
              </a:rPr>
              <a:t>X</a:t>
            </a:r>
          </a:p>
        </p:txBody>
      </p:sp>
      <p:sp>
        <p:nvSpPr>
          <p:cNvPr id="379911" name="Text Box 7"/>
          <p:cNvSpPr txBox="1">
            <a:spLocks noChangeArrowheads="1"/>
          </p:cNvSpPr>
          <p:nvPr/>
        </p:nvSpPr>
        <p:spPr bwMode="auto">
          <a:xfrm>
            <a:off x="4876800" y="533400"/>
            <a:ext cx="2438400" cy="92333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sz="5400" b="1" cap="all" dirty="0">
                <a:ln w="9000" cmpd="sng">
                  <a:solidFill>
                    <a:srgbClr val="000000">
                      <a:shade val="50000"/>
                      <a:satMod val="120000"/>
                    </a:srgbClr>
                  </a:solidFill>
                  <a:prstDash val="solid"/>
                </a:ln>
                <a:gradFill>
                  <a:gsLst>
                    <a:gs pos="0">
                      <a:srgbClr val="000000">
                        <a:shade val="20000"/>
                        <a:satMod val="245000"/>
                      </a:srgbClr>
                    </a:gs>
                    <a:gs pos="43000">
                      <a:srgbClr val="000000">
                        <a:satMod val="255000"/>
                      </a:srgbClr>
                    </a:gs>
                    <a:gs pos="48000">
                      <a:srgbClr val="000000">
                        <a:shade val="85000"/>
                        <a:satMod val="255000"/>
                      </a:srgbClr>
                    </a:gs>
                    <a:gs pos="100000">
                      <a:srgbClr val="000000">
                        <a:shade val="20000"/>
                        <a:satMod val="245000"/>
                      </a:srgbClr>
                    </a:gs>
                  </a:gsLst>
                  <a:lin ang="5400000"/>
                </a:gradFill>
                <a:effectLst>
                  <a:reflection blurRad="12700" stA="28000" endPos="45000" dist="1000" dir="5400000" sy="-100000" algn="bl" rotWithShape="0"/>
                </a:effectLst>
                <a:latin typeface="Calibri" pitchFamily="34" charset="0"/>
              </a:rPr>
              <a:t>BPUE</a:t>
            </a:r>
          </a:p>
        </p:txBody>
      </p:sp>
      <p:sp>
        <p:nvSpPr>
          <p:cNvPr id="2290696" name="Rectangle 8"/>
          <p:cNvSpPr>
            <a:spLocks noChangeArrowheads="1"/>
          </p:cNvSpPr>
          <p:nvPr/>
        </p:nvSpPr>
        <p:spPr bwMode="auto">
          <a:xfrm>
            <a:off x="1524000" y="685800"/>
            <a:ext cx="2590800" cy="685800"/>
          </a:xfrm>
          <a:prstGeom prst="rect">
            <a:avLst/>
          </a:prstGeom>
          <a:gradFill rotWithShape="1">
            <a:gsLst>
              <a:gs pos="0">
                <a:srgbClr val="FF0000">
                  <a:gamma/>
                  <a:shade val="46275"/>
                  <a:invGamma/>
                  <a:alpha val="74001"/>
                </a:srgbClr>
              </a:gs>
              <a:gs pos="100000">
                <a:srgbClr val="FF0000"/>
              </a:gs>
            </a:gsLst>
            <a:path path="shape">
              <a:fillToRect l="50000" t="50000" r="50000" b="50000"/>
            </a:path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fontAlgn="base">
              <a:spcBef>
                <a:spcPct val="20000"/>
              </a:spcBef>
              <a:spcAft>
                <a:spcPct val="0"/>
              </a:spcAft>
              <a:defRPr/>
            </a:pPr>
            <a:endParaRPr lang="en-US" sz="2800" b="1" dirty="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403464" name="Rectangle 9"/>
          <p:cNvSpPr>
            <a:spLocks noChangeArrowheads="1"/>
          </p:cNvSpPr>
          <p:nvPr/>
        </p:nvSpPr>
        <p:spPr bwMode="auto">
          <a:xfrm>
            <a:off x="321547" y="1770356"/>
            <a:ext cx="11656087" cy="5105400"/>
          </a:xfrm>
          <a:prstGeom prst="rect">
            <a:avLst/>
          </a:pr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800" dirty="0">
                <a:solidFill>
                  <a:srgbClr val="000000"/>
                </a:solidFill>
                <a:latin typeface="Calibri" pitchFamily="34" charset="0"/>
              </a:rPr>
              <a:t>  </a:t>
            </a:r>
            <a:r>
              <a:rPr lang="en-US" altLang="en-US" sz="2800" b="1" dirty="0">
                <a:solidFill>
                  <a:srgbClr val="000000"/>
                </a:solidFill>
                <a:latin typeface="Calibri" pitchFamily="34" charset="0"/>
              </a:rPr>
              <a:t>How to reduce HPUE*M1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800" dirty="0">
                <a:solidFill>
                  <a:srgbClr val="000000"/>
                </a:solidFill>
                <a:latin typeface="Calibri" pitchFamily="34" charset="0"/>
              </a:rPr>
              <a:t>	a) Reducing probability of encounter turtle-hook (in space, vertical u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800" dirty="0">
                <a:solidFill>
                  <a:srgbClr val="000000"/>
                </a:solidFill>
                <a:latin typeface="Calibri" pitchFamily="34" charset="0"/>
              </a:rPr>
              <a:t>                       horizontal,  in time, day-night or season,  habitat, avoid hotspots)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endParaRPr lang="en-US" altLang="en-US" sz="2800" dirty="0">
              <a:solidFill>
                <a:srgbClr val="000000"/>
              </a:solidFill>
              <a:latin typeface="Calibri" pitchFamily="34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800" dirty="0">
                <a:solidFill>
                  <a:srgbClr val="000000"/>
                </a:solidFill>
                <a:latin typeface="Calibri" pitchFamily="34" charset="0"/>
              </a:rPr>
              <a:t>           b) Reducing detection of hooks  (make gear less visible or less attractive)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800" dirty="0">
                <a:solidFill>
                  <a:srgbClr val="000000"/>
                </a:solidFill>
                <a:latin typeface="Calibri" pitchFamily="34" charset="0"/>
              </a:rPr>
              <a:t>                        (artificial baits, baits selective for fishes)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800" dirty="0">
                <a:solidFill>
                  <a:srgbClr val="000000"/>
                </a:solidFill>
                <a:latin typeface="Calibri" pitchFamily="34" charset="0"/>
              </a:rPr>
              <a:t>                         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800" dirty="0">
                <a:solidFill>
                  <a:srgbClr val="000000"/>
                </a:solidFill>
                <a:latin typeface="Calibri" pitchFamily="34" charset="0"/>
              </a:rPr>
              <a:t>          c) Reducing bites on hooks  (e.g. type of bait, color, turtle-</a:t>
            </a:r>
            <a:r>
              <a:rPr lang="en-US" altLang="en-US" sz="2800" dirty="0" err="1">
                <a:solidFill>
                  <a:srgbClr val="000000"/>
                </a:solidFill>
                <a:latin typeface="Calibri" pitchFamily="34" charset="0"/>
              </a:rPr>
              <a:t>scarer</a:t>
            </a:r>
            <a:r>
              <a:rPr lang="en-US" altLang="en-US" sz="2800" dirty="0">
                <a:solidFill>
                  <a:srgbClr val="000000"/>
                </a:solidFill>
                <a:latin typeface="Calibri" pitchFamily="34" charset="0"/>
              </a:rPr>
              <a:t>, fish bait)</a:t>
            </a:r>
          </a:p>
        </p:txBody>
      </p:sp>
      <p:sp>
        <p:nvSpPr>
          <p:cNvPr id="2290698" name="Rectangle 10"/>
          <p:cNvSpPr>
            <a:spLocks noChangeArrowheads="1"/>
          </p:cNvSpPr>
          <p:nvPr/>
        </p:nvSpPr>
        <p:spPr bwMode="auto">
          <a:xfrm>
            <a:off x="1524000" y="3810000"/>
            <a:ext cx="76200" cy="7620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fontAlgn="base">
              <a:spcBef>
                <a:spcPct val="20000"/>
              </a:spcBef>
              <a:spcAft>
                <a:spcPct val="0"/>
              </a:spcAft>
              <a:defRPr/>
            </a:pPr>
            <a:endParaRPr lang="en-US" sz="2800" b="1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403466" name="Text Box 11"/>
          <p:cNvSpPr txBox="1">
            <a:spLocks noChangeArrowheads="1"/>
          </p:cNvSpPr>
          <p:nvPr/>
        </p:nvSpPr>
        <p:spPr bwMode="auto">
          <a:xfrm>
            <a:off x="2438400" y="1"/>
            <a:ext cx="73152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r>
              <a:rPr lang="en-US" altLang="en-US" sz="3600" b="1" u="sng" dirty="0">
                <a:solidFill>
                  <a:srgbClr val="000000"/>
                </a:solidFill>
                <a:latin typeface="Calibri" pitchFamily="34" charset="0"/>
              </a:rPr>
              <a:t>Components of bycatch</a:t>
            </a:r>
          </a:p>
        </p:txBody>
      </p:sp>
      <p:sp>
        <p:nvSpPr>
          <p:cNvPr id="403467" name="TextBox 12"/>
          <p:cNvSpPr txBox="1">
            <a:spLocks noChangeArrowheads="1"/>
          </p:cNvSpPr>
          <p:nvPr/>
        </p:nvSpPr>
        <p:spPr bwMode="auto">
          <a:xfrm>
            <a:off x="4800600" y="1828801"/>
            <a:ext cx="2743200" cy="646113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3600" b="1">
                <a:solidFill>
                  <a:srgbClr val="000000"/>
                </a:solidFill>
                <a:latin typeface="Calibri" pitchFamily="34" charset="0"/>
              </a:rPr>
              <a:t>[HPUE * M1] </a:t>
            </a:r>
            <a:endParaRPr lang="en-US" altLang="en-US" sz="1800">
              <a:solidFill>
                <a:srgbClr val="000000"/>
              </a:solidFill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7CED1ACE-3E97-4C49-8AAE-AC83E53181BD}"/>
              </a:ext>
            </a:extLst>
          </p:cNvPr>
          <p:cNvSpPr txBox="1"/>
          <p:nvPr/>
        </p:nvSpPr>
        <p:spPr>
          <a:xfrm>
            <a:off x="2317072" y="6072326"/>
            <a:ext cx="45276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u="sng" dirty="0">
                <a:latin typeface="Calibri" panose="020F0502020204030204" pitchFamily="34" charset="0"/>
                <a:cs typeface="Calibri" panose="020F0502020204030204" pitchFamily="34" charset="0"/>
              </a:rPr>
              <a:t>These things also reduce DPUE</a:t>
            </a:r>
          </a:p>
        </p:txBody>
      </p:sp>
    </p:spTree>
    <p:extLst>
      <p:ext uri="{BB962C8B-B14F-4D97-AF65-F5344CB8AC3E}">
        <p14:creationId xmlns:p14="http://schemas.microsoft.com/office/powerpoint/2010/main" val="401868273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524000" y="684339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29210">
            <a:solidFill>
              <a:srgbClr val="DCDCD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537970" y="27940"/>
            <a:ext cx="0" cy="6800850"/>
          </a:xfrm>
          <a:custGeom>
            <a:avLst/>
            <a:gdLst/>
            <a:ahLst/>
            <a:cxnLst/>
            <a:rect l="l" t="t" r="r" b="b"/>
            <a:pathLst>
              <a:path h="6800850">
                <a:moveTo>
                  <a:pt x="0" y="0"/>
                </a:moveTo>
                <a:lnTo>
                  <a:pt x="0" y="6800850"/>
                </a:lnTo>
              </a:path>
            </a:pathLst>
          </a:custGeom>
          <a:ln w="27940">
            <a:solidFill>
              <a:srgbClr val="DCDCD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524000" y="1397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27939">
            <a:solidFill>
              <a:srgbClr val="DCDCD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0653394" y="27940"/>
            <a:ext cx="0" cy="6800850"/>
          </a:xfrm>
          <a:custGeom>
            <a:avLst/>
            <a:gdLst/>
            <a:ahLst/>
            <a:cxnLst/>
            <a:rect l="l" t="t" r="r" b="b"/>
            <a:pathLst>
              <a:path h="6800850">
                <a:moveTo>
                  <a:pt x="0" y="0"/>
                </a:moveTo>
                <a:lnTo>
                  <a:pt x="0" y="6800850"/>
                </a:lnTo>
              </a:path>
            </a:pathLst>
          </a:custGeom>
          <a:ln w="29209">
            <a:solidFill>
              <a:srgbClr val="DCDCD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551940" y="6814819"/>
            <a:ext cx="9086850" cy="0"/>
          </a:xfrm>
          <a:custGeom>
            <a:avLst/>
            <a:gdLst/>
            <a:ahLst/>
            <a:cxnLst/>
            <a:rect l="l" t="t" r="r" b="b"/>
            <a:pathLst>
              <a:path w="9086850">
                <a:moveTo>
                  <a:pt x="0" y="0"/>
                </a:moveTo>
                <a:lnTo>
                  <a:pt x="9086850" y="0"/>
                </a:lnTo>
              </a:path>
            </a:pathLst>
          </a:custGeom>
          <a:ln w="27939">
            <a:solidFill>
              <a:srgbClr val="DBDCD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566544" y="57150"/>
            <a:ext cx="0" cy="6743700"/>
          </a:xfrm>
          <a:custGeom>
            <a:avLst/>
            <a:gdLst/>
            <a:ahLst/>
            <a:cxnLst/>
            <a:rect l="l" t="t" r="r" b="b"/>
            <a:pathLst>
              <a:path h="6743700">
                <a:moveTo>
                  <a:pt x="0" y="0"/>
                </a:moveTo>
                <a:lnTo>
                  <a:pt x="0" y="6743700"/>
                </a:lnTo>
              </a:path>
            </a:pathLst>
          </a:custGeom>
          <a:ln w="29209">
            <a:solidFill>
              <a:srgbClr val="DBDCD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551940" y="42544"/>
            <a:ext cx="9086850" cy="0"/>
          </a:xfrm>
          <a:custGeom>
            <a:avLst/>
            <a:gdLst/>
            <a:ahLst/>
            <a:cxnLst/>
            <a:rect l="l" t="t" r="r" b="b"/>
            <a:pathLst>
              <a:path w="9086850">
                <a:moveTo>
                  <a:pt x="0" y="0"/>
                </a:moveTo>
                <a:lnTo>
                  <a:pt x="9086850" y="0"/>
                </a:lnTo>
              </a:path>
            </a:pathLst>
          </a:custGeom>
          <a:ln w="29210">
            <a:solidFill>
              <a:srgbClr val="DBDCD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0624819" y="57150"/>
            <a:ext cx="0" cy="6743700"/>
          </a:xfrm>
          <a:custGeom>
            <a:avLst/>
            <a:gdLst/>
            <a:ahLst/>
            <a:cxnLst/>
            <a:rect l="l" t="t" r="r" b="b"/>
            <a:pathLst>
              <a:path h="6743700">
                <a:moveTo>
                  <a:pt x="0" y="0"/>
                </a:moveTo>
                <a:lnTo>
                  <a:pt x="0" y="6743700"/>
                </a:lnTo>
              </a:path>
            </a:pathLst>
          </a:custGeom>
          <a:ln w="27940">
            <a:solidFill>
              <a:srgbClr val="DBDCD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581150" y="6786244"/>
            <a:ext cx="9029700" cy="0"/>
          </a:xfrm>
          <a:custGeom>
            <a:avLst/>
            <a:gdLst/>
            <a:ahLst/>
            <a:cxnLst/>
            <a:rect l="l" t="t" r="r" b="b"/>
            <a:pathLst>
              <a:path w="9029700">
                <a:moveTo>
                  <a:pt x="0" y="0"/>
                </a:moveTo>
                <a:lnTo>
                  <a:pt x="9029700" y="0"/>
                </a:lnTo>
              </a:path>
            </a:pathLst>
          </a:custGeom>
          <a:ln w="29210">
            <a:solidFill>
              <a:srgbClr val="DADCD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595755" y="86360"/>
            <a:ext cx="0" cy="6685280"/>
          </a:xfrm>
          <a:custGeom>
            <a:avLst/>
            <a:gdLst/>
            <a:ahLst/>
            <a:cxnLst/>
            <a:rect l="l" t="t" r="r" b="b"/>
            <a:pathLst>
              <a:path h="6685280">
                <a:moveTo>
                  <a:pt x="0" y="0"/>
                </a:moveTo>
                <a:lnTo>
                  <a:pt x="0" y="6685280"/>
                </a:lnTo>
              </a:path>
            </a:pathLst>
          </a:custGeom>
          <a:ln w="29209">
            <a:solidFill>
              <a:srgbClr val="DADCD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581150" y="71755"/>
            <a:ext cx="9029700" cy="0"/>
          </a:xfrm>
          <a:custGeom>
            <a:avLst/>
            <a:gdLst/>
            <a:ahLst/>
            <a:cxnLst/>
            <a:rect l="l" t="t" r="r" b="b"/>
            <a:pathLst>
              <a:path w="9029700">
                <a:moveTo>
                  <a:pt x="0" y="0"/>
                </a:moveTo>
                <a:lnTo>
                  <a:pt x="9029700" y="0"/>
                </a:lnTo>
              </a:path>
            </a:pathLst>
          </a:custGeom>
          <a:ln w="29209">
            <a:solidFill>
              <a:srgbClr val="DADCD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10596244" y="86360"/>
            <a:ext cx="0" cy="6685280"/>
          </a:xfrm>
          <a:custGeom>
            <a:avLst/>
            <a:gdLst/>
            <a:ahLst/>
            <a:cxnLst/>
            <a:rect l="l" t="t" r="r" b="b"/>
            <a:pathLst>
              <a:path h="6685280">
                <a:moveTo>
                  <a:pt x="0" y="0"/>
                </a:moveTo>
                <a:lnTo>
                  <a:pt x="0" y="6685280"/>
                </a:lnTo>
              </a:path>
            </a:pathLst>
          </a:custGeom>
          <a:ln w="29209">
            <a:solidFill>
              <a:srgbClr val="DADCD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1610360" y="6757034"/>
            <a:ext cx="8971280" cy="0"/>
          </a:xfrm>
          <a:custGeom>
            <a:avLst/>
            <a:gdLst/>
            <a:ahLst/>
            <a:cxnLst/>
            <a:rect l="l" t="t" r="r" b="b"/>
            <a:pathLst>
              <a:path w="8971280">
                <a:moveTo>
                  <a:pt x="0" y="0"/>
                </a:moveTo>
                <a:lnTo>
                  <a:pt x="8971280" y="0"/>
                </a:lnTo>
              </a:path>
            </a:pathLst>
          </a:custGeom>
          <a:ln w="29209">
            <a:solidFill>
              <a:srgbClr val="D9DCD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1624330" y="114300"/>
            <a:ext cx="0" cy="2324100"/>
          </a:xfrm>
          <a:custGeom>
            <a:avLst/>
            <a:gdLst/>
            <a:ahLst/>
            <a:cxnLst/>
            <a:rect l="l" t="t" r="r" b="b"/>
            <a:pathLst>
              <a:path h="2324100">
                <a:moveTo>
                  <a:pt x="0" y="0"/>
                </a:moveTo>
                <a:lnTo>
                  <a:pt x="0" y="2324100"/>
                </a:lnTo>
              </a:path>
            </a:pathLst>
          </a:custGeom>
          <a:ln w="27939">
            <a:solidFill>
              <a:srgbClr val="D9DCD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1624330" y="6629400"/>
            <a:ext cx="0" cy="113030"/>
          </a:xfrm>
          <a:custGeom>
            <a:avLst/>
            <a:gdLst/>
            <a:ahLst/>
            <a:cxnLst/>
            <a:rect l="l" t="t" r="r" b="b"/>
            <a:pathLst>
              <a:path h="113029">
                <a:moveTo>
                  <a:pt x="0" y="0"/>
                </a:moveTo>
                <a:lnTo>
                  <a:pt x="0" y="113030"/>
                </a:lnTo>
              </a:path>
            </a:pathLst>
          </a:custGeom>
          <a:ln w="27939">
            <a:solidFill>
              <a:srgbClr val="D9DCD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1610360" y="100330"/>
            <a:ext cx="8971280" cy="0"/>
          </a:xfrm>
          <a:custGeom>
            <a:avLst/>
            <a:gdLst/>
            <a:ahLst/>
            <a:cxnLst/>
            <a:rect l="l" t="t" r="r" b="b"/>
            <a:pathLst>
              <a:path w="8971280">
                <a:moveTo>
                  <a:pt x="0" y="0"/>
                </a:moveTo>
                <a:lnTo>
                  <a:pt x="8971280" y="0"/>
                </a:lnTo>
              </a:path>
            </a:pathLst>
          </a:custGeom>
          <a:ln w="27940">
            <a:solidFill>
              <a:srgbClr val="D9DCD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10567034" y="114300"/>
            <a:ext cx="0" cy="6628130"/>
          </a:xfrm>
          <a:custGeom>
            <a:avLst/>
            <a:gdLst/>
            <a:ahLst/>
            <a:cxnLst/>
            <a:rect l="l" t="t" r="r" b="b"/>
            <a:pathLst>
              <a:path h="6628130">
                <a:moveTo>
                  <a:pt x="0" y="0"/>
                </a:moveTo>
                <a:lnTo>
                  <a:pt x="0" y="6628130"/>
                </a:lnTo>
              </a:path>
            </a:pathLst>
          </a:custGeom>
          <a:ln w="29210">
            <a:solidFill>
              <a:srgbClr val="D9DCD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1638300" y="6728459"/>
            <a:ext cx="8914130" cy="0"/>
          </a:xfrm>
          <a:custGeom>
            <a:avLst/>
            <a:gdLst/>
            <a:ahLst/>
            <a:cxnLst/>
            <a:rect l="l" t="t" r="r" b="b"/>
            <a:pathLst>
              <a:path w="8914130">
                <a:moveTo>
                  <a:pt x="0" y="0"/>
                </a:moveTo>
                <a:lnTo>
                  <a:pt x="8914130" y="0"/>
                </a:lnTo>
              </a:path>
            </a:pathLst>
          </a:custGeom>
          <a:ln w="27940">
            <a:solidFill>
              <a:srgbClr val="D8DCD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1652904" y="143510"/>
            <a:ext cx="0" cy="2294890"/>
          </a:xfrm>
          <a:custGeom>
            <a:avLst/>
            <a:gdLst/>
            <a:ahLst/>
            <a:cxnLst/>
            <a:rect l="l" t="t" r="r" b="b"/>
            <a:pathLst>
              <a:path h="2294890">
                <a:moveTo>
                  <a:pt x="0" y="0"/>
                </a:moveTo>
                <a:lnTo>
                  <a:pt x="0" y="2294890"/>
                </a:lnTo>
              </a:path>
            </a:pathLst>
          </a:custGeom>
          <a:ln w="29210">
            <a:solidFill>
              <a:srgbClr val="D8DCD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1652904" y="6629400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0"/>
                </a:moveTo>
                <a:lnTo>
                  <a:pt x="0" y="85089"/>
                </a:lnTo>
              </a:path>
            </a:pathLst>
          </a:custGeom>
          <a:ln w="29210">
            <a:solidFill>
              <a:srgbClr val="D8DCD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1638300" y="128904"/>
            <a:ext cx="8914130" cy="0"/>
          </a:xfrm>
          <a:custGeom>
            <a:avLst/>
            <a:gdLst/>
            <a:ahLst/>
            <a:cxnLst/>
            <a:rect l="l" t="t" r="r" b="b"/>
            <a:pathLst>
              <a:path w="8914130">
                <a:moveTo>
                  <a:pt x="0" y="0"/>
                </a:moveTo>
                <a:lnTo>
                  <a:pt x="8914130" y="0"/>
                </a:lnTo>
              </a:path>
            </a:pathLst>
          </a:custGeom>
          <a:ln w="29209">
            <a:solidFill>
              <a:srgbClr val="D8DCD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10538459" y="143510"/>
            <a:ext cx="0" cy="6570980"/>
          </a:xfrm>
          <a:custGeom>
            <a:avLst/>
            <a:gdLst/>
            <a:ahLst/>
            <a:cxnLst/>
            <a:rect l="l" t="t" r="r" b="b"/>
            <a:pathLst>
              <a:path h="6570980">
                <a:moveTo>
                  <a:pt x="0" y="0"/>
                </a:moveTo>
                <a:lnTo>
                  <a:pt x="0" y="6570980"/>
                </a:lnTo>
              </a:path>
            </a:pathLst>
          </a:custGeom>
          <a:ln w="27939">
            <a:solidFill>
              <a:srgbClr val="D8DCD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1667510" y="6699884"/>
            <a:ext cx="8856980" cy="0"/>
          </a:xfrm>
          <a:custGeom>
            <a:avLst/>
            <a:gdLst/>
            <a:ahLst/>
            <a:cxnLst/>
            <a:rect l="l" t="t" r="r" b="b"/>
            <a:pathLst>
              <a:path w="8856980">
                <a:moveTo>
                  <a:pt x="0" y="0"/>
                </a:moveTo>
                <a:lnTo>
                  <a:pt x="8856980" y="0"/>
                </a:lnTo>
              </a:path>
            </a:pathLst>
          </a:custGeom>
          <a:ln w="29210">
            <a:solidFill>
              <a:srgbClr val="D7DCD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1682114" y="172720"/>
            <a:ext cx="0" cy="2265680"/>
          </a:xfrm>
          <a:custGeom>
            <a:avLst/>
            <a:gdLst/>
            <a:ahLst/>
            <a:cxnLst/>
            <a:rect l="l" t="t" r="r" b="b"/>
            <a:pathLst>
              <a:path h="2265680">
                <a:moveTo>
                  <a:pt x="0" y="0"/>
                </a:moveTo>
                <a:lnTo>
                  <a:pt x="0" y="2265679"/>
                </a:lnTo>
              </a:path>
            </a:pathLst>
          </a:custGeom>
          <a:ln w="29209">
            <a:solidFill>
              <a:srgbClr val="D7DCD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1682114" y="6629400"/>
            <a:ext cx="0" cy="55880"/>
          </a:xfrm>
          <a:custGeom>
            <a:avLst/>
            <a:gdLst/>
            <a:ahLst/>
            <a:cxnLst/>
            <a:rect l="l" t="t" r="r" b="b"/>
            <a:pathLst>
              <a:path h="55879">
                <a:moveTo>
                  <a:pt x="0" y="0"/>
                </a:moveTo>
                <a:lnTo>
                  <a:pt x="0" y="55879"/>
                </a:lnTo>
              </a:path>
            </a:pathLst>
          </a:custGeom>
          <a:ln w="29209">
            <a:solidFill>
              <a:srgbClr val="D7DCD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1667510" y="158114"/>
            <a:ext cx="8856980" cy="0"/>
          </a:xfrm>
          <a:custGeom>
            <a:avLst/>
            <a:gdLst/>
            <a:ahLst/>
            <a:cxnLst/>
            <a:rect l="l" t="t" r="r" b="b"/>
            <a:pathLst>
              <a:path w="8856980">
                <a:moveTo>
                  <a:pt x="0" y="0"/>
                </a:moveTo>
                <a:lnTo>
                  <a:pt x="8856980" y="0"/>
                </a:lnTo>
              </a:path>
            </a:pathLst>
          </a:custGeom>
          <a:ln w="29210">
            <a:solidFill>
              <a:srgbClr val="D7DCD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10509884" y="172721"/>
            <a:ext cx="0" cy="6512559"/>
          </a:xfrm>
          <a:custGeom>
            <a:avLst/>
            <a:gdLst/>
            <a:ahLst/>
            <a:cxnLst/>
            <a:rect l="l" t="t" r="r" b="b"/>
            <a:pathLst>
              <a:path h="6512559">
                <a:moveTo>
                  <a:pt x="0" y="0"/>
                </a:moveTo>
                <a:lnTo>
                  <a:pt x="0" y="6512559"/>
                </a:lnTo>
              </a:path>
            </a:pathLst>
          </a:custGeom>
          <a:ln w="29210">
            <a:solidFill>
              <a:srgbClr val="D7DCD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1696720" y="6670675"/>
            <a:ext cx="8798560" cy="0"/>
          </a:xfrm>
          <a:custGeom>
            <a:avLst/>
            <a:gdLst/>
            <a:ahLst/>
            <a:cxnLst/>
            <a:rect l="l" t="t" r="r" b="b"/>
            <a:pathLst>
              <a:path w="8798560">
                <a:moveTo>
                  <a:pt x="0" y="0"/>
                </a:moveTo>
                <a:lnTo>
                  <a:pt x="8798560" y="0"/>
                </a:lnTo>
              </a:path>
            </a:pathLst>
          </a:custGeom>
          <a:ln w="29209">
            <a:solidFill>
              <a:srgbClr val="D6DCD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1697354" y="200660"/>
            <a:ext cx="26670" cy="2237740"/>
          </a:xfrm>
          <a:custGeom>
            <a:avLst/>
            <a:gdLst/>
            <a:ahLst/>
            <a:cxnLst/>
            <a:rect l="l" t="t" r="r" b="b"/>
            <a:pathLst>
              <a:path w="26669" h="2237740">
                <a:moveTo>
                  <a:pt x="0" y="2237740"/>
                </a:moveTo>
                <a:lnTo>
                  <a:pt x="26670" y="2237740"/>
                </a:lnTo>
                <a:lnTo>
                  <a:pt x="26670" y="0"/>
                </a:lnTo>
                <a:lnTo>
                  <a:pt x="0" y="0"/>
                </a:lnTo>
                <a:lnTo>
                  <a:pt x="0" y="2237740"/>
                </a:lnTo>
                <a:close/>
              </a:path>
            </a:pathLst>
          </a:custGeom>
          <a:solidFill>
            <a:srgbClr val="D6DCD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1696720" y="6642734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940" y="0"/>
                </a:lnTo>
              </a:path>
            </a:pathLst>
          </a:custGeom>
          <a:ln w="26669">
            <a:solidFill>
              <a:srgbClr val="D6DCD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10439400" y="186689"/>
            <a:ext cx="55880" cy="0"/>
          </a:xfrm>
          <a:custGeom>
            <a:avLst/>
            <a:gdLst/>
            <a:ahLst/>
            <a:cxnLst/>
            <a:rect l="l" t="t" r="r" b="b"/>
            <a:pathLst>
              <a:path w="55879">
                <a:moveTo>
                  <a:pt x="0" y="0"/>
                </a:moveTo>
                <a:lnTo>
                  <a:pt x="55879" y="0"/>
                </a:lnTo>
              </a:path>
            </a:pathLst>
          </a:custGeom>
          <a:ln w="27939">
            <a:solidFill>
              <a:srgbClr val="D6DCD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1696720" y="186689"/>
            <a:ext cx="55880" cy="0"/>
          </a:xfrm>
          <a:custGeom>
            <a:avLst/>
            <a:gdLst/>
            <a:ahLst/>
            <a:cxnLst/>
            <a:rect l="l" t="t" r="r" b="b"/>
            <a:pathLst>
              <a:path w="55879">
                <a:moveTo>
                  <a:pt x="0" y="0"/>
                </a:moveTo>
                <a:lnTo>
                  <a:pt x="55880" y="0"/>
                </a:lnTo>
              </a:path>
            </a:pathLst>
          </a:custGeom>
          <a:ln w="27939">
            <a:solidFill>
              <a:srgbClr val="D6DCD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10480675" y="200660"/>
            <a:ext cx="0" cy="6455410"/>
          </a:xfrm>
          <a:custGeom>
            <a:avLst/>
            <a:gdLst/>
            <a:ahLst/>
            <a:cxnLst/>
            <a:rect l="l" t="t" r="r" b="b"/>
            <a:pathLst>
              <a:path h="6455409">
                <a:moveTo>
                  <a:pt x="0" y="0"/>
                </a:moveTo>
                <a:lnTo>
                  <a:pt x="0" y="6455410"/>
                </a:lnTo>
              </a:path>
            </a:pathLst>
          </a:custGeom>
          <a:ln w="29209">
            <a:solidFill>
              <a:srgbClr val="D6DCD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1724660" y="6642100"/>
            <a:ext cx="8741410" cy="0"/>
          </a:xfrm>
          <a:custGeom>
            <a:avLst/>
            <a:gdLst/>
            <a:ahLst/>
            <a:cxnLst/>
            <a:rect l="l" t="t" r="r" b="b"/>
            <a:pathLst>
              <a:path w="8741410">
                <a:moveTo>
                  <a:pt x="0" y="0"/>
                </a:moveTo>
                <a:lnTo>
                  <a:pt x="8741410" y="0"/>
                </a:lnTo>
              </a:path>
            </a:pathLst>
          </a:custGeom>
          <a:ln w="27940">
            <a:solidFill>
              <a:srgbClr val="D5DBD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1724661" y="200660"/>
            <a:ext cx="29209" cy="2237740"/>
          </a:xfrm>
          <a:custGeom>
            <a:avLst/>
            <a:gdLst/>
            <a:ahLst/>
            <a:cxnLst/>
            <a:rect l="l" t="t" r="r" b="b"/>
            <a:pathLst>
              <a:path w="29210" h="2237740">
                <a:moveTo>
                  <a:pt x="0" y="2237740"/>
                </a:moveTo>
                <a:lnTo>
                  <a:pt x="29210" y="2237740"/>
                </a:lnTo>
                <a:lnTo>
                  <a:pt x="29210" y="0"/>
                </a:lnTo>
                <a:lnTo>
                  <a:pt x="0" y="0"/>
                </a:lnTo>
                <a:lnTo>
                  <a:pt x="0" y="2237740"/>
                </a:lnTo>
                <a:close/>
              </a:path>
            </a:pathLst>
          </a:custGeom>
          <a:solidFill>
            <a:srgbClr val="D5DBDE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10452417" y="200660"/>
            <a:ext cx="0" cy="6427470"/>
          </a:xfrm>
          <a:custGeom>
            <a:avLst/>
            <a:gdLst/>
            <a:ahLst/>
            <a:cxnLst/>
            <a:rect l="l" t="t" r="r" b="b"/>
            <a:pathLst>
              <a:path h="6427470">
                <a:moveTo>
                  <a:pt x="0" y="0"/>
                </a:moveTo>
                <a:lnTo>
                  <a:pt x="0" y="6427470"/>
                </a:lnTo>
              </a:path>
            </a:pathLst>
          </a:custGeom>
          <a:ln w="28575">
            <a:solidFill>
              <a:srgbClr val="D5DBD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1753871" y="1892300"/>
            <a:ext cx="29209" cy="546100"/>
          </a:xfrm>
          <a:custGeom>
            <a:avLst/>
            <a:gdLst/>
            <a:ahLst/>
            <a:cxnLst/>
            <a:rect l="l" t="t" r="r" b="b"/>
            <a:pathLst>
              <a:path w="29210" h="546100">
                <a:moveTo>
                  <a:pt x="0" y="546100"/>
                </a:moveTo>
                <a:lnTo>
                  <a:pt x="29209" y="546100"/>
                </a:lnTo>
                <a:lnTo>
                  <a:pt x="2920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D4DBDE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10408920" y="1892300"/>
            <a:ext cx="29209" cy="86360"/>
          </a:xfrm>
          <a:custGeom>
            <a:avLst/>
            <a:gdLst/>
            <a:ahLst/>
            <a:cxnLst/>
            <a:rect l="l" t="t" r="r" b="b"/>
            <a:pathLst>
              <a:path w="29209" h="86360">
                <a:moveTo>
                  <a:pt x="0" y="86360"/>
                </a:moveTo>
                <a:lnTo>
                  <a:pt x="29209" y="86360"/>
                </a:lnTo>
                <a:lnTo>
                  <a:pt x="29209" y="0"/>
                </a:lnTo>
                <a:lnTo>
                  <a:pt x="0" y="0"/>
                </a:lnTo>
                <a:lnTo>
                  <a:pt x="0" y="86360"/>
                </a:lnTo>
                <a:close/>
              </a:path>
            </a:pathLst>
          </a:custGeom>
          <a:solidFill>
            <a:srgbClr val="D4DBDE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10408920" y="2282189"/>
            <a:ext cx="29209" cy="156210"/>
          </a:xfrm>
          <a:custGeom>
            <a:avLst/>
            <a:gdLst/>
            <a:ahLst/>
            <a:cxnLst/>
            <a:rect l="l" t="t" r="r" b="b"/>
            <a:pathLst>
              <a:path w="29209" h="156210">
                <a:moveTo>
                  <a:pt x="0" y="156210"/>
                </a:moveTo>
                <a:lnTo>
                  <a:pt x="29209" y="156210"/>
                </a:lnTo>
                <a:lnTo>
                  <a:pt x="29209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D4DBDE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1783079" y="1892300"/>
            <a:ext cx="27940" cy="546100"/>
          </a:xfrm>
          <a:custGeom>
            <a:avLst/>
            <a:gdLst/>
            <a:ahLst/>
            <a:cxnLst/>
            <a:rect l="l" t="t" r="r" b="b"/>
            <a:pathLst>
              <a:path w="27939" h="546100">
                <a:moveTo>
                  <a:pt x="0" y="546100"/>
                </a:moveTo>
                <a:lnTo>
                  <a:pt x="27940" y="546100"/>
                </a:lnTo>
                <a:lnTo>
                  <a:pt x="27940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D3DBDE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10379710" y="1892300"/>
            <a:ext cx="29209" cy="86360"/>
          </a:xfrm>
          <a:custGeom>
            <a:avLst/>
            <a:gdLst/>
            <a:ahLst/>
            <a:cxnLst/>
            <a:rect l="l" t="t" r="r" b="b"/>
            <a:pathLst>
              <a:path w="29209" h="86360">
                <a:moveTo>
                  <a:pt x="0" y="86360"/>
                </a:moveTo>
                <a:lnTo>
                  <a:pt x="29210" y="86360"/>
                </a:lnTo>
                <a:lnTo>
                  <a:pt x="29210" y="0"/>
                </a:lnTo>
                <a:lnTo>
                  <a:pt x="0" y="0"/>
                </a:lnTo>
                <a:lnTo>
                  <a:pt x="0" y="86360"/>
                </a:lnTo>
                <a:close/>
              </a:path>
            </a:pathLst>
          </a:custGeom>
          <a:solidFill>
            <a:srgbClr val="D3DBDE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10379710" y="2282189"/>
            <a:ext cx="29209" cy="156210"/>
          </a:xfrm>
          <a:custGeom>
            <a:avLst/>
            <a:gdLst/>
            <a:ahLst/>
            <a:cxnLst/>
            <a:rect l="l" t="t" r="r" b="b"/>
            <a:pathLst>
              <a:path w="29209" h="156210">
                <a:moveTo>
                  <a:pt x="0" y="156210"/>
                </a:moveTo>
                <a:lnTo>
                  <a:pt x="29210" y="156210"/>
                </a:lnTo>
                <a:lnTo>
                  <a:pt x="29210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D3DBDE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1811021" y="1892300"/>
            <a:ext cx="29209" cy="546100"/>
          </a:xfrm>
          <a:custGeom>
            <a:avLst/>
            <a:gdLst/>
            <a:ahLst/>
            <a:cxnLst/>
            <a:rect l="l" t="t" r="r" b="b"/>
            <a:pathLst>
              <a:path w="29210" h="546100">
                <a:moveTo>
                  <a:pt x="0" y="546100"/>
                </a:moveTo>
                <a:lnTo>
                  <a:pt x="29209" y="546100"/>
                </a:lnTo>
                <a:lnTo>
                  <a:pt x="2920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D2DBDE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10351769" y="1892300"/>
            <a:ext cx="27940" cy="86360"/>
          </a:xfrm>
          <a:custGeom>
            <a:avLst/>
            <a:gdLst/>
            <a:ahLst/>
            <a:cxnLst/>
            <a:rect l="l" t="t" r="r" b="b"/>
            <a:pathLst>
              <a:path w="27940" h="86360">
                <a:moveTo>
                  <a:pt x="0" y="86360"/>
                </a:moveTo>
                <a:lnTo>
                  <a:pt x="27939" y="86360"/>
                </a:lnTo>
                <a:lnTo>
                  <a:pt x="27939" y="0"/>
                </a:lnTo>
                <a:lnTo>
                  <a:pt x="0" y="0"/>
                </a:lnTo>
                <a:lnTo>
                  <a:pt x="0" y="86360"/>
                </a:lnTo>
                <a:close/>
              </a:path>
            </a:pathLst>
          </a:custGeom>
          <a:solidFill>
            <a:srgbClr val="D2DBDE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10351769" y="2282189"/>
            <a:ext cx="27940" cy="156210"/>
          </a:xfrm>
          <a:custGeom>
            <a:avLst/>
            <a:gdLst/>
            <a:ahLst/>
            <a:cxnLst/>
            <a:rect l="l" t="t" r="r" b="b"/>
            <a:pathLst>
              <a:path w="27940" h="156210">
                <a:moveTo>
                  <a:pt x="0" y="156210"/>
                </a:moveTo>
                <a:lnTo>
                  <a:pt x="27939" y="156210"/>
                </a:lnTo>
                <a:lnTo>
                  <a:pt x="27939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D2DBDE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1840230" y="1892300"/>
            <a:ext cx="29209" cy="546100"/>
          </a:xfrm>
          <a:custGeom>
            <a:avLst/>
            <a:gdLst/>
            <a:ahLst/>
            <a:cxnLst/>
            <a:rect l="l" t="t" r="r" b="b"/>
            <a:pathLst>
              <a:path w="29210" h="546100">
                <a:moveTo>
                  <a:pt x="0" y="546100"/>
                </a:moveTo>
                <a:lnTo>
                  <a:pt x="29209" y="546100"/>
                </a:lnTo>
                <a:lnTo>
                  <a:pt x="2920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D1DBD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10322560" y="1892300"/>
            <a:ext cx="29209" cy="86360"/>
          </a:xfrm>
          <a:custGeom>
            <a:avLst/>
            <a:gdLst/>
            <a:ahLst/>
            <a:cxnLst/>
            <a:rect l="l" t="t" r="r" b="b"/>
            <a:pathLst>
              <a:path w="29209" h="86360">
                <a:moveTo>
                  <a:pt x="0" y="86360"/>
                </a:moveTo>
                <a:lnTo>
                  <a:pt x="29210" y="86360"/>
                </a:lnTo>
                <a:lnTo>
                  <a:pt x="29210" y="0"/>
                </a:lnTo>
                <a:lnTo>
                  <a:pt x="0" y="0"/>
                </a:lnTo>
                <a:lnTo>
                  <a:pt x="0" y="86360"/>
                </a:lnTo>
                <a:close/>
              </a:path>
            </a:pathLst>
          </a:custGeom>
          <a:solidFill>
            <a:srgbClr val="D1DBD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10322560" y="2282189"/>
            <a:ext cx="29209" cy="156210"/>
          </a:xfrm>
          <a:custGeom>
            <a:avLst/>
            <a:gdLst/>
            <a:ahLst/>
            <a:cxnLst/>
            <a:rect l="l" t="t" r="r" b="b"/>
            <a:pathLst>
              <a:path w="29209" h="156210">
                <a:moveTo>
                  <a:pt x="0" y="156210"/>
                </a:moveTo>
                <a:lnTo>
                  <a:pt x="29210" y="156210"/>
                </a:lnTo>
                <a:lnTo>
                  <a:pt x="29210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D1DBD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1869441" y="1892300"/>
            <a:ext cx="29209" cy="546100"/>
          </a:xfrm>
          <a:custGeom>
            <a:avLst/>
            <a:gdLst/>
            <a:ahLst/>
            <a:cxnLst/>
            <a:rect l="l" t="t" r="r" b="b"/>
            <a:pathLst>
              <a:path w="29210" h="546100">
                <a:moveTo>
                  <a:pt x="0" y="546100"/>
                </a:moveTo>
                <a:lnTo>
                  <a:pt x="29209" y="546100"/>
                </a:lnTo>
                <a:lnTo>
                  <a:pt x="2920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D0DBD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10293351" y="1892300"/>
            <a:ext cx="29209" cy="86360"/>
          </a:xfrm>
          <a:custGeom>
            <a:avLst/>
            <a:gdLst/>
            <a:ahLst/>
            <a:cxnLst/>
            <a:rect l="l" t="t" r="r" b="b"/>
            <a:pathLst>
              <a:path w="29209" h="86360">
                <a:moveTo>
                  <a:pt x="0" y="86360"/>
                </a:moveTo>
                <a:lnTo>
                  <a:pt x="29209" y="86360"/>
                </a:lnTo>
                <a:lnTo>
                  <a:pt x="29209" y="0"/>
                </a:lnTo>
                <a:lnTo>
                  <a:pt x="0" y="0"/>
                </a:lnTo>
                <a:lnTo>
                  <a:pt x="0" y="86360"/>
                </a:lnTo>
                <a:close/>
              </a:path>
            </a:pathLst>
          </a:custGeom>
          <a:solidFill>
            <a:srgbClr val="D0DBD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10293351" y="2282189"/>
            <a:ext cx="29209" cy="156210"/>
          </a:xfrm>
          <a:custGeom>
            <a:avLst/>
            <a:gdLst/>
            <a:ahLst/>
            <a:cxnLst/>
            <a:rect l="l" t="t" r="r" b="b"/>
            <a:pathLst>
              <a:path w="29209" h="156210">
                <a:moveTo>
                  <a:pt x="0" y="156210"/>
                </a:moveTo>
                <a:lnTo>
                  <a:pt x="29209" y="156210"/>
                </a:lnTo>
                <a:lnTo>
                  <a:pt x="29209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D0DBD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1898650" y="1892300"/>
            <a:ext cx="27940" cy="546100"/>
          </a:xfrm>
          <a:custGeom>
            <a:avLst/>
            <a:gdLst/>
            <a:ahLst/>
            <a:cxnLst/>
            <a:rect l="l" t="t" r="r" b="b"/>
            <a:pathLst>
              <a:path w="27939" h="546100">
                <a:moveTo>
                  <a:pt x="0" y="546100"/>
                </a:moveTo>
                <a:lnTo>
                  <a:pt x="27940" y="546100"/>
                </a:lnTo>
                <a:lnTo>
                  <a:pt x="27940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CFDBD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10265409" y="1892300"/>
            <a:ext cx="27940" cy="86360"/>
          </a:xfrm>
          <a:custGeom>
            <a:avLst/>
            <a:gdLst/>
            <a:ahLst/>
            <a:cxnLst/>
            <a:rect l="l" t="t" r="r" b="b"/>
            <a:pathLst>
              <a:path w="27940" h="86360">
                <a:moveTo>
                  <a:pt x="0" y="86360"/>
                </a:moveTo>
                <a:lnTo>
                  <a:pt x="27940" y="86360"/>
                </a:lnTo>
                <a:lnTo>
                  <a:pt x="27940" y="0"/>
                </a:lnTo>
                <a:lnTo>
                  <a:pt x="0" y="0"/>
                </a:lnTo>
                <a:lnTo>
                  <a:pt x="0" y="86360"/>
                </a:lnTo>
                <a:close/>
              </a:path>
            </a:pathLst>
          </a:custGeom>
          <a:solidFill>
            <a:srgbClr val="CFDBD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10265409" y="2282189"/>
            <a:ext cx="27940" cy="156210"/>
          </a:xfrm>
          <a:custGeom>
            <a:avLst/>
            <a:gdLst/>
            <a:ahLst/>
            <a:cxnLst/>
            <a:rect l="l" t="t" r="r" b="b"/>
            <a:pathLst>
              <a:path w="27940" h="156210">
                <a:moveTo>
                  <a:pt x="0" y="156210"/>
                </a:moveTo>
                <a:lnTo>
                  <a:pt x="27940" y="156210"/>
                </a:lnTo>
                <a:lnTo>
                  <a:pt x="27940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CFDBD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1926591" y="1892300"/>
            <a:ext cx="29209" cy="546100"/>
          </a:xfrm>
          <a:custGeom>
            <a:avLst/>
            <a:gdLst/>
            <a:ahLst/>
            <a:cxnLst/>
            <a:rect l="l" t="t" r="r" b="b"/>
            <a:pathLst>
              <a:path w="29209" h="546100">
                <a:moveTo>
                  <a:pt x="0" y="546100"/>
                </a:moveTo>
                <a:lnTo>
                  <a:pt x="29209" y="546100"/>
                </a:lnTo>
                <a:lnTo>
                  <a:pt x="2920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CEDAE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10236201" y="1892300"/>
            <a:ext cx="29209" cy="86360"/>
          </a:xfrm>
          <a:custGeom>
            <a:avLst/>
            <a:gdLst/>
            <a:ahLst/>
            <a:cxnLst/>
            <a:rect l="l" t="t" r="r" b="b"/>
            <a:pathLst>
              <a:path w="29209" h="86360">
                <a:moveTo>
                  <a:pt x="0" y="86360"/>
                </a:moveTo>
                <a:lnTo>
                  <a:pt x="29209" y="86360"/>
                </a:lnTo>
                <a:lnTo>
                  <a:pt x="29209" y="0"/>
                </a:lnTo>
                <a:lnTo>
                  <a:pt x="0" y="0"/>
                </a:lnTo>
                <a:lnTo>
                  <a:pt x="0" y="86360"/>
                </a:lnTo>
                <a:close/>
              </a:path>
            </a:pathLst>
          </a:custGeom>
          <a:solidFill>
            <a:srgbClr val="CEDAE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10236201" y="2282189"/>
            <a:ext cx="29209" cy="156210"/>
          </a:xfrm>
          <a:custGeom>
            <a:avLst/>
            <a:gdLst/>
            <a:ahLst/>
            <a:cxnLst/>
            <a:rect l="l" t="t" r="r" b="b"/>
            <a:pathLst>
              <a:path w="29209" h="156210">
                <a:moveTo>
                  <a:pt x="0" y="156210"/>
                </a:moveTo>
                <a:lnTo>
                  <a:pt x="29209" y="156210"/>
                </a:lnTo>
                <a:lnTo>
                  <a:pt x="29209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CEDAE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1955801" y="1892300"/>
            <a:ext cx="29209" cy="546100"/>
          </a:xfrm>
          <a:custGeom>
            <a:avLst/>
            <a:gdLst/>
            <a:ahLst/>
            <a:cxnLst/>
            <a:rect l="l" t="t" r="r" b="b"/>
            <a:pathLst>
              <a:path w="29209" h="546100">
                <a:moveTo>
                  <a:pt x="0" y="546100"/>
                </a:moveTo>
                <a:lnTo>
                  <a:pt x="29209" y="546100"/>
                </a:lnTo>
                <a:lnTo>
                  <a:pt x="2920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CDDAE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10206991" y="1892300"/>
            <a:ext cx="29209" cy="86360"/>
          </a:xfrm>
          <a:custGeom>
            <a:avLst/>
            <a:gdLst/>
            <a:ahLst/>
            <a:cxnLst/>
            <a:rect l="l" t="t" r="r" b="b"/>
            <a:pathLst>
              <a:path w="29209" h="86360">
                <a:moveTo>
                  <a:pt x="0" y="86360"/>
                </a:moveTo>
                <a:lnTo>
                  <a:pt x="29209" y="86360"/>
                </a:lnTo>
                <a:lnTo>
                  <a:pt x="29209" y="0"/>
                </a:lnTo>
                <a:lnTo>
                  <a:pt x="0" y="0"/>
                </a:lnTo>
                <a:lnTo>
                  <a:pt x="0" y="86360"/>
                </a:lnTo>
                <a:close/>
              </a:path>
            </a:pathLst>
          </a:custGeom>
          <a:solidFill>
            <a:srgbClr val="CDDAE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10206991" y="2282189"/>
            <a:ext cx="29209" cy="156210"/>
          </a:xfrm>
          <a:custGeom>
            <a:avLst/>
            <a:gdLst/>
            <a:ahLst/>
            <a:cxnLst/>
            <a:rect l="l" t="t" r="r" b="b"/>
            <a:pathLst>
              <a:path w="29209" h="156210">
                <a:moveTo>
                  <a:pt x="0" y="156210"/>
                </a:moveTo>
                <a:lnTo>
                  <a:pt x="29209" y="156210"/>
                </a:lnTo>
                <a:lnTo>
                  <a:pt x="29209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CDDAE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1985009" y="1892300"/>
            <a:ext cx="27940" cy="546100"/>
          </a:xfrm>
          <a:custGeom>
            <a:avLst/>
            <a:gdLst/>
            <a:ahLst/>
            <a:cxnLst/>
            <a:rect l="l" t="t" r="r" b="b"/>
            <a:pathLst>
              <a:path w="27940" h="546100">
                <a:moveTo>
                  <a:pt x="0" y="546100"/>
                </a:moveTo>
                <a:lnTo>
                  <a:pt x="27940" y="546100"/>
                </a:lnTo>
                <a:lnTo>
                  <a:pt x="27940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CCDAE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10177781" y="1892300"/>
            <a:ext cx="29209" cy="86360"/>
          </a:xfrm>
          <a:custGeom>
            <a:avLst/>
            <a:gdLst/>
            <a:ahLst/>
            <a:cxnLst/>
            <a:rect l="l" t="t" r="r" b="b"/>
            <a:pathLst>
              <a:path w="29209" h="86360">
                <a:moveTo>
                  <a:pt x="0" y="86360"/>
                </a:moveTo>
                <a:lnTo>
                  <a:pt x="29210" y="86360"/>
                </a:lnTo>
                <a:lnTo>
                  <a:pt x="29210" y="0"/>
                </a:lnTo>
                <a:lnTo>
                  <a:pt x="0" y="0"/>
                </a:lnTo>
                <a:lnTo>
                  <a:pt x="0" y="86360"/>
                </a:lnTo>
                <a:close/>
              </a:path>
            </a:pathLst>
          </a:custGeom>
          <a:solidFill>
            <a:srgbClr val="CCDAE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10177781" y="2282189"/>
            <a:ext cx="29209" cy="156210"/>
          </a:xfrm>
          <a:custGeom>
            <a:avLst/>
            <a:gdLst/>
            <a:ahLst/>
            <a:cxnLst/>
            <a:rect l="l" t="t" r="r" b="b"/>
            <a:pathLst>
              <a:path w="29209" h="156210">
                <a:moveTo>
                  <a:pt x="0" y="156210"/>
                </a:moveTo>
                <a:lnTo>
                  <a:pt x="29210" y="156210"/>
                </a:lnTo>
                <a:lnTo>
                  <a:pt x="29210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CCDAE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2012951" y="1892300"/>
            <a:ext cx="29209" cy="546100"/>
          </a:xfrm>
          <a:custGeom>
            <a:avLst/>
            <a:gdLst/>
            <a:ahLst/>
            <a:cxnLst/>
            <a:rect l="l" t="t" r="r" b="b"/>
            <a:pathLst>
              <a:path w="29209" h="546100">
                <a:moveTo>
                  <a:pt x="0" y="546100"/>
                </a:moveTo>
                <a:lnTo>
                  <a:pt x="29209" y="546100"/>
                </a:lnTo>
                <a:lnTo>
                  <a:pt x="2920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CCDAE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10149840" y="1892300"/>
            <a:ext cx="27940" cy="86360"/>
          </a:xfrm>
          <a:custGeom>
            <a:avLst/>
            <a:gdLst/>
            <a:ahLst/>
            <a:cxnLst/>
            <a:rect l="l" t="t" r="r" b="b"/>
            <a:pathLst>
              <a:path w="27940" h="86360">
                <a:moveTo>
                  <a:pt x="0" y="86360"/>
                </a:moveTo>
                <a:lnTo>
                  <a:pt x="27939" y="86360"/>
                </a:lnTo>
                <a:lnTo>
                  <a:pt x="27939" y="0"/>
                </a:lnTo>
                <a:lnTo>
                  <a:pt x="0" y="0"/>
                </a:lnTo>
                <a:lnTo>
                  <a:pt x="0" y="86360"/>
                </a:lnTo>
                <a:close/>
              </a:path>
            </a:pathLst>
          </a:custGeom>
          <a:solidFill>
            <a:srgbClr val="CCDAE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10149840" y="2282189"/>
            <a:ext cx="27940" cy="156210"/>
          </a:xfrm>
          <a:custGeom>
            <a:avLst/>
            <a:gdLst/>
            <a:ahLst/>
            <a:cxnLst/>
            <a:rect l="l" t="t" r="r" b="b"/>
            <a:pathLst>
              <a:path w="27940" h="156210">
                <a:moveTo>
                  <a:pt x="0" y="156210"/>
                </a:moveTo>
                <a:lnTo>
                  <a:pt x="27939" y="156210"/>
                </a:lnTo>
                <a:lnTo>
                  <a:pt x="27939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CCDAE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2042160" y="1892300"/>
            <a:ext cx="29209" cy="546100"/>
          </a:xfrm>
          <a:custGeom>
            <a:avLst/>
            <a:gdLst/>
            <a:ahLst/>
            <a:cxnLst/>
            <a:rect l="l" t="t" r="r" b="b"/>
            <a:pathLst>
              <a:path w="29209" h="546100">
                <a:moveTo>
                  <a:pt x="0" y="546100"/>
                </a:moveTo>
                <a:lnTo>
                  <a:pt x="29210" y="546100"/>
                </a:lnTo>
                <a:lnTo>
                  <a:pt x="29210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CADAE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10120631" y="1892300"/>
            <a:ext cx="29209" cy="86360"/>
          </a:xfrm>
          <a:custGeom>
            <a:avLst/>
            <a:gdLst/>
            <a:ahLst/>
            <a:cxnLst/>
            <a:rect l="l" t="t" r="r" b="b"/>
            <a:pathLst>
              <a:path w="29209" h="86360">
                <a:moveTo>
                  <a:pt x="0" y="86360"/>
                </a:moveTo>
                <a:lnTo>
                  <a:pt x="29210" y="86360"/>
                </a:lnTo>
                <a:lnTo>
                  <a:pt x="29210" y="0"/>
                </a:lnTo>
                <a:lnTo>
                  <a:pt x="0" y="0"/>
                </a:lnTo>
                <a:lnTo>
                  <a:pt x="0" y="86360"/>
                </a:lnTo>
                <a:close/>
              </a:path>
            </a:pathLst>
          </a:custGeom>
          <a:solidFill>
            <a:srgbClr val="CADAE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10120631" y="2282189"/>
            <a:ext cx="29209" cy="156210"/>
          </a:xfrm>
          <a:custGeom>
            <a:avLst/>
            <a:gdLst/>
            <a:ahLst/>
            <a:cxnLst/>
            <a:rect l="l" t="t" r="r" b="b"/>
            <a:pathLst>
              <a:path w="29209" h="156210">
                <a:moveTo>
                  <a:pt x="0" y="156210"/>
                </a:moveTo>
                <a:lnTo>
                  <a:pt x="29210" y="156210"/>
                </a:lnTo>
                <a:lnTo>
                  <a:pt x="29210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CADAE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2071370" y="1892300"/>
            <a:ext cx="29209" cy="546100"/>
          </a:xfrm>
          <a:custGeom>
            <a:avLst/>
            <a:gdLst/>
            <a:ahLst/>
            <a:cxnLst/>
            <a:rect l="l" t="t" r="r" b="b"/>
            <a:pathLst>
              <a:path w="29209" h="546100">
                <a:moveTo>
                  <a:pt x="0" y="546100"/>
                </a:moveTo>
                <a:lnTo>
                  <a:pt x="29209" y="546100"/>
                </a:lnTo>
                <a:lnTo>
                  <a:pt x="2920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C9DAE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10091420" y="1892300"/>
            <a:ext cx="29209" cy="86360"/>
          </a:xfrm>
          <a:custGeom>
            <a:avLst/>
            <a:gdLst/>
            <a:ahLst/>
            <a:cxnLst/>
            <a:rect l="l" t="t" r="r" b="b"/>
            <a:pathLst>
              <a:path w="29209" h="86360">
                <a:moveTo>
                  <a:pt x="0" y="86360"/>
                </a:moveTo>
                <a:lnTo>
                  <a:pt x="29209" y="86360"/>
                </a:lnTo>
                <a:lnTo>
                  <a:pt x="29209" y="0"/>
                </a:lnTo>
                <a:lnTo>
                  <a:pt x="0" y="0"/>
                </a:lnTo>
                <a:lnTo>
                  <a:pt x="0" y="86360"/>
                </a:lnTo>
                <a:close/>
              </a:path>
            </a:pathLst>
          </a:custGeom>
          <a:solidFill>
            <a:srgbClr val="C9DAE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10091420" y="2282189"/>
            <a:ext cx="29209" cy="156210"/>
          </a:xfrm>
          <a:custGeom>
            <a:avLst/>
            <a:gdLst/>
            <a:ahLst/>
            <a:cxnLst/>
            <a:rect l="l" t="t" r="r" b="b"/>
            <a:pathLst>
              <a:path w="29209" h="156210">
                <a:moveTo>
                  <a:pt x="0" y="156210"/>
                </a:moveTo>
                <a:lnTo>
                  <a:pt x="29209" y="156210"/>
                </a:lnTo>
                <a:lnTo>
                  <a:pt x="29209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C9DAE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2100580" y="1892300"/>
            <a:ext cx="27940" cy="546100"/>
          </a:xfrm>
          <a:custGeom>
            <a:avLst/>
            <a:gdLst/>
            <a:ahLst/>
            <a:cxnLst/>
            <a:rect l="l" t="t" r="r" b="b"/>
            <a:pathLst>
              <a:path w="27940" h="546100">
                <a:moveTo>
                  <a:pt x="0" y="546100"/>
                </a:moveTo>
                <a:lnTo>
                  <a:pt x="27940" y="546100"/>
                </a:lnTo>
                <a:lnTo>
                  <a:pt x="27940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C8DAE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10062210" y="1892300"/>
            <a:ext cx="29209" cy="86360"/>
          </a:xfrm>
          <a:custGeom>
            <a:avLst/>
            <a:gdLst/>
            <a:ahLst/>
            <a:cxnLst/>
            <a:rect l="l" t="t" r="r" b="b"/>
            <a:pathLst>
              <a:path w="29209" h="86360">
                <a:moveTo>
                  <a:pt x="0" y="86360"/>
                </a:moveTo>
                <a:lnTo>
                  <a:pt x="29210" y="86360"/>
                </a:lnTo>
                <a:lnTo>
                  <a:pt x="29210" y="0"/>
                </a:lnTo>
                <a:lnTo>
                  <a:pt x="0" y="0"/>
                </a:lnTo>
                <a:lnTo>
                  <a:pt x="0" y="86360"/>
                </a:lnTo>
                <a:close/>
              </a:path>
            </a:pathLst>
          </a:custGeom>
          <a:solidFill>
            <a:srgbClr val="C8DAE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10062210" y="2282189"/>
            <a:ext cx="29209" cy="156210"/>
          </a:xfrm>
          <a:custGeom>
            <a:avLst/>
            <a:gdLst/>
            <a:ahLst/>
            <a:cxnLst/>
            <a:rect l="l" t="t" r="r" b="b"/>
            <a:pathLst>
              <a:path w="29209" h="156210">
                <a:moveTo>
                  <a:pt x="0" y="156210"/>
                </a:moveTo>
                <a:lnTo>
                  <a:pt x="29210" y="156210"/>
                </a:lnTo>
                <a:lnTo>
                  <a:pt x="29210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C8DAE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2128520" y="1892300"/>
            <a:ext cx="29209" cy="546100"/>
          </a:xfrm>
          <a:custGeom>
            <a:avLst/>
            <a:gdLst/>
            <a:ahLst/>
            <a:cxnLst/>
            <a:rect l="l" t="t" r="r" b="b"/>
            <a:pathLst>
              <a:path w="29209" h="546100">
                <a:moveTo>
                  <a:pt x="0" y="546100"/>
                </a:moveTo>
                <a:lnTo>
                  <a:pt x="29209" y="546100"/>
                </a:lnTo>
                <a:lnTo>
                  <a:pt x="2920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C7D9E2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10034269" y="1892300"/>
            <a:ext cx="27940" cy="86360"/>
          </a:xfrm>
          <a:custGeom>
            <a:avLst/>
            <a:gdLst/>
            <a:ahLst/>
            <a:cxnLst/>
            <a:rect l="l" t="t" r="r" b="b"/>
            <a:pathLst>
              <a:path w="27940" h="86360">
                <a:moveTo>
                  <a:pt x="0" y="86360"/>
                </a:moveTo>
                <a:lnTo>
                  <a:pt x="27939" y="86360"/>
                </a:lnTo>
                <a:lnTo>
                  <a:pt x="27939" y="0"/>
                </a:lnTo>
                <a:lnTo>
                  <a:pt x="0" y="0"/>
                </a:lnTo>
                <a:lnTo>
                  <a:pt x="0" y="86360"/>
                </a:lnTo>
                <a:close/>
              </a:path>
            </a:pathLst>
          </a:custGeom>
          <a:solidFill>
            <a:srgbClr val="C7D9E2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10034269" y="2282189"/>
            <a:ext cx="27940" cy="156210"/>
          </a:xfrm>
          <a:custGeom>
            <a:avLst/>
            <a:gdLst/>
            <a:ahLst/>
            <a:cxnLst/>
            <a:rect l="l" t="t" r="r" b="b"/>
            <a:pathLst>
              <a:path w="27940" h="156210">
                <a:moveTo>
                  <a:pt x="0" y="156210"/>
                </a:moveTo>
                <a:lnTo>
                  <a:pt x="27939" y="156210"/>
                </a:lnTo>
                <a:lnTo>
                  <a:pt x="27939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C7D9E2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2157731" y="1892300"/>
            <a:ext cx="29209" cy="546100"/>
          </a:xfrm>
          <a:custGeom>
            <a:avLst/>
            <a:gdLst/>
            <a:ahLst/>
            <a:cxnLst/>
            <a:rect l="l" t="t" r="r" b="b"/>
            <a:pathLst>
              <a:path w="29209" h="546100">
                <a:moveTo>
                  <a:pt x="0" y="546100"/>
                </a:moveTo>
                <a:lnTo>
                  <a:pt x="29210" y="546100"/>
                </a:lnTo>
                <a:lnTo>
                  <a:pt x="29210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C6D9E2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10005060" y="1892300"/>
            <a:ext cx="29209" cy="86360"/>
          </a:xfrm>
          <a:custGeom>
            <a:avLst/>
            <a:gdLst/>
            <a:ahLst/>
            <a:cxnLst/>
            <a:rect l="l" t="t" r="r" b="b"/>
            <a:pathLst>
              <a:path w="29209" h="86360">
                <a:moveTo>
                  <a:pt x="0" y="86360"/>
                </a:moveTo>
                <a:lnTo>
                  <a:pt x="29210" y="86360"/>
                </a:lnTo>
                <a:lnTo>
                  <a:pt x="29210" y="0"/>
                </a:lnTo>
                <a:lnTo>
                  <a:pt x="0" y="0"/>
                </a:lnTo>
                <a:lnTo>
                  <a:pt x="0" y="86360"/>
                </a:lnTo>
                <a:close/>
              </a:path>
            </a:pathLst>
          </a:custGeom>
          <a:solidFill>
            <a:srgbClr val="C6D9E2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10005060" y="2282189"/>
            <a:ext cx="29209" cy="156210"/>
          </a:xfrm>
          <a:custGeom>
            <a:avLst/>
            <a:gdLst/>
            <a:ahLst/>
            <a:cxnLst/>
            <a:rect l="l" t="t" r="r" b="b"/>
            <a:pathLst>
              <a:path w="29209" h="156210">
                <a:moveTo>
                  <a:pt x="0" y="156210"/>
                </a:moveTo>
                <a:lnTo>
                  <a:pt x="29210" y="156210"/>
                </a:lnTo>
                <a:lnTo>
                  <a:pt x="29210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C6D9E2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2186940" y="1892300"/>
            <a:ext cx="27940" cy="546100"/>
          </a:xfrm>
          <a:custGeom>
            <a:avLst/>
            <a:gdLst/>
            <a:ahLst/>
            <a:cxnLst/>
            <a:rect l="l" t="t" r="r" b="b"/>
            <a:pathLst>
              <a:path w="27940" h="546100">
                <a:moveTo>
                  <a:pt x="0" y="546100"/>
                </a:moveTo>
                <a:lnTo>
                  <a:pt x="27939" y="546100"/>
                </a:lnTo>
                <a:lnTo>
                  <a:pt x="2793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C5D9E2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9975851" y="1892300"/>
            <a:ext cx="29209" cy="86360"/>
          </a:xfrm>
          <a:custGeom>
            <a:avLst/>
            <a:gdLst/>
            <a:ahLst/>
            <a:cxnLst/>
            <a:rect l="l" t="t" r="r" b="b"/>
            <a:pathLst>
              <a:path w="29209" h="86360">
                <a:moveTo>
                  <a:pt x="0" y="86360"/>
                </a:moveTo>
                <a:lnTo>
                  <a:pt x="29209" y="86360"/>
                </a:lnTo>
                <a:lnTo>
                  <a:pt x="29209" y="0"/>
                </a:lnTo>
                <a:lnTo>
                  <a:pt x="0" y="0"/>
                </a:lnTo>
                <a:lnTo>
                  <a:pt x="0" y="86360"/>
                </a:lnTo>
                <a:close/>
              </a:path>
            </a:pathLst>
          </a:custGeom>
          <a:solidFill>
            <a:srgbClr val="C5D9E2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9975851" y="2282189"/>
            <a:ext cx="29209" cy="156210"/>
          </a:xfrm>
          <a:custGeom>
            <a:avLst/>
            <a:gdLst/>
            <a:ahLst/>
            <a:cxnLst/>
            <a:rect l="l" t="t" r="r" b="b"/>
            <a:pathLst>
              <a:path w="29209" h="156210">
                <a:moveTo>
                  <a:pt x="0" y="156210"/>
                </a:moveTo>
                <a:lnTo>
                  <a:pt x="29209" y="156210"/>
                </a:lnTo>
                <a:lnTo>
                  <a:pt x="29209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C5D9E2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2214881" y="1892300"/>
            <a:ext cx="29209" cy="546100"/>
          </a:xfrm>
          <a:custGeom>
            <a:avLst/>
            <a:gdLst/>
            <a:ahLst/>
            <a:cxnLst/>
            <a:rect l="l" t="t" r="r" b="b"/>
            <a:pathLst>
              <a:path w="29209" h="546100">
                <a:moveTo>
                  <a:pt x="0" y="546100"/>
                </a:moveTo>
                <a:lnTo>
                  <a:pt x="29210" y="546100"/>
                </a:lnTo>
                <a:lnTo>
                  <a:pt x="29210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C4D9E2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9947909" y="1892300"/>
            <a:ext cx="27940" cy="86360"/>
          </a:xfrm>
          <a:custGeom>
            <a:avLst/>
            <a:gdLst/>
            <a:ahLst/>
            <a:cxnLst/>
            <a:rect l="l" t="t" r="r" b="b"/>
            <a:pathLst>
              <a:path w="27940" h="86360">
                <a:moveTo>
                  <a:pt x="0" y="86360"/>
                </a:moveTo>
                <a:lnTo>
                  <a:pt x="27940" y="86360"/>
                </a:lnTo>
                <a:lnTo>
                  <a:pt x="27940" y="0"/>
                </a:lnTo>
                <a:lnTo>
                  <a:pt x="0" y="0"/>
                </a:lnTo>
                <a:lnTo>
                  <a:pt x="0" y="86360"/>
                </a:lnTo>
                <a:close/>
              </a:path>
            </a:pathLst>
          </a:custGeom>
          <a:solidFill>
            <a:srgbClr val="C4D9E2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9947909" y="2282189"/>
            <a:ext cx="27940" cy="156210"/>
          </a:xfrm>
          <a:custGeom>
            <a:avLst/>
            <a:gdLst/>
            <a:ahLst/>
            <a:cxnLst/>
            <a:rect l="l" t="t" r="r" b="b"/>
            <a:pathLst>
              <a:path w="27940" h="156210">
                <a:moveTo>
                  <a:pt x="0" y="156210"/>
                </a:moveTo>
                <a:lnTo>
                  <a:pt x="27940" y="156210"/>
                </a:lnTo>
                <a:lnTo>
                  <a:pt x="27940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C4D9E2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2244091" y="1892300"/>
            <a:ext cx="29209" cy="546100"/>
          </a:xfrm>
          <a:custGeom>
            <a:avLst/>
            <a:gdLst/>
            <a:ahLst/>
            <a:cxnLst/>
            <a:rect l="l" t="t" r="r" b="b"/>
            <a:pathLst>
              <a:path w="29209" h="546100">
                <a:moveTo>
                  <a:pt x="0" y="546100"/>
                </a:moveTo>
                <a:lnTo>
                  <a:pt x="29209" y="546100"/>
                </a:lnTo>
                <a:lnTo>
                  <a:pt x="2920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C3D9E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9918701" y="1892300"/>
            <a:ext cx="29209" cy="86360"/>
          </a:xfrm>
          <a:custGeom>
            <a:avLst/>
            <a:gdLst/>
            <a:ahLst/>
            <a:cxnLst/>
            <a:rect l="l" t="t" r="r" b="b"/>
            <a:pathLst>
              <a:path w="29209" h="86360">
                <a:moveTo>
                  <a:pt x="0" y="86360"/>
                </a:moveTo>
                <a:lnTo>
                  <a:pt x="29209" y="86360"/>
                </a:lnTo>
                <a:lnTo>
                  <a:pt x="29209" y="0"/>
                </a:lnTo>
                <a:lnTo>
                  <a:pt x="0" y="0"/>
                </a:lnTo>
                <a:lnTo>
                  <a:pt x="0" y="86360"/>
                </a:lnTo>
                <a:close/>
              </a:path>
            </a:pathLst>
          </a:custGeom>
          <a:solidFill>
            <a:srgbClr val="C3D9E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9918701" y="2282189"/>
            <a:ext cx="29209" cy="156210"/>
          </a:xfrm>
          <a:custGeom>
            <a:avLst/>
            <a:gdLst/>
            <a:ahLst/>
            <a:cxnLst/>
            <a:rect l="l" t="t" r="r" b="b"/>
            <a:pathLst>
              <a:path w="29209" h="156210">
                <a:moveTo>
                  <a:pt x="0" y="156210"/>
                </a:moveTo>
                <a:lnTo>
                  <a:pt x="29209" y="156210"/>
                </a:lnTo>
                <a:lnTo>
                  <a:pt x="29209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C3D9E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2273300" y="1892300"/>
            <a:ext cx="27940" cy="546100"/>
          </a:xfrm>
          <a:custGeom>
            <a:avLst/>
            <a:gdLst/>
            <a:ahLst/>
            <a:cxnLst/>
            <a:rect l="l" t="t" r="r" b="b"/>
            <a:pathLst>
              <a:path w="27940" h="546100">
                <a:moveTo>
                  <a:pt x="0" y="546100"/>
                </a:moveTo>
                <a:lnTo>
                  <a:pt x="27940" y="546100"/>
                </a:lnTo>
                <a:lnTo>
                  <a:pt x="27940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C2D9E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9889491" y="1892300"/>
            <a:ext cx="29209" cy="86360"/>
          </a:xfrm>
          <a:custGeom>
            <a:avLst/>
            <a:gdLst/>
            <a:ahLst/>
            <a:cxnLst/>
            <a:rect l="l" t="t" r="r" b="b"/>
            <a:pathLst>
              <a:path w="29209" h="86360">
                <a:moveTo>
                  <a:pt x="0" y="86360"/>
                </a:moveTo>
                <a:lnTo>
                  <a:pt x="29209" y="86360"/>
                </a:lnTo>
                <a:lnTo>
                  <a:pt x="29209" y="0"/>
                </a:lnTo>
                <a:lnTo>
                  <a:pt x="0" y="0"/>
                </a:lnTo>
                <a:lnTo>
                  <a:pt x="0" y="86360"/>
                </a:lnTo>
                <a:close/>
              </a:path>
            </a:pathLst>
          </a:custGeom>
          <a:solidFill>
            <a:srgbClr val="C2D9E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9889491" y="2282189"/>
            <a:ext cx="29209" cy="156210"/>
          </a:xfrm>
          <a:custGeom>
            <a:avLst/>
            <a:gdLst/>
            <a:ahLst/>
            <a:cxnLst/>
            <a:rect l="l" t="t" r="r" b="b"/>
            <a:pathLst>
              <a:path w="29209" h="156210">
                <a:moveTo>
                  <a:pt x="0" y="156210"/>
                </a:moveTo>
                <a:lnTo>
                  <a:pt x="29209" y="156210"/>
                </a:lnTo>
                <a:lnTo>
                  <a:pt x="29209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C2D9E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2301241" y="1892300"/>
            <a:ext cx="29209" cy="546100"/>
          </a:xfrm>
          <a:custGeom>
            <a:avLst/>
            <a:gdLst/>
            <a:ahLst/>
            <a:cxnLst/>
            <a:rect l="l" t="t" r="r" b="b"/>
            <a:pathLst>
              <a:path w="29209" h="546100">
                <a:moveTo>
                  <a:pt x="0" y="546100"/>
                </a:moveTo>
                <a:lnTo>
                  <a:pt x="29209" y="546100"/>
                </a:lnTo>
                <a:lnTo>
                  <a:pt x="2920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C1D9E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9861550" y="1892300"/>
            <a:ext cx="27940" cy="86360"/>
          </a:xfrm>
          <a:custGeom>
            <a:avLst/>
            <a:gdLst/>
            <a:ahLst/>
            <a:cxnLst/>
            <a:rect l="l" t="t" r="r" b="b"/>
            <a:pathLst>
              <a:path w="27940" h="86360">
                <a:moveTo>
                  <a:pt x="0" y="86360"/>
                </a:moveTo>
                <a:lnTo>
                  <a:pt x="27940" y="86360"/>
                </a:lnTo>
                <a:lnTo>
                  <a:pt x="27940" y="0"/>
                </a:lnTo>
                <a:lnTo>
                  <a:pt x="0" y="0"/>
                </a:lnTo>
                <a:lnTo>
                  <a:pt x="0" y="86360"/>
                </a:lnTo>
                <a:close/>
              </a:path>
            </a:pathLst>
          </a:custGeom>
          <a:solidFill>
            <a:srgbClr val="C1D9E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9861550" y="2282189"/>
            <a:ext cx="27940" cy="156210"/>
          </a:xfrm>
          <a:custGeom>
            <a:avLst/>
            <a:gdLst/>
            <a:ahLst/>
            <a:cxnLst/>
            <a:rect l="l" t="t" r="r" b="b"/>
            <a:pathLst>
              <a:path w="27940" h="156210">
                <a:moveTo>
                  <a:pt x="0" y="156210"/>
                </a:moveTo>
                <a:lnTo>
                  <a:pt x="27940" y="156210"/>
                </a:lnTo>
                <a:lnTo>
                  <a:pt x="27940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C1D9E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2330451" y="1892300"/>
            <a:ext cx="29209" cy="546100"/>
          </a:xfrm>
          <a:custGeom>
            <a:avLst/>
            <a:gdLst/>
            <a:ahLst/>
            <a:cxnLst/>
            <a:rect l="l" t="t" r="r" b="b"/>
            <a:pathLst>
              <a:path w="29209" h="546100">
                <a:moveTo>
                  <a:pt x="0" y="546100"/>
                </a:moveTo>
                <a:lnTo>
                  <a:pt x="29210" y="546100"/>
                </a:lnTo>
                <a:lnTo>
                  <a:pt x="29210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C0D8E4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9832341" y="1892300"/>
            <a:ext cx="29209" cy="86360"/>
          </a:xfrm>
          <a:custGeom>
            <a:avLst/>
            <a:gdLst/>
            <a:ahLst/>
            <a:cxnLst/>
            <a:rect l="l" t="t" r="r" b="b"/>
            <a:pathLst>
              <a:path w="29209" h="86360">
                <a:moveTo>
                  <a:pt x="0" y="86360"/>
                </a:moveTo>
                <a:lnTo>
                  <a:pt x="29209" y="86360"/>
                </a:lnTo>
                <a:lnTo>
                  <a:pt x="29209" y="0"/>
                </a:lnTo>
                <a:lnTo>
                  <a:pt x="0" y="0"/>
                </a:lnTo>
                <a:lnTo>
                  <a:pt x="0" y="86360"/>
                </a:lnTo>
                <a:close/>
              </a:path>
            </a:pathLst>
          </a:custGeom>
          <a:solidFill>
            <a:srgbClr val="C0D8E4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9832341" y="2282189"/>
            <a:ext cx="29209" cy="156210"/>
          </a:xfrm>
          <a:custGeom>
            <a:avLst/>
            <a:gdLst/>
            <a:ahLst/>
            <a:cxnLst/>
            <a:rect l="l" t="t" r="r" b="b"/>
            <a:pathLst>
              <a:path w="29209" h="156210">
                <a:moveTo>
                  <a:pt x="0" y="156210"/>
                </a:moveTo>
                <a:lnTo>
                  <a:pt x="29209" y="156210"/>
                </a:lnTo>
                <a:lnTo>
                  <a:pt x="29209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C0D8E4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2359660" y="1892300"/>
            <a:ext cx="27940" cy="546100"/>
          </a:xfrm>
          <a:custGeom>
            <a:avLst/>
            <a:gdLst/>
            <a:ahLst/>
            <a:cxnLst/>
            <a:rect l="l" t="t" r="r" b="b"/>
            <a:pathLst>
              <a:path w="27940" h="546100">
                <a:moveTo>
                  <a:pt x="0" y="546100"/>
                </a:moveTo>
                <a:lnTo>
                  <a:pt x="27939" y="546100"/>
                </a:lnTo>
                <a:lnTo>
                  <a:pt x="2793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BFD8E4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9803131" y="1892300"/>
            <a:ext cx="29209" cy="86360"/>
          </a:xfrm>
          <a:custGeom>
            <a:avLst/>
            <a:gdLst/>
            <a:ahLst/>
            <a:cxnLst/>
            <a:rect l="l" t="t" r="r" b="b"/>
            <a:pathLst>
              <a:path w="29209" h="86360">
                <a:moveTo>
                  <a:pt x="0" y="86360"/>
                </a:moveTo>
                <a:lnTo>
                  <a:pt x="29210" y="86360"/>
                </a:lnTo>
                <a:lnTo>
                  <a:pt x="29210" y="0"/>
                </a:lnTo>
                <a:lnTo>
                  <a:pt x="0" y="0"/>
                </a:lnTo>
                <a:lnTo>
                  <a:pt x="0" y="86360"/>
                </a:lnTo>
                <a:close/>
              </a:path>
            </a:pathLst>
          </a:custGeom>
          <a:solidFill>
            <a:srgbClr val="BFD8E4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9803131" y="2282189"/>
            <a:ext cx="29209" cy="156210"/>
          </a:xfrm>
          <a:custGeom>
            <a:avLst/>
            <a:gdLst/>
            <a:ahLst/>
            <a:cxnLst/>
            <a:rect l="l" t="t" r="r" b="b"/>
            <a:pathLst>
              <a:path w="29209" h="156210">
                <a:moveTo>
                  <a:pt x="0" y="156210"/>
                </a:moveTo>
                <a:lnTo>
                  <a:pt x="29210" y="156210"/>
                </a:lnTo>
                <a:lnTo>
                  <a:pt x="29210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BFD8E4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2387601" y="1892300"/>
            <a:ext cx="29209" cy="546100"/>
          </a:xfrm>
          <a:custGeom>
            <a:avLst/>
            <a:gdLst/>
            <a:ahLst/>
            <a:cxnLst/>
            <a:rect l="l" t="t" r="r" b="b"/>
            <a:pathLst>
              <a:path w="29209" h="546100">
                <a:moveTo>
                  <a:pt x="0" y="546100"/>
                </a:moveTo>
                <a:lnTo>
                  <a:pt x="29210" y="546100"/>
                </a:lnTo>
                <a:lnTo>
                  <a:pt x="29210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BED8E4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9775190" y="1892300"/>
            <a:ext cx="27940" cy="86360"/>
          </a:xfrm>
          <a:custGeom>
            <a:avLst/>
            <a:gdLst/>
            <a:ahLst/>
            <a:cxnLst/>
            <a:rect l="l" t="t" r="r" b="b"/>
            <a:pathLst>
              <a:path w="27940" h="86360">
                <a:moveTo>
                  <a:pt x="0" y="86360"/>
                </a:moveTo>
                <a:lnTo>
                  <a:pt x="27939" y="86360"/>
                </a:lnTo>
                <a:lnTo>
                  <a:pt x="27939" y="0"/>
                </a:lnTo>
                <a:lnTo>
                  <a:pt x="0" y="0"/>
                </a:lnTo>
                <a:lnTo>
                  <a:pt x="0" y="86360"/>
                </a:lnTo>
                <a:close/>
              </a:path>
            </a:pathLst>
          </a:custGeom>
          <a:solidFill>
            <a:srgbClr val="BED8E4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9775190" y="2282189"/>
            <a:ext cx="27940" cy="156210"/>
          </a:xfrm>
          <a:custGeom>
            <a:avLst/>
            <a:gdLst/>
            <a:ahLst/>
            <a:cxnLst/>
            <a:rect l="l" t="t" r="r" b="b"/>
            <a:pathLst>
              <a:path w="27940" h="156210">
                <a:moveTo>
                  <a:pt x="0" y="156210"/>
                </a:moveTo>
                <a:lnTo>
                  <a:pt x="27939" y="156210"/>
                </a:lnTo>
                <a:lnTo>
                  <a:pt x="27939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BED8E4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2416811" y="1892300"/>
            <a:ext cx="29209" cy="546100"/>
          </a:xfrm>
          <a:custGeom>
            <a:avLst/>
            <a:gdLst/>
            <a:ahLst/>
            <a:cxnLst/>
            <a:rect l="l" t="t" r="r" b="b"/>
            <a:pathLst>
              <a:path w="29209" h="546100">
                <a:moveTo>
                  <a:pt x="0" y="546100"/>
                </a:moveTo>
                <a:lnTo>
                  <a:pt x="29210" y="546100"/>
                </a:lnTo>
                <a:lnTo>
                  <a:pt x="29210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BDD8E4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9745981" y="1892300"/>
            <a:ext cx="29209" cy="86360"/>
          </a:xfrm>
          <a:custGeom>
            <a:avLst/>
            <a:gdLst/>
            <a:ahLst/>
            <a:cxnLst/>
            <a:rect l="l" t="t" r="r" b="b"/>
            <a:pathLst>
              <a:path w="29209" h="86360">
                <a:moveTo>
                  <a:pt x="0" y="86360"/>
                </a:moveTo>
                <a:lnTo>
                  <a:pt x="29210" y="86360"/>
                </a:lnTo>
                <a:lnTo>
                  <a:pt x="29210" y="0"/>
                </a:lnTo>
                <a:lnTo>
                  <a:pt x="0" y="0"/>
                </a:lnTo>
                <a:lnTo>
                  <a:pt x="0" y="86360"/>
                </a:lnTo>
                <a:close/>
              </a:path>
            </a:pathLst>
          </a:custGeom>
          <a:solidFill>
            <a:srgbClr val="BDD8E4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9745981" y="2282189"/>
            <a:ext cx="29209" cy="156210"/>
          </a:xfrm>
          <a:custGeom>
            <a:avLst/>
            <a:gdLst/>
            <a:ahLst/>
            <a:cxnLst/>
            <a:rect l="l" t="t" r="r" b="b"/>
            <a:pathLst>
              <a:path w="29209" h="156210">
                <a:moveTo>
                  <a:pt x="0" y="156210"/>
                </a:moveTo>
                <a:lnTo>
                  <a:pt x="29210" y="156210"/>
                </a:lnTo>
                <a:lnTo>
                  <a:pt x="29210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BDD8E4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2446019" y="1892300"/>
            <a:ext cx="27940" cy="546100"/>
          </a:xfrm>
          <a:custGeom>
            <a:avLst/>
            <a:gdLst/>
            <a:ahLst/>
            <a:cxnLst/>
            <a:rect l="l" t="t" r="r" b="b"/>
            <a:pathLst>
              <a:path w="27940" h="546100">
                <a:moveTo>
                  <a:pt x="0" y="546100"/>
                </a:moveTo>
                <a:lnTo>
                  <a:pt x="27939" y="546100"/>
                </a:lnTo>
                <a:lnTo>
                  <a:pt x="2793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BCD8E5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9716770" y="1892300"/>
            <a:ext cx="29209" cy="86360"/>
          </a:xfrm>
          <a:custGeom>
            <a:avLst/>
            <a:gdLst/>
            <a:ahLst/>
            <a:cxnLst/>
            <a:rect l="l" t="t" r="r" b="b"/>
            <a:pathLst>
              <a:path w="29209" h="86360">
                <a:moveTo>
                  <a:pt x="0" y="86360"/>
                </a:moveTo>
                <a:lnTo>
                  <a:pt x="29209" y="86360"/>
                </a:lnTo>
                <a:lnTo>
                  <a:pt x="29209" y="0"/>
                </a:lnTo>
                <a:lnTo>
                  <a:pt x="0" y="0"/>
                </a:lnTo>
                <a:lnTo>
                  <a:pt x="0" y="86360"/>
                </a:lnTo>
                <a:close/>
              </a:path>
            </a:pathLst>
          </a:custGeom>
          <a:solidFill>
            <a:srgbClr val="BCD8E5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9716770" y="2282189"/>
            <a:ext cx="29209" cy="156210"/>
          </a:xfrm>
          <a:custGeom>
            <a:avLst/>
            <a:gdLst/>
            <a:ahLst/>
            <a:cxnLst/>
            <a:rect l="l" t="t" r="r" b="b"/>
            <a:pathLst>
              <a:path w="29209" h="156210">
                <a:moveTo>
                  <a:pt x="0" y="156210"/>
                </a:moveTo>
                <a:lnTo>
                  <a:pt x="29209" y="156210"/>
                </a:lnTo>
                <a:lnTo>
                  <a:pt x="29209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BCD8E5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2473961" y="1892300"/>
            <a:ext cx="29209" cy="546100"/>
          </a:xfrm>
          <a:custGeom>
            <a:avLst/>
            <a:gdLst/>
            <a:ahLst/>
            <a:cxnLst/>
            <a:rect l="l" t="t" r="r" b="b"/>
            <a:pathLst>
              <a:path w="29209" h="546100">
                <a:moveTo>
                  <a:pt x="0" y="546100"/>
                </a:moveTo>
                <a:lnTo>
                  <a:pt x="29210" y="546100"/>
                </a:lnTo>
                <a:lnTo>
                  <a:pt x="29210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BBD8E5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9688830" y="1892300"/>
            <a:ext cx="27940" cy="86360"/>
          </a:xfrm>
          <a:custGeom>
            <a:avLst/>
            <a:gdLst/>
            <a:ahLst/>
            <a:cxnLst/>
            <a:rect l="l" t="t" r="r" b="b"/>
            <a:pathLst>
              <a:path w="27940" h="86360">
                <a:moveTo>
                  <a:pt x="0" y="86360"/>
                </a:moveTo>
                <a:lnTo>
                  <a:pt x="27940" y="86360"/>
                </a:lnTo>
                <a:lnTo>
                  <a:pt x="27940" y="0"/>
                </a:lnTo>
                <a:lnTo>
                  <a:pt x="0" y="0"/>
                </a:lnTo>
                <a:lnTo>
                  <a:pt x="0" y="86360"/>
                </a:lnTo>
                <a:close/>
              </a:path>
            </a:pathLst>
          </a:custGeom>
          <a:solidFill>
            <a:srgbClr val="BBD8E5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9688830" y="2282189"/>
            <a:ext cx="27940" cy="156210"/>
          </a:xfrm>
          <a:custGeom>
            <a:avLst/>
            <a:gdLst/>
            <a:ahLst/>
            <a:cxnLst/>
            <a:rect l="l" t="t" r="r" b="b"/>
            <a:pathLst>
              <a:path w="27940" h="156210">
                <a:moveTo>
                  <a:pt x="0" y="156210"/>
                </a:moveTo>
                <a:lnTo>
                  <a:pt x="27940" y="156210"/>
                </a:lnTo>
                <a:lnTo>
                  <a:pt x="27940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BBD8E5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2503170" y="1892300"/>
            <a:ext cx="29209" cy="546100"/>
          </a:xfrm>
          <a:custGeom>
            <a:avLst/>
            <a:gdLst/>
            <a:ahLst/>
            <a:cxnLst/>
            <a:rect l="l" t="t" r="r" b="b"/>
            <a:pathLst>
              <a:path w="29209" h="546100">
                <a:moveTo>
                  <a:pt x="0" y="546100"/>
                </a:moveTo>
                <a:lnTo>
                  <a:pt x="29210" y="546100"/>
                </a:lnTo>
                <a:lnTo>
                  <a:pt x="29210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BAD8E5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9659620" y="1892300"/>
            <a:ext cx="29209" cy="86360"/>
          </a:xfrm>
          <a:custGeom>
            <a:avLst/>
            <a:gdLst/>
            <a:ahLst/>
            <a:cxnLst/>
            <a:rect l="l" t="t" r="r" b="b"/>
            <a:pathLst>
              <a:path w="29209" h="86360">
                <a:moveTo>
                  <a:pt x="0" y="86360"/>
                </a:moveTo>
                <a:lnTo>
                  <a:pt x="29209" y="86360"/>
                </a:lnTo>
                <a:lnTo>
                  <a:pt x="29209" y="0"/>
                </a:lnTo>
                <a:lnTo>
                  <a:pt x="0" y="0"/>
                </a:lnTo>
                <a:lnTo>
                  <a:pt x="0" y="86360"/>
                </a:lnTo>
                <a:close/>
              </a:path>
            </a:pathLst>
          </a:custGeom>
          <a:solidFill>
            <a:srgbClr val="BAD8E5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9659620" y="2282189"/>
            <a:ext cx="29209" cy="156210"/>
          </a:xfrm>
          <a:custGeom>
            <a:avLst/>
            <a:gdLst/>
            <a:ahLst/>
            <a:cxnLst/>
            <a:rect l="l" t="t" r="r" b="b"/>
            <a:pathLst>
              <a:path w="29209" h="156210">
                <a:moveTo>
                  <a:pt x="0" y="156210"/>
                </a:moveTo>
                <a:lnTo>
                  <a:pt x="29209" y="156210"/>
                </a:lnTo>
                <a:lnTo>
                  <a:pt x="29209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BAD8E5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2532380" y="1892300"/>
            <a:ext cx="27940" cy="546100"/>
          </a:xfrm>
          <a:custGeom>
            <a:avLst/>
            <a:gdLst/>
            <a:ahLst/>
            <a:cxnLst/>
            <a:rect l="l" t="t" r="r" b="b"/>
            <a:pathLst>
              <a:path w="27940" h="546100">
                <a:moveTo>
                  <a:pt x="0" y="546100"/>
                </a:moveTo>
                <a:lnTo>
                  <a:pt x="27939" y="546100"/>
                </a:lnTo>
                <a:lnTo>
                  <a:pt x="2793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B9D7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9630410" y="1892300"/>
            <a:ext cx="29209" cy="86360"/>
          </a:xfrm>
          <a:custGeom>
            <a:avLst/>
            <a:gdLst/>
            <a:ahLst/>
            <a:cxnLst/>
            <a:rect l="l" t="t" r="r" b="b"/>
            <a:pathLst>
              <a:path w="29209" h="86360">
                <a:moveTo>
                  <a:pt x="0" y="86360"/>
                </a:moveTo>
                <a:lnTo>
                  <a:pt x="29210" y="86360"/>
                </a:lnTo>
                <a:lnTo>
                  <a:pt x="29210" y="0"/>
                </a:lnTo>
                <a:lnTo>
                  <a:pt x="0" y="0"/>
                </a:lnTo>
                <a:lnTo>
                  <a:pt x="0" y="86360"/>
                </a:lnTo>
                <a:close/>
              </a:path>
            </a:pathLst>
          </a:custGeom>
          <a:solidFill>
            <a:srgbClr val="B9D7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9630410" y="2282189"/>
            <a:ext cx="29209" cy="156210"/>
          </a:xfrm>
          <a:custGeom>
            <a:avLst/>
            <a:gdLst/>
            <a:ahLst/>
            <a:cxnLst/>
            <a:rect l="l" t="t" r="r" b="b"/>
            <a:pathLst>
              <a:path w="29209" h="156210">
                <a:moveTo>
                  <a:pt x="0" y="156210"/>
                </a:moveTo>
                <a:lnTo>
                  <a:pt x="29210" y="156210"/>
                </a:lnTo>
                <a:lnTo>
                  <a:pt x="29210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B9D7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2560320" y="1892300"/>
            <a:ext cx="29209" cy="546100"/>
          </a:xfrm>
          <a:custGeom>
            <a:avLst/>
            <a:gdLst/>
            <a:ahLst/>
            <a:cxnLst/>
            <a:rect l="l" t="t" r="r" b="b"/>
            <a:pathLst>
              <a:path w="29209" h="546100">
                <a:moveTo>
                  <a:pt x="0" y="546100"/>
                </a:moveTo>
                <a:lnTo>
                  <a:pt x="29210" y="546100"/>
                </a:lnTo>
                <a:lnTo>
                  <a:pt x="29210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B8D7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3" name="object 123"/>
          <p:cNvSpPr/>
          <p:nvPr/>
        </p:nvSpPr>
        <p:spPr>
          <a:xfrm>
            <a:off x="9601201" y="1892300"/>
            <a:ext cx="29209" cy="86360"/>
          </a:xfrm>
          <a:custGeom>
            <a:avLst/>
            <a:gdLst/>
            <a:ahLst/>
            <a:cxnLst/>
            <a:rect l="l" t="t" r="r" b="b"/>
            <a:pathLst>
              <a:path w="29209" h="86360">
                <a:moveTo>
                  <a:pt x="0" y="86360"/>
                </a:moveTo>
                <a:lnTo>
                  <a:pt x="29209" y="86360"/>
                </a:lnTo>
                <a:lnTo>
                  <a:pt x="29209" y="0"/>
                </a:lnTo>
                <a:lnTo>
                  <a:pt x="0" y="0"/>
                </a:lnTo>
                <a:lnTo>
                  <a:pt x="0" y="86360"/>
                </a:lnTo>
                <a:close/>
              </a:path>
            </a:pathLst>
          </a:custGeom>
          <a:solidFill>
            <a:srgbClr val="B8D7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9601201" y="2282189"/>
            <a:ext cx="29209" cy="156210"/>
          </a:xfrm>
          <a:custGeom>
            <a:avLst/>
            <a:gdLst/>
            <a:ahLst/>
            <a:cxnLst/>
            <a:rect l="l" t="t" r="r" b="b"/>
            <a:pathLst>
              <a:path w="29209" h="156210">
                <a:moveTo>
                  <a:pt x="0" y="156210"/>
                </a:moveTo>
                <a:lnTo>
                  <a:pt x="29209" y="156210"/>
                </a:lnTo>
                <a:lnTo>
                  <a:pt x="29209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B8D7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2589531" y="1892300"/>
            <a:ext cx="29209" cy="546100"/>
          </a:xfrm>
          <a:custGeom>
            <a:avLst/>
            <a:gdLst/>
            <a:ahLst/>
            <a:cxnLst/>
            <a:rect l="l" t="t" r="r" b="b"/>
            <a:pathLst>
              <a:path w="29209" h="546100">
                <a:moveTo>
                  <a:pt x="0" y="546100"/>
                </a:moveTo>
                <a:lnTo>
                  <a:pt x="29210" y="546100"/>
                </a:lnTo>
                <a:lnTo>
                  <a:pt x="29210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B7D7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9573259" y="1892300"/>
            <a:ext cx="27940" cy="86360"/>
          </a:xfrm>
          <a:custGeom>
            <a:avLst/>
            <a:gdLst/>
            <a:ahLst/>
            <a:cxnLst/>
            <a:rect l="l" t="t" r="r" b="b"/>
            <a:pathLst>
              <a:path w="27940" h="86360">
                <a:moveTo>
                  <a:pt x="0" y="86360"/>
                </a:moveTo>
                <a:lnTo>
                  <a:pt x="27940" y="86360"/>
                </a:lnTo>
                <a:lnTo>
                  <a:pt x="27940" y="0"/>
                </a:lnTo>
                <a:lnTo>
                  <a:pt x="0" y="0"/>
                </a:lnTo>
                <a:lnTo>
                  <a:pt x="0" y="86360"/>
                </a:lnTo>
                <a:close/>
              </a:path>
            </a:pathLst>
          </a:custGeom>
          <a:solidFill>
            <a:srgbClr val="B7D7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7" name="object 127"/>
          <p:cNvSpPr/>
          <p:nvPr/>
        </p:nvSpPr>
        <p:spPr>
          <a:xfrm>
            <a:off x="9573259" y="2282189"/>
            <a:ext cx="27940" cy="156210"/>
          </a:xfrm>
          <a:custGeom>
            <a:avLst/>
            <a:gdLst/>
            <a:ahLst/>
            <a:cxnLst/>
            <a:rect l="l" t="t" r="r" b="b"/>
            <a:pathLst>
              <a:path w="27940" h="156210">
                <a:moveTo>
                  <a:pt x="0" y="156210"/>
                </a:moveTo>
                <a:lnTo>
                  <a:pt x="27940" y="156210"/>
                </a:lnTo>
                <a:lnTo>
                  <a:pt x="27940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B7D7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2618740" y="1892300"/>
            <a:ext cx="29209" cy="546100"/>
          </a:xfrm>
          <a:custGeom>
            <a:avLst/>
            <a:gdLst/>
            <a:ahLst/>
            <a:cxnLst/>
            <a:rect l="l" t="t" r="r" b="b"/>
            <a:pathLst>
              <a:path w="29209" h="546100">
                <a:moveTo>
                  <a:pt x="0" y="546100"/>
                </a:moveTo>
                <a:lnTo>
                  <a:pt x="29210" y="546100"/>
                </a:lnTo>
                <a:lnTo>
                  <a:pt x="29210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B6D7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9" name="object 129"/>
          <p:cNvSpPr/>
          <p:nvPr/>
        </p:nvSpPr>
        <p:spPr>
          <a:xfrm>
            <a:off x="9544051" y="1892300"/>
            <a:ext cx="29209" cy="86360"/>
          </a:xfrm>
          <a:custGeom>
            <a:avLst/>
            <a:gdLst/>
            <a:ahLst/>
            <a:cxnLst/>
            <a:rect l="l" t="t" r="r" b="b"/>
            <a:pathLst>
              <a:path w="29209" h="86360">
                <a:moveTo>
                  <a:pt x="0" y="86360"/>
                </a:moveTo>
                <a:lnTo>
                  <a:pt x="29209" y="86360"/>
                </a:lnTo>
                <a:lnTo>
                  <a:pt x="29209" y="0"/>
                </a:lnTo>
                <a:lnTo>
                  <a:pt x="0" y="0"/>
                </a:lnTo>
                <a:lnTo>
                  <a:pt x="0" y="86360"/>
                </a:lnTo>
                <a:close/>
              </a:path>
            </a:pathLst>
          </a:custGeom>
          <a:solidFill>
            <a:srgbClr val="B6D7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9544051" y="2282189"/>
            <a:ext cx="29209" cy="156210"/>
          </a:xfrm>
          <a:custGeom>
            <a:avLst/>
            <a:gdLst/>
            <a:ahLst/>
            <a:cxnLst/>
            <a:rect l="l" t="t" r="r" b="b"/>
            <a:pathLst>
              <a:path w="29209" h="156210">
                <a:moveTo>
                  <a:pt x="0" y="156210"/>
                </a:moveTo>
                <a:lnTo>
                  <a:pt x="29209" y="156210"/>
                </a:lnTo>
                <a:lnTo>
                  <a:pt x="29209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B6D7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1" name="object 131"/>
          <p:cNvSpPr/>
          <p:nvPr/>
        </p:nvSpPr>
        <p:spPr>
          <a:xfrm>
            <a:off x="2647950" y="1892300"/>
            <a:ext cx="27940" cy="546100"/>
          </a:xfrm>
          <a:custGeom>
            <a:avLst/>
            <a:gdLst/>
            <a:ahLst/>
            <a:cxnLst/>
            <a:rect l="l" t="t" r="r" b="b"/>
            <a:pathLst>
              <a:path w="27940" h="546100">
                <a:moveTo>
                  <a:pt x="0" y="546100"/>
                </a:moveTo>
                <a:lnTo>
                  <a:pt x="27939" y="546100"/>
                </a:lnTo>
                <a:lnTo>
                  <a:pt x="2793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B5D7E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9514841" y="1892300"/>
            <a:ext cx="29209" cy="86360"/>
          </a:xfrm>
          <a:custGeom>
            <a:avLst/>
            <a:gdLst/>
            <a:ahLst/>
            <a:cxnLst/>
            <a:rect l="l" t="t" r="r" b="b"/>
            <a:pathLst>
              <a:path w="29209" h="86360">
                <a:moveTo>
                  <a:pt x="0" y="86360"/>
                </a:moveTo>
                <a:lnTo>
                  <a:pt x="29209" y="86360"/>
                </a:lnTo>
                <a:lnTo>
                  <a:pt x="29209" y="0"/>
                </a:lnTo>
                <a:lnTo>
                  <a:pt x="0" y="0"/>
                </a:lnTo>
                <a:lnTo>
                  <a:pt x="0" y="86360"/>
                </a:lnTo>
                <a:close/>
              </a:path>
            </a:pathLst>
          </a:custGeom>
          <a:solidFill>
            <a:srgbClr val="B5D7E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3" name="object 133"/>
          <p:cNvSpPr/>
          <p:nvPr/>
        </p:nvSpPr>
        <p:spPr>
          <a:xfrm>
            <a:off x="9514841" y="2282189"/>
            <a:ext cx="29209" cy="156210"/>
          </a:xfrm>
          <a:custGeom>
            <a:avLst/>
            <a:gdLst/>
            <a:ahLst/>
            <a:cxnLst/>
            <a:rect l="l" t="t" r="r" b="b"/>
            <a:pathLst>
              <a:path w="29209" h="156210">
                <a:moveTo>
                  <a:pt x="0" y="156210"/>
                </a:moveTo>
                <a:lnTo>
                  <a:pt x="29209" y="156210"/>
                </a:lnTo>
                <a:lnTo>
                  <a:pt x="29209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B5D7E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4" name="object 134"/>
          <p:cNvSpPr/>
          <p:nvPr/>
        </p:nvSpPr>
        <p:spPr>
          <a:xfrm>
            <a:off x="2675890" y="1892300"/>
            <a:ext cx="29209" cy="546100"/>
          </a:xfrm>
          <a:custGeom>
            <a:avLst/>
            <a:gdLst/>
            <a:ahLst/>
            <a:cxnLst/>
            <a:rect l="l" t="t" r="r" b="b"/>
            <a:pathLst>
              <a:path w="29209" h="546100">
                <a:moveTo>
                  <a:pt x="0" y="546100"/>
                </a:moveTo>
                <a:lnTo>
                  <a:pt x="29210" y="546100"/>
                </a:lnTo>
                <a:lnTo>
                  <a:pt x="29210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B4D7E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5" name="object 135"/>
          <p:cNvSpPr/>
          <p:nvPr/>
        </p:nvSpPr>
        <p:spPr>
          <a:xfrm>
            <a:off x="9486900" y="1892300"/>
            <a:ext cx="27940" cy="86360"/>
          </a:xfrm>
          <a:custGeom>
            <a:avLst/>
            <a:gdLst/>
            <a:ahLst/>
            <a:cxnLst/>
            <a:rect l="l" t="t" r="r" b="b"/>
            <a:pathLst>
              <a:path w="27940" h="86360">
                <a:moveTo>
                  <a:pt x="0" y="86360"/>
                </a:moveTo>
                <a:lnTo>
                  <a:pt x="27940" y="86360"/>
                </a:lnTo>
                <a:lnTo>
                  <a:pt x="27940" y="0"/>
                </a:lnTo>
                <a:lnTo>
                  <a:pt x="0" y="0"/>
                </a:lnTo>
                <a:lnTo>
                  <a:pt x="0" y="86360"/>
                </a:lnTo>
                <a:close/>
              </a:path>
            </a:pathLst>
          </a:custGeom>
          <a:solidFill>
            <a:srgbClr val="B4D7E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9486900" y="2282189"/>
            <a:ext cx="27940" cy="156210"/>
          </a:xfrm>
          <a:custGeom>
            <a:avLst/>
            <a:gdLst/>
            <a:ahLst/>
            <a:cxnLst/>
            <a:rect l="l" t="t" r="r" b="b"/>
            <a:pathLst>
              <a:path w="27940" h="156210">
                <a:moveTo>
                  <a:pt x="0" y="156210"/>
                </a:moveTo>
                <a:lnTo>
                  <a:pt x="27940" y="156210"/>
                </a:lnTo>
                <a:lnTo>
                  <a:pt x="27940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B4D7E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7" name="object 137"/>
          <p:cNvSpPr/>
          <p:nvPr/>
        </p:nvSpPr>
        <p:spPr>
          <a:xfrm>
            <a:off x="2705101" y="1892300"/>
            <a:ext cx="29209" cy="546100"/>
          </a:xfrm>
          <a:custGeom>
            <a:avLst/>
            <a:gdLst/>
            <a:ahLst/>
            <a:cxnLst/>
            <a:rect l="l" t="t" r="r" b="b"/>
            <a:pathLst>
              <a:path w="29209" h="546100">
                <a:moveTo>
                  <a:pt x="0" y="546100"/>
                </a:moveTo>
                <a:lnTo>
                  <a:pt x="29210" y="546100"/>
                </a:lnTo>
                <a:lnTo>
                  <a:pt x="29210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B3D7E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8" name="object 138"/>
          <p:cNvSpPr/>
          <p:nvPr/>
        </p:nvSpPr>
        <p:spPr>
          <a:xfrm>
            <a:off x="9457691" y="1892300"/>
            <a:ext cx="29209" cy="86360"/>
          </a:xfrm>
          <a:custGeom>
            <a:avLst/>
            <a:gdLst/>
            <a:ahLst/>
            <a:cxnLst/>
            <a:rect l="l" t="t" r="r" b="b"/>
            <a:pathLst>
              <a:path w="29209" h="86360">
                <a:moveTo>
                  <a:pt x="0" y="86360"/>
                </a:moveTo>
                <a:lnTo>
                  <a:pt x="29209" y="86360"/>
                </a:lnTo>
                <a:lnTo>
                  <a:pt x="29209" y="0"/>
                </a:lnTo>
                <a:lnTo>
                  <a:pt x="0" y="0"/>
                </a:lnTo>
                <a:lnTo>
                  <a:pt x="0" y="86360"/>
                </a:lnTo>
                <a:close/>
              </a:path>
            </a:pathLst>
          </a:custGeom>
          <a:solidFill>
            <a:srgbClr val="B3D7E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9" name="object 139"/>
          <p:cNvSpPr/>
          <p:nvPr/>
        </p:nvSpPr>
        <p:spPr>
          <a:xfrm>
            <a:off x="9457691" y="2282189"/>
            <a:ext cx="29209" cy="156210"/>
          </a:xfrm>
          <a:custGeom>
            <a:avLst/>
            <a:gdLst/>
            <a:ahLst/>
            <a:cxnLst/>
            <a:rect l="l" t="t" r="r" b="b"/>
            <a:pathLst>
              <a:path w="29209" h="156210">
                <a:moveTo>
                  <a:pt x="0" y="156210"/>
                </a:moveTo>
                <a:lnTo>
                  <a:pt x="29209" y="156210"/>
                </a:lnTo>
                <a:lnTo>
                  <a:pt x="29209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B3D7E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2734310" y="1892300"/>
            <a:ext cx="27940" cy="546100"/>
          </a:xfrm>
          <a:custGeom>
            <a:avLst/>
            <a:gdLst/>
            <a:ahLst/>
            <a:cxnLst/>
            <a:rect l="l" t="t" r="r" b="b"/>
            <a:pathLst>
              <a:path w="27940" h="546100">
                <a:moveTo>
                  <a:pt x="0" y="546100"/>
                </a:moveTo>
                <a:lnTo>
                  <a:pt x="27939" y="546100"/>
                </a:lnTo>
                <a:lnTo>
                  <a:pt x="2793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B2D6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1" name="object 141"/>
          <p:cNvSpPr/>
          <p:nvPr/>
        </p:nvSpPr>
        <p:spPr>
          <a:xfrm>
            <a:off x="9428481" y="1892300"/>
            <a:ext cx="29209" cy="86360"/>
          </a:xfrm>
          <a:custGeom>
            <a:avLst/>
            <a:gdLst/>
            <a:ahLst/>
            <a:cxnLst/>
            <a:rect l="l" t="t" r="r" b="b"/>
            <a:pathLst>
              <a:path w="29209" h="86360">
                <a:moveTo>
                  <a:pt x="0" y="86360"/>
                </a:moveTo>
                <a:lnTo>
                  <a:pt x="29210" y="86360"/>
                </a:lnTo>
                <a:lnTo>
                  <a:pt x="29210" y="0"/>
                </a:lnTo>
                <a:lnTo>
                  <a:pt x="0" y="0"/>
                </a:lnTo>
                <a:lnTo>
                  <a:pt x="0" y="86360"/>
                </a:lnTo>
                <a:close/>
              </a:path>
            </a:pathLst>
          </a:custGeom>
          <a:solidFill>
            <a:srgbClr val="B2D6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2" name="object 142"/>
          <p:cNvSpPr/>
          <p:nvPr/>
        </p:nvSpPr>
        <p:spPr>
          <a:xfrm>
            <a:off x="9428481" y="2282189"/>
            <a:ext cx="29209" cy="156210"/>
          </a:xfrm>
          <a:custGeom>
            <a:avLst/>
            <a:gdLst/>
            <a:ahLst/>
            <a:cxnLst/>
            <a:rect l="l" t="t" r="r" b="b"/>
            <a:pathLst>
              <a:path w="29209" h="156210">
                <a:moveTo>
                  <a:pt x="0" y="156210"/>
                </a:moveTo>
                <a:lnTo>
                  <a:pt x="29210" y="156210"/>
                </a:lnTo>
                <a:lnTo>
                  <a:pt x="29210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B2D6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3" name="object 143"/>
          <p:cNvSpPr/>
          <p:nvPr/>
        </p:nvSpPr>
        <p:spPr>
          <a:xfrm>
            <a:off x="2762251" y="1892300"/>
            <a:ext cx="29209" cy="546100"/>
          </a:xfrm>
          <a:custGeom>
            <a:avLst/>
            <a:gdLst/>
            <a:ahLst/>
            <a:cxnLst/>
            <a:rect l="l" t="t" r="r" b="b"/>
            <a:pathLst>
              <a:path w="29209" h="546100">
                <a:moveTo>
                  <a:pt x="0" y="546100"/>
                </a:moveTo>
                <a:lnTo>
                  <a:pt x="29210" y="546100"/>
                </a:lnTo>
                <a:lnTo>
                  <a:pt x="29210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B1D6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4" name="object 144"/>
          <p:cNvSpPr/>
          <p:nvPr/>
        </p:nvSpPr>
        <p:spPr>
          <a:xfrm>
            <a:off x="9400540" y="1892300"/>
            <a:ext cx="27940" cy="86360"/>
          </a:xfrm>
          <a:custGeom>
            <a:avLst/>
            <a:gdLst/>
            <a:ahLst/>
            <a:cxnLst/>
            <a:rect l="l" t="t" r="r" b="b"/>
            <a:pathLst>
              <a:path w="27940" h="86360">
                <a:moveTo>
                  <a:pt x="0" y="86360"/>
                </a:moveTo>
                <a:lnTo>
                  <a:pt x="27939" y="86360"/>
                </a:lnTo>
                <a:lnTo>
                  <a:pt x="27939" y="0"/>
                </a:lnTo>
                <a:lnTo>
                  <a:pt x="0" y="0"/>
                </a:lnTo>
                <a:lnTo>
                  <a:pt x="0" y="86360"/>
                </a:lnTo>
                <a:close/>
              </a:path>
            </a:pathLst>
          </a:custGeom>
          <a:solidFill>
            <a:srgbClr val="B1D6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5" name="object 145"/>
          <p:cNvSpPr/>
          <p:nvPr/>
        </p:nvSpPr>
        <p:spPr>
          <a:xfrm>
            <a:off x="9400540" y="2282189"/>
            <a:ext cx="27940" cy="156210"/>
          </a:xfrm>
          <a:custGeom>
            <a:avLst/>
            <a:gdLst/>
            <a:ahLst/>
            <a:cxnLst/>
            <a:rect l="l" t="t" r="r" b="b"/>
            <a:pathLst>
              <a:path w="27940" h="156210">
                <a:moveTo>
                  <a:pt x="0" y="156210"/>
                </a:moveTo>
                <a:lnTo>
                  <a:pt x="27939" y="156210"/>
                </a:lnTo>
                <a:lnTo>
                  <a:pt x="27939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B1D6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6" name="object 146"/>
          <p:cNvSpPr/>
          <p:nvPr/>
        </p:nvSpPr>
        <p:spPr>
          <a:xfrm>
            <a:off x="2791461" y="1892300"/>
            <a:ext cx="29209" cy="546100"/>
          </a:xfrm>
          <a:custGeom>
            <a:avLst/>
            <a:gdLst/>
            <a:ahLst/>
            <a:cxnLst/>
            <a:rect l="l" t="t" r="r" b="b"/>
            <a:pathLst>
              <a:path w="29209" h="546100">
                <a:moveTo>
                  <a:pt x="0" y="546100"/>
                </a:moveTo>
                <a:lnTo>
                  <a:pt x="29210" y="546100"/>
                </a:lnTo>
                <a:lnTo>
                  <a:pt x="29210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B0D6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7" name="object 147"/>
          <p:cNvSpPr/>
          <p:nvPr/>
        </p:nvSpPr>
        <p:spPr>
          <a:xfrm>
            <a:off x="9371331" y="1892300"/>
            <a:ext cx="29209" cy="86360"/>
          </a:xfrm>
          <a:custGeom>
            <a:avLst/>
            <a:gdLst/>
            <a:ahLst/>
            <a:cxnLst/>
            <a:rect l="l" t="t" r="r" b="b"/>
            <a:pathLst>
              <a:path w="29209" h="86360">
                <a:moveTo>
                  <a:pt x="0" y="86360"/>
                </a:moveTo>
                <a:lnTo>
                  <a:pt x="29210" y="86360"/>
                </a:lnTo>
                <a:lnTo>
                  <a:pt x="29210" y="0"/>
                </a:lnTo>
                <a:lnTo>
                  <a:pt x="0" y="0"/>
                </a:lnTo>
                <a:lnTo>
                  <a:pt x="0" y="86360"/>
                </a:lnTo>
                <a:close/>
              </a:path>
            </a:pathLst>
          </a:custGeom>
          <a:solidFill>
            <a:srgbClr val="B0D6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8" name="object 148"/>
          <p:cNvSpPr/>
          <p:nvPr/>
        </p:nvSpPr>
        <p:spPr>
          <a:xfrm>
            <a:off x="9371331" y="2282189"/>
            <a:ext cx="29209" cy="156210"/>
          </a:xfrm>
          <a:custGeom>
            <a:avLst/>
            <a:gdLst/>
            <a:ahLst/>
            <a:cxnLst/>
            <a:rect l="l" t="t" r="r" b="b"/>
            <a:pathLst>
              <a:path w="29209" h="156210">
                <a:moveTo>
                  <a:pt x="0" y="156210"/>
                </a:moveTo>
                <a:lnTo>
                  <a:pt x="29210" y="156210"/>
                </a:lnTo>
                <a:lnTo>
                  <a:pt x="29210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B0D6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9" name="object 149"/>
          <p:cNvSpPr/>
          <p:nvPr/>
        </p:nvSpPr>
        <p:spPr>
          <a:xfrm>
            <a:off x="2820669" y="1892300"/>
            <a:ext cx="27940" cy="546100"/>
          </a:xfrm>
          <a:custGeom>
            <a:avLst/>
            <a:gdLst/>
            <a:ahLst/>
            <a:cxnLst/>
            <a:rect l="l" t="t" r="r" b="b"/>
            <a:pathLst>
              <a:path w="27940" h="546100">
                <a:moveTo>
                  <a:pt x="0" y="546100"/>
                </a:moveTo>
                <a:lnTo>
                  <a:pt x="27939" y="546100"/>
                </a:lnTo>
                <a:lnTo>
                  <a:pt x="2793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AFD6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0" name="object 150"/>
          <p:cNvSpPr/>
          <p:nvPr/>
        </p:nvSpPr>
        <p:spPr>
          <a:xfrm>
            <a:off x="9342120" y="1892300"/>
            <a:ext cx="29209" cy="86360"/>
          </a:xfrm>
          <a:custGeom>
            <a:avLst/>
            <a:gdLst/>
            <a:ahLst/>
            <a:cxnLst/>
            <a:rect l="l" t="t" r="r" b="b"/>
            <a:pathLst>
              <a:path w="29209" h="86360">
                <a:moveTo>
                  <a:pt x="0" y="86360"/>
                </a:moveTo>
                <a:lnTo>
                  <a:pt x="29209" y="86360"/>
                </a:lnTo>
                <a:lnTo>
                  <a:pt x="29209" y="0"/>
                </a:lnTo>
                <a:lnTo>
                  <a:pt x="0" y="0"/>
                </a:lnTo>
                <a:lnTo>
                  <a:pt x="0" y="86360"/>
                </a:lnTo>
                <a:close/>
              </a:path>
            </a:pathLst>
          </a:custGeom>
          <a:solidFill>
            <a:srgbClr val="AFD6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1" name="object 151"/>
          <p:cNvSpPr/>
          <p:nvPr/>
        </p:nvSpPr>
        <p:spPr>
          <a:xfrm>
            <a:off x="9342120" y="2282189"/>
            <a:ext cx="29209" cy="156210"/>
          </a:xfrm>
          <a:custGeom>
            <a:avLst/>
            <a:gdLst/>
            <a:ahLst/>
            <a:cxnLst/>
            <a:rect l="l" t="t" r="r" b="b"/>
            <a:pathLst>
              <a:path w="29209" h="156210">
                <a:moveTo>
                  <a:pt x="0" y="156210"/>
                </a:moveTo>
                <a:lnTo>
                  <a:pt x="29209" y="156210"/>
                </a:lnTo>
                <a:lnTo>
                  <a:pt x="29209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AFD6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2" name="object 152"/>
          <p:cNvSpPr/>
          <p:nvPr/>
        </p:nvSpPr>
        <p:spPr>
          <a:xfrm>
            <a:off x="2848611" y="1892300"/>
            <a:ext cx="29209" cy="546100"/>
          </a:xfrm>
          <a:custGeom>
            <a:avLst/>
            <a:gdLst/>
            <a:ahLst/>
            <a:cxnLst/>
            <a:rect l="l" t="t" r="r" b="b"/>
            <a:pathLst>
              <a:path w="29209" h="546100">
                <a:moveTo>
                  <a:pt x="0" y="546100"/>
                </a:moveTo>
                <a:lnTo>
                  <a:pt x="29210" y="546100"/>
                </a:lnTo>
                <a:lnTo>
                  <a:pt x="29210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AED6E9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3" name="object 153"/>
          <p:cNvSpPr/>
          <p:nvPr/>
        </p:nvSpPr>
        <p:spPr>
          <a:xfrm>
            <a:off x="9314180" y="1892300"/>
            <a:ext cx="27940" cy="86360"/>
          </a:xfrm>
          <a:custGeom>
            <a:avLst/>
            <a:gdLst/>
            <a:ahLst/>
            <a:cxnLst/>
            <a:rect l="l" t="t" r="r" b="b"/>
            <a:pathLst>
              <a:path w="27940" h="86360">
                <a:moveTo>
                  <a:pt x="0" y="86360"/>
                </a:moveTo>
                <a:lnTo>
                  <a:pt x="27940" y="86360"/>
                </a:lnTo>
                <a:lnTo>
                  <a:pt x="27940" y="0"/>
                </a:lnTo>
                <a:lnTo>
                  <a:pt x="0" y="0"/>
                </a:lnTo>
                <a:lnTo>
                  <a:pt x="0" y="86360"/>
                </a:lnTo>
                <a:close/>
              </a:path>
            </a:pathLst>
          </a:custGeom>
          <a:solidFill>
            <a:srgbClr val="AED6E9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4" name="object 154"/>
          <p:cNvSpPr/>
          <p:nvPr/>
        </p:nvSpPr>
        <p:spPr>
          <a:xfrm>
            <a:off x="9314180" y="2282189"/>
            <a:ext cx="27940" cy="156210"/>
          </a:xfrm>
          <a:custGeom>
            <a:avLst/>
            <a:gdLst/>
            <a:ahLst/>
            <a:cxnLst/>
            <a:rect l="l" t="t" r="r" b="b"/>
            <a:pathLst>
              <a:path w="27940" h="156210">
                <a:moveTo>
                  <a:pt x="0" y="156210"/>
                </a:moveTo>
                <a:lnTo>
                  <a:pt x="27940" y="156210"/>
                </a:lnTo>
                <a:lnTo>
                  <a:pt x="27940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AED6E9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5" name="object 155"/>
          <p:cNvSpPr/>
          <p:nvPr/>
        </p:nvSpPr>
        <p:spPr>
          <a:xfrm>
            <a:off x="2877820" y="1892300"/>
            <a:ext cx="29209" cy="546100"/>
          </a:xfrm>
          <a:custGeom>
            <a:avLst/>
            <a:gdLst/>
            <a:ahLst/>
            <a:cxnLst/>
            <a:rect l="l" t="t" r="r" b="b"/>
            <a:pathLst>
              <a:path w="29209" h="546100">
                <a:moveTo>
                  <a:pt x="0" y="546100"/>
                </a:moveTo>
                <a:lnTo>
                  <a:pt x="29210" y="546100"/>
                </a:lnTo>
                <a:lnTo>
                  <a:pt x="29210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ADD6E9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6" name="object 156"/>
          <p:cNvSpPr/>
          <p:nvPr/>
        </p:nvSpPr>
        <p:spPr>
          <a:xfrm>
            <a:off x="9284970" y="1892300"/>
            <a:ext cx="29209" cy="86360"/>
          </a:xfrm>
          <a:custGeom>
            <a:avLst/>
            <a:gdLst/>
            <a:ahLst/>
            <a:cxnLst/>
            <a:rect l="l" t="t" r="r" b="b"/>
            <a:pathLst>
              <a:path w="29209" h="86360">
                <a:moveTo>
                  <a:pt x="0" y="86360"/>
                </a:moveTo>
                <a:lnTo>
                  <a:pt x="29209" y="86360"/>
                </a:lnTo>
                <a:lnTo>
                  <a:pt x="29209" y="0"/>
                </a:lnTo>
                <a:lnTo>
                  <a:pt x="0" y="0"/>
                </a:lnTo>
                <a:lnTo>
                  <a:pt x="0" y="86360"/>
                </a:lnTo>
                <a:close/>
              </a:path>
            </a:pathLst>
          </a:custGeom>
          <a:solidFill>
            <a:srgbClr val="ADD6E9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7" name="object 157"/>
          <p:cNvSpPr/>
          <p:nvPr/>
        </p:nvSpPr>
        <p:spPr>
          <a:xfrm>
            <a:off x="9284970" y="2282189"/>
            <a:ext cx="29209" cy="156210"/>
          </a:xfrm>
          <a:custGeom>
            <a:avLst/>
            <a:gdLst/>
            <a:ahLst/>
            <a:cxnLst/>
            <a:rect l="l" t="t" r="r" b="b"/>
            <a:pathLst>
              <a:path w="29209" h="156210">
                <a:moveTo>
                  <a:pt x="0" y="156210"/>
                </a:moveTo>
                <a:lnTo>
                  <a:pt x="29209" y="156210"/>
                </a:lnTo>
                <a:lnTo>
                  <a:pt x="29209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ADD6E9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" name="object 158"/>
          <p:cNvSpPr/>
          <p:nvPr/>
        </p:nvSpPr>
        <p:spPr>
          <a:xfrm>
            <a:off x="2907030" y="1892300"/>
            <a:ext cx="27940" cy="546100"/>
          </a:xfrm>
          <a:custGeom>
            <a:avLst/>
            <a:gdLst/>
            <a:ahLst/>
            <a:cxnLst/>
            <a:rect l="l" t="t" r="r" b="b"/>
            <a:pathLst>
              <a:path w="27940" h="546100">
                <a:moveTo>
                  <a:pt x="0" y="546100"/>
                </a:moveTo>
                <a:lnTo>
                  <a:pt x="27939" y="546100"/>
                </a:lnTo>
                <a:lnTo>
                  <a:pt x="2793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ACD6E9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9" name="object 159"/>
          <p:cNvSpPr/>
          <p:nvPr/>
        </p:nvSpPr>
        <p:spPr>
          <a:xfrm>
            <a:off x="9255760" y="1892300"/>
            <a:ext cx="29209" cy="86360"/>
          </a:xfrm>
          <a:custGeom>
            <a:avLst/>
            <a:gdLst/>
            <a:ahLst/>
            <a:cxnLst/>
            <a:rect l="l" t="t" r="r" b="b"/>
            <a:pathLst>
              <a:path w="29209" h="86360">
                <a:moveTo>
                  <a:pt x="0" y="86360"/>
                </a:moveTo>
                <a:lnTo>
                  <a:pt x="29210" y="86360"/>
                </a:lnTo>
                <a:lnTo>
                  <a:pt x="29210" y="0"/>
                </a:lnTo>
                <a:lnTo>
                  <a:pt x="0" y="0"/>
                </a:lnTo>
                <a:lnTo>
                  <a:pt x="0" y="86360"/>
                </a:lnTo>
                <a:close/>
              </a:path>
            </a:pathLst>
          </a:custGeom>
          <a:solidFill>
            <a:srgbClr val="ACD6E9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0" name="object 160"/>
          <p:cNvSpPr/>
          <p:nvPr/>
        </p:nvSpPr>
        <p:spPr>
          <a:xfrm>
            <a:off x="9255760" y="2282189"/>
            <a:ext cx="29209" cy="156210"/>
          </a:xfrm>
          <a:custGeom>
            <a:avLst/>
            <a:gdLst/>
            <a:ahLst/>
            <a:cxnLst/>
            <a:rect l="l" t="t" r="r" b="b"/>
            <a:pathLst>
              <a:path w="29209" h="156210">
                <a:moveTo>
                  <a:pt x="0" y="156210"/>
                </a:moveTo>
                <a:lnTo>
                  <a:pt x="29210" y="156210"/>
                </a:lnTo>
                <a:lnTo>
                  <a:pt x="29210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ACD6E9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1" name="object 161"/>
          <p:cNvSpPr/>
          <p:nvPr/>
        </p:nvSpPr>
        <p:spPr>
          <a:xfrm>
            <a:off x="2934970" y="1892300"/>
            <a:ext cx="29209" cy="546100"/>
          </a:xfrm>
          <a:custGeom>
            <a:avLst/>
            <a:gdLst/>
            <a:ahLst/>
            <a:cxnLst/>
            <a:rect l="l" t="t" r="r" b="b"/>
            <a:pathLst>
              <a:path w="29209" h="546100">
                <a:moveTo>
                  <a:pt x="0" y="546100"/>
                </a:moveTo>
                <a:lnTo>
                  <a:pt x="29210" y="546100"/>
                </a:lnTo>
                <a:lnTo>
                  <a:pt x="29210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ABD5EA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2" name="object 162"/>
          <p:cNvSpPr/>
          <p:nvPr/>
        </p:nvSpPr>
        <p:spPr>
          <a:xfrm>
            <a:off x="9227819" y="1892300"/>
            <a:ext cx="27940" cy="86360"/>
          </a:xfrm>
          <a:custGeom>
            <a:avLst/>
            <a:gdLst/>
            <a:ahLst/>
            <a:cxnLst/>
            <a:rect l="l" t="t" r="r" b="b"/>
            <a:pathLst>
              <a:path w="27940" h="86360">
                <a:moveTo>
                  <a:pt x="0" y="86360"/>
                </a:moveTo>
                <a:lnTo>
                  <a:pt x="27939" y="86360"/>
                </a:lnTo>
                <a:lnTo>
                  <a:pt x="27939" y="0"/>
                </a:lnTo>
                <a:lnTo>
                  <a:pt x="0" y="0"/>
                </a:lnTo>
                <a:lnTo>
                  <a:pt x="0" y="86360"/>
                </a:lnTo>
                <a:close/>
              </a:path>
            </a:pathLst>
          </a:custGeom>
          <a:solidFill>
            <a:srgbClr val="ABD5EA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9227819" y="2282189"/>
            <a:ext cx="27940" cy="156210"/>
          </a:xfrm>
          <a:custGeom>
            <a:avLst/>
            <a:gdLst/>
            <a:ahLst/>
            <a:cxnLst/>
            <a:rect l="l" t="t" r="r" b="b"/>
            <a:pathLst>
              <a:path w="27940" h="156210">
                <a:moveTo>
                  <a:pt x="0" y="156210"/>
                </a:moveTo>
                <a:lnTo>
                  <a:pt x="27939" y="156210"/>
                </a:lnTo>
                <a:lnTo>
                  <a:pt x="27939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ABD5EA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4" name="object 164"/>
          <p:cNvSpPr/>
          <p:nvPr/>
        </p:nvSpPr>
        <p:spPr>
          <a:xfrm>
            <a:off x="2964181" y="1892300"/>
            <a:ext cx="29209" cy="546100"/>
          </a:xfrm>
          <a:custGeom>
            <a:avLst/>
            <a:gdLst/>
            <a:ahLst/>
            <a:cxnLst/>
            <a:rect l="l" t="t" r="r" b="b"/>
            <a:pathLst>
              <a:path w="29209" h="546100">
                <a:moveTo>
                  <a:pt x="0" y="546100"/>
                </a:moveTo>
                <a:lnTo>
                  <a:pt x="29210" y="546100"/>
                </a:lnTo>
                <a:lnTo>
                  <a:pt x="29210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AAD5EA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5" name="object 165"/>
          <p:cNvSpPr/>
          <p:nvPr/>
        </p:nvSpPr>
        <p:spPr>
          <a:xfrm>
            <a:off x="9198610" y="1892300"/>
            <a:ext cx="29209" cy="86360"/>
          </a:xfrm>
          <a:custGeom>
            <a:avLst/>
            <a:gdLst/>
            <a:ahLst/>
            <a:cxnLst/>
            <a:rect l="l" t="t" r="r" b="b"/>
            <a:pathLst>
              <a:path w="29209" h="86360">
                <a:moveTo>
                  <a:pt x="0" y="86360"/>
                </a:moveTo>
                <a:lnTo>
                  <a:pt x="29210" y="86360"/>
                </a:lnTo>
                <a:lnTo>
                  <a:pt x="29210" y="0"/>
                </a:lnTo>
                <a:lnTo>
                  <a:pt x="0" y="0"/>
                </a:lnTo>
                <a:lnTo>
                  <a:pt x="0" y="86360"/>
                </a:lnTo>
                <a:close/>
              </a:path>
            </a:pathLst>
          </a:custGeom>
          <a:solidFill>
            <a:srgbClr val="AAD5EA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6" name="object 166"/>
          <p:cNvSpPr/>
          <p:nvPr/>
        </p:nvSpPr>
        <p:spPr>
          <a:xfrm>
            <a:off x="9198610" y="2282189"/>
            <a:ext cx="29209" cy="156210"/>
          </a:xfrm>
          <a:custGeom>
            <a:avLst/>
            <a:gdLst/>
            <a:ahLst/>
            <a:cxnLst/>
            <a:rect l="l" t="t" r="r" b="b"/>
            <a:pathLst>
              <a:path w="29209" h="156210">
                <a:moveTo>
                  <a:pt x="0" y="156210"/>
                </a:moveTo>
                <a:lnTo>
                  <a:pt x="29210" y="156210"/>
                </a:lnTo>
                <a:lnTo>
                  <a:pt x="29210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AAD5EA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2993389" y="1892300"/>
            <a:ext cx="27940" cy="546100"/>
          </a:xfrm>
          <a:custGeom>
            <a:avLst/>
            <a:gdLst/>
            <a:ahLst/>
            <a:cxnLst/>
            <a:rect l="l" t="t" r="r" b="b"/>
            <a:pathLst>
              <a:path w="27940" h="546100">
                <a:moveTo>
                  <a:pt x="0" y="546100"/>
                </a:moveTo>
                <a:lnTo>
                  <a:pt x="27939" y="546100"/>
                </a:lnTo>
                <a:lnTo>
                  <a:pt x="2793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A9D5EA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8" name="object 168"/>
          <p:cNvSpPr/>
          <p:nvPr/>
        </p:nvSpPr>
        <p:spPr>
          <a:xfrm>
            <a:off x="9169401" y="1892300"/>
            <a:ext cx="29209" cy="86360"/>
          </a:xfrm>
          <a:custGeom>
            <a:avLst/>
            <a:gdLst/>
            <a:ahLst/>
            <a:cxnLst/>
            <a:rect l="l" t="t" r="r" b="b"/>
            <a:pathLst>
              <a:path w="29209" h="86360">
                <a:moveTo>
                  <a:pt x="0" y="86360"/>
                </a:moveTo>
                <a:lnTo>
                  <a:pt x="29209" y="86360"/>
                </a:lnTo>
                <a:lnTo>
                  <a:pt x="29209" y="0"/>
                </a:lnTo>
                <a:lnTo>
                  <a:pt x="0" y="0"/>
                </a:lnTo>
                <a:lnTo>
                  <a:pt x="0" y="86360"/>
                </a:lnTo>
                <a:close/>
              </a:path>
            </a:pathLst>
          </a:custGeom>
          <a:solidFill>
            <a:srgbClr val="A9D5EA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9" name="object 169"/>
          <p:cNvSpPr/>
          <p:nvPr/>
        </p:nvSpPr>
        <p:spPr>
          <a:xfrm>
            <a:off x="9169401" y="2282189"/>
            <a:ext cx="29209" cy="156210"/>
          </a:xfrm>
          <a:custGeom>
            <a:avLst/>
            <a:gdLst/>
            <a:ahLst/>
            <a:cxnLst/>
            <a:rect l="l" t="t" r="r" b="b"/>
            <a:pathLst>
              <a:path w="29209" h="156210">
                <a:moveTo>
                  <a:pt x="0" y="156210"/>
                </a:moveTo>
                <a:lnTo>
                  <a:pt x="29209" y="156210"/>
                </a:lnTo>
                <a:lnTo>
                  <a:pt x="29209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A9D5EA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0" name="object 170"/>
          <p:cNvSpPr/>
          <p:nvPr/>
        </p:nvSpPr>
        <p:spPr>
          <a:xfrm>
            <a:off x="3021331" y="1892300"/>
            <a:ext cx="29209" cy="546100"/>
          </a:xfrm>
          <a:custGeom>
            <a:avLst/>
            <a:gdLst/>
            <a:ahLst/>
            <a:cxnLst/>
            <a:rect l="l" t="t" r="r" b="b"/>
            <a:pathLst>
              <a:path w="29209" h="546100">
                <a:moveTo>
                  <a:pt x="0" y="546100"/>
                </a:moveTo>
                <a:lnTo>
                  <a:pt x="29210" y="546100"/>
                </a:lnTo>
                <a:lnTo>
                  <a:pt x="29210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A8D5EA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1" name="object 171"/>
          <p:cNvSpPr/>
          <p:nvPr/>
        </p:nvSpPr>
        <p:spPr>
          <a:xfrm>
            <a:off x="9141459" y="1892300"/>
            <a:ext cx="27940" cy="86360"/>
          </a:xfrm>
          <a:custGeom>
            <a:avLst/>
            <a:gdLst/>
            <a:ahLst/>
            <a:cxnLst/>
            <a:rect l="l" t="t" r="r" b="b"/>
            <a:pathLst>
              <a:path w="27940" h="86360">
                <a:moveTo>
                  <a:pt x="0" y="86360"/>
                </a:moveTo>
                <a:lnTo>
                  <a:pt x="27940" y="86360"/>
                </a:lnTo>
                <a:lnTo>
                  <a:pt x="27940" y="0"/>
                </a:lnTo>
                <a:lnTo>
                  <a:pt x="0" y="0"/>
                </a:lnTo>
                <a:lnTo>
                  <a:pt x="0" y="86360"/>
                </a:lnTo>
                <a:close/>
              </a:path>
            </a:pathLst>
          </a:custGeom>
          <a:solidFill>
            <a:srgbClr val="A8D5EA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2" name="object 172"/>
          <p:cNvSpPr/>
          <p:nvPr/>
        </p:nvSpPr>
        <p:spPr>
          <a:xfrm>
            <a:off x="9141459" y="2282189"/>
            <a:ext cx="27940" cy="156210"/>
          </a:xfrm>
          <a:custGeom>
            <a:avLst/>
            <a:gdLst/>
            <a:ahLst/>
            <a:cxnLst/>
            <a:rect l="l" t="t" r="r" b="b"/>
            <a:pathLst>
              <a:path w="27940" h="156210">
                <a:moveTo>
                  <a:pt x="0" y="156210"/>
                </a:moveTo>
                <a:lnTo>
                  <a:pt x="27940" y="156210"/>
                </a:lnTo>
                <a:lnTo>
                  <a:pt x="27940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A8D5EA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3" name="object 173"/>
          <p:cNvSpPr/>
          <p:nvPr/>
        </p:nvSpPr>
        <p:spPr>
          <a:xfrm>
            <a:off x="3050540" y="1892300"/>
            <a:ext cx="29209" cy="546100"/>
          </a:xfrm>
          <a:custGeom>
            <a:avLst/>
            <a:gdLst/>
            <a:ahLst/>
            <a:cxnLst/>
            <a:rect l="l" t="t" r="r" b="b"/>
            <a:pathLst>
              <a:path w="29209" h="546100">
                <a:moveTo>
                  <a:pt x="0" y="546100"/>
                </a:moveTo>
                <a:lnTo>
                  <a:pt x="29210" y="546100"/>
                </a:lnTo>
                <a:lnTo>
                  <a:pt x="29210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A7D5E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4" name="object 174"/>
          <p:cNvSpPr/>
          <p:nvPr/>
        </p:nvSpPr>
        <p:spPr>
          <a:xfrm>
            <a:off x="9112251" y="1892300"/>
            <a:ext cx="29209" cy="86360"/>
          </a:xfrm>
          <a:custGeom>
            <a:avLst/>
            <a:gdLst/>
            <a:ahLst/>
            <a:cxnLst/>
            <a:rect l="l" t="t" r="r" b="b"/>
            <a:pathLst>
              <a:path w="29209" h="86360">
                <a:moveTo>
                  <a:pt x="0" y="86360"/>
                </a:moveTo>
                <a:lnTo>
                  <a:pt x="29209" y="86360"/>
                </a:lnTo>
                <a:lnTo>
                  <a:pt x="29209" y="0"/>
                </a:lnTo>
                <a:lnTo>
                  <a:pt x="0" y="0"/>
                </a:lnTo>
                <a:lnTo>
                  <a:pt x="0" y="86360"/>
                </a:lnTo>
                <a:close/>
              </a:path>
            </a:pathLst>
          </a:custGeom>
          <a:solidFill>
            <a:srgbClr val="A7D5E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5" name="object 175"/>
          <p:cNvSpPr/>
          <p:nvPr/>
        </p:nvSpPr>
        <p:spPr>
          <a:xfrm>
            <a:off x="9112251" y="2282189"/>
            <a:ext cx="29209" cy="156210"/>
          </a:xfrm>
          <a:custGeom>
            <a:avLst/>
            <a:gdLst/>
            <a:ahLst/>
            <a:cxnLst/>
            <a:rect l="l" t="t" r="r" b="b"/>
            <a:pathLst>
              <a:path w="29209" h="156210">
                <a:moveTo>
                  <a:pt x="0" y="156210"/>
                </a:moveTo>
                <a:lnTo>
                  <a:pt x="29209" y="156210"/>
                </a:lnTo>
                <a:lnTo>
                  <a:pt x="29209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A7D5E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6" name="object 176"/>
          <p:cNvSpPr/>
          <p:nvPr/>
        </p:nvSpPr>
        <p:spPr>
          <a:xfrm>
            <a:off x="3079751" y="1892300"/>
            <a:ext cx="29209" cy="546100"/>
          </a:xfrm>
          <a:custGeom>
            <a:avLst/>
            <a:gdLst/>
            <a:ahLst/>
            <a:cxnLst/>
            <a:rect l="l" t="t" r="r" b="b"/>
            <a:pathLst>
              <a:path w="29209" h="546100">
                <a:moveTo>
                  <a:pt x="0" y="546100"/>
                </a:moveTo>
                <a:lnTo>
                  <a:pt x="29210" y="546100"/>
                </a:lnTo>
                <a:lnTo>
                  <a:pt x="29210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A6D5E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7" name="object 177"/>
          <p:cNvSpPr/>
          <p:nvPr/>
        </p:nvSpPr>
        <p:spPr>
          <a:xfrm>
            <a:off x="9083041" y="1892300"/>
            <a:ext cx="29209" cy="86360"/>
          </a:xfrm>
          <a:custGeom>
            <a:avLst/>
            <a:gdLst/>
            <a:ahLst/>
            <a:cxnLst/>
            <a:rect l="l" t="t" r="r" b="b"/>
            <a:pathLst>
              <a:path w="29209" h="86360">
                <a:moveTo>
                  <a:pt x="0" y="86360"/>
                </a:moveTo>
                <a:lnTo>
                  <a:pt x="29209" y="86360"/>
                </a:lnTo>
                <a:lnTo>
                  <a:pt x="29209" y="0"/>
                </a:lnTo>
                <a:lnTo>
                  <a:pt x="0" y="0"/>
                </a:lnTo>
                <a:lnTo>
                  <a:pt x="0" y="86360"/>
                </a:lnTo>
                <a:close/>
              </a:path>
            </a:pathLst>
          </a:custGeom>
          <a:solidFill>
            <a:srgbClr val="A6D5E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8" name="object 178"/>
          <p:cNvSpPr/>
          <p:nvPr/>
        </p:nvSpPr>
        <p:spPr>
          <a:xfrm>
            <a:off x="9083041" y="2282189"/>
            <a:ext cx="29209" cy="156210"/>
          </a:xfrm>
          <a:custGeom>
            <a:avLst/>
            <a:gdLst/>
            <a:ahLst/>
            <a:cxnLst/>
            <a:rect l="l" t="t" r="r" b="b"/>
            <a:pathLst>
              <a:path w="29209" h="156210">
                <a:moveTo>
                  <a:pt x="0" y="156210"/>
                </a:moveTo>
                <a:lnTo>
                  <a:pt x="29209" y="156210"/>
                </a:lnTo>
                <a:lnTo>
                  <a:pt x="29209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A6D5E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9" name="object 179"/>
          <p:cNvSpPr/>
          <p:nvPr/>
        </p:nvSpPr>
        <p:spPr>
          <a:xfrm>
            <a:off x="3108960" y="1892300"/>
            <a:ext cx="27940" cy="546100"/>
          </a:xfrm>
          <a:custGeom>
            <a:avLst/>
            <a:gdLst/>
            <a:ahLst/>
            <a:cxnLst/>
            <a:rect l="l" t="t" r="r" b="b"/>
            <a:pathLst>
              <a:path w="27940" h="546100">
                <a:moveTo>
                  <a:pt x="0" y="546100"/>
                </a:moveTo>
                <a:lnTo>
                  <a:pt x="27939" y="546100"/>
                </a:lnTo>
                <a:lnTo>
                  <a:pt x="2793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A5D5E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0" name="object 180"/>
          <p:cNvSpPr/>
          <p:nvPr/>
        </p:nvSpPr>
        <p:spPr>
          <a:xfrm>
            <a:off x="9053831" y="1892300"/>
            <a:ext cx="29209" cy="86360"/>
          </a:xfrm>
          <a:custGeom>
            <a:avLst/>
            <a:gdLst/>
            <a:ahLst/>
            <a:cxnLst/>
            <a:rect l="l" t="t" r="r" b="b"/>
            <a:pathLst>
              <a:path w="29209" h="86360">
                <a:moveTo>
                  <a:pt x="0" y="86360"/>
                </a:moveTo>
                <a:lnTo>
                  <a:pt x="29210" y="86360"/>
                </a:lnTo>
                <a:lnTo>
                  <a:pt x="29210" y="0"/>
                </a:lnTo>
                <a:lnTo>
                  <a:pt x="0" y="0"/>
                </a:lnTo>
                <a:lnTo>
                  <a:pt x="0" y="86360"/>
                </a:lnTo>
                <a:close/>
              </a:path>
            </a:pathLst>
          </a:custGeom>
          <a:solidFill>
            <a:srgbClr val="A5D5E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1" name="object 181"/>
          <p:cNvSpPr/>
          <p:nvPr/>
        </p:nvSpPr>
        <p:spPr>
          <a:xfrm>
            <a:off x="9053831" y="2282189"/>
            <a:ext cx="29209" cy="156210"/>
          </a:xfrm>
          <a:custGeom>
            <a:avLst/>
            <a:gdLst/>
            <a:ahLst/>
            <a:cxnLst/>
            <a:rect l="l" t="t" r="r" b="b"/>
            <a:pathLst>
              <a:path w="29209" h="156210">
                <a:moveTo>
                  <a:pt x="0" y="156210"/>
                </a:moveTo>
                <a:lnTo>
                  <a:pt x="29210" y="156210"/>
                </a:lnTo>
                <a:lnTo>
                  <a:pt x="29210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A5D5E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2" name="object 182"/>
          <p:cNvSpPr/>
          <p:nvPr/>
        </p:nvSpPr>
        <p:spPr>
          <a:xfrm>
            <a:off x="3136901" y="1892300"/>
            <a:ext cx="29209" cy="546100"/>
          </a:xfrm>
          <a:custGeom>
            <a:avLst/>
            <a:gdLst/>
            <a:ahLst/>
            <a:cxnLst/>
            <a:rect l="l" t="t" r="r" b="b"/>
            <a:pathLst>
              <a:path w="29210" h="546100">
                <a:moveTo>
                  <a:pt x="0" y="546100"/>
                </a:moveTo>
                <a:lnTo>
                  <a:pt x="29210" y="546100"/>
                </a:lnTo>
                <a:lnTo>
                  <a:pt x="29210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A4D4E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3" name="object 183"/>
          <p:cNvSpPr/>
          <p:nvPr/>
        </p:nvSpPr>
        <p:spPr>
          <a:xfrm>
            <a:off x="9025890" y="1892300"/>
            <a:ext cx="27940" cy="86360"/>
          </a:xfrm>
          <a:custGeom>
            <a:avLst/>
            <a:gdLst/>
            <a:ahLst/>
            <a:cxnLst/>
            <a:rect l="l" t="t" r="r" b="b"/>
            <a:pathLst>
              <a:path w="27940" h="86360">
                <a:moveTo>
                  <a:pt x="0" y="86360"/>
                </a:moveTo>
                <a:lnTo>
                  <a:pt x="27939" y="86360"/>
                </a:lnTo>
                <a:lnTo>
                  <a:pt x="27939" y="0"/>
                </a:lnTo>
                <a:lnTo>
                  <a:pt x="0" y="0"/>
                </a:lnTo>
                <a:lnTo>
                  <a:pt x="0" y="86360"/>
                </a:lnTo>
                <a:close/>
              </a:path>
            </a:pathLst>
          </a:custGeom>
          <a:solidFill>
            <a:srgbClr val="A4D4E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4" name="object 184"/>
          <p:cNvSpPr/>
          <p:nvPr/>
        </p:nvSpPr>
        <p:spPr>
          <a:xfrm>
            <a:off x="9025890" y="2282189"/>
            <a:ext cx="27940" cy="156210"/>
          </a:xfrm>
          <a:custGeom>
            <a:avLst/>
            <a:gdLst/>
            <a:ahLst/>
            <a:cxnLst/>
            <a:rect l="l" t="t" r="r" b="b"/>
            <a:pathLst>
              <a:path w="27940" h="156210">
                <a:moveTo>
                  <a:pt x="0" y="156210"/>
                </a:moveTo>
                <a:lnTo>
                  <a:pt x="27939" y="156210"/>
                </a:lnTo>
                <a:lnTo>
                  <a:pt x="27939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A4D4E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5" name="object 185"/>
          <p:cNvSpPr/>
          <p:nvPr/>
        </p:nvSpPr>
        <p:spPr>
          <a:xfrm>
            <a:off x="3166111" y="1892300"/>
            <a:ext cx="29209" cy="546100"/>
          </a:xfrm>
          <a:custGeom>
            <a:avLst/>
            <a:gdLst/>
            <a:ahLst/>
            <a:cxnLst/>
            <a:rect l="l" t="t" r="r" b="b"/>
            <a:pathLst>
              <a:path w="29210" h="546100">
                <a:moveTo>
                  <a:pt x="0" y="546100"/>
                </a:moveTo>
                <a:lnTo>
                  <a:pt x="29209" y="546100"/>
                </a:lnTo>
                <a:lnTo>
                  <a:pt x="2920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A3D4E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6" name="object 186"/>
          <p:cNvSpPr/>
          <p:nvPr/>
        </p:nvSpPr>
        <p:spPr>
          <a:xfrm>
            <a:off x="8996681" y="1892300"/>
            <a:ext cx="29209" cy="86360"/>
          </a:xfrm>
          <a:custGeom>
            <a:avLst/>
            <a:gdLst/>
            <a:ahLst/>
            <a:cxnLst/>
            <a:rect l="l" t="t" r="r" b="b"/>
            <a:pathLst>
              <a:path w="29209" h="86360">
                <a:moveTo>
                  <a:pt x="0" y="86360"/>
                </a:moveTo>
                <a:lnTo>
                  <a:pt x="29210" y="86360"/>
                </a:lnTo>
                <a:lnTo>
                  <a:pt x="29210" y="0"/>
                </a:lnTo>
                <a:lnTo>
                  <a:pt x="0" y="0"/>
                </a:lnTo>
                <a:lnTo>
                  <a:pt x="0" y="86360"/>
                </a:lnTo>
                <a:close/>
              </a:path>
            </a:pathLst>
          </a:custGeom>
          <a:solidFill>
            <a:srgbClr val="A3D4E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7" name="object 187"/>
          <p:cNvSpPr/>
          <p:nvPr/>
        </p:nvSpPr>
        <p:spPr>
          <a:xfrm>
            <a:off x="8996681" y="2282189"/>
            <a:ext cx="29209" cy="156210"/>
          </a:xfrm>
          <a:custGeom>
            <a:avLst/>
            <a:gdLst/>
            <a:ahLst/>
            <a:cxnLst/>
            <a:rect l="l" t="t" r="r" b="b"/>
            <a:pathLst>
              <a:path w="29209" h="156210">
                <a:moveTo>
                  <a:pt x="0" y="156210"/>
                </a:moveTo>
                <a:lnTo>
                  <a:pt x="29210" y="156210"/>
                </a:lnTo>
                <a:lnTo>
                  <a:pt x="29210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A3D4E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8" name="object 188"/>
          <p:cNvSpPr/>
          <p:nvPr/>
        </p:nvSpPr>
        <p:spPr>
          <a:xfrm>
            <a:off x="3195321" y="1892300"/>
            <a:ext cx="29209" cy="546100"/>
          </a:xfrm>
          <a:custGeom>
            <a:avLst/>
            <a:gdLst/>
            <a:ahLst/>
            <a:cxnLst/>
            <a:rect l="l" t="t" r="r" b="b"/>
            <a:pathLst>
              <a:path w="29210" h="546100">
                <a:moveTo>
                  <a:pt x="0" y="546100"/>
                </a:moveTo>
                <a:lnTo>
                  <a:pt x="29210" y="546100"/>
                </a:lnTo>
                <a:lnTo>
                  <a:pt x="29210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A2D4E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9" name="object 189"/>
          <p:cNvSpPr/>
          <p:nvPr/>
        </p:nvSpPr>
        <p:spPr>
          <a:xfrm>
            <a:off x="8967470" y="1892300"/>
            <a:ext cx="29209" cy="86360"/>
          </a:xfrm>
          <a:custGeom>
            <a:avLst/>
            <a:gdLst/>
            <a:ahLst/>
            <a:cxnLst/>
            <a:rect l="l" t="t" r="r" b="b"/>
            <a:pathLst>
              <a:path w="29209" h="86360">
                <a:moveTo>
                  <a:pt x="0" y="86360"/>
                </a:moveTo>
                <a:lnTo>
                  <a:pt x="29209" y="86360"/>
                </a:lnTo>
                <a:lnTo>
                  <a:pt x="29209" y="0"/>
                </a:lnTo>
                <a:lnTo>
                  <a:pt x="0" y="0"/>
                </a:lnTo>
                <a:lnTo>
                  <a:pt x="0" y="86360"/>
                </a:lnTo>
                <a:close/>
              </a:path>
            </a:pathLst>
          </a:custGeom>
          <a:solidFill>
            <a:srgbClr val="A2D4E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0" name="object 190"/>
          <p:cNvSpPr/>
          <p:nvPr/>
        </p:nvSpPr>
        <p:spPr>
          <a:xfrm>
            <a:off x="8967470" y="2282189"/>
            <a:ext cx="29209" cy="156210"/>
          </a:xfrm>
          <a:custGeom>
            <a:avLst/>
            <a:gdLst/>
            <a:ahLst/>
            <a:cxnLst/>
            <a:rect l="l" t="t" r="r" b="b"/>
            <a:pathLst>
              <a:path w="29209" h="156210">
                <a:moveTo>
                  <a:pt x="0" y="156210"/>
                </a:moveTo>
                <a:lnTo>
                  <a:pt x="29209" y="156210"/>
                </a:lnTo>
                <a:lnTo>
                  <a:pt x="29209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A2D4E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1" name="object 191"/>
          <p:cNvSpPr/>
          <p:nvPr/>
        </p:nvSpPr>
        <p:spPr>
          <a:xfrm>
            <a:off x="3224529" y="1892300"/>
            <a:ext cx="27940" cy="546100"/>
          </a:xfrm>
          <a:custGeom>
            <a:avLst/>
            <a:gdLst/>
            <a:ahLst/>
            <a:cxnLst/>
            <a:rect l="l" t="t" r="r" b="b"/>
            <a:pathLst>
              <a:path w="27939" h="546100">
                <a:moveTo>
                  <a:pt x="0" y="546100"/>
                </a:moveTo>
                <a:lnTo>
                  <a:pt x="27939" y="546100"/>
                </a:lnTo>
                <a:lnTo>
                  <a:pt x="2793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A1D4E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2" name="object 192"/>
          <p:cNvSpPr/>
          <p:nvPr/>
        </p:nvSpPr>
        <p:spPr>
          <a:xfrm>
            <a:off x="8939530" y="1892300"/>
            <a:ext cx="27940" cy="86360"/>
          </a:xfrm>
          <a:custGeom>
            <a:avLst/>
            <a:gdLst/>
            <a:ahLst/>
            <a:cxnLst/>
            <a:rect l="l" t="t" r="r" b="b"/>
            <a:pathLst>
              <a:path w="27940" h="86360">
                <a:moveTo>
                  <a:pt x="0" y="86360"/>
                </a:moveTo>
                <a:lnTo>
                  <a:pt x="27940" y="86360"/>
                </a:lnTo>
                <a:lnTo>
                  <a:pt x="27940" y="0"/>
                </a:lnTo>
                <a:lnTo>
                  <a:pt x="0" y="0"/>
                </a:lnTo>
                <a:lnTo>
                  <a:pt x="0" y="86360"/>
                </a:lnTo>
                <a:close/>
              </a:path>
            </a:pathLst>
          </a:custGeom>
          <a:solidFill>
            <a:srgbClr val="A1D4E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3" name="object 193"/>
          <p:cNvSpPr/>
          <p:nvPr/>
        </p:nvSpPr>
        <p:spPr>
          <a:xfrm>
            <a:off x="8939530" y="2282189"/>
            <a:ext cx="27940" cy="156210"/>
          </a:xfrm>
          <a:custGeom>
            <a:avLst/>
            <a:gdLst/>
            <a:ahLst/>
            <a:cxnLst/>
            <a:rect l="l" t="t" r="r" b="b"/>
            <a:pathLst>
              <a:path w="27940" h="156210">
                <a:moveTo>
                  <a:pt x="0" y="156210"/>
                </a:moveTo>
                <a:lnTo>
                  <a:pt x="27940" y="156210"/>
                </a:lnTo>
                <a:lnTo>
                  <a:pt x="27940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A1D4E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4" name="object 194"/>
          <p:cNvSpPr/>
          <p:nvPr/>
        </p:nvSpPr>
        <p:spPr>
          <a:xfrm>
            <a:off x="3252471" y="1892300"/>
            <a:ext cx="29209" cy="546100"/>
          </a:xfrm>
          <a:custGeom>
            <a:avLst/>
            <a:gdLst/>
            <a:ahLst/>
            <a:cxnLst/>
            <a:rect l="l" t="t" r="r" b="b"/>
            <a:pathLst>
              <a:path w="29210" h="546100">
                <a:moveTo>
                  <a:pt x="0" y="546100"/>
                </a:moveTo>
                <a:lnTo>
                  <a:pt x="29210" y="546100"/>
                </a:lnTo>
                <a:lnTo>
                  <a:pt x="29210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A0D4E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5" name="object 195"/>
          <p:cNvSpPr/>
          <p:nvPr/>
        </p:nvSpPr>
        <p:spPr>
          <a:xfrm>
            <a:off x="8910320" y="1892300"/>
            <a:ext cx="29209" cy="86360"/>
          </a:xfrm>
          <a:custGeom>
            <a:avLst/>
            <a:gdLst/>
            <a:ahLst/>
            <a:cxnLst/>
            <a:rect l="l" t="t" r="r" b="b"/>
            <a:pathLst>
              <a:path w="29209" h="86360">
                <a:moveTo>
                  <a:pt x="0" y="86360"/>
                </a:moveTo>
                <a:lnTo>
                  <a:pt x="29209" y="86360"/>
                </a:lnTo>
                <a:lnTo>
                  <a:pt x="29209" y="0"/>
                </a:lnTo>
                <a:lnTo>
                  <a:pt x="0" y="0"/>
                </a:lnTo>
                <a:lnTo>
                  <a:pt x="0" y="86360"/>
                </a:lnTo>
                <a:close/>
              </a:path>
            </a:pathLst>
          </a:custGeom>
          <a:solidFill>
            <a:srgbClr val="A0D4E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6" name="object 196"/>
          <p:cNvSpPr/>
          <p:nvPr/>
        </p:nvSpPr>
        <p:spPr>
          <a:xfrm>
            <a:off x="8910320" y="2282189"/>
            <a:ext cx="29209" cy="156210"/>
          </a:xfrm>
          <a:custGeom>
            <a:avLst/>
            <a:gdLst/>
            <a:ahLst/>
            <a:cxnLst/>
            <a:rect l="l" t="t" r="r" b="b"/>
            <a:pathLst>
              <a:path w="29209" h="156210">
                <a:moveTo>
                  <a:pt x="0" y="156210"/>
                </a:moveTo>
                <a:lnTo>
                  <a:pt x="29209" y="156210"/>
                </a:lnTo>
                <a:lnTo>
                  <a:pt x="29209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A0D4E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7" name="object 197"/>
          <p:cNvSpPr/>
          <p:nvPr/>
        </p:nvSpPr>
        <p:spPr>
          <a:xfrm>
            <a:off x="3281680" y="1892300"/>
            <a:ext cx="29209" cy="546100"/>
          </a:xfrm>
          <a:custGeom>
            <a:avLst/>
            <a:gdLst/>
            <a:ahLst/>
            <a:cxnLst/>
            <a:rect l="l" t="t" r="r" b="b"/>
            <a:pathLst>
              <a:path w="29210" h="546100">
                <a:moveTo>
                  <a:pt x="0" y="546100"/>
                </a:moveTo>
                <a:lnTo>
                  <a:pt x="29209" y="546100"/>
                </a:lnTo>
                <a:lnTo>
                  <a:pt x="2920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9FD4E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8" name="object 198"/>
          <p:cNvSpPr/>
          <p:nvPr/>
        </p:nvSpPr>
        <p:spPr>
          <a:xfrm>
            <a:off x="8881110" y="1892300"/>
            <a:ext cx="29209" cy="86360"/>
          </a:xfrm>
          <a:custGeom>
            <a:avLst/>
            <a:gdLst/>
            <a:ahLst/>
            <a:cxnLst/>
            <a:rect l="l" t="t" r="r" b="b"/>
            <a:pathLst>
              <a:path w="29209" h="86360">
                <a:moveTo>
                  <a:pt x="0" y="86360"/>
                </a:moveTo>
                <a:lnTo>
                  <a:pt x="29210" y="86360"/>
                </a:lnTo>
                <a:lnTo>
                  <a:pt x="29210" y="0"/>
                </a:lnTo>
                <a:lnTo>
                  <a:pt x="0" y="0"/>
                </a:lnTo>
                <a:lnTo>
                  <a:pt x="0" y="86360"/>
                </a:lnTo>
                <a:close/>
              </a:path>
            </a:pathLst>
          </a:custGeom>
          <a:solidFill>
            <a:srgbClr val="9FD4E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9" name="object 199"/>
          <p:cNvSpPr/>
          <p:nvPr/>
        </p:nvSpPr>
        <p:spPr>
          <a:xfrm>
            <a:off x="8881110" y="2282189"/>
            <a:ext cx="29209" cy="156210"/>
          </a:xfrm>
          <a:custGeom>
            <a:avLst/>
            <a:gdLst/>
            <a:ahLst/>
            <a:cxnLst/>
            <a:rect l="l" t="t" r="r" b="b"/>
            <a:pathLst>
              <a:path w="29209" h="156210">
                <a:moveTo>
                  <a:pt x="0" y="156210"/>
                </a:moveTo>
                <a:lnTo>
                  <a:pt x="29210" y="156210"/>
                </a:lnTo>
                <a:lnTo>
                  <a:pt x="29210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9FD4E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0" name="object 200"/>
          <p:cNvSpPr/>
          <p:nvPr/>
        </p:nvSpPr>
        <p:spPr>
          <a:xfrm>
            <a:off x="3310889" y="1892300"/>
            <a:ext cx="27940" cy="546100"/>
          </a:xfrm>
          <a:custGeom>
            <a:avLst/>
            <a:gdLst/>
            <a:ahLst/>
            <a:cxnLst/>
            <a:rect l="l" t="t" r="r" b="b"/>
            <a:pathLst>
              <a:path w="27939" h="546100">
                <a:moveTo>
                  <a:pt x="0" y="546100"/>
                </a:moveTo>
                <a:lnTo>
                  <a:pt x="27940" y="546100"/>
                </a:lnTo>
                <a:lnTo>
                  <a:pt x="27940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9ED4E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1" name="object 201"/>
          <p:cNvSpPr/>
          <p:nvPr/>
        </p:nvSpPr>
        <p:spPr>
          <a:xfrm>
            <a:off x="8851901" y="1892300"/>
            <a:ext cx="29209" cy="86360"/>
          </a:xfrm>
          <a:custGeom>
            <a:avLst/>
            <a:gdLst/>
            <a:ahLst/>
            <a:cxnLst/>
            <a:rect l="l" t="t" r="r" b="b"/>
            <a:pathLst>
              <a:path w="29209" h="86360">
                <a:moveTo>
                  <a:pt x="0" y="86360"/>
                </a:moveTo>
                <a:lnTo>
                  <a:pt x="29209" y="86360"/>
                </a:lnTo>
                <a:lnTo>
                  <a:pt x="29209" y="0"/>
                </a:lnTo>
                <a:lnTo>
                  <a:pt x="0" y="0"/>
                </a:lnTo>
                <a:lnTo>
                  <a:pt x="0" y="86360"/>
                </a:lnTo>
                <a:close/>
              </a:path>
            </a:pathLst>
          </a:custGeom>
          <a:solidFill>
            <a:srgbClr val="9ED4E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2" name="object 202"/>
          <p:cNvSpPr/>
          <p:nvPr/>
        </p:nvSpPr>
        <p:spPr>
          <a:xfrm>
            <a:off x="8851901" y="2282189"/>
            <a:ext cx="29209" cy="156210"/>
          </a:xfrm>
          <a:custGeom>
            <a:avLst/>
            <a:gdLst/>
            <a:ahLst/>
            <a:cxnLst/>
            <a:rect l="l" t="t" r="r" b="b"/>
            <a:pathLst>
              <a:path w="29209" h="156210">
                <a:moveTo>
                  <a:pt x="0" y="156210"/>
                </a:moveTo>
                <a:lnTo>
                  <a:pt x="29209" y="156210"/>
                </a:lnTo>
                <a:lnTo>
                  <a:pt x="29209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9ED4E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3" name="object 203"/>
          <p:cNvSpPr/>
          <p:nvPr/>
        </p:nvSpPr>
        <p:spPr>
          <a:xfrm>
            <a:off x="3338830" y="1892300"/>
            <a:ext cx="29209" cy="546100"/>
          </a:xfrm>
          <a:custGeom>
            <a:avLst/>
            <a:gdLst/>
            <a:ahLst/>
            <a:cxnLst/>
            <a:rect l="l" t="t" r="r" b="b"/>
            <a:pathLst>
              <a:path w="29210" h="546100">
                <a:moveTo>
                  <a:pt x="0" y="546100"/>
                </a:moveTo>
                <a:lnTo>
                  <a:pt x="29209" y="546100"/>
                </a:lnTo>
                <a:lnTo>
                  <a:pt x="2920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9DD3EE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4" name="object 204"/>
          <p:cNvSpPr/>
          <p:nvPr/>
        </p:nvSpPr>
        <p:spPr>
          <a:xfrm>
            <a:off x="8823959" y="1892300"/>
            <a:ext cx="27940" cy="86360"/>
          </a:xfrm>
          <a:custGeom>
            <a:avLst/>
            <a:gdLst/>
            <a:ahLst/>
            <a:cxnLst/>
            <a:rect l="l" t="t" r="r" b="b"/>
            <a:pathLst>
              <a:path w="27940" h="86360">
                <a:moveTo>
                  <a:pt x="0" y="86360"/>
                </a:moveTo>
                <a:lnTo>
                  <a:pt x="27940" y="86360"/>
                </a:lnTo>
                <a:lnTo>
                  <a:pt x="27940" y="0"/>
                </a:lnTo>
                <a:lnTo>
                  <a:pt x="0" y="0"/>
                </a:lnTo>
                <a:lnTo>
                  <a:pt x="0" y="86360"/>
                </a:lnTo>
                <a:close/>
              </a:path>
            </a:pathLst>
          </a:custGeom>
          <a:solidFill>
            <a:srgbClr val="9DD3EE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5" name="object 205"/>
          <p:cNvSpPr/>
          <p:nvPr/>
        </p:nvSpPr>
        <p:spPr>
          <a:xfrm>
            <a:off x="8823959" y="2282189"/>
            <a:ext cx="27940" cy="156210"/>
          </a:xfrm>
          <a:custGeom>
            <a:avLst/>
            <a:gdLst/>
            <a:ahLst/>
            <a:cxnLst/>
            <a:rect l="l" t="t" r="r" b="b"/>
            <a:pathLst>
              <a:path w="27940" h="156210">
                <a:moveTo>
                  <a:pt x="0" y="156210"/>
                </a:moveTo>
                <a:lnTo>
                  <a:pt x="27940" y="156210"/>
                </a:lnTo>
                <a:lnTo>
                  <a:pt x="27940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9DD3EE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6" name="object 206"/>
          <p:cNvSpPr/>
          <p:nvPr/>
        </p:nvSpPr>
        <p:spPr>
          <a:xfrm>
            <a:off x="3368040" y="1892300"/>
            <a:ext cx="29209" cy="546100"/>
          </a:xfrm>
          <a:custGeom>
            <a:avLst/>
            <a:gdLst/>
            <a:ahLst/>
            <a:cxnLst/>
            <a:rect l="l" t="t" r="r" b="b"/>
            <a:pathLst>
              <a:path w="29210" h="546100">
                <a:moveTo>
                  <a:pt x="0" y="546100"/>
                </a:moveTo>
                <a:lnTo>
                  <a:pt x="29210" y="546100"/>
                </a:lnTo>
                <a:lnTo>
                  <a:pt x="29210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9CD3EE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7" name="object 207"/>
          <p:cNvSpPr/>
          <p:nvPr/>
        </p:nvSpPr>
        <p:spPr>
          <a:xfrm>
            <a:off x="8794751" y="1892300"/>
            <a:ext cx="29209" cy="86360"/>
          </a:xfrm>
          <a:custGeom>
            <a:avLst/>
            <a:gdLst/>
            <a:ahLst/>
            <a:cxnLst/>
            <a:rect l="l" t="t" r="r" b="b"/>
            <a:pathLst>
              <a:path w="29209" h="86360">
                <a:moveTo>
                  <a:pt x="0" y="86360"/>
                </a:moveTo>
                <a:lnTo>
                  <a:pt x="29209" y="86360"/>
                </a:lnTo>
                <a:lnTo>
                  <a:pt x="29209" y="0"/>
                </a:lnTo>
                <a:lnTo>
                  <a:pt x="0" y="0"/>
                </a:lnTo>
                <a:lnTo>
                  <a:pt x="0" y="86360"/>
                </a:lnTo>
                <a:close/>
              </a:path>
            </a:pathLst>
          </a:custGeom>
          <a:solidFill>
            <a:srgbClr val="9CD3EE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8" name="object 208"/>
          <p:cNvSpPr/>
          <p:nvPr/>
        </p:nvSpPr>
        <p:spPr>
          <a:xfrm>
            <a:off x="8794751" y="2282189"/>
            <a:ext cx="29209" cy="156210"/>
          </a:xfrm>
          <a:custGeom>
            <a:avLst/>
            <a:gdLst/>
            <a:ahLst/>
            <a:cxnLst/>
            <a:rect l="l" t="t" r="r" b="b"/>
            <a:pathLst>
              <a:path w="29209" h="156210">
                <a:moveTo>
                  <a:pt x="0" y="156210"/>
                </a:moveTo>
                <a:lnTo>
                  <a:pt x="29209" y="156210"/>
                </a:lnTo>
                <a:lnTo>
                  <a:pt x="29209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9CD3EE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9" name="object 209"/>
          <p:cNvSpPr/>
          <p:nvPr/>
        </p:nvSpPr>
        <p:spPr>
          <a:xfrm>
            <a:off x="3397250" y="1901189"/>
            <a:ext cx="27940" cy="537210"/>
          </a:xfrm>
          <a:custGeom>
            <a:avLst/>
            <a:gdLst/>
            <a:ahLst/>
            <a:cxnLst/>
            <a:rect l="l" t="t" r="r" b="b"/>
            <a:pathLst>
              <a:path w="27939" h="537210">
                <a:moveTo>
                  <a:pt x="0" y="537210"/>
                </a:moveTo>
                <a:lnTo>
                  <a:pt x="27939" y="537210"/>
                </a:lnTo>
                <a:lnTo>
                  <a:pt x="27939" y="0"/>
                </a:lnTo>
                <a:lnTo>
                  <a:pt x="0" y="0"/>
                </a:lnTo>
                <a:lnTo>
                  <a:pt x="0" y="537210"/>
                </a:lnTo>
                <a:close/>
              </a:path>
            </a:pathLst>
          </a:custGeom>
          <a:solidFill>
            <a:srgbClr val="9BD3EE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0" name="object 210"/>
          <p:cNvSpPr/>
          <p:nvPr/>
        </p:nvSpPr>
        <p:spPr>
          <a:xfrm>
            <a:off x="7331709" y="1896745"/>
            <a:ext cx="1463040" cy="0"/>
          </a:xfrm>
          <a:custGeom>
            <a:avLst/>
            <a:gdLst/>
            <a:ahLst/>
            <a:cxnLst/>
            <a:rect l="l" t="t" r="r" b="b"/>
            <a:pathLst>
              <a:path w="1463040">
                <a:moveTo>
                  <a:pt x="0" y="0"/>
                </a:moveTo>
                <a:lnTo>
                  <a:pt x="1463039" y="0"/>
                </a:lnTo>
              </a:path>
            </a:pathLst>
          </a:custGeom>
          <a:ln w="8890">
            <a:solidFill>
              <a:srgbClr val="9BD3E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1" name="object 211"/>
          <p:cNvSpPr/>
          <p:nvPr/>
        </p:nvSpPr>
        <p:spPr>
          <a:xfrm>
            <a:off x="3397250" y="1896745"/>
            <a:ext cx="717550" cy="0"/>
          </a:xfrm>
          <a:custGeom>
            <a:avLst/>
            <a:gdLst/>
            <a:ahLst/>
            <a:cxnLst/>
            <a:rect l="l" t="t" r="r" b="b"/>
            <a:pathLst>
              <a:path w="717550">
                <a:moveTo>
                  <a:pt x="0" y="0"/>
                </a:moveTo>
                <a:lnTo>
                  <a:pt x="717550" y="0"/>
                </a:lnTo>
              </a:path>
            </a:pathLst>
          </a:custGeom>
          <a:ln w="8890">
            <a:solidFill>
              <a:srgbClr val="9BD3E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2" name="object 212"/>
          <p:cNvSpPr/>
          <p:nvPr/>
        </p:nvSpPr>
        <p:spPr>
          <a:xfrm>
            <a:off x="8765541" y="1901189"/>
            <a:ext cx="29209" cy="77470"/>
          </a:xfrm>
          <a:custGeom>
            <a:avLst/>
            <a:gdLst/>
            <a:ahLst/>
            <a:cxnLst/>
            <a:rect l="l" t="t" r="r" b="b"/>
            <a:pathLst>
              <a:path w="29209" h="77469">
                <a:moveTo>
                  <a:pt x="0" y="77470"/>
                </a:moveTo>
                <a:lnTo>
                  <a:pt x="29209" y="77470"/>
                </a:lnTo>
                <a:lnTo>
                  <a:pt x="29209" y="0"/>
                </a:lnTo>
                <a:lnTo>
                  <a:pt x="0" y="0"/>
                </a:lnTo>
                <a:lnTo>
                  <a:pt x="0" y="77470"/>
                </a:lnTo>
                <a:close/>
              </a:path>
            </a:pathLst>
          </a:custGeom>
          <a:solidFill>
            <a:srgbClr val="9BD3EE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3" name="object 213"/>
          <p:cNvSpPr/>
          <p:nvPr/>
        </p:nvSpPr>
        <p:spPr>
          <a:xfrm>
            <a:off x="8765541" y="2282189"/>
            <a:ext cx="29209" cy="156210"/>
          </a:xfrm>
          <a:custGeom>
            <a:avLst/>
            <a:gdLst/>
            <a:ahLst/>
            <a:cxnLst/>
            <a:rect l="l" t="t" r="r" b="b"/>
            <a:pathLst>
              <a:path w="29209" h="156210">
                <a:moveTo>
                  <a:pt x="0" y="156210"/>
                </a:moveTo>
                <a:lnTo>
                  <a:pt x="29209" y="156210"/>
                </a:lnTo>
                <a:lnTo>
                  <a:pt x="29209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9BD3EE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4" name="object 214"/>
          <p:cNvSpPr/>
          <p:nvPr/>
        </p:nvSpPr>
        <p:spPr>
          <a:xfrm>
            <a:off x="3439795" y="1930400"/>
            <a:ext cx="0" cy="508000"/>
          </a:xfrm>
          <a:custGeom>
            <a:avLst/>
            <a:gdLst/>
            <a:ahLst/>
            <a:cxnLst/>
            <a:rect l="l" t="t" r="r" b="b"/>
            <a:pathLst>
              <a:path h="508000">
                <a:moveTo>
                  <a:pt x="0" y="0"/>
                </a:moveTo>
                <a:lnTo>
                  <a:pt x="0" y="508000"/>
                </a:lnTo>
              </a:path>
            </a:pathLst>
          </a:custGeom>
          <a:ln w="29210">
            <a:solidFill>
              <a:srgbClr val="9AD3E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5" name="object 215"/>
          <p:cNvSpPr/>
          <p:nvPr/>
        </p:nvSpPr>
        <p:spPr>
          <a:xfrm>
            <a:off x="7331709" y="1915795"/>
            <a:ext cx="1433830" cy="0"/>
          </a:xfrm>
          <a:custGeom>
            <a:avLst/>
            <a:gdLst/>
            <a:ahLst/>
            <a:cxnLst/>
            <a:rect l="l" t="t" r="r" b="b"/>
            <a:pathLst>
              <a:path w="1433829">
                <a:moveTo>
                  <a:pt x="0" y="0"/>
                </a:moveTo>
                <a:lnTo>
                  <a:pt x="1433830" y="0"/>
                </a:lnTo>
              </a:path>
            </a:pathLst>
          </a:custGeom>
          <a:ln w="29209">
            <a:solidFill>
              <a:srgbClr val="9AD3E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6" name="object 216"/>
          <p:cNvSpPr/>
          <p:nvPr/>
        </p:nvSpPr>
        <p:spPr>
          <a:xfrm>
            <a:off x="3425189" y="1915795"/>
            <a:ext cx="689610" cy="0"/>
          </a:xfrm>
          <a:custGeom>
            <a:avLst/>
            <a:gdLst/>
            <a:ahLst/>
            <a:cxnLst/>
            <a:rect l="l" t="t" r="r" b="b"/>
            <a:pathLst>
              <a:path w="689610">
                <a:moveTo>
                  <a:pt x="0" y="0"/>
                </a:moveTo>
                <a:lnTo>
                  <a:pt x="689610" y="0"/>
                </a:lnTo>
              </a:path>
            </a:pathLst>
          </a:custGeom>
          <a:ln w="29209">
            <a:solidFill>
              <a:srgbClr val="9AD3E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7" name="object 217"/>
          <p:cNvSpPr/>
          <p:nvPr/>
        </p:nvSpPr>
        <p:spPr>
          <a:xfrm>
            <a:off x="8751569" y="1930400"/>
            <a:ext cx="0" cy="48260"/>
          </a:xfrm>
          <a:custGeom>
            <a:avLst/>
            <a:gdLst/>
            <a:ahLst/>
            <a:cxnLst/>
            <a:rect l="l" t="t" r="r" b="b"/>
            <a:pathLst>
              <a:path h="48260">
                <a:moveTo>
                  <a:pt x="0" y="0"/>
                </a:moveTo>
                <a:lnTo>
                  <a:pt x="0" y="48260"/>
                </a:lnTo>
              </a:path>
            </a:pathLst>
          </a:custGeom>
          <a:ln w="27940">
            <a:solidFill>
              <a:srgbClr val="9AD3E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8" name="object 218"/>
          <p:cNvSpPr/>
          <p:nvPr/>
        </p:nvSpPr>
        <p:spPr>
          <a:xfrm>
            <a:off x="8737600" y="2282189"/>
            <a:ext cx="27940" cy="156210"/>
          </a:xfrm>
          <a:custGeom>
            <a:avLst/>
            <a:gdLst/>
            <a:ahLst/>
            <a:cxnLst/>
            <a:rect l="l" t="t" r="r" b="b"/>
            <a:pathLst>
              <a:path w="27940" h="156210">
                <a:moveTo>
                  <a:pt x="0" y="156210"/>
                </a:moveTo>
                <a:lnTo>
                  <a:pt x="27940" y="156210"/>
                </a:lnTo>
                <a:lnTo>
                  <a:pt x="27940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9AD3EE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9" name="object 219"/>
          <p:cNvSpPr/>
          <p:nvPr/>
        </p:nvSpPr>
        <p:spPr>
          <a:xfrm>
            <a:off x="3469004" y="1959610"/>
            <a:ext cx="0" cy="478790"/>
          </a:xfrm>
          <a:custGeom>
            <a:avLst/>
            <a:gdLst/>
            <a:ahLst/>
            <a:cxnLst/>
            <a:rect l="l" t="t" r="r" b="b"/>
            <a:pathLst>
              <a:path h="478789">
                <a:moveTo>
                  <a:pt x="0" y="0"/>
                </a:moveTo>
                <a:lnTo>
                  <a:pt x="0" y="478790"/>
                </a:lnTo>
              </a:path>
            </a:pathLst>
          </a:custGeom>
          <a:ln w="29210">
            <a:solidFill>
              <a:srgbClr val="99D3E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0" name="object 220"/>
          <p:cNvSpPr/>
          <p:nvPr/>
        </p:nvSpPr>
        <p:spPr>
          <a:xfrm>
            <a:off x="7331709" y="1945004"/>
            <a:ext cx="1405890" cy="0"/>
          </a:xfrm>
          <a:custGeom>
            <a:avLst/>
            <a:gdLst/>
            <a:ahLst/>
            <a:cxnLst/>
            <a:rect l="l" t="t" r="r" b="b"/>
            <a:pathLst>
              <a:path w="1405890">
                <a:moveTo>
                  <a:pt x="0" y="0"/>
                </a:moveTo>
                <a:lnTo>
                  <a:pt x="1405889" y="0"/>
                </a:lnTo>
              </a:path>
            </a:pathLst>
          </a:custGeom>
          <a:ln w="29209">
            <a:solidFill>
              <a:srgbClr val="99D3E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1" name="object 221"/>
          <p:cNvSpPr/>
          <p:nvPr/>
        </p:nvSpPr>
        <p:spPr>
          <a:xfrm>
            <a:off x="3454400" y="1945004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400" y="0"/>
                </a:lnTo>
              </a:path>
            </a:pathLst>
          </a:custGeom>
          <a:ln w="29209">
            <a:solidFill>
              <a:srgbClr val="99D3E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2" name="object 222"/>
          <p:cNvSpPr/>
          <p:nvPr/>
        </p:nvSpPr>
        <p:spPr>
          <a:xfrm>
            <a:off x="8708391" y="1969135"/>
            <a:ext cx="29209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9209" y="0"/>
                </a:lnTo>
              </a:path>
            </a:pathLst>
          </a:custGeom>
          <a:ln w="29209">
            <a:solidFill>
              <a:srgbClr val="99D3E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3" name="object 223"/>
          <p:cNvSpPr/>
          <p:nvPr/>
        </p:nvSpPr>
        <p:spPr>
          <a:xfrm>
            <a:off x="8708391" y="2282189"/>
            <a:ext cx="29209" cy="156210"/>
          </a:xfrm>
          <a:custGeom>
            <a:avLst/>
            <a:gdLst/>
            <a:ahLst/>
            <a:cxnLst/>
            <a:rect l="l" t="t" r="r" b="b"/>
            <a:pathLst>
              <a:path w="29209" h="156210">
                <a:moveTo>
                  <a:pt x="0" y="156210"/>
                </a:moveTo>
                <a:lnTo>
                  <a:pt x="29209" y="156210"/>
                </a:lnTo>
                <a:lnTo>
                  <a:pt x="29209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99D3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4" name="object 224"/>
          <p:cNvSpPr/>
          <p:nvPr/>
        </p:nvSpPr>
        <p:spPr>
          <a:xfrm>
            <a:off x="3497579" y="1987550"/>
            <a:ext cx="0" cy="450850"/>
          </a:xfrm>
          <a:custGeom>
            <a:avLst/>
            <a:gdLst/>
            <a:ahLst/>
            <a:cxnLst/>
            <a:rect l="l" t="t" r="r" b="b"/>
            <a:pathLst>
              <a:path h="450850">
                <a:moveTo>
                  <a:pt x="0" y="0"/>
                </a:moveTo>
                <a:lnTo>
                  <a:pt x="0" y="450850"/>
                </a:lnTo>
              </a:path>
            </a:pathLst>
          </a:custGeom>
          <a:ln w="27939">
            <a:solidFill>
              <a:srgbClr val="99D3E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5" name="object 225"/>
          <p:cNvSpPr/>
          <p:nvPr/>
        </p:nvSpPr>
        <p:spPr>
          <a:xfrm>
            <a:off x="7331709" y="1973579"/>
            <a:ext cx="1376680" cy="0"/>
          </a:xfrm>
          <a:custGeom>
            <a:avLst/>
            <a:gdLst/>
            <a:ahLst/>
            <a:cxnLst/>
            <a:rect l="l" t="t" r="r" b="b"/>
            <a:pathLst>
              <a:path w="1376679">
                <a:moveTo>
                  <a:pt x="0" y="0"/>
                </a:moveTo>
                <a:lnTo>
                  <a:pt x="1376680" y="0"/>
                </a:lnTo>
              </a:path>
            </a:pathLst>
          </a:custGeom>
          <a:ln w="27940">
            <a:solidFill>
              <a:srgbClr val="99D3E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6" name="object 226"/>
          <p:cNvSpPr/>
          <p:nvPr/>
        </p:nvSpPr>
        <p:spPr>
          <a:xfrm>
            <a:off x="3483610" y="1973579"/>
            <a:ext cx="631190" cy="0"/>
          </a:xfrm>
          <a:custGeom>
            <a:avLst/>
            <a:gdLst/>
            <a:ahLst/>
            <a:cxnLst/>
            <a:rect l="l" t="t" r="r" b="b"/>
            <a:pathLst>
              <a:path w="631189">
                <a:moveTo>
                  <a:pt x="0" y="0"/>
                </a:moveTo>
                <a:lnTo>
                  <a:pt x="631189" y="0"/>
                </a:lnTo>
              </a:path>
            </a:pathLst>
          </a:custGeom>
          <a:ln w="27940">
            <a:solidFill>
              <a:srgbClr val="99D3E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7" name="object 227"/>
          <p:cNvSpPr/>
          <p:nvPr/>
        </p:nvSpPr>
        <p:spPr>
          <a:xfrm>
            <a:off x="8679181" y="2282189"/>
            <a:ext cx="29209" cy="156210"/>
          </a:xfrm>
          <a:custGeom>
            <a:avLst/>
            <a:gdLst/>
            <a:ahLst/>
            <a:cxnLst/>
            <a:rect l="l" t="t" r="r" b="b"/>
            <a:pathLst>
              <a:path w="29209" h="156210">
                <a:moveTo>
                  <a:pt x="0" y="156210"/>
                </a:moveTo>
                <a:lnTo>
                  <a:pt x="29210" y="156210"/>
                </a:lnTo>
                <a:lnTo>
                  <a:pt x="29210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99D3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8" name="object 228"/>
          <p:cNvSpPr/>
          <p:nvPr/>
        </p:nvSpPr>
        <p:spPr>
          <a:xfrm>
            <a:off x="3526154" y="2016760"/>
            <a:ext cx="0" cy="421640"/>
          </a:xfrm>
          <a:custGeom>
            <a:avLst/>
            <a:gdLst/>
            <a:ahLst/>
            <a:cxnLst/>
            <a:rect l="l" t="t" r="r" b="b"/>
            <a:pathLst>
              <a:path h="421639">
                <a:moveTo>
                  <a:pt x="0" y="0"/>
                </a:moveTo>
                <a:lnTo>
                  <a:pt x="0" y="421640"/>
                </a:lnTo>
              </a:path>
            </a:pathLst>
          </a:custGeom>
          <a:ln w="29210">
            <a:solidFill>
              <a:srgbClr val="97D3E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9" name="object 229"/>
          <p:cNvSpPr/>
          <p:nvPr/>
        </p:nvSpPr>
        <p:spPr>
          <a:xfrm>
            <a:off x="7331709" y="1987551"/>
            <a:ext cx="516890" cy="29209"/>
          </a:xfrm>
          <a:custGeom>
            <a:avLst/>
            <a:gdLst/>
            <a:ahLst/>
            <a:cxnLst/>
            <a:rect l="l" t="t" r="r" b="b"/>
            <a:pathLst>
              <a:path w="516889" h="29210">
                <a:moveTo>
                  <a:pt x="0" y="29209"/>
                </a:moveTo>
                <a:lnTo>
                  <a:pt x="516889" y="29209"/>
                </a:lnTo>
                <a:lnTo>
                  <a:pt x="516889" y="0"/>
                </a:lnTo>
                <a:lnTo>
                  <a:pt x="0" y="0"/>
                </a:lnTo>
                <a:lnTo>
                  <a:pt x="0" y="29209"/>
                </a:lnTo>
                <a:close/>
              </a:path>
            </a:pathLst>
          </a:custGeom>
          <a:solidFill>
            <a:srgbClr val="97D3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0" name="object 230"/>
          <p:cNvSpPr/>
          <p:nvPr/>
        </p:nvSpPr>
        <p:spPr>
          <a:xfrm>
            <a:off x="3511550" y="2002154"/>
            <a:ext cx="603250" cy="0"/>
          </a:xfrm>
          <a:custGeom>
            <a:avLst/>
            <a:gdLst/>
            <a:ahLst/>
            <a:cxnLst/>
            <a:rect l="l" t="t" r="r" b="b"/>
            <a:pathLst>
              <a:path w="603250">
                <a:moveTo>
                  <a:pt x="0" y="0"/>
                </a:moveTo>
                <a:lnTo>
                  <a:pt x="603250" y="0"/>
                </a:lnTo>
              </a:path>
            </a:pathLst>
          </a:custGeom>
          <a:ln w="29209">
            <a:solidFill>
              <a:srgbClr val="97D3E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1" name="object 231"/>
          <p:cNvSpPr/>
          <p:nvPr/>
        </p:nvSpPr>
        <p:spPr>
          <a:xfrm>
            <a:off x="8651240" y="2282189"/>
            <a:ext cx="27940" cy="156210"/>
          </a:xfrm>
          <a:custGeom>
            <a:avLst/>
            <a:gdLst/>
            <a:ahLst/>
            <a:cxnLst/>
            <a:rect l="l" t="t" r="r" b="b"/>
            <a:pathLst>
              <a:path w="27940" h="156210">
                <a:moveTo>
                  <a:pt x="0" y="156210"/>
                </a:moveTo>
                <a:lnTo>
                  <a:pt x="27939" y="156210"/>
                </a:lnTo>
                <a:lnTo>
                  <a:pt x="27939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97D3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2" name="object 232"/>
          <p:cNvSpPr/>
          <p:nvPr/>
        </p:nvSpPr>
        <p:spPr>
          <a:xfrm>
            <a:off x="3555364" y="2045970"/>
            <a:ext cx="0" cy="392430"/>
          </a:xfrm>
          <a:custGeom>
            <a:avLst/>
            <a:gdLst/>
            <a:ahLst/>
            <a:cxnLst/>
            <a:rect l="l" t="t" r="r" b="b"/>
            <a:pathLst>
              <a:path h="392430">
                <a:moveTo>
                  <a:pt x="0" y="0"/>
                </a:moveTo>
                <a:lnTo>
                  <a:pt x="0" y="392430"/>
                </a:lnTo>
              </a:path>
            </a:pathLst>
          </a:custGeom>
          <a:ln w="29209">
            <a:solidFill>
              <a:srgbClr val="96D2F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3" name="object 233"/>
          <p:cNvSpPr/>
          <p:nvPr/>
        </p:nvSpPr>
        <p:spPr>
          <a:xfrm>
            <a:off x="7331709" y="2016761"/>
            <a:ext cx="516890" cy="29209"/>
          </a:xfrm>
          <a:custGeom>
            <a:avLst/>
            <a:gdLst/>
            <a:ahLst/>
            <a:cxnLst/>
            <a:rect l="l" t="t" r="r" b="b"/>
            <a:pathLst>
              <a:path w="516889" h="29210">
                <a:moveTo>
                  <a:pt x="0" y="29209"/>
                </a:moveTo>
                <a:lnTo>
                  <a:pt x="516889" y="29209"/>
                </a:lnTo>
                <a:lnTo>
                  <a:pt x="516889" y="0"/>
                </a:lnTo>
                <a:lnTo>
                  <a:pt x="0" y="0"/>
                </a:lnTo>
                <a:lnTo>
                  <a:pt x="0" y="29209"/>
                </a:lnTo>
                <a:close/>
              </a:path>
            </a:pathLst>
          </a:custGeom>
          <a:solidFill>
            <a:srgbClr val="96D2F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4" name="object 234"/>
          <p:cNvSpPr/>
          <p:nvPr/>
        </p:nvSpPr>
        <p:spPr>
          <a:xfrm>
            <a:off x="3540760" y="2031364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39" y="0"/>
                </a:lnTo>
              </a:path>
            </a:pathLst>
          </a:custGeom>
          <a:ln w="29209">
            <a:solidFill>
              <a:srgbClr val="96D2F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5" name="object 235"/>
          <p:cNvSpPr/>
          <p:nvPr/>
        </p:nvSpPr>
        <p:spPr>
          <a:xfrm>
            <a:off x="8622031" y="2282189"/>
            <a:ext cx="29209" cy="156210"/>
          </a:xfrm>
          <a:custGeom>
            <a:avLst/>
            <a:gdLst/>
            <a:ahLst/>
            <a:cxnLst/>
            <a:rect l="l" t="t" r="r" b="b"/>
            <a:pathLst>
              <a:path w="29209" h="156210">
                <a:moveTo>
                  <a:pt x="0" y="156210"/>
                </a:moveTo>
                <a:lnTo>
                  <a:pt x="29210" y="156210"/>
                </a:lnTo>
                <a:lnTo>
                  <a:pt x="29210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96D2F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6" name="object 236"/>
          <p:cNvSpPr/>
          <p:nvPr/>
        </p:nvSpPr>
        <p:spPr>
          <a:xfrm>
            <a:off x="3583939" y="2073910"/>
            <a:ext cx="0" cy="364490"/>
          </a:xfrm>
          <a:custGeom>
            <a:avLst/>
            <a:gdLst/>
            <a:ahLst/>
            <a:cxnLst/>
            <a:rect l="l" t="t" r="r" b="b"/>
            <a:pathLst>
              <a:path h="364489">
                <a:moveTo>
                  <a:pt x="0" y="0"/>
                </a:moveTo>
                <a:lnTo>
                  <a:pt x="0" y="364490"/>
                </a:lnTo>
              </a:path>
            </a:pathLst>
          </a:custGeom>
          <a:ln w="27940">
            <a:solidFill>
              <a:srgbClr val="95D2F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7" name="object 237"/>
          <p:cNvSpPr/>
          <p:nvPr/>
        </p:nvSpPr>
        <p:spPr>
          <a:xfrm>
            <a:off x="7331709" y="2045970"/>
            <a:ext cx="516890" cy="27940"/>
          </a:xfrm>
          <a:custGeom>
            <a:avLst/>
            <a:gdLst/>
            <a:ahLst/>
            <a:cxnLst/>
            <a:rect l="l" t="t" r="r" b="b"/>
            <a:pathLst>
              <a:path w="516889" h="27939">
                <a:moveTo>
                  <a:pt x="0" y="27940"/>
                </a:moveTo>
                <a:lnTo>
                  <a:pt x="516889" y="27940"/>
                </a:lnTo>
                <a:lnTo>
                  <a:pt x="516889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95D2F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8" name="object 238"/>
          <p:cNvSpPr/>
          <p:nvPr/>
        </p:nvSpPr>
        <p:spPr>
          <a:xfrm>
            <a:off x="3569970" y="2059939"/>
            <a:ext cx="544830" cy="0"/>
          </a:xfrm>
          <a:custGeom>
            <a:avLst/>
            <a:gdLst/>
            <a:ahLst/>
            <a:cxnLst/>
            <a:rect l="l" t="t" r="r" b="b"/>
            <a:pathLst>
              <a:path w="544830">
                <a:moveTo>
                  <a:pt x="0" y="0"/>
                </a:moveTo>
                <a:lnTo>
                  <a:pt x="544830" y="0"/>
                </a:lnTo>
              </a:path>
            </a:pathLst>
          </a:custGeom>
          <a:ln w="27940">
            <a:solidFill>
              <a:srgbClr val="95D2F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9" name="object 239"/>
          <p:cNvSpPr/>
          <p:nvPr/>
        </p:nvSpPr>
        <p:spPr>
          <a:xfrm>
            <a:off x="8592820" y="2282189"/>
            <a:ext cx="29209" cy="156210"/>
          </a:xfrm>
          <a:custGeom>
            <a:avLst/>
            <a:gdLst/>
            <a:ahLst/>
            <a:cxnLst/>
            <a:rect l="l" t="t" r="r" b="b"/>
            <a:pathLst>
              <a:path w="29209" h="156210">
                <a:moveTo>
                  <a:pt x="0" y="156210"/>
                </a:moveTo>
                <a:lnTo>
                  <a:pt x="29209" y="156210"/>
                </a:lnTo>
                <a:lnTo>
                  <a:pt x="29209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95D2F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0" name="object 240"/>
          <p:cNvSpPr/>
          <p:nvPr/>
        </p:nvSpPr>
        <p:spPr>
          <a:xfrm>
            <a:off x="3612514" y="2103120"/>
            <a:ext cx="0" cy="335280"/>
          </a:xfrm>
          <a:custGeom>
            <a:avLst/>
            <a:gdLst/>
            <a:ahLst/>
            <a:cxnLst/>
            <a:rect l="l" t="t" r="r" b="b"/>
            <a:pathLst>
              <a:path h="335280">
                <a:moveTo>
                  <a:pt x="0" y="0"/>
                </a:moveTo>
                <a:lnTo>
                  <a:pt x="0" y="335280"/>
                </a:lnTo>
              </a:path>
            </a:pathLst>
          </a:custGeom>
          <a:ln w="29209">
            <a:solidFill>
              <a:srgbClr val="94D2F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1" name="object 241"/>
          <p:cNvSpPr/>
          <p:nvPr/>
        </p:nvSpPr>
        <p:spPr>
          <a:xfrm>
            <a:off x="7331709" y="2073911"/>
            <a:ext cx="516890" cy="29209"/>
          </a:xfrm>
          <a:custGeom>
            <a:avLst/>
            <a:gdLst/>
            <a:ahLst/>
            <a:cxnLst/>
            <a:rect l="l" t="t" r="r" b="b"/>
            <a:pathLst>
              <a:path w="516889" h="29210">
                <a:moveTo>
                  <a:pt x="0" y="29209"/>
                </a:moveTo>
                <a:lnTo>
                  <a:pt x="516889" y="29209"/>
                </a:lnTo>
                <a:lnTo>
                  <a:pt x="516889" y="0"/>
                </a:lnTo>
                <a:lnTo>
                  <a:pt x="0" y="0"/>
                </a:lnTo>
                <a:lnTo>
                  <a:pt x="0" y="29209"/>
                </a:lnTo>
                <a:close/>
              </a:path>
            </a:pathLst>
          </a:custGeom>
          <a:solidFill>
            <a:srgbClr val="94D2F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2" name="object 242"/>
          <p:cNvSpPr/>
          <p:nvPr/>
        </p:nvSpPr>
        <p:spPr>
          <a:xfrm>
            <a:off x="3597910" y="2088514"/>
            <a:ext cx="516890" cy="0"/>
          </a:xfrm>
          <a:custGeom>
            <a:avLst/>
            <a:gdLst/>
            <a:ahLst/>
            <a:cxnLst/>
            <a:rect l="l" t="t" r="r" b="b"/>
            <a:pathLst>
              <a:path w="516889">
                <a:moveTo>
                  <a:pt x="0" y="0"/>
                </a:moveTo>
                <a:lnTo>
                  <a:pt x="516889" y="0"/>
                </a:lnTo>
              </a:path>
            </a:pathLst>
          </a:custGeom>
          <a:ln w="29209">
            <a:solidFill>
              <a:srgbClr val="94D2F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3" name="object 243"/>
          <p:cNvSpPr/>
          <p:nvPr/>
        </p:nvSpPr>
        <p:spPr>
          <a:xfrm>
            <a:off x="8564880" y="2282189"/>
            <a:ext cx="27940" cy="156210"/>
          </a:xfrm>
          <a:custGeom>
            <a:avLst/>
            <a:gdLst/>
            <a:ahLst/>
            <a:cxnLst/>
            <a:rect l="l" t="t" r="r" b="b"/>
            <a:pathLst>
              <a:path w="27940" h="156210">
                <a:moveTo>
                  <a:pt x="0" y="156210"/>
                </a:moveTo>
                <a:lnTo>
                  <a:pt x="27940" y="156210"/>
                </a:lnTo>
                <a:lnTo>
                  <a:pt x="27940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94D2F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4" name="object 244"/>
          <p:cNvSpPr/>
          <p:nvPr/>
        </p:nvSpPr>
        <p:spPr>
          <a:xfrm>
            <a:off x="3641725" y="2132329"/>
            <a:ext cx="0" cy="306070"/>
          </a:xfrm>
          <a:custGeom>
            <a:avLst/>
            <a:gdLst/>
            <a:ahLst/>
            <a:cxnLst/>
            <a:rect l="l" t="t" r="r" b="b"/>
            <a:pathLst>
              <a:path h="306069">
                <a:moveTo>
                  <a:pt x="0" y="0"/>
                </a:moveTo>
                <a:lnTo>
                  <a:pt x="0" y="306070"/>
                </a:lnTo>
              </a:path>
            </a:pathLst>
          </a:custGeom>
          <a:ln w="29210">
            <a:solidFill>
              <a:srgbClr val="93D2F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5" name="object 245"/>
          <p:cNvSpPr/>
          <p:nvPr/>
        </p:nvSpPr>
        <p:spPr>
          <a:xfrm>
            <a:off x="7331709" y="2103121"/>
            <a:ext cx="516890" cy="29209"/>
          </a:xfrm>
          <a:custGeom>
            <a:avLst/>
            <a:gdLst/>
            <a:ahLst/>
            <a:cxnLst/>
            <a:rect l="l" t="t" r="r" b="b"/>
            <a:pathLst>
              <a:path w="516889" h="29210">
                <a:moveTo>
                  <a:pt x="0" y="29209"/>
                </a:moveTo>
                <a:lnTo>
                  <a:pt x="516889" y="29209"/>
                </a:lnTo>
                <a:lnTo>
                  <a:pt x="516889" y="0"/>
                </a:lnTo>
                <a:lnTo>
                  <a:pt x="0" y="0"/>
                </a:lnTo>
                <a:lnTo>
                  <a:pt x="0" y="29209"/>
                </a:lnTo>
                <a:close/>
              </a:path>
            </a:pathLst>
          </a:custGeom>
          <a:solidFill>
            <a:srgbClr val="93D2F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6" name="object 246"/>
          <p:cNvSpPr/>
          <p:nvPr/>
        </p:nvSpPr>
        <p:spPr>
          <a:xfrm>
            <a:off x="3627120" y="2117725"/>
            <a:ext cx="487680" cy="0"/>
          </a:xfrm>
          <a:custGeom>
            <a:avLst/>
            <a:gdLst/>
            <a:ahLst/>
            <a:cxnLst/>
            <a:rect l="l" t="t" r="r" b="b"/>
            <a:pathLst>
              <a:path w="487680">
                <a:moveTo>
                  <a:pt x="0" y="0"/>
                </a:moveTo>
                <a:lnTo>
                  <a:pt x="487680" y="0"/>
                </a:lnTo>
              </a:path>
            </a:pathLst>
          </a:custGeom>
          <a:ln w="29209">
            <a:solidFill>
              <a:srgbClr val="93D2F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7" name="object 247"/>
          <p:cNvSpPr/>
          <p:nvPr/>
        </p:nvSpPr>
        <p:spPr>
          <a:xfrm>
            <a:off x="8535670" y="2282189"/>
            <a:ext cx="29209" cy="156210"/>
          </a:xfrm>
          <a:custGeom>
            <a:avLst/>
            <a:gdLst/>
            <a:ahLst/>
            <a:cxnLst/>
            <a:rect l="l" t="t" r="r" b="b"/>
            <a:pathLst>
              <a:path w="29209" h="156210">
                <a:moveTo>
                  <a:pt x="0" y="156210"/>
                </a:moveTo>
                <a:lnTo>
                  <a:pt x="29209" y="156210"/>
                </a:lnTo>
                <a:lnTo>
                  <a:pt x="29209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93D2F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8" name="object 248"/>
          <p:cNvSpPr/>
          <p:nvPr/>
        </p:nvSpPr>
        <p:spPr>
          <a:xfrm>
            <a:off x="3670935" y="2161539"/>
            <a:ext cx="0" cy="276860"/>
          </a:xfrm>
          <a:custGeom>
            <a:avLst/>
            <a:gdLst/>
            <a:ahLst/>
            <a:cxnLst/>
            <a:rect l="l" t="t" r="r" b="b"/>
            <a:pathLst>
              <a:path h="276860">
                <a:moveTo>
                  <a:pt x="0" y="0"/>
                </a:moveTo>
                <a:lnTo>
                  <a:pt x="0" y="276860"/>
                </a:lnTo>
              </a:path>
            </a:pathLst>
          </a:custGeom>
          <a:ln w="29209">
            <a:solidFill>
              <a:srgbClr val="92D2F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9" name="object 249"/>
          <p:cNvSpPr/>
          <p:nvPr/>
        </p:nvSpPr>
        <p:spPr>
          <a:xfrm>
            <a:off x="7331709" y="2132330"/>
            <a:ext cx="516890" cy="29209"/>
          </a:xfrm>
          <a:custGeom>
            <a:avLst/>
            <a:gdLst/>
            <a:ahLst/>
            <a:cxnLst/>
            <a:rect l="l" t="t" r="r" b="b"/>
            <a:pathLst>
              <a:path w="516889" h="29210">
                <a:moveTo>
                  <a:pt x="0" y="29209"/>
                </a:moveTo>
                <a:lnTo>
                  <a:pt x="516889" y="29209"/>
                </a:lnTo>
                <a:lnTo>
                  <a:pt x="516889" y="0"/>
                </a:lnTo>
                <a:lnTo>
                  <a:pt x="0" y="0"/>
                </a:lnTo>
                <a:lnTo>
                  <a:pt x="0" y="29209"/>
                </a:lnTo>
                <a:close/>
              </a:path>
            </a:pathLst>
          </a:custGeom>
          <a:solidFill>
            <a:srgbClr val="92D2F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0" name="object 250"/>
          <p:cNvSpPr/>
          <p:nvPr/>
        </p:nvSpPr>
        <p:spPr>
          <a:xfrm>
            <a:off x="3656329" y="2146935"/>
            <a:ext cx="458470" cy="0"/>
          </a:xfrm>
          <a:custGeom>
            <a:avLst/>
            <a:gdLst/>
            <a:ahLst/>
            <a:cxnLst/>
            <a:rect l="l" t="t" r="r" b="b"/>
            <a:pathLst>
              <a:path w="458469">
                <a:moveTo>
                  <a:pt x="0" y="0"/>
                </a:moveTo>
                <a:lnTo>
                  <a:pt x="458469" y="0"/>
                </a:lnTo>
              </a:path>
            </a:pathLst>
          </a:custGeom>
          <a:ln w="29209">
            <a:solidFill>
              <a:srgbClr val="92D2F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1" name="object 251"/>
          <p:cNvSpPr/>
          <p:nvPr/>
        </p:nvSpPr>
        <p:spPr>
          <a:xfrm>
            <a:off x="8506460" y="2282189"/>
            <a:ext cx="29209" cy="156210"/>
          </a:xfrm>
          <a:custGeom>
            <a:avLst/>
            <a:gdLst/>
            <a:ahLst/>
            <a:cxnLst/>
            <a:rect l="l" t="t" r="r" b="b"/>
            <a:pathLst>
              <a:path w="29209" h="156210">
                <a:moveTo>
                  <a:pt x="0" y="156210"/>
                </a:moveTo>
                <a:lnTo>
                  <a:pt x="29210" y="156210"/>
                </a:lnTo>
                <a:lnTo>
                  <a:pt x="29210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92D2F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2" name="object 252"/>
          <p:cNvSpPr/>
          <p:nvPr/>
        </p:nvSpPr>
        <p:spPr>
          <a:xfrm>
            <a:off x="3699510" y="2189479"/>
            <a:ext cx="0" cy="248920"/>
          </a:xfrm>
          <a:custGeom>
            <a:avLst/>
            <a:gdLst/>
            <a:ahLst/>
            <a:cxnLst/>
            <a:rect l="l" t="t" r="r" b="b"/>
            <a:pathLst>
              <a:path h="248919">
                <a:moveTo>
                  <a:pt x="0" y="0"/>
                </a:moveTo>
                <a:lnTo>
                  <a:pt x="0" y="248920"/>
                </a:lnTo>
              </a:path>
            </a:pathLst>
          </a:custGeom>
          <a:ln w="27940">
            <a:solidFill>
              <a:srgbClr val="91D2F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3" name="object 253"/>
          <p:cNvSpPr/>
          <p:nvPr/>
        </p:nvSpPr>
        <p:spPr>
          <a:xfrm>
            <a:off x="7331709" y="2161539"/>
            <a:ext cx="516890" cy="27940"/>
          </a:xfrm>
          <a:custGeom>
            <a:avLst/>
            <a:gdLst/>
            <a:ahLst/>
            <a:cxnLst/>
            <a:rect l="l" t="t" r="r" b="b"/>
            <a:pathLst>
              <a:path w="516889" h="27939">
                <a:moveTo>
                  <a:pt x="0" y="27940"/>
                </a:moveTo>
                <a:lnTo>
                  <a:pt x="516889" y="27940"/>
                </a:lnTo>
                <a:lnTo>
                  <a:pt x="516889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91D2F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4" name="object 254"/>
          <p:cNvSpPr/>
          <p:nvPr/>
        </p:nvSpPr>
        <p:spPr>
          <a:xfrm>
            <a:off x="3685540" y="2175510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27940">
            <a:solidFill>
              <a:srgbClr val="91D2F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5" name="object 255"/>
          <p:cNvSpPr/>
          <p:nvPr/>
        </p:nvSpPr>
        <p:spPr>
          <a:xfrm>
            <a:off x="8477251" y="2282189"/>
            <a:ext cx="29209" cy="156210"/>
          </a:xfrm>
          <a:custGeom>
            <a:avLst/>
            <a:gdLst/>
            <a:ahLst/>
            <a:cxnLst/>
            <a:rect l="l" t="t" r="r" b="b"/>
            <a:pathLst>
              <a:path w="29209" h="156210">
                <a:moveTo>
                  <a:pt x="0" y="156210"/>
                </a:moveTo>
                <a:lnTo>
                  <a:pt x="29209" y="156210"/>
                </a:lnTo>
                <a:lnTo>
                  <a:pt x="29209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91D2F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6" name="object 256"/>
          <p:cNvSpPr/>
          <p:nvPr/>
        </p:nvSpPr>
        <p:spPr>
          <a:xfrm>
            <a:off x="3728085" y="2218689"/>
            <a:ext cx="0" cy="219710"/>
          </a:xfrm>
          <a:custGeom>
            <a:avLst/>
            <a:gdLst/>
            <a:ahLst/>
            <a:cxnLst/>
            <a:rect l="l" t="t" r="r" b="b"/>
            <a:pathLst>
              <a:path h="219710">
                <a:moveTo>
                  <a:pt x="0" y="0"/>
                </a:moveTo>
                <a:lnTo>
                  <a:pt x="0" y="219710"/>
                </a:lnTo>
              </a:path>
            </a:pathLst>
          </a:custGeom>
          <a:ln w="29209">
            <a:solidFill>
              <a:srgbClr val="90D2F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7" name="object 257"/>
          <p:cNvSpPr/>
          <p:nvPr/>
        </p:nvSpPr>
        <p:spPr>
          <a:xfrm>
            <a:off x="7331709" y="2189480"/>
            <a:ext cx="516890" cy="29209"/>
          </a:xfrm>
          <a:custGeom>
            <a:avLst/>
            <a:gdLst/>
            <a:ahLst/>
            <a:cxnLst/>
            <a:rect l="l" t="t" r="r" b="b"/>
            <a:pathLst>
              <a:path w="516889" h="29210">
                <a:moveTo>
                  <a:pt x="0" y="29209"/>
                </a:moveTo>
                <a:lnTo>
                  <a:pt x="516889" y="29209"/>
                </a:lnTo>
                <a:lnTo>
                  <a:pt x="516889" y="0"/>
                </a:lnTo>
                <a:lnTo>
                  <a:pt x="0" y="0"/>
                </a:lnTo>
                <a:lnTo>
                  <a:pt x="0" y="29209"/>
                </a:lnTo>
                <a:close/>
              </a:path>
            </a:pathLst>
          </a:custGeom>
          <a:solidFill>
            <a:srgbClr val="90D2F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8" name="object 258"/>
          <p:cNvSpPr/>
          <p:nvPr/>
        </p:nvSpPr>
        <p:spPr>
          <a:xfrm>
            <a:off x="3713479" y="220408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19">
                <a:moveTo>
                  <a:pt x="0" y="0"/>
                </a:moveTo>
                <a:lnTo>
                  <a:pt x="401319" y="0"/>
                </a:lnTo>
              </a:path>
            </a:pathLst>
          </a:custGeom>
          <a:ln w="29209">
            <a:solidFill>
              <a:srgbClr val="90D2F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9" name="object 259"/>
          <p:cNvSpPr/>
          <p:nvPr/>
        </p:nvSpPr>
        <p:spPr>
          <a:xfrm>
            <a:off x="8449309" y="2282189"/>
            <a:ext cx="27940" cy="156210"/>
          </a:xfrm>
          <a:custGeom>
            <a:avLst/>
            <a:gdLst/>
            <a:ahLst/>
            <a:cxnLst/>
            <a:rect l="l" t="t" r="r" b="b"/>
            <a:pathLst>
              <a:path w="27940" h="156210">
                <a:moveTo>
                  <a:pt x="0" y="156210"/>
                </a:moveTo>
                <a:lnTo>
                  <a:pt x="27940" y="156210"/>
                </a:lnTo>
                <a:lnTo>
                  <a:pt x="27940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90D2F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0" name="object 260"/>
          <p:cNvSpPr/>
          <p:nvPr/>
        </p:nvSpPr>
        <p:spPr>
          <a:xfrm>
            <a:off x="3757295" y="2247900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9210">
            <a:solidFill>
              <a:srgbClr val="8FD1F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1" name="object 261"/>
          <p:cNvSpPr/>
          <p:nvPr/>
        </p:nvSpPr>
        <p:spPr>
          <a:xfrm>
            <a:off x="7331709" y="2218690"/>
            <a:ext cx="516890" cy="29209"/>
          </a:xfrm>
          <a:custGeom>
            <a:avLst/>
            <a:gdLst/>
            <a:ahLst/>
            <a:cxnLst/>
            <a:rect l="l" t="t" r="r" b="b"/>
            <a:pathLst>
              <a:path w="516889" h="29210">
                <a:moveTo>
                  <a:pt x="0" y="29209"/>
                </a:moveTo>
                <a:lnTo>
                  <a:pt x="516889" y="29209"/>
                </a:lnTo>
                <a:lnTo>
                  <a:pt x="516889" y="0"/>
                </a:lnTo>
                <a:lnTo>
                  <a:pt x="0" y="0"/>
                </a:lnTo>
                <a:lnTo>
                  <a:pt x="0" y="29209"/>
                </a:lnTo>
                <a:close/>
              </a:path>
            </a:pathLst>
          </a:custGeom>
          <a:solidFill>
            <a:srgbClr val="8FD1F2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2" name="object 262"/>
          <p:cNvSpPr/>
          <p:nvPr/>
        </p:nvSpPr>
        <p:spPr>
          <a:xfrm>
            <a:off x="3742689" y="223329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29209">
            <a:solidFill>
              <a:srgbClr val="8FD1F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3" name="object 263"/>
          <p:cNvSpPr/>
          <p:nvPr/>
        </p:nvSpPr>
        <p:spPr>
          <a:xfrm>
            <a:off x="8420101" y="2282189"/>
            <a:ext cx="29209" cy="156210"/>
          </a:xfrm>
          <a:custGeom>
            <a:avLst/>
            <a:gdLst/>
            <a:ahLst/>
            <a:cxnLst/>
            <a:rect l="l" t="t" r="r" b="b"/>
            <a:pathLst>
              <a:path w="29209" h="156210">
                <a:moveTo>
                  <a:pt x="0" y="156210"/>
                </a:moveTo>
                <a:lnTo>
                  <a:pt x="29209" y="156210"/>
                </a:lnTo>
                <a:lnTo>
                  <a:pt x="29209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8FD1F2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4" name="object 264"/>
          <p:cNvSpPr/>
          <p:nvPr/>
        </p:nvSpPr>
        <p:spPr>
          <a:xfrm>
            <a:off x="3785870" y="2275839"/>
            <a:ext cx="0" cy="162560"/>
          </a:xfrm>
          <a:custGeom>
            <a:avLst/>
            <a:gdLst/>
            <a:ahLst/>
            <a:cxnLst/>
            <a:rect l="l" t="t" r="r" b="b"/>
            <a:pathLst>
              <a:path h="162560">
                <a:moveTo>
                  <a:pt x="0" y="0"/>
                </a:moveTo>
                <a:lnTo>
                  <a:pt x="0" y="162560"/>
                </a:lnTo>
              </a:path>
            </a:pathLst>
          </a:custGeom>
          <a:ln w="27939">
            <a:solidFill>
              <a:srgbClr val="8ED1F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5" name="object 265"/>
          <p:cNvSpPr/>
          <p:nvPr/>
        </p:nvSpPr>
        <p:spPr>
          <a:xfrm>
            <a:off x="3771900" y="2261870"/>
            <a:ext cx="4076700" cy="0"/>
          </a:xfrm>
          <a:custGeom>
            <a:avLst/>
            <a:gdLst/>
            <a:ahLst/>
            <a:cxnLst/>
            <a:rect l="l" t="t" r="r" b="b"/>
            <a:pathLst>
              <a:path w="4076700">
                <a:moveTo>
                  <a:pt x="0" y="0"/>
                </a:moveTo>
                <a:lnTo>
                  <a:pt x="4076700" y="0"/>
                </a:lnTo>
              </a:path>
            </a:pathLst>
          </a:custGeom>
          <a:ln w="27940">
            <a:solidFill>
              <a:srgbClr val="8ED1F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6" name="object 266"/>
          <p:cNvSpPr/>
          <p:nvPr/>
        </p:nvSpPr>
        <p:spPr>
          <a:xfrm>
            <a:off x="8390891" y="2282189"/>
            <a:ext cx="29209" cy="156210"/>
          </a:xfrm>
          <a:custGeom>
            <a:avLst/>
            <a:gdLst/>
            <a:ahLst/>
            <a:cxnLst/>
            <a:rect l="l" t="t" r="r" b="b"/>
            <a:pathLst>
              <a:path w="29209" h="156210">
                <a:moveTo>
                  <a:pt x="0" y="156210"/>
                </a:moveTo>
                <a:lnTo>
                  <a:pt x="29209" y="156210"/>
                </a:lnTo>
                <a:lnTo>
                  <a:pt x="29209" y="0"/>
                </a:lnTo>
                <a:lnTo>
                  <a:pt x="0" y="0"/>
                </a:lnTo>
                <a:lnTo>
                  <a:pt x="0" y="156210"/>
                </a:lnTo>
                <a:close/>
              </a:path>
            </a:pathLst>
          </a:custGeom>
          <a:solidFill>
            <a:srgbClr val="8ED1F2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7" name="object 267"/>
          <p:cNvSpPr/>
          <p:nvPr/>
        </p:nvSpPr>
        <p:spPr>
          <a:xfrm>
            <a:off x="3814445" y="230505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350"/>
                </a:lnTo>
              </a:path>
            </a:pathLst>
          </a:custGeom>
          <a:ln w="29210">
            <a:solidFill>
              <a:srgbClr val="8DD1F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8" name="object 268"/>
          <p:cNvSpPr/>
          <p:nvPr/>
        </p:nvSpPr>
        <p:spPr>
          <a:xfrm>
            <a:off x="3799839" y="2290445"/>
            <a:ext cx="4591050" cy="0"/>
          </a:xfrm>
          <a:custGeom>
            <a:avLst/>
            <a:gdLst/>
            <a:ahLst/>
            <a:cxnLst/>
            <a:rect l="l" t="t" r="r" b="b"/>
            <a:pathLst>
              <a:path w="4591050">
                <a:moveTo>
                  <a:pt x="0" y="0"/>
                </a:moveTo>
                <a:lnTo>
                  <a:pt x="4591050" y="0"/>
                </a:lnTo>
              </a:path>
            </a:pathLst>
          </a:custGeom>
          <a:ln w="29210">
            <a:solidFill>
              <a:srgbClr val="8DD1F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9" name="object 269"/>
          <p:cNvSpPr/>
          <p:nvPr/>
        </p:nvSpPr>
        <p:spPr>
          <a:xfrm>
            <a:off x="8376919" y="230505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350"/>
                </a:lnTo>
              </a:path>
            </a:pathLst>
          </a:custGeom>
          <a:ln w="27940">
            <a:solidFill>
              <a:srgbClr val="8DD1F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0" name="object 270"/>
          <p:cNvSpPr/>
          <p:nvPr/>
        </p:nvSpPr>
        <p:spPr>
          <a:xfrm>
            <a:off x="3843654" y="2334261"/>
            <a:ext cx="0" cy="104139"/>
          </a:xfrm>
          <a:custGeom>
            <a:avLst/>
            <a:gdLst/>
            <a:ahLst/>
            <a:cxnLst/>
            <a:rect l="l" t="t" r="r" b="b"/>
            <a:pathLst>
              <a:path h="104139">
                <a:moveTo>
                  <a:pt x="0" y="0"/>
                </a:moveTo>
                <a:lnTo>
                  <a:pt x="0" y="104140"/>
                </a:lnTo>
              </a:path>
            </a:pathLst>
          </a:custGeom>
          <a:ln w="29210">
            <a:solidFill>
              <a:srgbClr val="8CD1F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1" name="object 271"/>
          <p:cNvSpPr/>
          <p:nvPr/>
        </p:nvSpPr>
        <p:spPr>
          <a:xfrm>
            <a:off x="3829050" y="2319654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29209">
            <a:solidFill>
              <a:srgbClr val="8CD1F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2" name="object 272"/>
          <p:cNvSpPr/>
          <p:nvPr/>
        </p:nvSpPr>
        <p:spPr>
          <a:xfrm>
            <a:off x="8348344" y="2334261"/>
            <a:ext cx="0" cy="104139"/>
          </a:xfrm>
          <a:custGeom>
            <a:avLst/>
            <a:gdLst/>
            <a:ahLst/>
            <a:cxnLst/>
            <a:rect l="l" t="t" r="r" b="b"/>
            <a:pathLst>
              <a:path h="104139">
                <a:moveTo>
                  <a:pt x="0" y="0"/>
                </a:moveTo>
                <a:lnTo>
                  <a:pt x="0" y="104139"/>
                </a:lnTo>
              </a:path>
            </a:pathLst>
          </a:custGeom>
          <a:ln w="29209">
            <a:solidFill>
              <a:srgbClr val="8CD1F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3" name="object 273"/>
          <p:cNvSpPr/>
          <p:nvPr/>
        </p:nvSpPr>
        <p:spPr>
          <a:xfrm>
            <a:off x="3872229" y="2362200"/>
            <a:ext cx="0" cy="76200"/>
          </a:xfrm>
          <a:custGeom>
            <a:avLst/>
            <a:gdLst/>
            <a:ahLst/>
            <a:cxnLst/>
            <a:rect l="l" t="t" r="r" b="b"/>
            <a:pathLst>
              <a:path h="76200">
                <a:moveTo>
                  <a:pt x="0" y="0"/>
                </a:moveTo>
                <a:lnTo>
                  <a:pt x="0" y="76200"/>
                </a:lnTo>
              </a:path>
            </a:pathLst>
          </a:custGeom>
          <a:ln w="27939">
            <a:solidFill>
              <a:srgbClr val="8BD1F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4" name="object 274"/>
          <p:cNvSpPr/>
          <p:nvPr/>
        </p:nvSpPr>
        <p:spPr>
          <a:xfrm>
            <a:off x="3858260" y="2348229"/>
            <a:ext cx="4475480" cy="0"/>
          </a:xfrm>
          <a:custGeom>
            <a:avLst/>
            <a:gdLst/>
            <a:ahLst/>
            <a:cxnLst/>
            <a:rect l="l" t="t" r="r" b="b"/>
            <a:pathLst>
              <a:path w="4475480">
                <a:moveTo>
                  <a:pt x="0" y="0"/>
                </a:moveTo>
                <a:lnTo>
                  <a:pt x="4475480" y="0"/>
                </a:lnTo>
              </a:path>
            </a:pathLst>
          </a:custGeom>
          <a:ln w="27940">
            <a:solidFill>
              <a:srgbClr val="8BD1F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5" name="object 275"/>
          <p:cNvSpPr/>
          <p:nvPr/>
        </p:nvSpPr>
        <p:spPr>
          <a:xfrm>
            <a:off x="8319134" y="2362200"/>
            <a:ext cx="0" cy="76200"/>
          </a:xfrm>
          <a:custGeom>
            <a:avLst/>
            <a:gdLst/>
            <a:ahLst/>
            <a:cxnLst/>
            <a:rect l="l" t="t" r="r" b="b"/>
            <a:pathLst>
              <a:path h="76200">
                <a:moveTo>
                  <a:pt x="0" y="0"/>
                </a:moveTo>
                <a:lnTo>
                  <a:pt x="0" y="76200"/>
                </a:lnTo>
              </a:path>
            </a:pathLst>
          </a:custGeom>
          <a:ln w="29210">
            <a:solidFill>
              <a:srgbClr val="8BD1F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6" name="object 276"/>
          <p:cNvSpPr/>
          <p:nvPr/>
        </p:nvSpPr>
        <p:spPr>
          <a:xfrm>
            <a:off x="3900804" y="2391410"/>
            <a:ext cx="0" cy="46990"/>
          </a:xfrm>
          <a:custGeom>
            <a:avLst/>
            <a:gdLst/>
            <a:ahLst/>
            <a:cxnLst/>
            <a:rect l="l" t="t" r="r" b="b"/>
            <a:pathLst>
              <a:path h="46989">
                <a:moveTo>
                  <a:pt x="0" y="0"/>
                </a:moveTo>
                <a:lnTo>
                  <a:pt x="0" y="46990"/>
                </a:lnTo>
              </a:path>
            </a:pathLst>
          </a:custGeom>
          <a:ln w="29210">
            <a:solidFill>
              <a:srgbClr val="8AD1F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7" name="object 277"/>
          <p:cNvSpPr/>
          <p:nvPr/>
        </p:nvSpPr>
        <p:spPr>
          <a:xfrm>
            <a:off x="3886200" y="2376804"/>
            <a:ext cx="4418330" cy="0"/>
          </a:xfrm>
          <a:custGeom>
            <a:avLst/>
            <a:gdLst/>
            <a:ahLst/>
            <a:cxnLst/>
            <a:rect l="l" t="t" r="r" b="b"/>
            <a:pathLst>
              <a:path w="4418330">
                <a:moveTo>
                  <a:pt x="0" y="0"/>
                </a:moveTo>
                <a:lnTo>
                  <a:pt x="4418330" y="0"/>
                </a:lnTo>
              </a:path>
            </a:pathLst>
          </a:custGeom>
          <a:ln w="29209">
            <a:solidFill>
              <a:srgbClr val="8AD1F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8" name="object 278"/>
          <p:cNvSpPr/>
          <p:nvPr/>
        </p:nvSpPr>
        <p:spPr>
          <a:xfrm>
            <a:off x="8290559" y="2391410"/>
            <a:ext cx="0" cy="46990"/>
          </a:xfrm>
          <a:custGeom>
            <a:avLst/>
            <a:gdLst/>
            <a:ahLst/>
            <a:cxnLst/>
            <a:rect l="l" t="t" r="r" b="b"/>
            <a:pathLst>
              <a:path h="46989">
                <a:moveTo>
                  <a:pt x="0" y="0"/>
                </a:moveTo>
                <a:lnTo>
                  <a:pt x="0" y="46989"/>
                </a:lnTo>
              </a:path>
            </a:pathLst>
          </a:custGeom>
          <a:ln w="27939">
            <a:solidFill>
              <a:srgbClr val="8AD1F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9" name="object 279"/>
          <p:cNvSpPr/>
          <p:nvPr/>
        </p:nvSpPr>
        <p:spPr>
          <a:xfrm>
            <a:off x="3915410" y="2406014"/>
            <a:ext cx="4361180" cy="0"/>
          </a:xfrm>
          <a:custGeom>
            <a:avLst/>
            <a:gdLst/>
            <a:ahLst/>
            <a:cxnLst/>
            <a:rect l="l" t="t" r="r" b="b"/>
            <a:pathLst>
              <a:path w="4361180">
                <a:moveTo>
                  <a:pt x="0" y="0"/>
                </a:moveTo>
                <a:lnTo>
                  <a:pt x="4361180" y="0"/>
                </a:lnTo>
              </a:path>
            </a:pathLst>
          </a:custGeom>
          <a:ln w="29210">
            <a:solidFill>
              <a:srgbClr val="89D1F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0" name="object 280"/>
          <p:cNvSpPr/>
          <p:nvPr/>
        </p:nvSpPr>
        <p:spPr>
          <a:xfrm>
            <a:off x="3944620" y="2429510"/>
            <a:ext cx="4302760" cy="0"/>
          </a:xfrm>
          <a:custGeom>
            <a:avLst/>
            <a:gdLst/>
            <a:ahLst/>
            <a:cxnLst/>
            <a:rect l="l" t="t" r="r" b="b"/>
            <a:pathLst>
              <a:path w="4302759">
                <a:moveTo>
                  <a:pt x="0" y="0"/>
                </a:moveTo>
                <a:lnTo>
                  <a:pt x="4302759" y="0"/>
                </a:lnTo>
              </a:path>
            </a:pathLst>
          </a:custGeom>
          <a:ln w="17780">
            <a:solidFill>
              <a:srgbClr val="88D0F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1" name="object 281"/>
          <p:cNvSpPr/>
          <p:nvPr/>
        </p:nvSpPr>
        <p:spPr>
          <a:xfrm>
            <a:off x="1752600" y="152400"/>
            <a:ext cx="8686800" cy="1739900"/>
          </a:xfrm>
          <a:custGeom>
            <a:avLst/>
            <a:gdLst/>
            <a:ahLst/>
            <a:cxnLst/>
            <a:rect l="l" t="t" r="r" b="b"/>
            <a:pathLst>
              <a:path w="8686800" h="1739900">
                <a:moveTo>
                  <a:pt x="8686800" y="0"/>
                </a:moveTo>
                <a:lnTo>
                  <a:pt x="0" y="0"/>
                </a:lnTo>
                <a:lnTo>
                  <a:pt x="0" y="1739900"/>
                </a:lnTo>
                <a:lnTo>
                  <a:pt x="8686800" y="1739900"/>
                </a:lnTo>
                <a:lnTo>
                  <a:pt x="8686800" y="0"/>
                </a:lnTo>
                <a:close/>
              </a:path>
            </a:pathLst>
          </a:custGeom>
          <a:solidFill>
            <a:srgbClr val="007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2" name="object 282"/>
          <p:cNvSpPr/>
          <p:nvPr/>
        </p:nvSpPr>
        <p:spPr>
          <a:xfrm>
            <a:off x="1752600" y="152400"/>
            <a:ext cx="8686800" cy="1739900"/>
          </a:xfrm>
          <a:custGeom>
            <a:avLst/>
            <a:gdLst/>
            <a:ahLst/>
            <a:cxnLst/>
            <a:rect l="l" t="t" r="r" b="b"/>
            <a:pathLst>
              <a:path w="8686800" h="1739900">
                <a:moveTo>
                  <a:pt x="4343400" y="1739900"/>
                </a:moveTo>
                <a:lnTo>
                  <a:pt x="0" y="1739900"/>
                </a:lnTo>
                <a:lnTo>
                  <a:pt x="0" y="0"/>
                </a:lnTo>
                <a:lnTo>
                  <a:pt x="8686800" y="0"/>
                </a:lnTo>
                <a:lnTo>
                  <a:pt x="8686800" y="1739900"/>
                </a:lnTo>
                <a:lnTo>
                  <a:pt x="4343400" y="1739900"/>
                </a:lnTo>
                <a:close/>
              </a:path>
            </a:pathLst>
          </a:custGeom>
          <a:ln w="38097">
            <a:solidFill>
              <a:srgbClr val="FF66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3" name="object 283"/>
          <p:cNvSpPr/>
          <p:nvPr/>
        </p:nvSpPr>
        <p:spPr>
          <a:xfrm>
            <a:off x="1988819" y="981710"/>
            <a:ext cx="8255000" cy="0"/>
          </a:xfrm>
          <a:custGeom>
            <a:avLst/>
            <a:gdLst/>
            <a:ahLst/>
            <a:cxnLst/>
            <a:rect l="l" t="t" r="r" b="b"/>
            <a:pathLst>
              <a:path w="8255000">
                <a:moveTo>
                  <a:pt x="0" y="0"/>
                </a:moveTo>
                <a:lnTo>
                  <a:pt x="8255000" y="0"/>
                </a:lnTo>
              </a:path>
            </a:pathLst>
          </a:custGeom>
          <a:ln w="266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4" name="object 284"/>
          <p:cNvSpPr/>
          <p:nvPr/>
        </p:nvSpPr>
        <p:spPr>
          <a:xfrm>
            <a:off x="1968500" y="961389"/>
            <a:ext cx="8255000" cy="0"/>
          </a:xfrm>
          <a:custGeom>
            <a:avLst/>
            <a:gdLst/>
            <a:ahLst/>
            <a:cxnLst/>
            <a:rect l="l" t="t" r="r" b="b"/>
            <a:pathLst>
              <a:path w="8255000">
                <a:moveTo>
                  <a:pt x="0" y="0"/>
                </a:moveTo>
                <a:lnTo>
                  <a:pt x="8255000" y="0"/>
                </a:lnTo>
              </a:path>
            </a:pathLst>
          </a:custGeom>
          <a:ln w="2667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5" name="object 285"/>
          <p:cNvSpPr/>
          <p:nvPr/>
        </p:nvSpPr>
        <p:spPr>
          <a:xfrm>
            <a:off x="5826760" y="1408430"/>
            <a:ext cx="922019" cy="0"/>
          </a:xfrm>
          <a:custGeom>
            <a:avLst/>
            <a:gdLst/>
            <a:ahLst/>
            <a:cxnLst/>
            <a:rect l="l" t="t" r="r" b="b"/>
            <a:pathLst>
              <a:path w="922020">
                <a:moveTo>
                  <a:pt x="0" y="0"/>
                </a:moveTo>
                <a:lnTo>
                  <a:pt x="922019" y="0"/>
                </a:lnTo>
              </a:path>
            </a:pathLst>
          </a:custGeom>
          <a:ln w="266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6" name="object 286"/>
          <p:cNvSpPr txBox="1">
            <a:spLocks noGrp="1"/>
          </p:cNvSpPr>
          <p:nvPr>
            <p:ph type="title"/>
          </p:nvPr>
        </p:nvSpPr>
        <p:spPr>
          <a:xfrm>
            <a:off x="1955801" y="552450"/>
            <a:ext cx="8271509" cy="44371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spcBef>
                <a:spcPts val="100"/>
              </a:spcBef>
            </a:pPr>
            <a:r>
              <a:rPr sz="2800" spc="-5" dirty="0">
                <a:latin typeface="Comic Sans MS"/>
                <a:cs typeface="Comic Sans MS"/>
              </a:rPr>
              <a:t>Reduci</a:t>
            </a:r>
            <a:r>
              <a:rPr lang="en-US" sz="2800" spc="-5" dirty="0">
                <a:latin typeface="Comic Sans MS"/>
                <a:cs typeface="Comic Sans MS"/>
              </a:rPr>
              <a:t>ng </a:t>
            </a:r>
            <a:r>
              <a:rPr sz="2800" spc="-5" dirty="0">
                <a:latin typeface="Comic Sans MS"/>
                <a:cs typeface="Comic Sans MS"/>
              </a:rPr>
              <a:t>probabili</a:t>
            </a:r>
            <a:r>
              <a:rPr lang="en-US" sz="2800" spc="-5" dirty="0">
                <a:latin typeface="Comic Sans MS"/>
                <a:cs typeface="Comic Sans MS"/>
              </a:rPr>
              <a:t>ty of encounter sea turtle-gear</a:t>
            </a:r>
            <a:endParaRPr sz="2800" dirty="0">
              <a:latin typeface="Comic Sans MS"/>
              <a:cs typeface="Comic Sans MS"/>
            </a:endParaRPr>
          </a:p>
        </p:txBody>
      </p:sp>
      <p:sp>
        <p:nvSpPr>
          <p:cNvPr id="287" name="object 287"/>
          <p:cNvSpPr/>
          <p:nvPr/>
        </p:nvSpPr>
        <p:spPr>
          <a:xfrm>
            <a:off x="5806441" y="1388110"/>
            <a:ext cx="922019" cy="0"/>
          </a:xfrm>
          <a:custGeom>
            <a:avLst/>
            <a:gdLst/>
            <a:ahLst/>
            <a:cxnLst/>
            <a:rect l="l" t="t" r="r" b="b"/>
            <a:pathLst>
              <a:path w="922020">
                <a:moveTo>
                  <a:pt x="0" y="0"/>
                </a:moveTo>
                <a:lnTo>
                  <a:pt x="922019" y="0"/>
                </a:lnTo>
              </a:path>
            </a:pathLst>
          </a:custGeom>
          <a:ln w="2667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8" name="object 288"/>
          <p:cNvSpPr/>
          <p:nvPr/>
        </p:nvSpPr>
        <p:spPr>
          <a:xfrm>
            <a:off x="9351009" y="3025139"/>
            <a:ext cx="283210" cy="109220"/>
          </a:xfrm>
          <a:custGeom>
            <a:avLst/>
            <a:gdLst/>
            <a:ahLst/>
            <a:cxnLst/>
            <a:rect l="l" t="t" r="r" b="b"/>
            <a:pathLst>
              <a:path w="283209" h="109219">
                <a:moveTo>
                  <a:pt x="0" y="0"/>
                </a:moveTo>
                <a:lnTo>
                  <a:pt x="283210" y="0"/>
                </a:lnTo>
                <a:lnTo>
                  <a:pt x="283210" y="109220"/>
                </a:lnTo>
                <a:lnTo>
                  <a:pt x="0" y="109220"/>
                </a:lnTo>
                <a:lnTo>
                  <a:pt x="0" y="0"/>
                </a:lnTo>
                <a:close/>
              </a:path>
            </a:pathLst>
          </a:custGeom>
          <a:ln w="13970">
            <a:solidFill>
              <a:srgbClr val="A7C7E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9" name="object 289"/>
          <p:cNvSpPr/>
          <p:nvPr/>
        </p:nvSpPr>
        <p:spPr>
          <a:xfrm>
            <a:off x="9351009" y="3025139"/>
            <a:ext cx="283210" cy="109220"/>
          </a:xfrm>
          <a:custGeom>
            <a:avLst/>
            <a:gdLst/>
            <a:ahLst/>
            <a:cxnLst/>
            <a:rect l="l" t="t" r="r" b="b"/>
            <a:pathLst>
              <a:path w="283209" h="109219">
                <a:moveTo>
                  <a:pt x="0" y="0"/>
                </a:moveTo>
                <a:lnTo>
                  <a:pt x="283210" y="0"/>
                </a:lnTo>
                <a:lnTo>
                  <a:pt x="283210" y="109220"/>
                </a:lnTo>
                <a:lnTo>
                  <a:pt x="0" y="109220"/>
                </a:lnTo>
                <a:lnTo>
                  <a:pt x="0" y="0"/>
                </a:lnTo>
                <a:close/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0" name="object 290"/>
          <p:cNvSpPr/>
          <p:nvPr/>
        </p:nvSpPr>
        <p:spPr>
          <a:xfrm>
            <a:off x="9351009" y="3201670"/>
            <a:ext cx="283210" cy="109220"/>
          </a:xfrm>
          <a:custGeom>
            <a:avLst/>
            <a:gdLst/>
            <a:ahLst/>
            <a:cxnLst/>
            <a:rect l="l" t="t" r="r" b="b"/>
            <a:pathLst>
              <a:path w="283209" h="109220">
                <a:moveTo>
                  <a:pt x="0" y="0"/>
                </a:moveTo>
                <a:lnTo>
                  <a:pt x="283210" y="0"/>
                </a:lnTo>
                <a:lnTo>
                  <a:pt x="283210" y="109219"/>
                </a:lnTo>
                <a:lnTo>
                  <a:pt x="0" y="109219"/>
                </a:lnTo>
                <a:lnTo>
                  <a:pt x="0" y="0"/>
                </a:lnTo>
                <a:close/>
              </a:path>
            </a:pathLst>
          </a:custGeom>
          <a:ln w="13969">
            <a:solidFill>
              <a:srgbClr val="7F7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1" name="object 291"/>
          <p:cNvSpPr/>
          <p:nvPr/>
        </p:nvSpPr>
        <p:spPr>
          <a:xfrm>
            <a:off x="9351009" y="3201670"/>
            <a:ext cx="283210" cy="109220"/>
          </a:xfrm>
          <a:custGeom>
            <a:avLst/>
            <a:gdLst/>
            <a:ahLst/>
            <a:cxnLst/>
            <a:rect l="l" t="t" r="r" b="b"/>
            <a:pathLst>
              <a:path w="283209" h="109220">
                <a:moveTo>
                  <a:pt x="0" y="0"/>
                </a:moveTo>
                <a:lnTo>
                  <a:pt x="283210" y="0"/>
                </a:lnTo>
                <a:lnTo>
                  <a:pt x="283210" y="109219"/>
                </a:lnTo>
                <a:lnTo>
                  <a:pt x="0" y="109219"/>
                </a:lnTo>
                <a:lnTo>
                  <a:pt x="0" y="0"/>
                </a:lnTo>
                <a:close/>
              </a:path>
            </a:pathLst>
          </a:custGeom>
          <a:ln w="1396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2" name="object 292"/>
          <p:cNvSpPr txBox="1"/>
          <p:nvPr/>
        </p:nvSpPr>
        <p:spPr>
          <a:xfrm>
            <a:off x="9712190" y="2998040"/>
            <a:ext cx="147320" cy="321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12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0" u="none" strike="noStrike" kern="1200" cap="none" spc="-2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</a:t>
            </a:r>
            <a:r>
              <a:rPr kumimoji="0" sz="1000" b="0" i="0" u="none" strike="noStrike" kern="1200" cap="none" spc="-1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.05</a:t>
            </a: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9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0" u="none" strike="noStrike" kern="1200" cap="none" spc="-1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0.1</a:t>
            </a: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93" name="object 293"/>
          <p:cNvSpPr/>
          <p:nvPr/>
        </p:nvSpPr>
        <p:spPr>
          <a:xfrm>
            <a:off x="9351009" y="3378200"/>
            <a:ext cx="283210" cy="107950"/>
          </a:xfrm>
          <a:custGeom>
            <a:avLst/>
            <a:gdLst/>
            <a:ahLst/>
            <a:cxnLst/>
            <a:rect l="l" t="t" r="r" b="b"/>
            <a:pathLst>
              <a:path w="283209" h="107950">
                <a:moveTo>
                  <a:pt x="0" y="0"/>
                </a:moveTo>
                <a:lnTo>
                  <a:pt x="283210" y="0"/>
                </a:lnTo>
                <a:lnTo>
                  <a:pt x="283210" y="107950"/>
                </a:lnTo>
                <a:lnTo>
                  <a:pt x="0" y="107950"/>
                </a:lnTo>
                <a:lnTo>
                  <a:pt x="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4" name="object 294"/>
          <p:cNvSpPr/>
          <p:nvPr/>
        </p:nvSpPr>
        <p:spPr>
          <a:xfrm>
            <a:off x="9351009" y="3378200"/>
            <a:ext cx="283210" cy="107950"/>
          </a:xfrm>
          <a:custGeom>
            <a:avLst/>
            <a:gdLst/>
            <a:ahLst/>
            <a:cxnLst/>
            <a:rect l="l" t="t" r="r" b="b"/>
            <a:pathLst>
              <a:path w="283209" h="107950">
                <a:moveTo>
                  <a:pt x="0" y="0"/>
                </a:moveTo>
                <a:lnTo>
                  <a:pt x="283210" y="0"/>
                </a:lnTo>
                <a:lnTo>
                  <a:pt x="283210" y="107950"/>
                </a:lnTo>
                <a:lnTo>
                  <a:pt x="0" y="107950"/>
                </a:lnTo>
                <a:lnTo>
                  <a:pt x="0" y="0"/>
                </a:lnTo>
                <a:close/>
              </a:path>
            </a:pathLst>
          </a:custGeom>
          <a:ln w="13970">
            <a:solidFill>
              <a:srgbClr val="3F3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5" name="object 295"/>
          <p:cNvSpPr/>
          <p:nvPr/>
        </p:nvSpPr>
        <p:spPr>
          <a:xfrm>
            <a:off x="9351009" y="3378200"/>
            <a:ext cx="283210" cy="107950"/>
          </a:xfrm>
          <a:custGeom>
            <a:avLst/>
            <a:gdLst/>
            <a:ahLst/>
            <a:cxnLst/>
            <a:rect l="l" t="t" r="r" b="b"/>
            <a:pathLst>
              <a:path w="283209" h="107950">
                <a:moveTo>
                  <a:pt x="0" y="0"/>
                </a:moveTo>
                <a:lnTo>
                  <a:pt x="283210" y="0"/>
                </a:lnTo>
                <a:lnTo>
                  <a:pt x="283210" y="107950"/>
                </a:lnTo>
                <a:lnTo>
                  <a:pt x="0" y="107950"/>
                </a:lnTo>
                <a:lnTo>
                  <a:pt x="0" y="0"/>
                </a:lnTo>
                <a:close/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6" name="object 296"/>
          <p:cNvSpPr/>
          <p:nvPr/>
        </p:nvSpPr>
        <p:spPr>
          <a:xfrm>
            <a:off x="9351009" y="3554729"/>
            <a:ext cx="283210" cy="107950"/>
          </a:xfrm>
          <a:custGeom>
            <a:avLst/>
            <a:gdLst/>
            <a:ahLst/>
            <a:cxnLst/>
            <a:rect l="l" t="t" r="r" b="b"/>
            <a:pathLst>
              <a:path w="283209" h="107950">
                <a:moveTo>
                  <a:pt x="0" y="0"/>
                </a:moveTo>
                <a:lnTo>
                  <a:pt x="283210" y="0"/>
                </a:lnTo>
                <a:lnTo>
                  <a:pt x="283210" y="107950"/>
                </a:lnTo>
                <a:lnTo>
                  <a:pt x="0" y="107950"/>
                </a:lnTo>
                <a:lnTo>
                  <a:pt x="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7" name="object 297"/>
          <p:cNvSpPr/>
          <p:nvPr/>
        </p:nvSpPr>
        <p:spPr>
          <a:xfrm>
            <a:off x="9351009" y="3554729"/>
            <a:ext cx="283210" cy="107950"/>
          </a:xfrm>
          <a:custGeom>
            <a:avLst/>
            <a:gdLst/>
            <a:ahLst/>
            <a:cxnLst/>
            <a:rect l="l" t="t" r="r" b="b"/>
            <a:pathLst>
              <a:path w="283209" h="107950">
                <a:moveTo>
                  <a:pt x="0" y="0"/>
                </a:moveTo>
                <a:lnTo>
                  <a:pt x="283210" y="0"/>
                </a:lnTo>
                <a:lnTo>
                  <a:pt x="283210" y="107950"/>
                </a:lnTo>
                <a:lnTo>
                  <a:pt x="0" y="107950"/>
                </a:lnTo>
                <a:lnTo>
                  <a:pt x="0" y="0"/>
                </a:lnTo>
                <a:close/>
              </a:path>
            </a:pathLst>
          </a:custGeom>
          <a:ln w="13970">
            <a:solidFill>
              <a:srgbClr val="0000C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8" name="object 298"/>
          <p:cNvSpPr/>
          <p:nvPr/>
        </p:nvSpPr>
        <p:spPr>
          <a:xfrm>
            <a:off x="9351009" y="3554729"/>
            <a:ext cx="283210" cy="107950"/>
          </a:xfrm>
          <a:custGeom>
            <a:avLst/>
            <a:gdLst/>
            <a:ahLst/>
            <a:cxnLst/>
            <a:rect l="l" t="t" r="r" b="b"/>
            <a:pathLst>
              <a:path w="283209" h="107950">
                <a:moveTo>
                  <a:pt x="0" y="0"/>
                </a:moveTo>
                <a:lnTo>
                  <a:pt x="283210" y="0"/>
                </a:lnTo>
                <a:lnTo>
                  <a:pt x="283210" y="107950"/>
                </a:lnTo>
                <a:lnTo>
                  <a:pt x="0" y="107950"/>
                </a:lnTo>
                <a:lnTo>
                  <a:pt x="0" y="0"/>
                </a:lnTo>
                <a:close/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9" name="object 299"/>
          <p:cNvSpPr/>
          <p:nvPr/>
        </p:nvSpPr>
        <p:spPr>
          <a:xfrm>
            <a:off x="9351009" y="3731259"/>
            <a:ext cx="283210" cy="107950"/>
          </a:xfrm>
          <a:custGeom>
            <a:avLst/>
            <a:gdLst/>
            <a:ahLst/>
            <a:cxnLst/>
            <a:rect l="l" t="t" r="r" b="b"/>
            <a:pathLst>
              <a:path w="283209" h="107950">
                <a:moveTo>
                  <a:pt x="0" y="0"/>
                </a:moveTo>
                <a:lnTo>
                  <a:pt x="283210" y="0"/>
                </a:lnTo>
                <a:lnTo>
                  <a:pt x="283210" y="107950"/>
                </a:lnTo>
                <a:lnTo>
                  <a:pt x="0" y="107950"/>
                </a:lnTo>
                <a:lnTo>
                  <a:pt x="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0" name="object 300"/>
          <p:cNvSpPr/>
          <p:nvPr/>
        </p:nvSpPr>
        <p:spPr>
          <a:xfrm>
            <a:off x="9351009" y="3731259"/>
            <a:ext cx="283210" cy="107950"/>
          </a:xfrm>
          <a:custGeom>
            <a:avLst/>
            <a:gdLst/>
            <a:ahLst/>
            <a:cxnLst/>
            <a:rect l="l" t="t" r="r" b="b"/>
            <a:pathLst>
              <a:path w="283209" h="107950">
                <a:moveTo>
                  <a:pt x="0" y="0"/>
                </a:moveTo>
                <a:lnTo>
                  <a:pt x="283210" y="0"/>
                </a:lnTo>
                <a:lnTo>
                  <a:pt x="283210" y="107950"/>
                </a:lnTo>
                <a:lnTo>
                  <a:pt x="0" y="107950"/>
                </a:lnTo>
                <a:lnTo>
                  <a:pt x="0" y="0"/>
                </a:lnTo>
                <a:close/>
              </a:path>
            </a:pathLst>
          </a:custGeom>
          <a:ln w="13970">
            <a:solidFill>
              <a:srgbClr val="BFF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1" name="object 301"/>
          <p:cNvSpPr/>
          <p:nvPr/>
        </p:nvSpPr>
        <p:spPr>
          <a:xfrm>
            <a:off x="9351009" y="3731259"/>
            <a:ext cx="283210" cy="107950"/>
          </a:xfrm>
          <a:custGeom>
            <a:avLst/>
            <a:gdLst/>
            <a:ahLst/>
            <a:cxnLst/>
            <a:rect l="l" t="t" r="r" b="b"/>
            <a:pathLst>
              <a:path w="283209" h="107950">
                <a:moveTo>
                  <a:pt x="0" y="0"/>
                </a:moveTo>
                <a:lnTo>
                  <a:pt x="283210" y="0"/>
                </a:lnTo>
                <a:lnTo>
                  <a:pt x="283210" y="107950"/>
                </a:lnTo>
                <a:lnTo>
                  <a:pt x="0" y="107950"/>
                </a:lnTo>
                <a:lnTo>
                  <a:pt x="0" y="0"/>
                </a:lnTo>
                <a:close/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2" name="object 302"/>
          <p:cNvSpPr/>
          <p:nvPr/>
        </p:nvSpPr>
        <p:spPr>
          <a:xfrm>
            <a:off x="9351009" y="3907790"/>
            <a:ext cx="283210" cy="107950"/>
          </a:xfrm>
          <a:custGeom>
            <a:avLst/>
            <a:gdLst/>
            <a:ahLst/>
            <a:cxnLst/>
            <a:rect l="l" t="t" r="r" b="b"/>
            <a:pathLst>
              <a:path w="283209" h="107950">
                <a:moveTo>
                  <a:pt x="0" y="0"/>
                </a:moveTo>
                <a:lnTo>
                  <a:pt x="283210" y="0"/>
                </a:lnTo>
                <a:lnTo>
                  <a:pt x="283210" y="107950"/>
                </a:lnTo>
                <a:lnTo>
                  <a:pt x="0" y="107950"/>
                </a:lnTo>
                <a:lnTo>
                  <a:pt x="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3" name="object 303"/>
          <p:cNvSpPr/>
          <p:nvPr/>
        </p:nvSpPr>
        <p:spPr>
          <a:xfrm>
            <a:off x="9351009" y="3907790"/>
            <a:ext cx="283210" cy="107950"/>
          </a:xfrm>
          <a:custGeom>
            <a:avLst/>
            <a:gdLst/>
            <a:ahLst/>
            <a:cxnLst/>
            <a:rect l="l" t="t" r="r" b="b"/>
            <a:pathLst>
              <a:path w="283209" h="107950">
                <a:moveTo>
                  <a:pt x="0" y="0"/>
                </a:moveTo>
                <a:lnTo>
                  <a:pt x="283210" y="0"/>
                </a:lnTo>
                <a:lnTo>
                  <a:pt x="283210" y="107950"/>
                </a:lnTo>
                <a:lnTo>
                  <a:pt x="0" y="107950"/>
                </a:lnTo>
                <a:lnTo>
                  <a:pt x="0" y="0"/>
                </a:lnTo>
                <a:close/>
              </a:path>
            </a:pathLst>
          </a:custGeom>
          <a:ln w="13970">
            <a:solidFill>
              <a:srgbClr val="7FFF7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4" name="object 304"/>
          <p:cNvSpPr/>
          <p:nvPr/>
        </p:nvSpPr>
        <p:spPr>
          <a:xfrm>
            <a:off x="9351009" y="3907790"/>
            <a:ext cx="283210" cy="107950"/>
          </a:xfrm>
          <a:custGeom>
            <a:avLst/>
            <a:gdLst/>
            <a:ahLst/>
            <a:cxnLst/>
            <a:rect l="l" t="t" r="r" b="b"/>
            <a:pathLst>
              <a:path w="283209" h="107950">
                <a:moveTo>
                  <a:pt x="0" y="0"/>
                </a:moveTo>
                <a:lnTo>
                  <a:pt x="283210" y="0"/>
                </a:lnTo>
                <a:lnTo>
                  <a:pt x="283210" y="107950"/>
                </a:lnTo>
                <a:lnTo>
                  <a:pt x="0" y="107950"/>
                </a:lnTo>
                <a:lnTo>
                  <a:pt x="0" y="0"/>
                </a:lnTo>
                <a:close/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5" name="object 305"/>
          <p:cNvSpPr/>
          <p:nvPr/>
        </p:nvSpPr>
        <p:spPr>
          <a:xfrm>
            <a:off x="9351009" y="4083050"/>
            <a:ext cx="283210" cy="109220"/>
          </a:xfrm>
          <a:custGeom>
            <a:avLst/>
            <a:gdLst/>
            <a:ahLst/>
            <a:cxnLst/>
            <a:rect l="l" t="t" r="r" b="b"/>
            <a:pathLst>
              <a:path w="283209" h="109220">
                <a:moveTo>
                  <a:pt x="0" y="0"/>
                </a:moveTo>
                <a:lnTo>
                  <a:pt x="283210" y="0"/>
                </a:lnTo>
                <a:lnTo>
                  <a:pt x="283210" y="109219"/>
                </a:lnTo>
                <a:lnTo>
                  <a:pt x="0" y="109219"/>
                </a:lnTo>
                <a:lnTo>
                  <a:pt x="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6" name="object 306"/>
          <p:cNvSpPr/>
          <p:nvPr/>
        </p:nvSpPr>
        <p:spPr>
          <a:xfrm>
            <a:off x="9351009" y="4083050"/>
            <a:ext cx="283210" cy="109220"/>
          </a:xfrm>
          <a:custGeom>
            <a:avLst/>
            <a:gdLst/>
            <a:ahLst/>
            <a:cxnLst/>
            <a:rect l="l" t="t" r="r" b="b"/>
            <a:pathLst>
              <a:path w="283209" h="109220">
                <a:moveTo>
                  <a:pt x="0" y="0"/>
                </a:moveTo>
                <a:lnTo>
                  <a:pt x="283210" y="0"/>
                </a:lnTo>
                <a:lnTo>
                  <a:pt x="283210" y="109219"/>
                </a:lnTo>
                <a:lnTo>
                  <a:pt x="0" y="109219"/>
                </a:lnTo>
                <a:lnTo>
                  <a:pt x="0" y="0"/>
                </a:lnTo>
                <a:close/>
              </a:path>
            </a:pathLst>
          </a:custGeom>
          <a:ln w="13970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7" name="object 307"/>
          <p:cNvSpPr/>
          <p:nvPr/>
        </p:nvSpPr>
        <p:spPr>
          <a:xfrm>
            <a:off x="9351009" y="4083050"/>
            <a:ext cx="283210" cy="109220"/>
          </a:xfrm>
          <a:custGeom>
            <a:avLst/>
            <a:gdLst/>
            <a:ahLst/>
            <a:cxnLst/>
            <a:rect l="l" t="t" r="r" b="b"/>
            <a:pathLst>
              <a:path w="283209" h="109220">
                <a:moveTo>
                  <a:pt x="0" y="0"/>
                </a:moveTo>
                <a:lnTo>
                  <a:pt x="283210" y="0"/>
                </a:lnTo>
                <a:lnTo>
                  <a:pt x="283210" y="109219"/>
                </a:lnTo>
                <a:lnTo>
                  <a:pt x="0" y="109219"/>
                </a:lnTo>
                <a:lnTo>
                  <a:pt x="0" y="0"/>
                </a:lnTo>
                <a:close/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8" name="object 308"/>
          <p:cNvSpPr/>
          <p:nvPr/>
        </p:nvSpPr>
        <p:spPr>
          <a:xfrm>
            <a:off x="9351009" y="4259579"/>
            <a:ext cx="283210" cy="109220"/>
          </a:xfrm>
          <a:custGeom>
            <a:avLst/>
            <a:gdLst/>
            <a:ahLst/>
            <a:cxnLst/>
            <a:rect l="l" t="t" r="r" b="b"/>
            <a:pathLst>
              <a:path w="283209" h="109220">
                <a:moveTo>
                  <a:pt x="0" y="0"/>
                </a:moveTo>
                <a:lnTo>
                  <a:pt x="283210" y="0"/>
                </a:lnTo>
                <a:lnTo>
                  <a:pt x="283210" y="109220"/>
                </a:lnTo>
                <a:lnTo>
                  <a:pt x="0" y="109220"/>
                </a:lnTo>
                <a:lnTo>
                  <a:pt x="0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9" name="object 309"/>
          <p:cNvSpPr/>
          <p:nvPr/>
        </p:nvSpPr>
        <p:spPr>
          <a:xfrm>
            <a:off x="9351009" y="4259579"/>
            <a:ext cx="283210" cy="109220"/>
          </a:xfrm>
          <a:custGeom>
            <a:avLst/>
            <a:gdLst/>
            <a:ahLst/>
            <a:cxnLst/>
            <a:rect l="l" t="t" r="r" b="b"/>
            <a:pathLst>
              <a:path w="283209" h="109220">
                <a:moveTo>
                  <a:pt x="0" y="0"/>
                </a:moveTo>
                <a:lnTo>
                  <a:pt x="283210" y="0"/>
                </a:lnTo>
                <a:lnTo>
                  <a:pt x="283210" y="109220"/>
                </a:lnTo>
                <a:lnTo>
                  <a:pt x="0" y="109220"/>
                </a:lnTo>
                <a:lnTo>
                  <a:pt x="0" y="0"/>
                </a:lnTo>
                <a:close/>
              </a:path>
            </a:pathLst>
          </a:custGeom>
          <a:ln w="13970">
            <a:solidFill>
              <a:srgbClr val="00AF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0" name="object 310"/>
          <p:cNvSpPr/>
          <p:nvPr/>
        </p:nvSpPr>
        <p:spPr>
          <a:xfrm>
            <a:off x="9351009" y="4259579"/>
            <a:ext cx="283210" cy="109220"/>
          </a:xfrm>
          <a:custGeom>
            <a:avLst/>
            <a:gdLst/>
            <a:ahLst/>
            <a:cxnLst/>
            <a:rect l="l" t="t" r="r" b="b"/>
            <a:pathLst>
              <a:path w="283209" h="109220">
                <a:moveTo>
                  <a:pt x="0" y="0"/>
                </a:moveTo>
                <a:lnTo>
                  <a:pt x="283210" y="0"/>
                </a:lnTo>
                <a:lnTo>
                  <a:pt x="283210" y="109220"/>
                </a:lnTo>
                <a:lnTo>
                  <a:pt x="0" y="109220"/>
                </a:lnTo>
                <a:lnTo>
                  <a:pt x="0" y="0"/>
                </a:lnTo>
                <a:close/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1" name="object 311"/>
          <p:cNvSpPr/>
          <p:nvPr/>
        </p:nvSpPr>
        <p:spPr>
          <a:xfrm>
            <a:off x="9351009" y="4436109"/>
            <a:ext cx="283210" cy="107950"/>
          </a:xfrm>
          <a:custGeom>
            <a:avLst/>
            <a:gdLst/>
            <a:ahLst/>
            <a:cxnLst/>
            <a:rect l="l" t="t" r="r" b="b"/>
            <a:pathLst>
              <a:path w="283209" h="107950">
                <a:moveTo>
                  <a:pt x="0" y="0"/>
                </a:moveTo>
                <a:lnTo>
                  <a:pt x="283210" y="0"/>
                </a:lnTo>
                <a:lnTo>
                  <a:pt x="283210" y="107950"/>
                </a:lnTo>
                <a:lnTo>
                  <a:pt x="0" y="107950"/>
                </a:lnTo>
                <a:lnTo>
                  <a:pt x="0" y="0"/>
                </a:lnTo>
                <a:close/>
              </a:path>
            </a:pathLst>
          </a:custGeom>
          <a:solidFill>
            <a:srgbClr val="FFFFD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2" name="object 312"/>
          <p:cNvSpPr/>
          <p:nvPr/>
        </p:nvSpPr>
        <p:spPr>
          <a:xfrm>
            <a:off x="9351009" y="4436109"/>
            <a:ext cx="283210" cy="107950"/>
          </a:xfrm>
          <a:custGeom>
            <a:avLst/>
            <a:gdLst/>
            <a:ahLst/>
            <a:cxnLst/>
            <a:rect l="l" t="t" r="r" b="b"/>
            <a:pathLst>
              <a:path w="283209" h="107950">
                <a:moveTo>
                  <a:pt x="0" y="0"/>
                </a:moveTo>
                <a:lnTo>
                  <a:pt x="283210" y="0"/>
                </a:lnTo>
                <a:lnTo>
                  <a:pt x="283210" y="107950"/>
                </a:lnTo>
                <a:lnTo>
                  <a:pt x="0" y="107950"/>
                </a:lnTo>
                <a:lnTo>
                  <a:pt x="0" y="0"/>
                </a:lnTo>
                <a:close/>
              </a:path>
            </a:pathLst>
          </a:custGeom>
          <a:ln w="13970">
            <a:solidFill>
              <a:srgbClr val="FFFFD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3" name="object 313"/>
          <p:cNvSpPr/>
          <p:nvPr/>
        </p:nvSpPr>
        <p:spPr>
          <a:xfrm>
            <a:off x="9351009" y="4436109"/>
            <a:ext cx="283210" cy="107950"/>
          </a:xfrm>
          <a:custGeom>
            <a:avLst/>
            <a:gdLst/>
            <a:ahLst/>
            <a:cxnLst/>
            <a:rect l="l" t="t" r="r" b="b"/>
            <a:pathLst>
              <a:path w="283209" h="107950">
                <a:moveTo>
                  <a:pt x="0" y="0"/>
                </a:moveTo>
                <a:lnTo>
                  <a:pt x="283210" y="0"/>
                </a:lnTo>
                <a:lnTo>
                  <a:pt x="283210" y="107950"/>
                </a:lnTo>
                <a:lnTo>
                  <a:pt x="0" y="107950"/>
                </a:lnTo>
                <a:lnTo>
                  <a:pt x="0" y="0"/>
                </a:lnTo>
                <a:close/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4" name="object 314"/>
          <p:cNvSpPr/>
          <p:nvPr/>
        </p:nvSpPr>
        <p:spPr>
          <a:xfrm>
            <a:off x="9351009" y="4612640"/>
            <a:ext cx="283210" cy="107950"/>
          </a:xfrm>
          <a:custGeom>
            <a:avLst/>
            <a:gdLst/>
            <a:ahLst/>
            <a:cxnLst/>
            <a:rect l="l" t="t" r="r" b="b"/>
            <a:pathLst>
              <a:path w="283209" h="107950">
                <a:moveTo>
                  <a:pt x="0" y="0"/>
                </a:moveTo>
                <a:lnTo>
                  <a:pt x="283210" y="0"/>
                </a:lnTo>
                <a:lnTo>
                  <a:pt x="283210" y="107950"/>
                </a:lnTo>
                <a:lnTo>
                  <a:pt x="0" y="107950"/>
                </a:lnTo>
                <a:lnTo>
                  <a:pt x="0" y="0"/>
                </a:lnTo>
                <a:close/>
              </a:path>
            </a:pathLst>
          </a:custGeom>
          <a:solidFill>
            <a:srgbClr val="F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5" name="object 315"/>
          <p:cNvSpPr/>
          <p:nvPr/>
        </p:nvSpPr>
        <p:spPr>
          <a:xfrm>
            <a:off x="9351009" y="4612640"/>
            <a:ext cx="283210" cy="107950"/>
          </a:xfrm>
          <a:custGeom>
            <a:avLst/>
            <a:gdLst/>
            <a:ahLst/>
            <a:cxnLst/>
            <a:rect l="l" t="t" r="r" b="b"/>
            <a:pathLst>
              <a:path w="283209" h="107950">
                <a:moveTo>
                  <a:pt x="0" y="0"/>
                </a:moveTo>
                <a:lnTo>
                  <a:pt x="283210" y="0"/>
                </a:lnTo>
                <a:lnTo>
                  <a:pt x="283210" y="107950"/>
                </a:lnTo>
                <a:lnTo>
                  <a:pt x="0" y="107950"/>
                </a:lnTo>
                <a:lnTo>
                  <a:pt x="0" y="0"/>
                </a:lnTo>
                <a:close/>
              </a:path>
            </a:pathLst>
          </a:custGeom>
          <a:ln w="13970">
            <a:solidFill>
              <a:srgbClr val="FFF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6" name="object 316"/>
          <p:cNvSpPr/>
          <p:nvPr/>
        </p:nvSpPr>
        <p:spPr>
          <a:xfrm>
            <a:off x="9351009" y="4612640"/>
            <a:ext cx="283210" cy="107950"/>
          </a:xfrm>
          <a:custGeom>
            <a:avLst/>
            <a:gdLst/>
            <a:ahLst/>
            <a:cxnLst/>
            <a:rect l="l" t="t" r="r" b="b"/>
            <a:pathLst>
              <a:path w="283209" h="107950">
                <a:moveTo>
                  <a:pt x="0" y="0"/>
                </a:moveTo>
                <a:lnTo>
                  <a:pt x="283210" y="0"/>
                </a:lnTo>
                <a:lnTo>
                  <a:pt x="283210" y="107950"/>
                </a:lnTo>
                <a:lnTo>
                  <a:pt x="0" y="107950"/>
                </a:lnTo>
                <a:lnTo>
                  <a:pt x="0" y="0"/>
                </a:lnTo>
                <a:close/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7" name="object 317"/>
          <p:cNvSpPr txBox="1"/>
          <p:nvPr/>
        </p:nvSpPr>
        <p:spPr>
          <a:xfrm>
            <a:off x="8444231" y="4560570"/>
            <a:ext cx="343535" cy="303288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2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9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238125" algn="l"/>
              </a:tabLst>
              <a:defRPr/>
            </a:pPr>
            <a:r>
              <a:rPr kumimoji="0" sz="1000" b="0" i="0" u="heavy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>
                  <a:solidFill>
                    <a:srgbClr val="BFBFBF"/>
                  </a:solidFill>
                </a:uFill>
                <a:latin typeface="Times New Roman"/>
                <a:ea typeface="+mn-ea"/>
                <a:cs typeface="Times New Roman"/>
              </a:rPr>
              <a:t>  </a:t>
            </a:r>
            <a:r>
              <a:rPr kumimoji="0" sz="1000" b="0" i="0" u="heavy" strike="noStrike" kern="1200" cap="none" spc="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>
                  <a:solidFill>
                    <a:srgbClr val="BFBFBF"/>
                  </a:solidFill>
                </a:uFill>
                <a:latin typeface="Times New Roman"/>
                <a:ea typeface="+mn-ea"/>
                <a:cs typeface="Times New Roman"/>
              </a:rPr>
              <a:t> </a:t>
            </a:r>
            <a:r>
              <a:rPr kumimoji="0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	</a:t>
            </a:r>
            <a:r>
              <a:rPr kumimoji="0" sz="1000" b="0" i="0" u="heavy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>
                  <a:solidFill>
                    <a:srgbClr val="BFBFBF"/>
                  </a:solidFill>
                </a:uFill>
                <a:latin typeface="Times New Roman"/>
                <a:ea typeface="+mn-ea"/>
                <a:cs typeface="Times New Roman"/>
              </a:rPr>
              <a:t> </a:t>
            </a:r>
            <a:r>
              <a:rPr kumimoji="0" sz="1000" b="0" i="0" u="heavy" strike="noStrike" kern="1200" cap="none" spc="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>
                  <a:solidFill>
                    <a:srgbClr val="BFBFBF"/>
                  </a:solidFill>
                </a:uFill>
                <a:latin typeface="Times New Roman"/>
                <a:ea typeface="+mn-ea"/>
                <a:cs typeface="Times New Roman"/>
              </a:rPr>
              <a:t> </a:t>
            </a: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</p:txBody>
      </p:sp>
      <p:sp>
        <p:nvSpPr>
          <p:cNvPr id="318" name="object 318"/>
          <p:cNvSpPr/>
          <p:nvPr/>
        </p:nvSpPr>
        <p:spPr>
          <a:xfrm>
            <a:off x="9351009" y="4789170"/>
            <a:ext cx="283210" cy="107950"/>
          </a:xfrm>
          <a:custGeom>
            <a:avLst/>
            <a:gdLst/>
            <a:ahLst/>
            <a:cxnLst/>
            <a:rect l="l" t="t" r="r" b="b"/>
            <a:pathLst>
              <a:path w="283209" h="107950">
                <a:moveTo>
                  <a:pt x="0" y="0"/>
                </a:moveTo>
                <a:lnTo>
                  <a:pt x="283210" y="0"/>
                </a:lnTo>
                <a:lnTo>
                  <a:pt x="283210" y="107949"/>
                </a:lnTo>
                <a:lnTo>
                  <a:pt x="0" y="107949"/>
                </a:lnTo>
                <a:lnTo>
                  <a:pt x="0" y="0"/>
                </a:lnTo>
                <a:close/>
              </a:path>
            </a:pathLst>
          </a:custGeom>
          <a:solidFill>
            <a:srgbClr val="FFFF3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9" name="object 319"/>
          <p:cNvSpPr/>
          <p:nvPr/>
        </p:nvSpPr>
        <p:spPr>
          <a:xfrm>
            <a:off x="9351009" y="4789170"/>
            <a:ext cx="283210" cy="107950"/>
          </a:xfrm>
          <a:custGeom>
            <a:avLst/>
            <a:gdLst/>
            <a:ahLst/>
            <a:cxnLst/>
            <a:rect l="l" t="t" r="r" b="b"/>
            <a:pathLst>
              <a:path w="283209" h="107950">
                <a:moveTo>
                  <a:pt x="0" y="0"/>
                </a:moveTo>
                <a:lnTo>
                  <a:pt x="283210" y="0"/>
                </a:lnTo>
                <a:lnTo>
                  <a:pt x="283210" y="107949"/>
                </a:lnTo>
                <a:lnTo>
                  <a:pt x="0" y="107949"/>
                </a:lnTo>
                <a:lnTo>
                  <a:pt x="0" y="0"/>
                </a:lnTo>
                <a:close/>
              </a:path>
            </a:pathLst>
          </a:custGeom>
          <a:ln w="13970">
            <a:solidFill>
              <a:srgbClr val="FFFF3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0" name="object 320"/>
          <p:cNvSpPr/>
          <p:nvPr/>
        </p:nvSpPr>
        <p:spPr>
          <a:xfrm>
            <a:off x="9351009" y="4789170"/>
            <a:ext cx="283210" cy="107950"/>
          </a:xfrm>
          <a:custGeom>
            <a:avLst/>
            <a:gdLst/>
            <a:ahLst/>
            <a:cxnLst/>
            <a:rect l="l" t="t" r="r" b="b"/>
            <a:pathLst>
              <a:path w="283209" h="107950">
                <a:moveTo>
                  <a:pt x="0" y="0"/>
                </a:moveTo>
                <a:lnTo>
                  <a:pt x="283210" y="0"/>
                </a:lnTo>
                <a:lnTo>
                  <a:pt x="283210" y="107949"/>
                </a:lnTo>
                <a:lnTo>
                  <a:pt x="0" y="107949"/>
                </a:lnTo>
                <a:lnTo>
                  <a:pt x="0" y="0"/>
                </a:lnTo>
                <a:close/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1" name="object 321"/>
          <p:cNvSpPr/>
          <p:nvPr/>
        </p:nvSpPr>
        <p:spPr>
          <a:xfrm>
            <a:off x="9351009" y="4965700"/>
            <a:ext cx="283210" cy="107950"/>
          </a:xfrm>
          <a:custGeom>
            <a:avLst/>
            <a:gdLst/>
            <a:ahLst/>
            <a:cxnLst/>
            <a:rect l="l" t="t" r="r" b="b"/>
            <a:pathLst>
              <a:path w="283209" h="107950">
                <a:moveTo>
                  <a:pt x="0" y="0"/>
                </a:moveTo>
                <a:lnTo>
                  <a:pt x="283210" y="0"/>
                </a:lnTo>
                <a:lnTo>
                  <a:pt x="283210" y="107950"/>
                </a:lnTo>
                <a:lnTo>
                  <a:pt x="0" y="107950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2" name="object 322"/>
          <p:cNvSpPr/>
          <p:nvPr/>
        </p:nvSpPr>
        <p:spPr>
          <a:xfrm>
            <a:off x="9351009" y="4965700"/>
            <a:ext cx="283210" cy="107950"/>
          </a:xfrm>
          <a:custGeom>
            <a:avLst/>
            <a:gdLst/>
            <a:ahLst/>
            <a:cxnLst/>
            <a:rect l="l" t="t" r="r" b="b"/>
            <a:pathLst>
              <a:path w="283209" h="107950">
                <a:moveTo>
                  <a:pt x="0" y="0"/>
                </a:moveTo>
                <a:lnTo>
                  <a:pt x="283210" y="0"/>
                </a:lnTo>
                <a:lnTo>
                  <a:pt x="283210" y="107950"/>
                </a:lnTo>
                <a:lnTo>
                  <a:pt x="0" y="107950"/>
                </a:lnTo>
                <a:lnTo>
                  <a:pt x="0" y="0"/>
                </a:lnTo>
                <a:close/>
              </a:path>
            </a:pathLst>
          </a:custGeom>
          <a:ln w="13970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3" name="object 323"/>
          <p:cNvSpPr/>
          <p:nvPr/>
        </p:nvSpPr>
        <p:spPr>
          <a:xfrm>
            <a:off x="9351009" y="4965700"/>
            <a:ext cx="283210" cy="107950"/>
          </a:xfrm>
          <a:custGeom>
            <a:avLst/>
            <a:gdLst/>
            <a:ahLst/>
            <a:cxnLst/>
            <a:rect l="l" t="t" r="r" b="b"/>
            <a:pathLst>
              <a:path w="283209" h="107950">
                <a:moveTo>
                  <a:pt x="0" y="0"/>
                </a:moveTo>
                <a:lnTo>
                  <a:pt x="283210" y="0"/>
                </a:lnTo>
                <a:lnTo>
                  <a:pt x="283210" y="107950"/>
                </a:lnTo>
                <a:lnTo>
                  <a:pt x="0" y="107950"/>
                </a:lnTo>
                <a:lnTo>
                  <a:pt x="0" y="0"/>
                </a:lnTo>
                <a:close/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4" name="object 324"/>
          <p:cNvSpPr/>
          <p:nvPr/>
        </p:nvSpPr>
        <p:spPr>
          <a:xfrm>
            <a:off x="9351009" y="5140959"/>
            <a:ext cx="283210" cy="109220"/>
          </a:xfrm>
          <a:custGeom>
            <a:avLst/>
            <a:gdLst/>
            <a:ahLst/>
            <a:cxnLst/>
            <a:rect l="l" t="t" r="r" b="b"/>
            <a:pathLst>
              <a:path w="283209" h="109220">
                <a:moveTo>
                  <a:pt x="0" y="0"/>
                </a:moveTo>
                <a:lnTo>
                  <a:pt x="283210" y="0"/>
                </a:lnTo>
                <a:lnTo>
                  <a:pt x="283210" y="109219"/>
                </a:lnTo>
                <a:lnTo>
                  <a:pt x="0" y="109219"/>
                </a:lnTo>
                <a:lnTo>
                  <a:pt x="0" y="0"/>
                </a:lnTo>
                <a:close/>
              </a:path>
            </a:pathLst>
          </a:custGeom>
          <a:solidFill>
            <a:srgbClr val="FFB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5" name="object 325"/>
          <p:cNvSpPr/>
          <p:nvPr/>
        </p:nvSpPr>
        <p:spPr>
          <a:xfrm>
            <a:off x="9351009" y="5140959"/>
            <a:ext cx="283210" cy="109220"/>
          </a:xfrm>
          <a:custGeom>
            <a:avLst/>
            <a:gdLst/>
            <a:ahLst/>
            <a:cxnLst/>
            <a:rect l="l" t="t" r="r" b="b"/>
            <a:pathLst>
              <a:path w="283209" h="109220">
                <a:moveTo>
                  <a:pt x="0" y="0"/>
                </a:moveTo>
                <a:lnTo>
                  <a:pt x="283210" y="0"/>
                </a:lnTo>
                <a:lnTo>
                  <a:pt x="283210" y="109219"/>
                </a:lnTo>
                <a:lnTo>
                  <a:pt x="0" y="109219"/>
                </a:lnTo>
                <a:lnTo>
                  <a:pt x="0" y="0"/>
                </a:lnTo>
                <a:close/>
              </a:path>
            </a:pathLst>
          </a:custGeom>
          <a:ln w="13970">
            <a:solidFill>
              <a:srgbClr val="FFBF7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6" name="object 326"/>
          <p:cNvSpPr/>
          <p:nvPr/>
        </p:nvSpPr>
        <p:spPr>
          <a:xfrm>
            <a:off x="9351009" y="5140959"/>
            <a:ext cx="283210" cy="109220"/>
          </a:xfrm>
          <a:custGeom>
            <a:avLst/>
            <a:gdLst/>
            <a:ahLst/>
            <a:cxnLst/>
            <a:rect l="l" t="t" r="r" b="b"/>
            <a:pathLst>
              <a:path w="283209" h="109220">
                <a:moveTo>
                  <a:pt x="0" y="0"/>
                </a:moveTo>
                <a:lnTo>
                  <a:pt x="283210" y="0"/>
                </a:lnTo>
                <a:lnTo>
                  <a:pt x="283210" y="109219"/>
                </a:lnTo>
                <a:lnTo>
                  <a:pt x="0" y="109219"/>
                </a:lnTo>
                <a:lnTo>
                  <a:pt x="0" y="0"/>
                </a:lnTo>
                <a:close/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7" name="object 327"/>
          <p:cNvSpPr/>
          <p:nvPr/>
        </p:nvSpPr>
        <p:spPr>
          <a:xfrm>
            <a:off x="9351009" y="5317490"/>
            <a:ext cx="283210" cy="109220"/>
          </a:xfrm>
          <a:custGeom>
            <a:avLst/>
            <a:gdLst/>
            <a:ahLst/>
            <a:cxnLst/>
            <a:rect l="l" t="t" r="r" b="b"/>
            <a:pathLst>
              <a:path w="283209" h="109220">
                <a:moveTo>
                  <a:pt x="0" y="0"/>
                </a:moveTo>
                <a:lnTo>
                  <a:pt x="283210" y="0"/>
                </a:lnTo>
                <a:lnTo>
                  <a:pt x="283210" y="109220"/>
                </a:lnTo>
                <a:lnTo>
                  <a:pt x="0" y="109220"/>
                </a:lnTo>
                <a:lnTo>
                  <a:pt x="0" y="0"/>
                </a:lnTo>
                <a:close/>
              </a:path>
            </a:pathLst>
          </a:custGeom>
          <a:solidFill>
            <a:srgbClr val="FF9F3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8" name="object 328"/>
          <p:cNvSpPr/>
          <p:nvPr/>
        </p:nvSpPr>
        <p:spPr>
          <a:xfrm>
            <a:off x="9351009" y="5317490"/>
            <a:ext cx="283210" cy="109220"/>
          </a:xfrm>
          <a:custGeom>
            <a:avLst/>
            <a:gdLst/>
            <a:ahLst/>
            <a:cxnLst/>
            <a:rect l="l" t="t" r="r" b="b"/>
            <a:pathLst>
              <a:path w="283209" h="109220">
                <a:moveTo>
                  <a:pt x="0" y="0"/>
                </a:moveTo>
                <a:lnTo>
                  <a:pt x="283210" y="0"/>
                </a:lnTo>
                <a:lnTo>
                  <a:pt x="283210" y="109220"/>
                </a:lnTo>
                <a:lnTo>
                  <a:pt x="0" y="109220"/>
                </a:lnTo>
                <a:lnTo>
                  <a:pt x="0" y="0"/>
                </a:lnTo>
                <a:close/>
              </a:path>
            </a:pathLst>
          </a:custGeom>
          <a:ln w="13970">
            <a:solidFill>
              <a:srgbClr val="FF9F3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9" name="object 329"/>
          <p:cNvSpPr/>
          <p:nvPr/>
        </p:nvSpPr>
        <p:spPr>
          <a:xfrm>
            <a:off x="9351009" y="5317490"/>
            <a:ext cx="283210" cy="109220"/>
          </a:xfrm>
          <a:custGeom>
            <a:avLst/>
            <a:gdLst/>
            <a:ahLst/>
            <a:cxnLst/>
            <a:rect l="l" t="t" r="r" b="b"/>
            <a:pathLst>
              <a:path w="283209" h="109220">
                <a:moveTo>
                  <a:pt x="0" y="0"/>
                </a:moveTo>
                <a:lnTo>
                  <a:pt x="283210" y="0"/>
                </a:lnTo>
                <a:lnTo>
                  <a:pt x="283210" y="109220"/>
                </a:lnTo>
                <a:lnTo>
                  <a:pt x="0" y="109220"/>
                </a:lnTo>
                <a:lnTo>
                  <a:pt x="0" y="0"/>
                </a:lnTo>
                <a:close/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0" name="object 330"/>
          <p:cNvSpPr txBox="1"/>
          <p:nvPr/>
        </p:nvSpPr>
        <p:spPr>
          <a:xfrm>
            <a:off x="8444231" y="5265420"/>
            <a:ext cx="343535" cy="303288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2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9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238125" algn="l"/>
              </a:tabLst>
              <a:defRPr/>
            </a:pPr>
            <a:r>
              <a:rPr kumimoji="0" sz="1000" b="0" i="0" u="heavy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>
                  <a:solidFill>
                    <a:srgbClr val="BFBFBF"/>
                  </a:solidFill>
                </a:uFill>
                <a:latin typeface="Times New Roman"/>
                <a:ea typeface="+mn-ea"/>
                <a:cs typeface="Times New Roman"/>
              </a:rPr>
              <a:t>  </a:t>
            </a:r>
            <a:r>
              <a:rPr kumimoji="0" sz="1000" b="0" i="0" u="heavy" strike="noStrike" kern="1200" cap="none" spc="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>
                  <a:solidFill>
                    <a:srgbClr val="BFBFBF"/>
                  </a:solidFill>
                </a:uFill>
                <a:latin typeface="Times New Roman"/>
                <a:ea typeface="+mn-ea"/>
                <a:cs typeface="Times New Roman"/>
              </a:rPr>
              <a:t> </a:t>
            </a:r>
            <a:r>
              <a:rPr kumimoji="0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	</a:t>
            </a:r>
            <a:r>
              <a:rPr kumimoji="0" sz="1000" b="0" i="0" u="heavy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>
                  <a:solidFill>
                    <a:srgbClr val="BFBFBF"/>
                  </a:solidFill>
                </a:uFill>
                <a:latin typeface="Times New Roman"/>
                <a:ea typeface="+mn-ea"/>
                <a:cs typeface="Times New Roman"/>
              </a:rPr>
              <a:t> </a:t>
            </a:r>
            <a:r>
              <a:rPr kumimoji="0" sz="1000" b="0" i="0" u="heavy" strike="noStrike" kern="1200" cap="none" spc="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>
                  <a:solidFill>
                    <a:srgbClr val="BFBFBF"/>
                  </a:solidFill>
                </a:uFill>
                <a:latin typeface="Times New Roman"/>
                <a:ea typeface="+mn-ea"/>
                <a:cs typeface="Times New Roman"/>
              </a:rPr>
              <a:t> </a:t>
            </a: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</p:txBody>
      </p:sp>
      <p:sp>
        <p:nvSpPr>
          <p:cNvPr id="331" name="object 331"/>
          <p:cNvSpPr/>
          <p:nvPr/>
        </p:nvSpPr>
        <p:spPr>
          <a:xfrm>
            <a:off x="9351009" y="5494020"/>
            <a:ext cx="283210" cy="109220"/>
          </a:xfrm>
          <a:custGeom>
            <a:avLst/>
            <a:gdLst/>
            <a:ahLst/>
            <a:cxnLst/>
            <a:rect l="l" t="t" r="r" b="b"/>
            <a:pathLst>
              <a:path w="283209" h="109220">
                <a:moveTo>
                  <a:pt x="0" y="0"/>
                </a:moveTo>
                <a:lnTo>
                  <a:pt x="283210" y="0"/>
                </a:lnTo>
                <a:lnTo>
                  <a:pt x="283210" y="109219"/>
                </a:lnTo>
                <a:lnTo>
                  <a:pt x="0" y="109219"/>
                </a:lnTo>
                <a:lnTo>
                  <a:pt x="0" y="0"/>
                </a:lnTo>
                <a:close/>
              </a:path>
            </a:pathLst>
          </a:custGeom>
          <a:solidFill>
            <a:srgbClr val="FF7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2" name="object 332"/>
          <p:cNvSpPr/>
          <p:nvPr/>
        </p:nvSpPr>
        <p:spPr>
          <a:xfrm>
            <a:off x="9351009" y="5494020"/>
            <a:ext cx="283210" cy="109220"/>
          </a:xfrm>
          <a:custGeom>
            <a:avLst/>
            <a:gdLst/>
            <a:ahLst/>
            <a:cxnLst/>
            <a:rect l="l" t="t" r="r" b="b"/>
            <a:pathLst>
              <a:path w="283209" h="109220">
                <a:moveTo>
                  <a:pt x="0" y="0"/>
                </a:moveTo>
                <a:lnTo>
                  <a:pt x="283210" y="0"/>
                </a:lnTo>
                <a:lnTo>
                  <a:pt x="283210" y="109219"/>
                </a:lnTo>
                <a:lnTo>
                  <a:pt x="0" y="109219"/>
                </a:lnTo>
                <a:lnTo>
                  <a:pt x="0" y="0"/>
                </a:lnTo>
                <a:close/>
              </a:path>
            </a:pathLst>
          </a:custGeom>
          <a:ln w="13970">
            <a:solidFill>
              <a:srgbClr val="FF7F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3" name="object 333"/>
          <p:cNvSpPr/>
          <p:nvPr/>
        </p:nvSpPr>
        <p:spPr>
          <a:xfrm>
            <a:off x="9351009" y="5494020"/>
            <a:ext cx="283210" cy="109220"/>
          </a:xfrm>
          <a:custGeom>
            <a:avLst/>
            <a:gdLst/>
            <a:ahLst/>
            <a:cxnLst/>
            <a:rect l="l" t="t" r="r" b="b"/>
            <a:pathLst>
              <a:path w="283209" h="109220">
                <a:moveTo>
                  <a:pt x="0" y="0"/>
                </a:moveTo>
                <a:lnTo>
                  <a:pt x="283210" y="0"/>
                </a:lnTo>
                <a:lnTo>
                  <a:pt x="283210" y="109219"/>
                </a:lnTo>
                <a:lnTo>
                  <a:pt x="0" y="109219"/>
                </a:lnTo>
                <a:lnTo>
                  <a:pt x="0" y="0"/>
                </a:lnTo>
                <a:close/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4" name="object 334"/>
          <p:cNvSpPr/>
          <p:nvPr/>
        </p:nvSpPr>
        <p:spPr>
          <a:xfrm>
            <a:off x="9351009" y="5670550"/>
            <a:ext cx="283210" cy="107950"/>
          </a:xfrm>
          <a:custGeom>
            <a:avLst/>
            <a:gdLst/>
            <a:ahLst/>
            <a:cxnLst/>
            <a:rect l="l" t="t" r="r" b="b"/>
            <a:pathLst>
              <a:path w="283209" h="107950">
                <a:moveTo>
                  <a:pt x="0" y="0"/>
                </a:moveTo>
                <a:lnTo>
                  <a:pt x="283210" y="0"/>
                </a:lnTo>
                <a:lnTo>
                  <a:pt x="283210" y="107950"/>
                </a:lnTo>
                <a:lnTo>
                  <a:pt x="0" y="107950"/>
                </a:lnTo>
                <a:lnTo>
                  <a:pt x="0" y="0"/>
                </a:lnTo>
                <a:close/>
              </a:path>
            </a:pathLst>
          </a:custGeom>
          <a:solidFill>
            <a:srgbClr val="BF5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5" name="object 335"/>
          <p:cNvSpPr/>
          <p:nvPr/>
        </p:nvSpPr>
        <p:spPr>
          <a:xfrm>
            <a:off x="9351009" y="5670550"/>
            <a:ext cx="283210" cy="107950"/>
          </a:xfrm>
          <a:custGeom>
            <a:avLst/>
            <a:gdLst/>
            <a:ahLst/>
            <a:cxnLst/>
            <a:rect l="l" t="t" r="r" b="b"/>
            <a:pathLst>
              <a:path w="283209" h="107950">
                <a:moveTo>
                  <a:pt x="0" y="0"/>
                </a:moveTo>
                <a:lnTo>
                  <a:pt x="283210" y="0"/>
                </a:lnTo>
                <a:lnTo>
                  <a:pt x="283210" y="107950"/>
                </a:lnTo>
                <a:lnTo>
                  <a:pt x="0" y="107950"/>
                </a:lnTo>
                <a:lnTo>
                  <a:pt x="0" y="0"/>
                </a:lnTo>
                <a:close/>
              </a:path>
            </a:pathLst>
          </a:custGeom>
          <a:ln w="13970">
            <a:solidFill>
              <a:srgbClr val="BF5F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6" name="object 336"/>
          <p:cNvSpPr/>
          <p:nvPr/>
        </p:nvSpPr>
        <p:spPr>
          <a:xfrm>
            <a:off x="9351009" y="5670550"/>
            <a:ext cx="283210" cy="107950"/>
          </a:xfrm>
          <a:custGeom>
            <a:avLst/>
            <a:gdLst/>
            <a:ahLst/>
            <a:cxnLst/>
            <a:rect l="l" t="t" r="r" b="b"/>
            <a:pathLst>
              <a:path w="283209" h="107950">
                <a:moveTo>
                  <a:pt x="0" y="0"/>
                </a:moveTo>
                <a:lnTo>
                  <a:pt x="283210" y="0"/>
                </a:lnTo>
                <a:lnTo>
                  <a:pt x="283210" y="107950"/>
                </a:lnTo>
                <a:lnTo>
                  <a:pt x="0" y="107950"/>
                </a:lnTo>
                <a:lnTo>
                  <a:pt x="0" y="0"/>
                </a:lnTo>
                <a:close/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7" name="object 337"/>
          <p:cNvSpPr/>
          <p:nvPr/>
        </p:nvSpPr>
        <p:spPr>
          <a:xfrm>
            <a:off x="9351009" y="5847079"/>
            <a:ext cx="283210" cy="107950"/>
          </a:xfrm>
          <a:custGeom>
            <a:avLst/>
            <a:gdLst/>
            <a:ahLst/>
            <a:cxnLst/>
            <a:rect l="l" t="t" r="r" b="b"/>
            <a:pathLst>
              <a:path w="283209" h="107950">
                <a:moveTo>
                  <a:pt x="0" y="0"/>
                </a:moveTo>
                <a:lnTo>
                  <a:pt x="283210" y="0"/>
                </a:lnTo>
                <a:lnTo>
                  <a:pt x="283210" y="107950"/>
                </a:lnTo>
                <a:lnTo>
                  <a:pt x="0" y="107950"/>
                </a:lnTo>
                <a:lnTo>
                  <a:pt x="0" y="0"/>
                </a:lnTo>
                <a:close/>
              </a:path>
            </a:pathLst>
          </a:custGeom>
          <a:solidFill>
            <a:srgbClr val="FFB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8" name="object 338"/>
          <p:cNvSpPr/>
          <p:nvPr/>
        </p:nvSpPr>
        <p:spPr>
          <a:xfrm>
            <a:off x="9351009" y="5847079"/>
            <a:ext cx="283210" cy="107950"/>
          </a:xfrm>
          <a:custGeom>
            <a:avLst/>
            <a:gdLst/>
            <a:ahLst/>
            <a:cxnLst/>
            <a:rect l="l" t="t" r="r" b="b"/>
            <a:pathLst>
              <a:path w="283209" h="107950">
                <a:moveTo>
                  <a:pt x="0" y="0"/>
                </a:moveTo>
                <a:lnTo>
                  <a:pt x="283210" y="0"/>
                </a:lnTo>
                <a:lnTo>
                  <a:pt x="283210" y="107950"/>
                </a:lnTo>
                <a:lnTo>
                  <a:pt x="0" y="107950"/>
                </a:lnTo>
                <a:lnTo>
                  <a:pt x="0" y="0"/>
                </a:lnTo>
                <a:close/>
              </a:path>
            </a:pathLst>
          </a:custGeom>
          <a:ln w="13970">
            <a:solidFill>
              <a:srgbClr val="F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9" name="object 339"/>
          <p:cNvSpPr/>
          <p:nvPr/>
        </p:nvSpPr>
        <p:spPr>
          <a:xfrm>
            <a:off x="9351009" y="5847079"/>
            <a:ext cx="283210" cy="107950"/>
          </a:xfrm>
          <a:custGeom>
            <a:avLst/>
            <a:gdLst/>
            <a:ahLst/>
            <a:cxnLst/>
            <a:rect l="l" t="t" r="r" b="b"/>
            <a:pathLst>
              <a:path w="283209" h="107950">
                <a:moveTo>
                  <a:pt x="0" y="0"/>
                </a:moveTo>
                <a:lnTo>
                  <a:pt x="283210" y="0"/>
                </a:lnTo>
                <a:lnTo>
                  <a:pt x="283210" y="107950"/>
                </a:lnTo>
                <a:lnTo>
                  <a:pt x="0" y="107950"/>
                </a:lnTo>
                <a:lnTo>
                  <a:pt x="0" y="0"/>
                </a:lnTo>
                <a:close/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0" name="object 340"/>
          <p:cNvSpPr/>
          <p:nvPr/>
        </p:nvSpPr>
        <p:spPr>
          <a:xfrm>
            <a:off x="9351009" y="6023609"/>
            <a:ext cx="283210" cy="107950"/>
          </a:xfrm>
          <a:custGeom>
            <a:avLst/>
            <a:gdLst/>
            <a:ahLst/>
            <a:cxnLst/>
            <a:rect l="l" t="t" r="r" b="b"/>
            <a:pathLst>
              <a:path w="283209" h="107950">
                <a:moveTo>
                  <a:pt x="0" y="0"/>
                </a:moveTo>
                <a:lnTo>
                  <a:pt x="283210" y="0"/>
                </a:lnTo>
                <a:lnTo>
                  <a:pt x="283210" y="107949"/>
                </a:lnTo>
                <a:lnTo>
                  <a:pt x="0" y="107949"/>
                </a:lnTo>
                <a:lnTo>
                  <a:pt x="0" y="0"/>
                </a:lnTo>
                <a:close/>
              </a:path>
            </a:pathLst>
          </a:custGeom>
          <a:solidFill>
            <a:srgbClr val="FF7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1" name="object 341"/>
          <p:cNvSpPr/>
          <p:nvPr/>
        </p:nvSpPr>
        <p:spPr>
          <a:xfrm>
            <a:off x="9351009" y="6023609"/>
            <a:ext cx="283210" cy="107950"/>
          </a:xfrm>
          <a:custGeom>
            <a:avLst/>
            <a:gdLst/>
            <a:ahLst/>
            <a:cxnLst/>
            <a:rect l="l" t="t" r="r" b="b"/>
            <a:pathLst>
              <a:path w="283209" h="107950">
                <a:moveTo>
                  <a:pt x="0" y="0"/>
                </a:moveTo>
                <a:lnTo>
                  <a:pt x="283210" y="0"/>
                </a:lnTo>
                <a:lnTo>
                  <a:pt x="283210" y="107949"/>
                </a:lnTo>
                <a:lnTo>
                  <a:pt x="0" y="107949"/>
                </a:lnTo>
                <a:lnTo>
                  <a:pt x="0" y="0"/>
                </a:lnTo>
                <a:close/>
              </a:path>
            </a:pathLst>
          </a:custGeom>
          <a:ln w="13970">
            <a:solidFill>
              <a:srgbClr val="FF7F7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2" name="object 342"/>
          <p:cNvSpPr/>
          <p:nvPr/>
        </p:nvSpPr>
        <p:spPr>
          <a:xfrm>
            <a:off x="9351009" y="6023609"/>
            <a:ext cx="283210" cy="107950"/>
          </a:xfrm>
          <a:custGeom>
            <a:avLst/>
            <a:gdLst/>
            <a:ahLst/>
            <a:cxnLst/>
            <a:rect l="l" t="t" r="r" b="b"/>
            <a:pathLst>
              <a:path w="283209" h="107950">
                <a:moveTo>
                  <a:pt x="0" y="0"/>
                </a:moveTo>
                <a:lnTo>
                  <a:pt x="283210" y="0"/>
                </a:lnTo>
                <a:lnTo>
                  <a:pt x="283210" y="107949"/>
                </a:lnTo>
                <a:lnTo>
                  <a:pt x="0" y="107949"/>
                </a:lnTo>
                <a:lnTo>
                  <a:pt x="0" y="0"/>
                </a:lnTo>
                <a:close/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3" name="object 343"/>
          <p:cNvSpPr/>
          <p:nvPr/>
        </p:nvSpPr>
        <p:spPr>
          <a:xfrm>
            <a:off x="9351009" y="6198870"/>
            <a:ext cx="283210" cy="109220"/>
          </a:xfrm>
          <a:custGeom>
            <a:avLst/>
            <a:gdLst/>
            <a:ahLst/>
            <a:cxnLst/>
            <a:rect l="l" t="t" r="r" b="b"/>
            <a:pathLst>
              <a:path w="283209" h="109220">
                <a:moveTo>
                  <a:pt x="0" y="0"/>
                </a:moveTo>
                <a:lnTo>
                  <a:pt x="283210" y="0"/>
                </a:lnTo>
                <a:lnTo>
                  <a:pt x="283210" y="109219"/>
                </a:lnTo>
                <a:lnTo>
                  <a:pt x="0" y="109219"/>
                </a:lnTo>
                <a:lnTo>
                  <a:pt x="0" y="0"/>
                </a:lnTo>
                <a:close/>
              </a:path>
            </a:pathLst>
          </a:custGeom>
          <a:solidFill>
            <a:srgbClr val="FF3F3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4" name="object 344"/>
          <p:cNvSpPr/>
          <p:nvPr/>
        </p:nvSpPr>
        <p:spPr>
          <a:xfrm>
            <a:off x="9351009" y="6198870"/>
            <a:ext cx="283210" cy="109220"/>
          </a:xfrm>
          <a:custGeom>
            <a:avLst/>
            <a:gdLst/>
            <a:ahLst/>
            <a:cxnLst/>
            <a:rect l="l" t="t" r="r" b="b"/>
            <a:pathLst>
              <a:path w="283209" h="109220">
                <a:moveTo>
                  <a:pt x="0" y="0"/>
                </a:moveTo>
                <a:lnTo>
                  <a:pt x="283210" y="0"/>
                </a:lnTo>
                <a:lnTo>
                  <a:pt x="283210" y="109219"/>
                </a:lnTo>
                <a:lnTo>
                  <a:pt x="0" y="109219"/>
                </a:lnTo>
                <a:lnTo>
                  <a:pt x="0" y="0"/>
                </a:lnTo>
                <a:close/>
              </a:path>
            </a:pathLst>
          </a:custGeom>
          <a:ln w="13970">
            <a:solidFill>
              <a:srgbClr val="FF3F3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5" name="object 345"/>
          <p:cNvSpPr/>
          <p:nvPr/>
        </p:nvSpPr>
        <p:spPr>
          <a:xfrm>
            <a:off x="9351009" y="6198870"/>
            <a:ext cx="283210" cy="109220"/>
          </a:xfrm>
          <a:custGeom>
            <a:avLst/>
            <a:gdLst/>
            <a:ahLst/>
            <a:cxnLst/>
            <a:rect l="l" t="t" r="r" b="b"/>
            <a:pathLst>
              <a:path w="283209" h="109220">
                <a:moveTo>
                  <a:pt x="0" y="0"/>
                </a:moveTo>
                <a:lnTo>
                  <a:pt x="283210" y="0"/>
                </a:lnTo>
                <a:lnTo>
                  <a:pt x="283210" y="109219"/>
                </a:lnTo>
                <a:lnTo>
                  <a:pt x="0" y="109219"/>
                </a:lnTo>
                <a:lnTo>
                  <a:pt x="0" y="0"/>
                </a:lnTo>
                <a:close/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6" name="object 346"/>
          <p:cNvSpPr/>
          <p:nvPr/>
        </p:nvSpPr>
        <p:spPr>
          <a:xfrm>
            <a:off x="9351009" y="6375400"/>
            <a:ext cx="283210" cy="109220"/>
          </a:xfrm>
          <a:custGeom>
            <a:avLst/>
            <a:gdLst/>
            <a:ahLst/>
            <a:cxnLst/>
            <a:rect l="l" t="t" r="r" b="b"/>
            <a:pathLst>
              <a:path w="283209" h="109220">
                <a:moveTo>
                  <a:pt x="0" y="0"/>
                </a:moveTo>
                <a:lnTo>
                  <a:pt x="283210" y="0"/>
                </a:lnTo>
                <a:lnTo>
                  <a:pt x="283210" y="109220"/>
                </a:lnTo>
                <a:lnTo>
                  <a:pt x="0" y="109220"/>
                </a:lnTo>
                <a:lnTo>
                  <a:pt x="0" y="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7" name="object 347"/>
          <p:cNvSpPr/>
          <p:nvPr/>
        </p:nvSpPr>
        <p:spPr>
          <a:xfrm>
            <a:off x="9351009" y="6375400"/>
            <a:ext cx="283210" cy="109220"/>
          </a:xfrm>
          <a:custGeom>
            <a:avLst/>
            <a:gdLst/>
            <a:ahLst/>
            <a:cxnLst/>
            <a:rect l="l" t="t" r="r" b="b"/>
            <a:pathLst>
              <a:path w="283209" h="109220">
                <a:moveTo>
                  <a:pt x="0" y="0"/>
                </a:moveTo>
                <a:lnTo>
                  <a:pt x="283210" y="0"/>
                </a:lnTo>
                <a:lnTo>
                  <a:pt x="283210" y="109220"/>
                </a:lnTo>
                <a:lnTo>
                  <a:pt x="0" y="109220"/>
                </a:lnTo>
                <a:lnTo>
                  <a:pt x="0" y="0"/>
                </a:lnTo>
                <a:close/>
              </a:path>
            </a:pathLst>
          </a:custGeom>
          <a:ln w="13970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8" name="object 348"/>
          <p:cNvSpPr/>
          <p:nvPr/>
        </p:nvSpPr>
        <p:spPr>
          <a:xfrm>
            <a:off x="9351009" y="6375400"/>
            <a:ext cx="283210" cy="109220"/>
          </a:xfrm>
          <a:custGeom>
            <a:avLst/>
            <a:gdLst/>
            <a:ahLst/>
            <a:cxnLst/>
            <a:rect l="l" t="t" r="r" b="b"/>
            <a:pathLst>
              <a:path w="283209" h="109220">
                <a:moveTo>
                  <a:pt x="0" y="0"/>
                </a:moveTo>
                <a:lnTo>
                  <a:pt x="283210" y="0"/>
                </a:lnTo>
                <a:lnTo>
                  <a:pt x="283210" y="109220"/>
                </a:lnTo>
                <a:lnTo>
                  <a:pt x="0" y="109220"/>
                </a:lnTo>
                <a:lnTo>
                  <a:pt x="0" y="0"/>
                </a:lnTo>
                <a:close/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9" name="object 349"/>
          <p:cNvSpPr/>
          <p:nvPr/>
        </p:nvSpPr>
        <p:spPr>
          <a:xfrm>
            <a:off x="9351009" y="6551930"/>
            <a:ext cx="283210" cy="77470"/>
          </a:xfrm>
          <a:custGeom>
            <a:avLst/>
            <a:gdLst/>
            <a:ahLst/>
            <a:cxnLst/>
            <a:rect l="l" t="t" r="r" b="b"/>
            <a:pathLst>
              <a:path w="283209" h="77470">
                <a:moveTo>
                  <a:pt x="0" y="0"/>
                </a:moveTo>
                <a:lnTo>
                  <a:pt x="283210" y="0"/>
                </a:lnTo>
                <a:lnTo>
                  <a:pt x="283210" y="7747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0" name="object 350"/>
          <p:cNvSpPr/>
          <p:nvPr/>
        </p:nvSpPr>
        <p:spPr>
          <a:xfrm>
            <a:off x="9351009" y="6551930"/>
            <a:ext cx="0" cy="77470"/>
          </a:xfrm>
          <a:custGeom>
            <a:avLst/>
            <a:gdLst/>
            <a:ahLst/>
            <a:cxnLst/>
            <a:rect l="l" t="t" r="r" b="b"/>
            <a:pathLst>
              <a:path h="77470">
                <a:moveTo>
                  <a:pt x="0" y="7747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1" name="object 351"/>
          <p:cNvSpPr txBox="1"/>
          <p:nvPr/>
        </p:nvSpPr>
        <p:spPr>
          <a:xfrm>
            <a:off x="9699490" y="3305049"/>
            <a:ext cx="231140" cy="3422091"/>
          </a:xfrm>
          <a:prstGeom prst="rect">
            <a:avLst/>
          </a:prstGeom>
        </p:spPr>
        <p:txBody>
          <a:bodyPr vert="horz" wrap="square" lIns="0" tIns="36195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2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0" u="none" strike="noStrike" kern="1200" cap="none" spc="-2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0.15</a:t>
            </a: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9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0" u="none" strike="noStrike" kern="1200" cap="none" spc="-1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0.2</a:t>
            </a: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0" u="none" strike="noStrike" kern="1200" cap="none" spc="-2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0.25</a:t>
            </a: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9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0" u="none" strike="noStrike" kern="1200" cap="none" spc="-1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0.3</a:t>
            </a: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9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0" u="none" strike="noStrike" kern="1200" cap="none" spc="-2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0.35</a:t>
            </a: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9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0" u="none" strike="noStrike" kern="1200" cap="none" spc="-1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0.4</a:t>
            </a: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9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0" u="none" strike="noStrike" kern="1200" cap="none" spc="-2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0.45</a:t>
            </a: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9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0" u="none" strike="noStrike" kern="1200" cap="none" spc="-1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0.5</a:t>
            </a: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0" u="none" strike="noStrike" kern="1200" cap="none" spc="-2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0.55</a:t>
            </a: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9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0" u="none" strike="noStrike" kern="1200" cap="none" spc="-1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0.6</a:t>
            </a: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9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0" u="none" strike="noStrike" kern="1200" cap="none" spc="-2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0.65</a:t>
            </a: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9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0" u="none" strike="noStrike" kern="1200" cap="none" spc="-1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0.7</a:t>
            </a: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9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0" u="none" strike="noStrike" kern="1200" cap="none" spc="-2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0.75</a:t>
            </a: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9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0" u="none" strike="noStrike" kern="1200" cap="none" spc="-1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0.8</a:t>
            </a: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0" u="none" strike="noStrike" kern="1200" cap="none" spc="-2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0.85</a:t>
            </a: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9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0" u="none" strike="noStrike" kern="1200" cap="none" spc="-1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0.9</a:t>
            </a: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9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0" u="none" strike="noStrike" kern="1200" cap="none" spc="-2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0.95</a:t>
            </a: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9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0" u="none" strike="noStrike" kern="1200" cap="none" spc="-229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</a:t>
            </a: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9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0" u="none" strike="noStrike" kern="1200" cap="none" spc="-2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</a:t>
            </a:r>
            <a:r>
              <a:rPr kumimoji="0" sz="1000" b="0" i="0" u="none" strike="noStrike" kern="1200" cap="none" spc="-2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bove</a:t>
            </a: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52" name="object 352"/>
          <p:cNvSpPr txBox="1"/>
          <p:nvPr/>
        </p:nvSpPr>
        <p:spPr>
          <a:xfrm>
            <a:off x="3610611" y="2417317"/>
            <a:ext cx="1757045" cy="482600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69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0" u="none" strike="noStrike" kern="1200" cap="none" spc="-229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17711 </a:t>
            </a:r>
            <a:r>
              <a:rPr kumimoji="0" sz="1000" b="0" i="0" u="none" strike="noStrike" kern="1200" cap="none" spc="-2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Contour </a:t>
            </a:r>
            <a:r>
              <a:rPr kumimoji="0" sz="1000" b="0" i="0" u="none" strike="noStrike" kern="1200" cap="none" spc="-1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Plot </a:t>
            </a:r>
            <a:r>
              <a:rPr kumimoji="0" sz="1000" b="0" i="0" u="none" strike="noStrike" kern="1200" cap="none" spc="-1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of </a:t>
            </a:r>
            <a:r>
              <a:rPr kumimoji="0" sz="1000" b="0" i="0" u="none" strike="noStrike" kern="1200" cap="none" spc="-25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Maximum </a:t>
            </a:r>
            <a:r>
              <a:rPr kumimoji="0" sz="1000" b="0" i="0" u="none" strike="noStrike" kern="1200" cap="none" spc="-20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Dive</a:t>
            </a:r>
            <a:r>
              <a:rPr kumimoji="0" sz="1000" b="0" i="0" u="none" strike="noStrike" kern="1200" cap="none" spc="-1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000" b="0" i="0" u="none" strike="noStrike" kern="1200" cap="none" spc="-2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Depth</a:t>
            </a: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985519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0" u="none" strike="noStrike" kern="1200" cap="none" spc="-19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Proportions </a:t>
            </a:r>
            <a:r>
              <a:rPr kumimoji="0" sz="1000" b="0" i="0" u="none" strike="noStrike" kern="1200" cap="none" spc="-1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all</a:t>
            </a:r>
            <a:r>
              <a:rPr kumimoji="0" sz="1000" b="0" i="0" u="none" strike="noStrike" kern="1200" cap="none" spc="-1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000" b="0" i="0" u="none" strike="noStrike" kern="1200" cap="none" spc="-2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Periods</a:t>
            </a: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53" name="object 353"/>
          <p:cNvSpPr txBox="1"/>
          <p:nvPr/>
        </p:nvSpPr>
        <p:spPr>
          <a:xfrm>
            <a:off x="1742010" y="3329455"/>
            <a:ext cx="153888" cy="2353945"/>
          </a:xfrm>
          <a:prstGeom prst="rect">
            <a:avLst/>
          </a:prstGeom>
        </p:spPr>
        <p:txBody>
          <a:bodyPr vert="vert270" wrap="square" lIns="0" tIns="254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2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0" u="none" strike="noStrike" kern="1200" cap="none" spc="2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MAXIMUM</a:t>
            </a:r>
            <a:r>
              <a:rPr kumimoji="0" sz="1000" b="0" i="0" u="none" strike="noStrike" kern="1200" cap="none" spc="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000" b="0" i="0" u="none" strike="noStrike" kern="1200" cap="none" spc="2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DIVE</a:t>
            </a:r>
            <a:r>
              <a:rPr kumimoji="0" sz="1000" b="0" i="0" u="none" strike="noStrike" kern="1200" cap="none" spc="1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000" b="0" i="0" u="none" strike="noStrike" kern="1200" cap="none" spc="2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DEPTH</a:t>
            </a:r>
            <a:r>
              <a:rPr kumimoji="0" sz="1000" b="0" i="0" u="none" strike="noStrike" kern="1200" cap="none" spc="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000" b="0" i="0" u="none" strike="noStrike" kern="1200" cap="none" spc="20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(m)</a:t>
            </a: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54" name="object 354"/>
          <p:cNvSpPr/>
          <p:nvPr/>
        </p:nvSpPr>
        <p:spPr>
          <a:xfrm>
            <a:off x="9004300" y="55168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5" name="object 355"/>
          <p:cNvSpPr/>
          <p:nvPr/>
        </p:nvSpPr>
        <p:spPr>
          <a:xfrm>
            <a:off x="9004300" y="54762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6" name="object 356"/>
          <p:cNvSpPr/>
          <p:nvPr/>
        </p:nvSpPr>
        <p:spPr>
          <a:xfrm>
            <a:off x="9004300" y="54356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7" name="object 357"/>
          <p:cNvSpPr/>
          <p:nvPr/>
        </p:nvSpPr>
        <p:spPr>
          <a:xfrm>
            <a:off x="9004300" y="53949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8" name="object 358"/>
          <p:cNvSpPr/>
          <p:nvPr/>
        </p:nvSpPr>
        <p:spPr>
          <a:xfrm>
            <a:off x="9004300" y="53543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9" name="object 359"/>
          <p:cNvSpPr/>
          <p:nvPr/>
        </p:nvSpPr>
        <p:spPr>
          <a:xfrm>
            <a:off x="9004300" y="53136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0" name="object 360"/>
          <p:cNvSpPr/>
          <p:nvPr/>
        </p:nvSpPr>
        <p:spPr>
          <a:xfrm>
            <a:off x="9004300" y="52730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1" name="object 361"/>
          <p:cNvSpPr/>
          <p:nvPr/>
        </p:nvSpPr>
        <p:spPr>
          <a:xfrm>
            <a:off x="9004300" y="52324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2" name="object 362"/>
          <p:cNvSpPr/>
          <p:nvPr/>
        </p:nvSpPr>
        <p:spPr>
          <a:xfrm>
            <a:off x="9004300" y="51917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3" name="object 363"/>
          <p:cNvSpPr/>
          <p:nvPr/>
        </p:nvSpPr>
        <p:spPr>
          <a:xfrm>
            <a:off x="9004300" y="51511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4" name="object 364"/>
          <p:cNvSpPr/>
          <p:nvPr/>
        </p:nvSpPr>
        <p:spPr>
          <a:xfrm>
            <a:off x="9004300" y="51104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5" name="object 365"/>
          <p:cNvSpPr/>
          <p:nvPr/>
        </p:nvSpPr>
        <p:spPr>
          <a:xfrm>
            <a:off x="9004300" y="50698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6" name="object 366"/>
          <p:cNvSpPr/>
          <p:nvPr/>
        </p:nvSpPr>
        <p:spPr>
          <a:xfrm>
            <a:off x="9004300" y="502920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7" name="object 367"/>
          <p:cNvSpPr/>
          <p:nvPr/>
        </p:nvSpPr>
        <p:spPr>
          <a:xfrm>
            <a:off x="9004300" y="498855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8" name="object 368"/>
          <p:cNvSpPr/>
          <p:nvPr/>
        </p:nvSpPr>
        <p:spPr>
          <a:xfrm>
            <a:off x="9004300" y="494792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49"/>
                </a:moveTo>
                <a:lnTo>
                  <a:pt x="6984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9" name="object 369"/>
          <p:cNvSpPr/>
          <p:nvPr/>
        </p:nvSpPr>
        <p:spPr>
          <a:xfrm>
            <a:off x="9004300" y="490727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0" name="object 370"/>
          <p:cNvSpPr/>
          <p:nvPr/>
        </p:nvSpPr>
        <p:spPr>
          <a:xfrm>
            <a:off x="9004300" y="486664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1" name="object 371"/>
          <p:cNvSpPr/>
          <p:nvPr/>
        </p:nvSpPr>
        <p:spPr>
          <a:xfrm>
            <a:off x="9004300" y="482600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2" name="object 372"/>
          <p:cNvSpPr/>
          <p:nvPr/>
        </p:nvSpPr>
        <p:spPr>
          <a:xfrm>
            <a:off x="9004300" y="478535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3" name="object 373"/>
          <p:cNvSpPr/>
          <p:nvPr/>
        </p:nvSpPr>
        <p:spPr>
          <a:xfrm>
            <a:off x="9004300" y="474472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49"/>
                </a:moveTo>
                <a:lnTo>
                  <a:pt x="6984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4" name="object 374"/>
          <p:cNvSpPr/>
          <p:nvPr/>
        </p:nvSpPr>
        <p:spPr>
          <a:xfrm>
            <a:off x="9004300" y="470407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5" name="object 375"/>
          <p:cNvSpPr/>
          <p:nvPr/>
        </p:nvSpPr>
        <p:spPr>
          <a:xfrm>
            <a:off x="9004300" y="46621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6" name="object 376"/>
          <p:cNvSpPr/>
          <p:nvPr/>
        </p:nvSpPr>
        <p:spPr>
          <a:xfrm>
            <a:off x="9004300" y="46215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7" name="object 377"/>
          <p:cNvSpPr/>
          <p:nvPr/>
        </p:nvSpPr>
        <p:spPr>
          <a:xfrm>
            <a:off x="9004300" y="45808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8" name="object 378"/>
          <p:cNvSpPr/>
          <p:nvPr/>
        </p:nvSpPr>
        <p:spPr>
          <a:xfrm>
            <a:off x="9004300" y="45402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9" name="object 379"/>
          <p:cNvSpPr/>
          <p:nvPr/>
        </p:nvSpPr>
        <p:spPr>
          <a:xfrm>
            <a:off x="9004300" y="44996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0" name="object 380"/>
          <p:cNvSpPr/>
          <p:nvPr/>
        </p:nvSpPr>
        <p:spPr>
          <a:xfrm>
            <a:off x="9004300" y="44589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1" name="object 381"/>
          <p:cNvSpPr/>
          <p:nvPr/>
        </p:nvSpPr>
        <p:spPr>
          <a:xfrm>
            <a:off x="9004300" y="44183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2" name="object 382"/>
          <p:cNvSpPr/>
          <p:nvPr/>
        </p:nvSpPr>
        <p:spPr>
          <a:xfrm>
            <a:off x="9004300" y="43776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3" name="object 383"/>
          <p:cNvSpPr/>
          <p:nvPr/>
        </p:nvSpPr>
        <p:spPr>
          <a:xfrm>
            <a:off x="9004300" y="43370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4" name="object 384"/>
          <p:cNvSpPr/>
          <p:nvPr/>
        </p:nvSpPr>
        <p:spPr>
          <a:xfrm>
            <a:off x="9004300" y="42964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5" name="object 385"/>
          <p:cNvSpPr/>
          <p:nvPr/>
        </p:nvSpPr>
        <p:spPr>
          <a:xfrm>
            <a:off x="9004300" y="42557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6" name="object 386"/>
          <p:cNvSpPr/>
          <p:nvPr/>
        </p:nvSpPr>
        <p:spPr>
          <a:xfrm>
            <a:off x="9004300" y="42151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7" name="object 387"/>
          <p:cNvSpPr/>
          <p:nvPr/>
        </p:nvSpPr>
        <p:spPr>
          <a:xfrm>
            <a:off x="9004300" y="41744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8" name="object 388"/>
          <p:cNvSpPr/>
          <p:nvPr/>
        </p:nvSpPr>
        <p:spPr>
          <a:xfrm>
            <a:off x="9004300" y="41338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9" name="object 389"/>
          <p:cNvSpPr/>
          <p:nvPr/>
        </p:nvSpPr>
        <p:spPr>
          <a:xfrm>
            <a:off x="9004300" y="40932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0" name="object 390"/>
          <p:cNvSpPr/>
          <p:nvPr/>
        </p:nvSpPr>
        <p:spPr>
          <a:xfrm>
            <a:off x="9004300" y="40525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1" name="object 391"/>
          <p:cNvSpPr/>
          <p:nvPr/>
        </p:nvSpPr>
        <p:spPr>
          <a:xfrm>
            <a:off x="9004300" y="40119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2" name="object 392"/>
          <p:cNvSpPr/>
          <p:nvPr/>
        </p:nvSpPr>
        <p:spPr>
          <a:xfrm>
            <a:off x="9004300" y="397129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3" name="object 393"/>
          <p:cNvSpPr/>
          <p:nvPr/>
        </p:nvSpPr>
        <p:spPr>
          <a:xfrm>
            <a:off x="9004300" y="393065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4" name="object 394"/>
          <p:cNvSpPr/>
          <p:nvPr/>
        </p:nvSpPr>
        <p:spPr>
          <a:xfrm>
            <a:off x="9004300" y="389000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5" name="object 395"/>
          <p:cNvSpPr/>
          <p:nvPr/>
        </p:nvSpPr>
        <p:spPr>
          <a:xfrm>
            <a:off x="9004300" y="384937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49"/>
                </a:moveTo>
                <a:lnTo>
                  <a:pt x="6984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6" name="object 396"/>
          <p:cNvSpPr/>
          <p:nvPr/>
        </p:nvSpPr>
        <p:spPr>
          <a:xfrm>
            <a:off x="9004300" y="380872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7" name="object 397"/>
          <p:cNvSpPr/>
          <p:nvPr/>
        </p:nvSpPr>
        <p:spPr>
          <a:xfrm>
            <a:off x="9004300" y="376809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8" name="object 398"/>
          <p:cNvSpPr/>
          <p:nvPr/>
        </p:nvSpPr>
        <p:spPr>
          <a:xfrm>
            <a:off x="9004300" y="372745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9" name="object 399"/>
          <p:cNvSpPr/>
          <p:nvPr/>
        </p:nvSpPr>
        <p:spPr>
          <a:xfrm>
            <a:off x="9004300" y="368680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0" name="object 400"/>
          <p:cNvSpPr/>
          <p:nvPr/>
        </p:nvSpPr>
        <p:spPr>
          <a:xfrm>
            <a:off x="9004300" y="36449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1" name="object 401"/>
          <p:cNvSpPr/>
          <p:nvPr/>
        </p:nvSpPr>
        <p:spPr>
          <a:xfrm>
            <a:off x="9004300" y="36042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2" name="object 402"/>
          <p:cNvSpPr/>
          <p:nvPr/>
        </p:nvSpPr>
        <p:spPr>
          <a:xfrm>
            <a:off x="9004300" y="35636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3" name="object 403"/>
          <p:cNvSpPr/>
          <p:nvPr/>
        </p:nvSpPr>
        <p:spPr>
          <a:xfrm>
            <a:off x="9004300" y="35229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4" name="object 404"/>
          <p:cNvSpPr/>
          <p:nvPr/>
        </p:nvSpPr>
        <p:spPr>
          <a:xfrm>
            <a:off x="9004300" y="34823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5" name="object 405"/>
          <p:cNvSpPr/>
          <p:nvPr/>
        </p:nvSpPr>
        <p:spPr>
          <a:xfrm>
            <a:off x="9004300" y="34417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6" name="object 406"/>
          <p:cNvSpPr/>
          <p:nvPr/>
        </p:nvSpPr>
        <p:spPr>
          <a:xfrm>
            <a:off x="9004300" y="34010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7" name="object 407"/>
          <p:cNvSpPr/>
          <p:nvPr/>
        </p:nvSpPr>
        <p:spPr>
          <a:xfrm>
            <a:off x="9004300" y="33604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8" name="object 408"/>
          <p:cNvSpPr/>
          <p:nvPr/>
        </p:nvSpPr>
        <p:spPr>
          <a:xfrm>
            <a:off x="9004300" y="33197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9" name="object 409"/>
          <p:cNvSpPr/>
          <p:nvPr/>
        </p:nvSpPr>
        <p:spPr>
          <a:xfrm>
            <a:off x="9004300" y="32791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0" name="object 410"/>
          <p:cNvSpPr/>
          <p:nvPr/>
        </p:nvSpPr>
        <p:spPr>
          <a:xfrm>
            <a:off x="9004300" y="32385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1" name="object 411"/>
          <p:cNvSpPr/>
          <p:nvPr/>
        </p:nvSpPr>
        <p:spPr>
          <a:xfrm>
            <a:off x="9004300" y="3197860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2" name="object 412"/>
          <p:cNvSpPr/>
          <p:nvPr/>
        </p:nvSpPr>
        <p:spPr>
          <a:xfrm>
            <a:off x="9004300" y="3157220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3" name="object 413"/>
          <p:cNvSpPr/>
          <p:nvPr/>
        </p:nvSpPr>
        <p:spPr>
          <a:xfrm>
            <a:off x="9004300" y="3116579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4" name="object 414"/>
          <p:cNvSpPr/>
          <p:nvPr/>
        </p:nvSpPr>
        <p:spPr>
          <a:xfrm>
            <a:off x="8738869" y="5516879"/>
            <a:ext cx="1270" cy="13970"/>
          </a:xfrm>
          <a:custGeom>
            <a:avLst/>
            <a:gdLst/>
            <a:ahLst/>
            <a:cxnLst/>
            <a:rect l="l" t="t" r="r" b="b"/>
            <a:pathLst>
              <a:path w="1270" h="13970">
                <a:moveTo>
                  <a:pt x="1270" y="13970"/>
                </a:moveTo>
                <a:lnTo>
                  <a:pt x="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5" name="object 415"/>
          <p:cNvSpPr/>
          <p:nvPr/>
        </p:nvSpPr>
        <p:spPr>
          <a:xfrm>
            <a:off x="8738869" y="54762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6" name="object 416"/>
          <p:cNvSpPr/>
          <p:nvPr/>
        </p:nvSpPr>
        <p:spPr>
          <a:xfrm>
            <a:off x="8738869" y="53949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7" name="object 417"/>
          <p:cNvSpPr/>
          <p:nvPr/>
        </p:nvSpPr>
        <p:spPr>
          <a:xfrm>
            <a:off x="8738869" y="53543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8" name="object 418"/>
          <p:cNvSpPr/>
          <p:nvPr/>
        </p:nvSpPr>
        <p:spPr>
          <a:xfrm>
            <a:off x="8738869" y="53136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9" name="object 419"/>
          <p:cNvSpPr/>
          <p:nvPr/>
        </p:nvSpPr>
        <p:spPr>
          <a:xfrm>
            <a:off x="8738869" y="52730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0" name="object 420"/>
          <p:cNvSpPr/>
          <p:nvPr/>
        </p:nvSpPr>
        <p:spPr>
          <a:xfrm>
            <a:off x="8738869" y="52324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1" name="object 421"/>
          <p:cNvSpPr/>
          <p:nvPr/>
        </p:nvSpPr>
        <p:spPr>
          <a:xfrm>
            <a:off x="8738869" y="51917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2" name="object 422"/>
          <p:cNvSpPr/>
          <p:nvPr/>
        </p:nvSpPr>
        <p:spPr>
          <a:xfrm>
            <a:off x="8738869" y="51511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3" name="object 423"/>
          <p:cNvSpPr/>
          <p:nvPr/>
        </p:nvSpPr>
        <p:spPr>
          <a:xfrm>
            <a:off x="8738869" y="51104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4" name="object 424"/>
          <p:cNvSpPr/>
          <p:nvPr/>
        </p:nvSpPr>
        <p:spPr>
          <a:xfrm>
            <a:off x="8738869" y="50698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5" name="object 425"/>
          <p:cNvSpPr/>
          <p:nvPr/>
        </p:nvSpPr>
        <p:spPr>
          <a:xfrm>
            <a:off x="8738869" y="502920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6" name="object 426"/>
          <p:cNvSpPr/>
          <p:nvPr/>
        </p:nvSpPr>
        <p:spPr>
          <a:xfrm>
            <a:off x="8738869" y="498855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7" name="object 427"/>
          <p:cNvSpPr/>
          <p:nvPr/>
        </p:nvSpPr>
        <p:spPr>
          <a:xfrm>
            <a:off x="8738869" y="494792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49"/>
                </a:moveTo>
                <a:lnTo>
                  <a:pt x="6984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8" name="object 428"/>
          <p:cNvSpPr/>
          <p:nvPr/>
        </p:nvSpPr>
        <p:spPr>
          <a:xfrm>
            <a:off x="8738869" y="490727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9" name="object 429"/>
          <p:cNvSpPr/>
          <p:nvPr/>
        </p:nvSpPr>
        <p:spPr>
          <a:xfrm>
            <a:off x="8738869" y="486664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0" name="object 430"/>
          <p:cNvSpPr/>
          <p:nvPr/>
        </p:nvSpPr>
        <p:spPr>
          <a:xfrm>
            <a:off x="8738869" y="482600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1" name="object 431"/>
          <p:cNvSpPr/>
          <p:nvPr/>
        </p:nvSpPr>
        <p:spPr>
          <a:xfrm>
            <a:off x="8738869" y="478535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2" name="object 432"/>
          <p:cNvSpPr/>
          <p:nvPr/>
        </p:nvSpPr>
        <p:spPr>
          <a:xfrm>
            <a:off x="8738869" y="470407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3" name="object 433"/>
          <p:cNvSpPr/>
          <p:nvPr/>
        </p:nvSpPr>
        <p:spPr>
          <a:xfrm>
            <a:off x="8738869" y="46621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4" name="object 434"/>
          <p:cNvSpPr/>
          <p:nvPr/>
        </p:nvSpPr>
        <p:spPr>
          <a:xfrm>
            <a:off x="8738869" y="46215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5" name="object 435"/>
          <p:cNvSpPr/>
          <p:nvPr/>
        </p:nvSpPr>
        <p:spPr>
          <a:xfrm>
            <a:off x="8738869" y="45808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6" name="object 436"/>
          <p:cNvSpPr/>
          <p:nvPr/>
        </p:nvSpPr>
        <p:spPr>
          <a:xfrm>
            <a:off x="8738869" y="45402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7" name="object 437"/>
          <p:cNvSpPr/>
          <p:nvPr/>
        </p:nvSpPr>
        <p:spPr>
          <a:xfrm>
            <a:off x="8738869" y="44996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8" name="object 438"/>
          <p:cNvSpPr/>
          <p:nvPr/>
        </p:nvSpPr>
        <p:spPr>
          <a:xfrm>
            <a:off x="8738869" y="44589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9" name="object 439"/>
          <p:cNvSpPr/>
          <p:nvPr/>
        </p:nvSpPr>
        <p:spPr>
          <a:xfrm>
            <a:off x="8738869" y="44183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0" name="object 440"/>
          <p:cNvSpPr/>
          <p:nvPr/>
        </p:nvSpPr>
        <p:spPr>
          <a:xfrm>
            <a:off x="8738869" y="43776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1" name="object 441"/>
          <p:cNvSpPr/>
          <p:nvPr/>
        </p:nvSpPr>
        <p:spPr>
          <a:xfrm>
            <a:off x="8738869" y="43370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2" name="object 442"/>
          <p:cNvSpPr/>
          <p:nvPr/>
        </p:nvSpPr>
        <p:spPr>
          <a:xfrm>
            <a:off x="8738869" y="42964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3" name="object 443"/>
          <p:cNvSpPr/>
          <p:nvPr/>
        </p:nvSpPr>
        <p:spPr>
          <a:xfrm>
            <a:off x="8738869" y="42557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4" name="object 444"/>
          <p:cNvSpPr/>
          <p:nvPr/>
        </p:nvSpPr>
        <p:spPr>
          <a:xfrm>
            <a:off x="8738869" y="42151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5" name="object 445"/>
          <p:cNvSpPr/>
          <p:nvPr/>
        </p:nvSpPr>
        <p:spPr>
          <a:xfrm>
            <a:off x="8738869" y="41744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6" name="object 446"/>
          <p:cNvSpPr/>
          <p:nvPr/>
        </p:nvSpPr>
        <p:spPr>
          <a:xfrm>
            <a:off x="8738869" y="41338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7" name="object 447"/>
          <p:cNvSpPr/>
          <p:nvPr/>
        </p:nvSpPr>
        <p:spPr>
          <a:xfrm>
            <a:off x="8738869" y="40932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8" name="object 448"/>
          <p:cNvSpPr/>
          <p:nvPr/>
        </p:nvSpPr>
        <p:spPr>
          <a:xfrm>
            <a:off x="8738869" y="40525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9" name="object 449"/>
          <p:cNvSpPr/>
          <p:nvPr/>
        </p:nvSpPr>
        <p:spPr>
          <a:xfrm>
            <a:off x="8738869" y="40119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0" name="object 450"/>
          <p:cNvSpPr/>
          <p:nvPr/>
        </p:nvSpPr>
        <p:spPr>
          <a:xfrm>
            <a:off x="8738869" y="397129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1" name="object 451"/>
          <p:cNvSpPr/>
          <p:nvPr/>
        </p:nvSpPr>
        <p:spPr>
          <a:xfrm>
            <a:off x="8738869" y="393065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2" name="object 452"/>
          <p:cNvSpPr/>
          <p:nvPr/>
        </p:nvSpPr>
        <p:spPr>
          <a:xfrm>
            <a:off x="8738869" y="389000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3" name="object 453"/>
          <p:cNvSpPr/>
          <p:nvPr/>
        </p:nvSpPr>
        <p:spPr>
          <a:xfrm>
            <a:off x="8738869" y="384937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49"/>
                </a:moveTo>
                <a:lnTo>
                  <a:pt x="6984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4" name="object 454"/>
          <p:cNvSpPr/>
          <p:nvPr/>
        </p:nvSpPr>
        <p:spPr>
          <a:xfrm>
            <a:off x="8738869" y="380872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5" name="object 455"/>
          <p:cNvSpPr/>
          <p:nvPr/>
        </p:nvSpPr>
        <p:spPr>
          <a:xfrm>
            <a:off x="8738869" y="376809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6" name="object 456"/>
          <p:cNvSpPr/>
          <p:nvPr/>
        </p:nvSpPr>
        <p:spPr>
          <a:xfrm>
            <a:off x="8738869" y="372745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7" name="object 457"/>
          <p:cNvSpPr/>
          <p:nvPr/>
        </p:nvSpPr>
        <p:spPr>
          <a:xfrm>
            <a:off x="8738869" y="368680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8" name="object 458"/>
          <p:cNvSpPr/>
          <p:nvPr/>
        </p:nvSpPr>
        <p:spPr>
          <a:xfrm>
            <a:off x="8738869" y="36449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9" name="object 459"/>
          <p:cNvSpPr/>
          <p:nvPr/>
        </p:nvSpPr>
        <p:spPr>
          <a:xfrm>
            <a:off x="8738869" y="36042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0" name="object 460"/>
          <p:cNvSpPr/>
          <p:nvPr/>
        </p:nvSpPr>
        <p:spPr>
          <a:xfrm>
            <a:off x="8738869" y="35636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1" name="object 461"/>
          <p:cNvSpPr/>
          <p:nvPr/>
        </p:nvSpPr>
        <p:spPr>
          <a:xfrm>
            <a:off x="8738869" y="35229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2" name="object 462"/>
          <p:cNvSpPr/>
          <p:nvPr/>
        </p:nvSpPr>
        <p:spPr>
          <a:xfrm>
            <a:off x="8738869" y="34823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3" name="object 463"/>
          <p:cNvSpPr/>
          <p:nvPr/>
        </p:nvSpPr>
        <p:spPr>
          <a:xfrm>
            <a:off x="8738869" y="34417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4" name="object 464"/>
          <p:cNvSpPr/>
          <p:nvPr/>
        </p:nvSpPr>
        <p:spPr>
          <a:xfrm>
            <a:off x="8738869" y="34010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5" name="object 465"/>
          <p:cNvSpPr/>
          <p:nvPr/>
        </p:nvSpPr>
        <p:spPr>
          <a:xfrm>
            <a:off x="8738869" y="33604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6" name="object 466"/>
          <p:cNvSpPr/>
          <p:nvPr/>
        </p:nvSpPr>
        <p:spPr>
          <a:xfrm>
            <a:off x="8738869" y="33197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7" name="object 467"/>
          <p:cNvSpPr/>
          <p:nvPr/>
        </p:nvSpPr>
        <p:spPr>
          <a:xfrm>
            <a:off x="8738869" y="32791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8" name="object 468"/>
          <p:cNvSpPr/>
          <p:nvPr/>
        </p:nvSpPr>
        <p:spPr>
          <a:xfrm>
            <a:off x="8738869" y="32385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9" name="object 469"/>
          <p:cNvSpPr/>
          <p:nvPr/>
        </p:nvSpPr>
        <p:spPr>
          <a:xfrm>
            <a:off x="8738869" y="3197860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0" name="object 470"/>
          <p:cNvSpPr/>
          <p:nvPr/>
        </p:nvSpPr>
        <p:spPr>
          <a:xfrm>
            <a:off x="8738869" y="3157220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1" name="object 471"/>
          <p:cNvSpPr/>
          <p:nvPr/>
        </p:nvSpPr>
        <p:spPr>
          <a:xfrm>
            <a:off x="8738869" y="3116579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2" name="object 472"/>
          <p:cNvSpPr/>
          <p:nvPr/>
        </p:nvSpPr>
        <p:spPr>
          <a:xfrm>
            <a:off x="8474709" y="5516879"/>
            <a:ext cx="2540" cy="13970"/>
          </a:xfrm>
          <a:custGeom>
            <a:avLst/>
            <a:gdLst/>
            <a:ahLst/>
            <a:cxnLst/>
            <a:rect l="l" t="t" r="r" b="b"/>
            <a:pathLst>
              <a:path w="2540" h="13970">
                <a:moveTo>
                  <a:pt x="2540" y="13970"/>
                </a:moveTo>
                <a:lnTo>
                  <a:pt x="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3" name="object 473"/>
          <p:cNvSpPr/>
          <p:nvPr/>
        </p:nvSpPr>
        <p:spPr>
          <a:xfrm>
            <a:off x="8474709" y="54762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4" name="object 474"/>
          <p:cNvSpPr/>
          <p:nvPr/>
        </p:nvSpPr>
        <p:spPr>
          <a:xfrm>
            <a:off x="8474709" y="53949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5" name="object 475"/>
          <p:cNvSpPr/>
          <p:nvPr/>
        </p:nvSpPr>
        <p:spPr>
          <a:xfrm>
            <a:off x="8474709" y="53543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6" name="object 476"/>
          <p:cNvSpPr/>
          <p:nvPr/>
        </p:nvSpPr>
        <p:spPr>
          <a:xfrm>
            <a:off x="8474709" y="53136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7" name="object 477"/>
          <p:cNvSpPr/>
          <p:nvPr/>
        </p:nvSpPr>
        <p:spPr>
          <a:xfrm>
            <a:off x="8474709" y="52730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8" name="object 478"/>
          <p:cNvSpPr/>
          <p:nvPr/>
        </p:nvSpPr>
        <p:spPr>
          <a:xfrm>
            <a:off x="8474709" y="52324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9" name="object 479"/>
          <p:cNvSpPr/>
          <p:nvPr/>
        </p:nvSpPr>
        <p:spPr>
          <a:xfrm>
            <a:off x="8474709" y="51917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0" name="object 480"/>
          <p:cNvSpPr/>
          <p:nvPr/>
        </p:nvSpPr>
        <p:spPr>
          <a:xfrm>
            <a:off x="8474709" y="51511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1" name="object 481"/>
          <p:cNvSpPr/>
          <p:nvPr/>
        </p:nvSpPr>
        <p:spPr>
          <a:xfrm>
            <a:off x="8474709" y="51104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2" name="object 482"/>
          <p:cNvSpPr/>
          <p:nvPr/>
        </p:nvSpPr>
        <p:spPr>
          <a:xfrm>
            <a:off x="8467725" y="506984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0" y="13970"/>
                </a:moveTo>
                <a:lnTo>
                  <a:pt x="13969" y="13970"/>
                </a:lnTo>
                <a:lnTo>
                  <a:pt x="13969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BFB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3" name="object 483"/>
          <p:cNvSpPr/>
          <p:nvPr/>
        </p:nvSpPr>
        <p:spPr>
          <a:xfrm>
            <a:off x="8474709" y="502920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4" name="object 484"/>
          <p:cNvSpPr/>
          <p:nvPr/>
        </p:nvSpPr>
        <p:spPr>
          <a:xfrm>
            <a:off x="8474709" y="498855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5" name="object 485"/>
          <p:cNvSpPr/>
          <p:nvPr/>
        </p:nvSpPr>
        <p:spPr>
          <a:xfrm>
            <a:off x="8474709" y="494792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49"/>
                </a:moveTo>
                <a:lnTo>
                  <a:pt x="6984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6" name="object 486"/>
          <p:cNvSpPr/>
          <p:nvPr/>
        </p:nvSpPr>
        <p:spPr>
          <a:xfrm>
            <a:off x="8474709" y="490727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7" name="object 487"/>
          <p:cNvSpPr/>
          <p:nvPr/>
        </p:nvSpPr>
        <p:spPr>
          <a:xfrm>
            <a:off x="8474709" y="486664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8" name="object 488"/>
          <p:cNvSpPr/>
          <p:nvPr/>
        </p:nvSpPr>
        <p:spPr>
          <a:xfrm>
            <a:off x="8474709" y="482600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9" name="object 489"/>
          <p:cNvSpPr/>
          <p:nvPr/>
        </p:nvSpPr>
        <p:spPr>
          <a:xfrm>
            <a:off x="8474709" y="478535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0" name="object 490"/>
          <p:cNvSpPr/>
          <p:nvPr/>
        </p:nvSpPr>
        <p:spPr>
          <a:xfrm>
            <a:off x="8474709" y="470407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1" name="object 491"/>
          <p:cNvSpPr/>
          <p:nvPr/>
        </p:nvSpPr>
        <p:spPr>
          <a:xfrm>
            <a:off x="8474709" y="46621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2" name="object 492"/>
          <p:cNvSpPr/>
          <p:nvPr/>
        </p:nvSpPr>
        <p:spPr>
          <a:xfrm>
            <a:off x="8474709" y="46215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3" name="object 493"/>
          <p:cNvSpPr/>
          <p:nvPr/>
        </p:nvSpPr>
        <p:spPr>
          <a:xfrm>
            <a:off x="8474709" y="45808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4" name="object 494"/>
          <p:cNvSpPr/>
          <p:nvPr/>
        </p:nvSpPr>
        <p:spPr>
          <a:xfrm>
            <a:off x="8474709" y="45402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5" name="object 495"/>
          <p:cNvSpPr/>
          <p:nvPr/>
        </p:nvSpPr>
        <p:spPr>
          <a:xfrm>
            <a:off x="8474709" y="44996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6" name="object 496"/>
          <p:cNvSpPr/>
          <p:nvPr/>
        </p:nvSpPr>
        <p:spPr>
          <a:xfrm>
            <a:off x="8474709" y="44589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7" name="object 497"/>
          <p:cNvSpPr/>
          <p:nvPr/>
        </p:nvSpPr>
        <p:spPr>
          <a:xfrm>
            <a:off x="8467725" y="441832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0" y="13970"/>
                </a:moveTo>
                <a:lnTo>
                  <a:pt x="13969" y="13970"/>
                </a:lnTo>
                <a:lnTo>
                  <a:pt x="13969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BFB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8" name="object 498"/>
          <p:cNvSpPr/>
          <p:nvPr/>
        </p:nvSpPr>
        <p:spPr>
          <a:xfrm>
            <a:off x="8474709" y="43776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9" name="object 499"/>
          <p:cNvSpPr/>
          <p:nvPr/>
        </p:nvSpPr>
        <p:spPr>
          <a:xfrm>
            <a:off x="8474709" y="43370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0" name="object 500"/>
          <p:cNvSpPr/>
          <p:nvPr/>
        </p:nvSpPr>
        <p:spPr>
          <a:xfrm>
            <a:off x="8474709" y="42964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1" name="object 501"/>
          <p:cNvSpPr/>
          <p:nvPr/>
        </p:nvSpPr>
        <p:spPr>
          <a:xfrm>
            <a:off x="8474709" y="42557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2" name="object 502"/>
          <p:cNvSpPr/>
          <p:nvPr/>
        </p:nvSpPr>
        <p:spPr>
          <a:xfrm>
            <a:off x="8474709" y="42151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3" name="object 503"/>
          <p:cNvSpPr/>
          <p:nvPr/>
        </p:nvSpPr>
        <p:spPr>
          <a:xfrm>
            <a:off x="8474709" y="41744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4" name="object 504"/>
          <p:cNvSpPr/>
          <p:nvPr/>
        </p:nvSpPr>
        <p:spPr>
          <a:xfrm>
            <a:off x="8474709" y="41338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5" name="object 505"/>
          <p:cNvSpPr/>
          <p:nvPr/>
        </p:nvSpPr>
        <p:spPr>
          <a:xfrm>
            <a:off x="8474709" y="40932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6" name="object 506"/>
          <p:cNvSpPr/>
          <p:nvPr/>
        </p:nvSpPr>
        <p:spPr>
          <a:xfrm>
            <a:off x="8467725" y="405257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0" y="13970"/>
                </a:moveTo>
                <a:lnTo>
                  <a:pt x="13969" y="13970"/>
                </a:lnTo>
                <a:lnTo>
                  <a:pt x="13969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BFB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7" name="object 507"/>
          <p:cNvSpPr/>
          <p:nvPr/>
        </p:nvSpPr>
        <p:spPr>
          <a:xfrm>
            <a:off x="8474709" y="40119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8" name="object 508"/>
          <p:cNvSpPr/>
          <p:nvPr/>
        </p:nvSpPr>
        <p:spPr>
          <a:xfrm>
            <a:off x="8474709" y="397129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9" name="object 509"/>
          <p:cNvSpPr/>
          <p:nvPr/>
        </p:nvSpPr>
        <p:spPr>
          <a:xfrm>
            <a:off x="8474709" y="393065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0" name="object 510"/>
          <p:cNvSpPr/>
          <p:nvPr/>
        </p:nvSpPr>
        <p:spPr>
          <a:xfrm>
            <a:off x="8474709" y="389000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1" name="object 511"/>
          <p:cNvSpPr/>
          <p:nvPr/>
        </p:nvSpPr>
        <p:spPr>
          <a:xfrm>
            <a:off x="8474709" y="384937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49"/>
                </a:moveTo>
                <a:lnTo>
                  <a:pt x="6984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2" name="object 512"/>
          <p:cNvSpPr/>
          <p:nvPr/>
        </p:nvSpPr>
        <p:spPr>
          <a:xfrm>
            <a:off x="8474709" y="380872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3" name="object 513"/>
          <p:cNvSpPr/>
          <p:nvPr/>
        </p:nvSpPr>
        <p:spPr>
          <a:xfrm>
            <a:off x="8474709" y="376809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4" name="object 514"/>
          <p:cNvSpPr/>
          <p:nvPr/>
        </p:nvSpPr>
        <p:spPr>
          <a:xfrm>
            <a:off x="8474709" y="372745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5" name="object 515"/>
          <p:cNvSpPr/>
          <p:nvPr/>
        </p:nvSpPr>
        <p:spPr>
          <a:xfrm>
            <a:off x="8474709" y="368680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6" name="object 516"/>
          <p:cNvSpPr/>
          <p:nvPr/>
        </p:nvSpPr>
        <p:spPr>
          <a:xfrm>
            <a:off x="8474709" y="36449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7" name="object 517"/>
          <p:cNvSpPr/>
          <p:nvPr/>
        </p:nvSpPr>
        <p:spPr>
          <a:xfrm>
            <a:off x="8474709" y="36042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8" name="object 518"/>
          <p:cNvSpPr/>
          <p:nvPr/>
        </p:nvSpPr>
        <p:spPr>
          <a:xfrm>
            <a:off x="8474709" y="35636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9" name="object 519"/>
          <p:cNvSpPr/>
          <p:nvPr/>
        </p:nvSpPr>
        <p:spPr>
          <a:xfrm>
            <a:off x="8474709" y="35229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0" name="object 520"/>
          <p:cNvSpPr/>
          <p:nvPr/>
        </p:nvSpPr>
        <p:spPr>
          <a:xfrm>
            <a:off x="8474709" y="34823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1" name="object 521"/>
          <p:cNvSpPr/>
          <p:nvPr/>
        </p:nvSpPr>
        <p:spPr>
          <a:xfrm>
            <a:off x="8474709" y="34417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2" name="object 522"/>
          <p:cNvSpPr/>
          <p:nvPr/>
        </p:nvSpPr>
        <p:spPr>
          <a:xfrm>
            <a:off x="8474709" y="34010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3" name="object 523"/>
          <p:cNvSpPr/>
          <p:nvPr/>
        </p:nvSpPr>
        <p:spPr>
          <a:xfrm>
            <a:off x="8467725" y="336042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0" y="13969"/>
                </a:moveTo>
                <a:lnTo>
                  <a:pt x="13969" y="13969"/>
                </a:lnTo>
                <a:lnTo>
                  <a:pt x="13969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BFB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4" name="object 524"/>
          <p:cNvSpPr/>
          <p:nvPr/>
        </p:nvSpPr>
        <p:spPr>
          <a:xfrm>
            <a:off x="8474709" y="33197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5" name="object 525"/>
          <p:cNvSpPr/>
          <p:nvPr/>
        </p:nvSpPr>
        <p:spPr>
          <a:xfrm>
            <a:off x="8474709" y="32791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6" name="object 526"/>
          <p:cNvSpPr/>
          <p:nvPr/>
        </p:nvSpPr>
        <p:spPr>
          <a:xfrm>
            <a:off x="8474709" y="32385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7" name="object 527"/>
          <p:cNvSpPr/>
          <p:nvPr/>
        </p:nvSpPr>
        <p:spPr>
          <a:xfrm>
            <a:off x="8474709" y="3197860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8" name="object 528"/>
          <p:cNvSpPr/>
          <p:nvPr/>
        </p:nvSpPr>
        <p:spPr>
          <a:xfrm>
            <a:off x="8474709" y="3157220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9" name="object 529"/>
          <p:cNvSpPr/>
          <p:nvPr/>
        </p:nvSpPr>
        <p:spPr>
          <a:xfrm>
            <a:off x="8474709" y="3116579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0" name="object 530"/>
          <p:cNvSpPr/>
          <p:nvPr/>
        </p:nvSpPr>
        <p:spPr>
          <a:xfrm>
            <a:off x="8210550" y="5516879"/>
            <a:ext cx="2540" cy="13970"/>
          </a:xfrm>
          <a:custGeom>
            <a:avLst/>
            <a:gdLst/>
            <a:ahLst/>
            <a:cxnLst/>
            <a:rect l="l" t="t" r="r" b="b"/>
            <a:pathLst>
              <a:path w="2540" h="13970">
                <a:moveTo>
                  <a:pt x="2540" y="13970"/>
                </a:moveTo>
                <a:lnTo>
                  <a:pt x="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1" name="object 531"/>
          <p:cNvSpPr/>
          <p:nvPr/>
        </p:nvSpPr>
        <p:spPr>
          <a:xfrm>
            <a:off x="8210550" y="54762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2" name="object 532"/>
          <p:cNvSpPr/>
          <p:nvPr/>
        </p:nvSpPr>
        <p:spPr>
          <a:xfrm>
            <a:off x="8210550" y="54356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3" name="object 533"/>
          <p:cNvSpPr/>
          <p:nvPr/>
        </p:nvSpPr>
        <p:spPr>
          <a:xfrm>
            <a:off x="8210550" y="53949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4" name="object 534"/>
          <p:cNvSpPr/>
          <p:nvPr/>
        </p:nvSpPr>
        <p:spPr>
          <a:xfrm>
            <a:off x="8210550" y="53543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5" name="object 535"/>
          <p:cNvSpPr/>
          <p:nvPr/>
        </p:nvSpPr>
        <p:spPr>
          <a:xfrm>
            <a:off x="8210550" y="53136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6" name="object 536"/>
          <p:cNvSpPr/>
          <p:nvPr/>
        </p:nvSpPr>
        <p:spPr>
          <a:xfrm>
            <a:off x="8210550" y="52730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7" name="object 537"/>
          <p:cNvSpPr/>
          <p:nvPr/>
        </p:nvSpPr>
        <p:spPr>
          <a:xfrm>
            <a:off x="8210550" y="52324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8" name="object 538"/>
          <p:cNvSpPr/>
          <p:nvPr/>
        </p:nvSpPr>
        <p:spPr>
          <a:xfrm>
            <a:off x="8210550" y="51917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9" name="object 539"/>
          <p:cNvSpPr/>
          <p:nvPr/>
        </p:nvSpPr>
        <p:spPr>
          <a:xfrm>
            <a:off x="8210550" y="51511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0" name="object 540"/>
          <p:cNvSpPr/>
          <p:nvPr/>
        </p:nvSpPr>
        <p:spPr>
          <a:xfrm>
            <a:off x="8210550" y="51104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1" name="object 541"/>
          <p:cNvSpPr/>
          <p:nvPr/>
        </p:nvSpPr>
        <p:spPr>
          <a:xfrm>
            <a:off x="8210550" y="50698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2" name="object 542"/>
          <p:cNvSpPr/>
          <p:nvPr/>
        </p:nvSpPr>
        <p:spPr>
          <a:xfrm>
            <a:off x="8210550" y="502920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3" name="object 543"/>
          <p:cNvSpPr/>
          <p:nvPr/>
        </p:nvSpPr>
        <p:spPr>
          <a:xfrm>
            <a:off x="8210550" y="498855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4" name="object 544"/>
          <p:cNvSpPr/>
          <p:nvPr/>
        </p:nvSpPr>
        <p:spPr>
          <a:xfrm>
            <a:off x="8210550" y="494792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49"/>
                </a:moveTo>
                <a:lnTo>
                  <a:pt x="6984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5" name="object 545"/>
          <p:cNvSpPr/>
          <p:nvPr/>
        </p:nvSpPr>
        <p:spPr>
          <a:xfrm>
            <a:off x="8210550" y="490727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6" name="object 546"/>
          <p:cNvSpPr/>
          <p:nvPr/>
        </p:nvSpPr>
        <p:spPr>
          <a:xfrm>
            <a:off x="8210550" y="486664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7" name="object 547"/>
          <p:cNvSpPr/>
          <p:nvPr/>
        </p:nvSpPr>
        <p:spPr>
          <a:xfrm>
            <a:off x="8210550" y="482600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8" name="object 548"/>
          <p:cNvSpPr/>
          <p:nvPr/>
        </p:nvSpPr>
        <p:spPr>
          <a:xfrm>
            <a:off x="8210550" y="478535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9" name="object 549"/>
          <p:cNvSpPr/>
          <p:nvPr/>
        </p:nvSpPr>
        <p:spPr>
          <a:xfrm>
            <a:off x="8210550" y="474472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49"/>
                </a:moveTo>
                <a:lnTo>
                  <a:pt x="6984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0" name="object 550"/>
          <p:cNvSpPr/>
          <p:nvPr/>
        </p:nvSpPr>
        <p:spPr>
          <a:xfrm>
            <a:off x="8210550" y="470407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1" name="object 551"/>
          <p:cNvSpPr/>
          <p:nvPr/>
        </p:nvSpPr>
        <p:spPr>
          <a:xfrm>
            <a:off x="8210550" y="46621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2" name="object 552"/>
          <p:cNvSpPr/>
          <p:nvPr/>
        </p:nvSpPr>
        <p:spPr>
          <a:xfrm>
            <a:off x="8210550" y="46215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3" name="object 553"/>
          <p:cNvSpPr/>
          <p:nvPr/>
        </p:nvSpPr>
        <p:spPr>
          <a:xfrm>
            <a:off x="8210550" y="45808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4" name="object 554"/>
          <p:cNvSpPr/>
          <p:nvPr/>
        </p:nvSpPr>
        <p:spPr>
          <a:xfrm>
            <a:off x="8210550" y="45402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5" name="object 555"/>
          <p:cNvSpPr/>
          <p:nvPr/>
        </p:nvSpPr>
        <p:spPr>
          <a:xfrm>
            <a:off x="8210550" y="44996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6" name="object 556"/>
          <p:cNvSpPr/>
          <p:nvPr/>
        </p:nvSpPr>
        <p:spPr>
          <a:xfrm>
            <a:off x="8210550" y="44589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7" name="object 557"/>
          <p:cNvSpPr/>
          <p:nvPr/>
        </p:nvSpPr>
        <p:spPr>
          <a:xfrm>
            <a:off x="8210550" y="44183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8" name="object 558"/>
          <p:cNvSpPr/>
          <p:nvPr/>
        </p:nvSpPr>
        <p:spPr>
          <a:xfrm>
            <a:off x="8210550" y="43776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9" name="object 559"/>
          <p:cNvSpPr/>
          <p:nvPr/>
        </p:nvSpPr>
        <p:spPr>
          <a:xfrm>
            <a:off x="8210550" y="43370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0" name="object 560"/>
          <p:cNvSpPr/>
          <p:nvPr/>
        </p:nvSpPr>
        <p:spPr>
          <a:xfrm>
            <a:off x="8210550" y="42964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1" name="object 561"/>
          <p:cNvSpPr/>
          <p:nvPr/>
        </p:nvSpPr>
        <p:spPr>
          <a:xfrm>
            <a:off x="8210550" y="42557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2" name="object 562"/>
          <p:cNvSpPr/>
          <p:nvPr/>
        </p:nvSpPr>
        <p:spPr>
          <a:xfrm>
            <a:off x="8210550" y="42151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3" name="object 563"/>
          <p:cNvSpPr/>
          <p:nvPr/>
        </p:nvSpPr>
        <p:spPr>
          <a:xfrm>
            <a:off x="8210550" y="41744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4" name="object 564"/>
          <p:cNvSpPr/>
          <p:nvPr/>
        </p:nvSpPr>
        <p:spPr>
          <a:xfrm>
            <a:off x="8210550" y="41338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5" name="object 565"/>
          <p:cNvSpPr/>
          <p:nvPr/>
        </p:nvSpPr>
        <p:spPr>
          <a:xfrm>
            <a:off x="8210550" y="40932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6" name="object 566"/>
          <p:cNvSpPr/>
          <p:nvPr/>
        </p:nvSpPr>
        <p:spPr>
          <a:xfrm>
            <a:off x="8210550" y="40525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7" name="object 567"/>
          <p:cNvSpPr/>
          <p:nvPr/>
        </p:nvSpPr>
        <p:spPr>
          <a:xfrm>
            <a:off x="8210550" y="40119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8" name="object 568"/>
          <p:cNvSpPr/>
          <p:nvPr/>
        </p:nvSpPr>
        <p:spPr>
          <a:xfrm>
            <a:off x="8210550" y="397129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9" name="object 569"/>
          <p:cNvSpPr/>
          <p:nvPr/>
        </p:nvSpPr>
        <p:spPr>
          <a:xfrm>
            <a:off x="8210550" y="393065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0" name="object 570"/>
          <p:cNvSpPr/>
          <p:nvPr/>
        </p:nvSpPr>
        <p:spPr>
          <a:xfrm>
            <a:off x="8210550" y="389000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1" name="object 571"/>
          <p:cNvSpPr/>
          <p:nvPr/>
        </p:nvSpPr>
        <p:spPr>
          <a:xfrm>
            <a:off x="8210550" y="384937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49"/>
                </a:moveTo>
                <a:lnTo>
                  <a:pt x="6984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2" name="object 572"/>
          <p:cNvSpPr/>
          <p:nvPr/>
        </p:nvSpPr>
        <p:spPr>
          <a:xfrm>
            <a:off x="8210550" y="380872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3" name="object 573"/>
          <p:cNvSpPr/>
          <p:nvPr/>
        </p:nvSpPr>
        <p:spPr>
          <a:xfrm>
            <a:off x="8210550" y="376809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4" name="object 574"/>
          <p:cNvSpPr/>
          <p:nvPr/>
        </p:nvSpPr>
        <p:spPr>
          <a:xfrm>
            <a:off x="8210550" y="372745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5" name="object 575"/>
          <p:cNvSpPr/>
          <p:nvPr/>
        </p:nvSpPr>
        <p:spPr>
          <a:xfrm>
            <a:off x="8210550" y="368680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6" name="object 576"/>
          <p:cNvSpPr/>
          <p:nvPr/>
        </p:nvSpPr>
        <p:spPr>
          <a:xfrm>
            <a:off x="8210550" y="36449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7" name="object 577"/>
          <p:cNvSpPr/>
          <p:nvPr/>
        </p:nvSpPr>
        <p:spPr>
          <a:xfrm>
            <a:off x="8210550" y="36042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8" name="object 578"/>
          <p:cNvSpPr/>
          <p:nvPr/>
        </p:nvSpPr>
        <p:spPr>
          <a:xfrm>
            <a:off x="8210550" y="35636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9" name="object 579"/>
          <p:cNvSpPr/>
          <p:nvPr/>
        </p:nvSpPr>
        <p:spPr>
          <a:xfrm>
            <a:off x="8210550" y="35229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0" name="object 580"/>
          <p:cNvSpPr/>
          <p:nvPr/>
        </p:nvSpPr>
        <p:spPr>
          <a:xfrm>
            <a:off x="8210550" y="34823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1" name="object 581"/>
          <p:cNvSpPr/>
          <p:nvPr/>
        </p:nvSpPr>
        <p:spPr>
          <a:xfrm>
            <a:off x="8210550" y="34417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2" name="object 582"/>
          <p:cNvSpPr/>
          <p:nvPr/>
        </p:nvSpPr>
        <p:spPr>
          <a:xfrm>
            <a:off x="8210550" y="34010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3" name="object 583"/>
          <p:cNvSpPr/>
          <p:nvPr/>
        </p:nvSpPr>
        <p:spPr>
          <a:xfrm>
            <a:off x="8210550" y="33604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4" name="object 584"/>
          <p:cNvSpPr/>
          <p:nvPr/>
        </p:nvSpPr>
        <p:spPr>
          <a:xfrm>
            <a:off x="8203565" y="331977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0" y="13970"/>
                </a:moveTo>
                <a:lnTo>
                  <a:pt x="13969" y="13970"/>
                </a:lnTo>
                <a:lnTo>
                  <a:pt x="13969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BFB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5" name="object 585"/>
          <p:cNvSpPr/>
          <p:nvPr/>
        </p:nvSpPr>
        <p:spPr>
          <a:xfrm>
            <a:off x="8203565" y="327914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0" y="13970"/>
                </a:moveTo>
                <a:lnTo>
                  <a:pt x="13969" y="13970"/>
                </a:lnTo>
                <a:lnTo>
                  <a:pt x="13969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BFB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6" name="object 586"/>
          <p:cNvSpPr/>
          <p:nvPr/>
        </p:nvSpPr>
        <p:spPr>
          <a:xfrm>
            <a:off x="8210550" y="32385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7" name="object 587"/>
          <p:cNvSpPr/>
          <p:nvPr/>
        </p:nvSpPr>
        <p:spPr>
          <a:xfrm>
            <a:off x="8210550" y="3197860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8" name="object 588"/>
          <p:cNvSpPr/>
          <p:nvPr/>
        </p:nvSpPr>
        <p:spPr>
          <a:xfrm>
            <a:off x="8210550" y="3157220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9" name="object 589"/>
          <p:cNvSpPr/>
          <p:nvPr/>
        </p:nvSpPr>
        <p:spPr>
          <a:xfrm>
            <a:off x="8210550" y="3116579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0" name="object 590"/>
          <p:cNvSpPr/>
          <p:nvPr/>
        </p:nvSpPr>
        <p:spPr>
          <a:xfrm>
            <a:off x="7946390" y="5516879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70">
                <a:moveTo>
                  <a:pt x="3810" y="13970"/>
                </a:moveTo>
                <a:lnTo>
                  <a:pt x="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1" name="object 591"/>
          <p:cNvSpPr/>
          <p:nvPr/>
        </p:nvSpPr>
        <p:spPr>
          <a:xfrm>
            <a:off x="7946390" y="54762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2" name="object 592"/>
          <p:cNvSpPr/>
          <p:nvPr/>
        </p:nvSpPr>
        <p:spPr>
          <a:xfrm>
            <a:off x="7946390" y="54356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3" name="object 593"/>
          <p:cNvSpPr/>
          <p:nvPr/>
        </p:nvSpPr>
        <p:spPr>
          <a:xfrm>
            <a:off x="7946390" y="53949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4" name="object 594"/>
          <p:cNvSpPr/>
          <p:nvPr/>
        </p:nvSpPr>
        <p:spPr>
          <a:xfrm>
            <a:off x="7946390" y="53543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5" name="object 595"/>
          <p:cNvSpPr/>
          <p:nvPr/>
        </p:nvSpPr>
        <p:spPr>
          <a:xfrm>
            <a:off x="7946390" y="53136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6" name="object 596"/>
          <p:cNvSpPr/>
          <p:nvPr/>
        </p:nvSpPr>
        <p:spPr>
          <a:xfrm>
            <a:off x="7946390" y="52730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7" name="object 597"/>
          <p:cNvSpPr/>
          <p:nvPr/>
        </p:nvSpPr>
        <p:spPr>
          <a:xfrm>
            <a:off x="7946390" y="52324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8" name="object 598"/>
          <p:cNvSpPr/>
          <p:nvPr/>
        </p:nvSpPr>
        <p:spPr>
          <a:xfrm>
            <a:off x="7946390" y="51917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9" name="object 599"/>
          <p:cNvSpPr/>
          <p:nvPr/>
        </p:nvSpPr>
        <p:spPr>
          <a:xfrm>
            <a:off x="7946390" y="51511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0" name="object 600"/>
          <p:cNvSpPr/>
          <p:nvPr/>
        </p:nvSpPr>
        <p:spPr>
          <a:xfrm>
            <a:off x="7946390" y="51104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1" name="object 601"/>
          <p:cNvSpPr/>
          <p:nvPr/>
        </p:nvSpPr>
        <p:spPr>
          <a:xfrm>
            <a:off x="7946390" y="50698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2" name="object 602"/>
          <p:cNvSpPr/>
          <p:nvPr/>
        </p:nvSpPr>
        <p:spPr>
          <a:xfrm>
            <a:off x="7946390" y="502920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3" name="object 603"/>
          <p:cNvSpPr/>
          <p:nvPr/>
        </p:nvSpPr>
        <p:spPr>
          <a:xfrm>
            <a:off x="7946390" y="498855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4" name="object 604"/>
          <p:cNvSpPr/>
          <p:nvPr/>
        </p:nvSpPr>
        <p:spPr>
          <a:xfrm>
            <a:off x="7946390" y="494792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49"/>
                </a:moveTo>
                <a:lnTo>
                  <a:pt x="6985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5" name="object 605"/>
          <p:cNvSpPr/>
          <p:nvPr/>
        </p:nvSpPr>
        <p:spPr>
          <a:xfrm>
            <a:off x="7946390" y="490727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6" name="object 606"/>
          <p:cNvSpPr/>
          <p:nvPr/>
        </p:nvSpPr>
        <p:spPr>
          <a:xfrm>
            <a:off x="7946390" y="486664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7" name="object 607"/>
          <p:cNvSpPr/>
          <p:nvPr/>
        </p:nvSpPr>
        <p:spPr>
          <a:xfrm>
            <a:off x="7946390" y="482600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8" name="object 608"/>
          <p:cNvSpPr/>
          <p:nvPr/>
        </p:nvSpPr>
        <p:spPr>
          <a:xfrm>
            <a:off x="7946390" y="478535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9" name="object 609"/>
          <p:cNvSpPr/>
          <p:nvPr/>
        </p:nvSpPr>
        <p:spPr>
          <a:xfrm>
            <a:off x="7946390" y="474472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49"/>
                </a:moveTo>
                <a:lnTo>
                  <a:pt x="6985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0" name="object 610"/>
          <p:cNvSpPr/>
          <p:nvPr/>
        </p:nvSpPr>
        <p:spPr>
          <a:xfrm>
            <a:off x="7946390" y="470407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1" name="object 611"/>
          <p:cNvSpPr/>
          <p:nvPr/>
        </p:nvSpPr>
        <p:spPr>
          <a:xfrm>
            <a:off x="7946390" y="46621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2" name="object 612"/>
          <p:cNvSpPr/>
          <p:nvPr/>
        </p:nvSpPr>
        <p:spPr>
          <a:xfrm>
            <a:off x="7946390" y="46215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3" name="object 613"/>
          <p:cNvSpPr/>
          <p:nvPr/>
        </p:nvSpPr>
        <p:spPr>
          <a:xfrm>
            <a:off x="7946390" y="45808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4" name="object 614"/>
          <p:cNvSpPr/>
          <p:nvPr/>
        </p:nvSpPr>
        <p:spPr>
          <a:xfrm>
            <a:off x="7946390" y="45402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5" name="object 615"/>
          <p:cNvSpPr/>
          <p:nvPr/>
        </p:nvSpPr>
        <p:spPr>
          <a:xfrm>
            <a:off x="7946390" y="44996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6" name="object 616"/>
          <p:cNvSpPr/>
          <p:nvPr/>
        </p:nvSpPr>
        <p:spPr>
          <a:xfrm>
            <a:off x="7946390" y="44589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7" name="object 617"/>
          <p:cNvSpPr/>
          <p:nvPr/>
        </p:nvSpPr>
        <p:spPr>
          <a:xfrm>
            <a:off x="7946390" y="44183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8" name="object 618"/>
          <p:cNvSpPr/>
          <p:nvPr/>
        </p:nvSpPr>
        <p:spPr>
          <a:xfrm>
            <a:off x="7946390" y="43776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9" name="object 619"/>
          <p:cNvSpPr/>
          <p:nvPr/>
        </p:nvSpPr>
        <p:spPr>
          <a:xfrm>
            <a:off x="7946390" y="43370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0" name="object 620"/>
          <p:cNvSpPr/>
          <p:nvPr/>
        </p:nvSpPr>
        <p:spPr>
          <a:xfrm>
            <a:off x="7946390" y="42964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1" name="object 621"/>
          <p:cNvSpPr/>
          <p:nvPr/>
        </p:nvSpPr>
        <p:spPr>
          <a:xfrm>
            <a:off x="7946390" y="42557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2" name="object 622"/>
          <p:cNvSpPr/>
          <p:nvPr/>
        </p:nvSpPr>
        <p:spPr>
          <a:xfrm>
            <a:off x="7946390" y="42151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3" name="object 623"/>
          <p:cNvSpPr/>
          <p:nvPr/>
        </p:nvSpPr>
        <p:spPr>
          <a:xfrm>
            <a:off x="7946390" y="41744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4" name="object 624"/>
          <p:cNvSpPr/>
          <p:nvPr/>
        </p:nvSpPr>
        <p:spPr>
          <a:xfrm>
            <a:off x="7946390" y="41338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5" name="object 625"/>
          <p:cNvSpPr/>
          <p:nvPr/>
        </p:nvSpPr>
        <p:spPr>
          <a:xfrm>
            <a:off x="7946390" y="40932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6" name="object 626"/>
          <p:cNvSpPr/>
          <p:nvPr/>
        </p:nvSpPr>
        <p:spPr>
          <a:xfrm>
            <a:off x="7946390" y="40525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7" name="object 627"/>
          <p:cNvSpPr/>
          <p:nvPr/>
        </p:nvSpPr>
        <p:spPr>
          <a:xfrm>
            <a:off x="7939404" y="401192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0" y="13970"/>
                </a:moveTo>
                <a:lnTo>
                  <a:pt x="13970" y="13970"/>
                </a:lnTo>
                <a:lnTo>
                  <a:pt x="1397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BFB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8" name="object 628"/>
          <p:cNvSpPr/>
          <p:nvPr/>
        </p:nvSpPr>
        <p:spPr>
          <a:xfrm>
            <a:off x="7946390" y="397129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9" name="object 629"/>
          <p:cNvSpPr/>
          <p:nvPr/>
        </p:nvSpPr>
        <p:spPr>
          <a:xfrm>
            <a:off x="7946390" y="393065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0" name="object 630"/>
          <p:cNvSpPr/>
          <p:nvPr/>
        </p:nvSpPr>
        <p:spPr>
          <a:xfrm>
            <a:off x="7939404" y="389000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BFB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1" name="object 631"/>
          <p:cNvSpPr/>
          <p:nvPr/>
        </p:nvSpPr>
        <p:spPr>
          <a:xfrm>
            <a:off x="7946390" y="384937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49"/>
                </a:moveTo>
                <a:lnTo>
                  <a:pt x="6985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2" name="object 632"/>
          <p:cNvSpPr/>
          <p:nvPr/>
        </p:nvSpPr>
        <p:spPr>
          <a:xfrm>
            <a:off x="7946390" y="380872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3" name="object 633"/>
          <p:cNvSpPr/>
          <p:nvPr/>
        </p:nvSpPr>
        <p:spPr>
          <a:xfrm>
            <a:off x="7946390" y="376809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4" name="object 634"/>
          <p:cNvSpPr/>
          <p:nvPr/>
        </p:nvSpPr>
        <p:spPr>
          <a:xfrm>
            <a:off x="7946390" y="372745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5" name="object 635"/>
          <p:cNvSpPr/>
          <p:nvPr/>
        </p:nvSpPr>
        <p:spPr>
          <a:xfrm>
            <a:off x="7946390" y="368680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6" name="object 636"/>
          <p:cNvSpPr/>
          <p:nvPr/>
        </p:nvSpPr>
        <p:spPr>
          <a:xfrm>
            <a:off x="7946390" y="36449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7" name="object 637"/>
          <p:cNvSpPr/>
          <p:nvPr/>
        </p:nvSpPr>
        <p:spPr>
          <a:xfrm>
            <a:off x="7946390" y="36042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8" name="object 638"/>
          <p:cNvSpPr/>
          <p:nvPr/>
        </p:nvSpPr>
        <p:spPr>
          <a:xfrm>
            <a:off x="7946390" y="35636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9" name="object 639"/>
          <p:cNvSpPr/>
          <p:nvPr/>
        </p:nvSpPr>
        <p:spPr>
          <a:xfrm>
            <a:off x="7946390" y="35229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0" name="object 640"/>
          <p:cNvSpPr/>
          <p:nvPr/>
        </p:nvSpPr>
        <p:spPr>
          <a:xfrm>
            <a:off x="7946390" y="34823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1" name="object 641"/>
          <p:cNvSpPr/>
          <p:nvPr/>
        </p:nvSpPr>
        <p:spPr>
          <a:xfrm>
            <a:off x="7946390" y="34417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2" name="object 642"/>
          <p:cNvSpPr/>
          <p:nvPr/>
        </p:nvSpPr>
        <p:spPr>
          <a:xfrm>
            <a:off x="7946390" y="34010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3" name="object 643"/>
          <p:cNvSpPr/>
          <p:nvPr/>
        </p:nvSpPr>
        <p:spPr>
          <a:xfrm>
            <a:off x="7946390" y="33604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4" name="object 644"/>
          <p:cNvSpPr/>
          <p:nvPr/>
        </p:nvSpPr>
        <p:spPr>
          <a:xfrm>
            <a:off x="7946390" y="33197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5" name="object 645"/>
          <p:cNvSpPr/>
          <p:nvPr/>
        </p:nvSpPr>
        <p:spPr>
          <a:xfrm>
            <a:off x="7946390" y="32791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6" name="object 646"/>
          <p:cNvSpPr/>
          <p:nvPr/>
        </p:nvSpPr>
        <p:spPr>
          <a:xfrm>
            <a:off x="7946390" y="32385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7" name="object 647"/>
          <p:cNvSpPr/>
          <p:nvPr/>
        </p:nvSpPr>
        <p:spPr>
          <a:xfrm>
            <a:off x="7946390" y="3197860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8" name="object 648"/>
          <p:cNvSpPr/>
          <p:nvPr/>
        </p:nvSpPr>
        <p:spPr>
          <a:xfrm>
            <a:off x="7946390" y="3157220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9" name="object 649"/>
          <p:cNvSpPr/>
          <p:nvPr/>
        </p:nvSpPr>
        <p:spPr>
          <a:xfrm>
            <a:off x="7946390" y="3116579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0" name="object 650"/>
          <p:cNvSpPr/>
          <p:nvPr/>
        </p:nvSpPr>
        <p:spPr>
          <a:xfrm>
            <a:off x="7682229" y="5516879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70">
                <a:moveTo>
                  <a:pt x="3810" y="13970"/>
                </a:moveTo>
                <a:lnTo>
                  <a:pt x="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1" name="object 651"/>
          <p:cNvSpPr/>
          <p:nvPr/>
        </p:nvSpPr>
        <p:spPr>
          <a:xfrm>
            <a:off x="7682229" y="54762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2" name="object 652"/>
          <p:cNvSpPr/>
          <p:nvPr/>
        </p:nvSpPr>
        <p:spPr>
          <a:xfrm>
            <a:off x="7682229" y="54356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3" name="object 653"/>
          <p:cNvSpPr/>
          <p:nvPr/>
        </p:nvSpPr>
        <p:spPr>
          <a:xfrm>
            <a:off x="7682229" y="53949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4" name="object 654"/>
          <p:cNvSpPr/>
          <p:nvPr/>
        </p:nvSpPr>
        <p:spPr>
          <a:xfrm>
            <a:off x="7682229" y="53543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5" name="object 655"/>
          <p:cNvSpPr/>
          <p:nvPr/>
        </p:nvSpPr>
        <p:spPr>
          <a:xfrm>
            <a:off x="7682229" y="53136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6" name="object 656"/>
          <p:cNvSpPr/>
          <p:nvPr/>
        </p:nvSpPr>
        <p:spPr>
          <a:xfrm>
            <a:off x="7682229" y="52730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7" name="object 657"/>
          <p:cNvSpPr/>
          <p:nvPr/>
        </p:nvSpPr>
        <p:spPr>
          <a:xfrm>
            <a:off x="7682229" y="52324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8" name="object 658"/>
          <p:cNvSpPr/>
          <p:nvPr/>
        </p:nvSpPr>
        <p:spPr>
          <a:xfrm>
            <a:off x="7682229" y="51917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9" name="object 659"/>
          <p:cNvSpPr/>
          <p:nvPr/>
        </p:nvSpPr>
        <p:spPr>
          <a:xfrm>
            <a:off x="7682229" y="51511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0" name="object 660"/>
          <p:cNvSpPr/>
          <p:nvPr/>
        </p:nvSpPr>
        <p:spPr>
          <a:xfrm>
            <a:off x="7682229" y="51104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1" name="object 661"/>
          <p:cNvSpPr/>
          <p:nvPr/>
        </p:nvSpPr>
        <p:spPr>
          <a:xfrm>
            <a:off x="7682229" y="50698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2" name="object 662"/>
          <p:cNvSpPr/>
          <p:nvPr/>
        </p:nvSpPr>
        <p:spPr>
          <a:xfrm>
            <a:off x="7682229" y="502920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3" name="object 663"/>
          <p:cNvSpPr/>
          <p:nvPr/>
        </p:nvSpPr>
        <p:spPr>
          <a:xfrm>
            <a:off x="7682229" y="498855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4" name="object 664"/>
          <p:cNvSpPr/>
          <p:nvPr/>
        </p:nvSpPr>
        <p:spPr>
          <a:xfrm>
            <a:off x="7682229" y="494792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49"/>
                </a:moveTo>
                <a:lnTo>
                  <a:pt x="6985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5" name="object 665"/>
          <p:cNvSpPr/>
          <p:nvPr/>
        </p:nvSpPr>
        <p:spPr>
          <a:xfrm>
            <a:off x="7682229" y="490727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6" name="object 666"/>
          <p:cNvSpPr/>
          <p:nvPr/>
        </p:nvSpPr>
        <p:spPr>
          <a:xfrm>
            <a:off x="7682229" y="486664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7" name="object 667"/>
          <p:cNvSpPr/>
          <p:nvPr/>
        </p:nvSpPr>
        <p:spPr>
          <a:xfrm>
            <a:off x="7682229" y="482600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8" name="object 668"/>
          <p:cNvSpPr/>
          <p:nvPr/>
        </p:nvSpPr>
        <p:spPr>
          <a:xfrm>
            <a:off x="7682229" y="478535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9" name="object 669"/>
          <p:cNvSpPr/>
          <p:nvPr/>
        </p:nvSpPr>
        <p:spPr>
          <a:xfrm>
            <a:off x="7682229" y="474472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49"/>
                </a:moveTo>
                <a:lnTo>
                  <a:pt x="6985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0" name="object 670"/>
          <p:cNvSpPr/>
          <p:nvPr/>
        </p:nvSpPr>
        <p:spPr>
          <a:xfrm>
            <a:off x="7682229" y="470407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1" name="object 671"/>
          <p:cNvSpPr/>
          <p:nvPr/>
        </p:nvSpPr>
        <p:spPr>
          <a:xfrm>
            <a:off x="7682229" y="46621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2" name="object 672"/>
          <p:cNvSpPr/>
          <p:nvPr/>
        </p:nvSpPr>
        <p:spPr>
          <a:xfrm>
            <a:off x="7682229" y="46215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3" name="object 673"/>
          <p:cNvSpPr/>
          <p:nvPr/>
        </p:nvSpPr>
        <p:spPr>
          <a:xfrm>
            <a:off x="7682229" y="45808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4" name="object 674"/>
          <p:cNvSpPr/>
          <p:nvPr/>
        </p:nvSpPr>
        <p:spPr>
          <a:xfrm>
            <a:off x="7682229" y="45402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5" name="object 675"/>
          <p:cNvSpPr/>
          <p:nvPr/>
        </p:nvSpPr>
        <p:spPr>
          <a:xfrm>
            <a:off x="7682229" y="44996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6" name="object 676"/>
          <p:cNvSpPr/>
          <p:nvPr/>
        </p:nvSpPr>
        <p:spPr>
          <a:xfrm>
            <a:off x="7682229" y="44589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7" name="object 677"/>
          <p:cNvSpPr/>
          <p:nvPr/>
        </p:nvSpPr>
        <p:spPr>
          <a:xfrm>
            <a:off x="7682229" y="44183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8" name="object 678"/>
          <p:cNvSpPr/>
          <p:nvPr/>
        </p:nvSpPr>
        <p:spPr>
          <a:xfrm>
            <a:off x="7682229" y="43776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9" name="object 679"/>
          <p:cNvSpPr/>
          <p:nvPr/>
        </p:nvSpPr>
        <p:spPr>
          <a:xfrm>
            <a:off x="7682229" y="43370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0" name="object 680"/>
          <p:cNvSpPr/>
          <p:nvPr/>
        </p:nvSpPr>
        <p:spPr>
          <a:xfrm>
            <a:off x="7682229" y="42964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1" name="object 681"/>
          <p:cNvSpPr/>
          <p:nvPr/>
        </p:nvSpPr>
        <p:spPr>
          <a:xfrm>
            <a:off x="7682229" y="42557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2" name="object 682"/>
          <p:cNvSpPr/>
          <p:nvPr/>
        </p:nvSpPr>
        <p:spPr>
          <a:xfrm>
            <a:off x="7682229" y="42151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3" name="object 683"/>
          <p:cNvSpPr/>
          <p:nvPr/>
        </p:nvSpPr>
        <p:spPr>
          <a:xfrm>
            <a:off x="7682229" y="41744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4" name="object 684"/>
          <p:cNvSpPr/>
          <p:nvPr/>
        </p:nvSpPr>
        <p:spPr>
          <a:xfrm>
            <a:off x="7682229" y="41338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5" name="object 685"/>
          <p:cNvSpPr/>
          <p:nvPr/>
        </p:nvSpPr>
        <p:spPr>
          <a:xfrm>
            <a:off x="7682229" y="40932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6" name="object 686"/>
          <p:cNvSpPr/>
          <p:nvPr/>
        </p:nvSpPr>
        <p:spPr>
          <a:xfrm>
            <a:off x="7682229" y="40525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7" name="object 687"/>
          <p:cNvSpPr/>
          <p:nvPr/>
        </p:nvSpPr>
        <p:spPr>
          <a:xfrm>
            <a:off x="7682229" y="40119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8" name="object 688"/>
          <p:cNvSpPr/>
          <p:nvPr/>
        </p:nvSpPr>
        <p:spPr>
          <a:xfrm>
            <a:off x="7682229" y="397129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9" name="object 689"/>
          <p:cNvSpPr/>
          <p:nvPr/>
        </p:nvSpPr>
        <p:spPr>
          <a:xfrm>
            <a:off x="7682229" y="393065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0" name="object 690"/>
          <p:cNvSpPr/>
          <p:nvPr/>
        </p:nvSpPr>
        <p:spPr>
          <a:xfrm>
            <a:off x="7682229" y="389000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1" name="object 691"/>
          <p:cNvSpPr/>
          <p:nvPr/>
        </p:nvSpPr>
        <p:spPr>
          <a:xfrm>
            <a:off x="7682229" y="384937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49"/>
                </a:moveTo>
                <a:lnTo>
                  <a:pt x="6985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2" name="object 692"/>
          <p:cNvSpPr/>
          <p:nvPr/>
        </p:nvSpPr>
        <p:spPr>
          <a:xfrm>
            <a:off x="7682229" y="380872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3" name="object 693"/>
          <p:cNvSpPr/>
          <p:nvPr/>
        </p:nvSpPr>
        <p:spPr>
          <a:xfrm>
            <a:off x="7682229" y="376809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4" name="object 694"/>
          <p:cNvSpPr/>
          <p:nvPr/>
        </p:nvSpPr>
        <p:spPr>
          <a:xfrm>
            <a:off x="7682229" y="372745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5" name="object 695"/>
          <p:cNvSpPr/>
          <p:nvPr/>
        </p:nvSpPr>
        <p:spPr>
          <a:xfrm>
            <a:off x="7682229" y="368680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6" name="object 696"/>
          <p:cNvSpPr/>
          <p:nvPr/>
        </p:nvSpPr>
        <p:spPr>
          <a:xfrm>
            <a:off x="7682229" y="36449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7" name="object 697"/>
          <p:cNvSpPr/>
          <p:nvPr/>
        </p:nvSpPr>
        <p:spPr>
          <a:xfrm>
            <a:off x="7682229" y="36042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8" name="object 698"/>
          <p:cNvSpPr/>
          <p:nvPr/>
        </p:nvSpPr>
        <p:spPr>
          <a:xfrm>
            <a:off x="7682229" y="35636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9" name="object 699"/>
          <p:cNvSpPr/>
          <p:nvPr/>
        </p:nvSpPr>
        <p:spPr>
          <a:xfrm>
            <a:off x="7682229" y="35229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0" name="object 700"/>
          <p:cNvSpPr/>
          <p:nvPr/>
        </p:nvSpPr>
        <p:spPr>
          <a:xfrm>
            <a:off x="7682229" y="34823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1" name="object 701"/>
          <p:cNvSpPr/>
          <p:nvPr/>
        </p:nvSpPr>
        <p:spPr>
          <a:xfrm>
            <a:off x="7682229" y="34417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2" name="object 702"/>
          <p:cNvSpPr/>
          <p:nvPr/>
        </p:nvSpPr>
        <p:spPr>
          <a:xfrm>
            <a:off x="7682229" y="34010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3" name="object 703"/>
          <p:cNvSpPr/>
          <p:nvPr/>
        </p:nvSpPr>
        <p:spPr>
          <a:xfrm>
            <a:off x="7682229" y="33604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4" name="object 704"/>
          <p:cNvSpPr/>
          <p:nvPr/>
        </p:nvSpPr>
        <p:spPr>
          <a:xfrm>
            <a:off x="7682229" y="33197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5" name="object 705"/>
          <p:cNvSpPr/>
          <p:nvPr/>
        </p:nvSpPr>
        <p:spPr>
          <a:xfrm>
            <a:off x="7682229" y="32791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6" name="object 706"/>
          <p:cNvSpPr/>
          <p:nvPr/>
        </p:nvSpPr>
        <p:spPr>
          <a:xfrm>
            <a:off x="7682229" y="32385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7" name="object 707"/>
          <p:cNvSpPr/>
          <p:nvPr/>
        </p:nvSpPr>
        <p:spPr>
          <a:xfrm>
            <a:off x="7682229" y="3197860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8" name="object 708"/>
          <p:cNvSpPr/>
          <p:nvPr/>
        </p:nvSpPr>
        <p:spPr>
          <a:xfrm>
            <a:off x="7682229" y="3157220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9" name="object 709"/>
          <p:cNvSpPr/>
          <p:nvPr/>
        </p:nvSpPr>
        <p:spPr>
          <a:xfrm>
            <a:off x="7682229" y="3116579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0" name="object 710"/>
          <p:cNvSpPr/>
          <p:nvPr/>
        </p:nvSpPr>
        <p:spPr>
          <a:xfrm>
            <a:off x="7416800" y="5516879"/>
            <a:ext cx="5080" cy="13970"/>
          </a:xfrm>
          <a:custGeom>
            <a:avLst/>
            <a:gdLst/>
            <a:ahLst/>
            <a:cxnLst/>
            <a:rect l="l" t="t" r="r" b="b"/>
            <a:pathLst>
              <a:path w="5079" h="13970">
                <a:moveTo>
                  <a:pt x="5079" y="13970"/>
                </a:moveTo>
                <a:lnTo>
                  <a:pt x="0" y="0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1" name="object 711"/>
          <p:cNvSpPr/>
          <p:nvPr/>
        </p:nvSpPr>
        <p:spPr>
          <a:xfrm>
            <a:off x="7416800" y="54762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2" name="object 712"/>
          <p:cNvSpPr/>
          <p:nvPr/>
        </p:nvSpPr>
        <p:spPr>
          <a:xfrm>
            <a:off x="7416800" y="54356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3" name="object 713"/>
          <p:cNvSpPr/>
          <p:nvPr/>
        </p:nvSpPr>
        <p:spPr>
          <a:xfrm>
            <a:off x="7416800" y="53949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4" name="object 714"/>
          <p:cNvSpPr/>
          <p:nvPr/>
        </p:nvSpPr>
        <p:spPr>
          <a:xfrm>
            <a:off x="7416800" y="53543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5" name="object 715"/>
          <p:cNvSpPr/>
          <p:nvPr/>
        </p:nvSpPr>
        <p:spPr>
          <a:xfrm>
            <a:off x="7416800" y="53136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6" name="object 716"/>
          <p:cNvSpPr/>
          <p:nvPr/>
        </p:nvSpPr>
        <p:spPr>
          <a:xfrm>
            <a:off x="7416800" y="52730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7" name="object 717"/>
          <p:cNvSpPr/>
          <p:nvPr/>
        </p:nvSpPr>
        <p:spPr>
          <a:xfrm>
            <a:off x="7416800" y="52324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8" name="object 718"/>
          <p:cNvSpPr/>
          <p:nvPr/>
        </p:nvSpPr>
        <p:spPr>
          <a:xfrm>
            <a:off x="7416800" y="51917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9" name="object 719"/>
          <p:cNvSpPr/>
          <p:nvPr/>
        </p:nvSpPr>
        <p:spPr>
          <a:xfrm>
            <a:off x="7416800" y="51511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0" name="object 720"/>
          <p:cNvSpPr/>
          <p:nvPr/>
        </p:nvSpPr>
        <p:spPr>
          <a:xfrm>
            <a:off x="7416800" y="51104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1" name="object 721"/>
          <p:cNvSpPr/>
          <p:nvPr/>
        </p:nvSpPr>
        <p:spPr>
          <a:xfrm>
            <a:off x="7416800" y="50698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2" name="object 722"/>
          <p:cNvSpPr/>
          <p:nvPr/>
        </p:nvSpPr>
        <p:spPr>
          <a:xfrm>
            <a:off x="7416800" y="502920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3" name="object 723"/>
          <p:cNvSpPr/>
          <p:nvPr/>
        </p:nvSpPr>
        <p:spPr>
          <a:xfrm>
            <a:off x="7416800" y="498855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4" name="object 724"/>
          <p:cNvSpPr/>
          <p:nvPr/>
        </p:nvSpPr>
        <p:spPr>
          <a:xfrm>
            <a:off x="7416800" y="494792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49"/>
                </a:moveTo>
                <a:lnTo>
                  <a:pt x="6985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5" name="object 725"/>
          <p:cNvSpPr/>
          <p:nvPr/>
        </p:nvSpPr>
        <p:spPr>
          <a:xfrm>
            <a:off x="7416800" y="490727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6" name="object 726"/>
          <p:cNvSpPr/>
          <p:nvPr/>
        </p:nvSpPr>
        <p:spPr>
          <a:xfrm>
            <a:off x="7416800" y="486664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7" name="object 727"/>
          <p:cNvSpPr/>
          <p:nvPr/>
        </p:nvSpPr>
        <p:spPr>
          <a:xfrm>
            <a:off x="7416800" y="482600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8" name="object 728"/>
          <p:cNvSpPr/>
          <p:nvPr/>
        </p:nvSpPr>
        <p:spPr>
          <a:xfrm>
            <a:off x="7416800" y="478535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9" name="object 729"/>
          <p:cNvSpPr/>
          <p:nvPr/>
        </p:nvSpPr>
        <p:spPr>
          <a:xfrm>
            <a:off x="7416800" y="474472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49"/>
                </a:moveTo>
                <a:lnTo>
                  <a:pt x="6985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0" name="object 730"/>
          <p:cNvSpPr/>
          <p:nvPr/>
        </p:nvSpPr>
        <p:spPr>
          <a:xfrm>
            <a:off x="7416800" y="470407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1" name="object 731"/>
          <p:cNvSpPr/>
          <p:nvPr/>
        </p:nvSpPr>
        <p:spPr>
          <a:xfrm>
            <a:off x="7416800" y="46621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2" name="object 732"/>
          <p:cNvSpPr/>
          <p:nvPr/>
        </p:nvSpPr>
        <p:spPr>
          <a:xfrm>
            <a:off x="7416800" y="46215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3" name="object 733"/>
          <p:cNvSpPr/>
          <p:nvPr/>
        </p:nvSpPr>
        <p:spPr>
          <a:xfrm>
            <a:off x="7416800" y="45808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4" name="object 734"/>
          <p:cNvSpPr/>
          <p:nvPr/>
        </p:nvSpPr>
        <p:spPr>
          <a:xfrm>
            <a:off x="7416800" y="45402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5" name="object 735"/>
          <p:cNvSpPr/>
          <p:nvPr/>
        </p:nvSpPr>
        <p:spPr>
          <a:xfrm>
            <a:off x="7416800" y="44996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6" name="object 736"/>
          <p:cNvSpPr/>
          <p:nvPr/>
        </p:nvSpPr>
        <p:spPr>
          <a:xfrm>
            <a:off x="7416800" y="44589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7" name="object 737"/>
          <p:cNvSpPr/>
          <p:nvPr/>
        </p:nvSpPr>
        <p:spPr>
          <a:xfrm>
            <a:off x="7416800" y="44183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8" name="object 738"/>
          <p:cNvSpPr/>
          <p:nvPr/>
        </p:nvSpPr>
        <p:spPr>
          <a:xfrm>
            <a:off x="7416800" y="43776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9" name="object 739"/>
          <p:cNvSpPr/>
          <p:nvPr/>
        </p:nvSpPr>
        <p:spPr>
          <a:xfrm>
            <a:off x="7416800" y="43370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0" name="object 740"/>
          <p:cNvSpPr/>
          <p:nvPr/>
        </p:nvSpPr>
        <p:spPr>
          <a:xfrm>
            <a:off x="7416800" y="42964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1" name="object 741"/>
          <p:cNvSpPr/>
          <p:nvPr/>
        </p:nvSpPr>
        <p:spPr>
          <a:xfrm>
            <a:off x="7416800" y="42557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2" name="object 742"/>
          <p:cNvSpPr/>
          <p:nvPr/>
        </p:nvSpPr>
        <p:spPr>
          <a:xfrm>
            <a:off x="7416800" y="42151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3" name="object 743"/>
          <p:cNvSpPr/>
          <p:nvPr/>
        </p:nvSpPr>
        <p:spPr>
          <a:xfrm>
            <a:off x="7416800" y="41744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4" name="object 744"/>
          <p:cNvSpPr/>
          <p:nvPr/>
        </p:nvSpPr>
        <p:spPr>
          <a:xfrm>
            <a:off x="7416800" y="41338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5" name="object 745"/>
          <p:cNvSpPr/>
          <p:nvPr/>
        </p:nvSpPr>
        <p:spPr>
          <a:xfrm>
            <a:off x="7416800" y="40932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6" name="object 746"/>
          <p:cNvSpPr/>
          <p:nvPr/>
        </p:nvSpPr>
        <p:spPr>
          <a:xfrm>
            <a:off x="7416800" y="40525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7" name="object 747"/>
          <p:cNvSpPr/>
          <p:nvPr/>
        </p:nvSpPr>
        <p:spPr>
          <a:xfrm>
            <a:off x="7416800" y="40119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8" name="object 748"/>
          <p:cNvSpPr/>
          <p:nvPr/>
        </p:nvSpPr>
        <p:spPr>
          <a:xfrm>
            <a:off x="7416800" y="397129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9" name="object 749"/>
          <p:cNvSpPr/>
          <p:nvPr/>
        </p:nvSpPr>
        <p:spPr>
          <a:xfrm>
            <a:off x="7416800" y="393065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0" name="object 750"/>
          <p:cNvSpPr/>
          <p:nvPr/>
        </p:nvSpPr>
        <p:spPr>
          <a:xfrm>
            <a:off x="7416800" y="389000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1" name="object 751"/>
          <p:cNvSpPr/>
          <p:nvPr/>
        </p:nvSpPr>
        <p:spPr>
          <a:xfrm>
            <a:off x="7416800" y="384937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49"/>
                </a:moveTo>
                <a:lnTo>
                  <a:pt x="6985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2" name="object 752"/>
          <p:cNvSpPr/>
          <p:nvPr/>
        </p:nvSpPr>
        <p:spPr>
          <a:xfrm>
            <a:off x="7416800" y="380872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3" name="object 753"/>
          <p:cNvSpPr/>
          <p:nvPr/>
        </p:nvSpPr>
        <p:spPr>
          <a:xfrm>
            <a:off x="7416800" y="376809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4" name="object 754"/>
          <p:cNvSpPr/>
          <p:nvPr/>
        </p:nvSpPr>
        <p:spPr>
          <a:xfrm>
            <a:off x="7416800" y="372745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5" name="object 755"/>
          <p:cNvSpPr/>
          <p:nvPr/>
        </p:nvSpPr>
        <p:spPr>
          <a:xfrm>
            <a:off x="7416800" y="368680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6" name="object 756"/>
          <p:cNvSpPr/>
          <p:nvPr/>
        </p:nvSpPr>
        <p:spPr>
          <a:xfrm>
            <a:off x="7416800" y="36449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7" name="object 757"/>
          <p:cNvSpPr/>
          <p:nvPr/>
        </p:nvSpPr>
        <p:spPr>
          <a:xfrm>
            <a:off x="7409815" y="360425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0" y="13970"/>
                </a:moveTo>
                <a:lnTo>
                  <a:pt x="13970" y="13970"/>
                </a:lnTo>
                <a:lnTo>
                  <a:pt x="1397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BFB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8" name="object 758"/>
          <p:cNvSpPr/>
          <p:nvPr/>
        </p:nvSpPr>
        <p:spPr>
          <a:xfrm>
            <a:off x="7409815" y="356362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0" y="13969"/>
                </a:moveTo>
                <a:lnTo>
                  <a:pt x="13970" y="13969"/>
                </a:lnTo>
                <a:lnTo>
                  <a:pt x="1397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BFB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9" name="object 759"/>
          <p:cNvSpPr/>
          <p:nvPr/>
        </p:nvSpPr>
        <p:spPr>
          <a:xfrm>
            <a:off x="7416800" y="35229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0" name="object 760"/>
          <p:cNvSpPr/>
          <p:nvPr/>
        </p:nvSpPr>
        <p:spPr>
          <a:xfrm>
            <a:off x="7416800" y="34823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1" name="object 761"/>
          <p:cNvSpPr/>
          <p:nvPr/>
        </p:nvSpPr>
        <p:spPr>
          <a:xfrm>
            <a:off x="7416800" y="34417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2" name="object 762"/>
          <p:cNvSpPr/>
          <p:nvPr/>
        </p:nvSpPr>
        <p:spPr>
          <a:xfrm>
            <a:off x="7416800" y="34010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3" name="object 763"/>
          <p:cNvSpPr/>
          <p:nvPr/>
        </p:nvSpPr>
        <p:spPr>
          <a:xfrm>
            <a:off x="7416800" y="33604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4" name="object 764"/>
          <p:cNvSpPr/>
          <p:nvPr/>
        </p:nvSpPr>
        <p:spPr>
          <a:xfrm>
            <a:off x="7416800" y="33197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5" name="object 765"/>
          <p:cNvSpPr/>
          <p:nvPr/>
        </p:nvSpPr>
        <p:spPr>
          <a:xfrm>
            <a:off x="7416800" y="32791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6" name="object 766"/>
          <p:cNvSpPr/>
          <p:nvPr/>
        </p:nvSpPr>
        <p:spPr>
          <a:xfrm>
            <a:off x="7416800" y="32385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7" name="object 767"/>
          <p:cNvSpPr/>
          <p:nvPr/>
        </p:nvSpPr>
        <p:spPr>
          <a:xfrm>
            <a:off x="7416800" y="3197860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8" name="object 768"/>
          <p:cNvSpPr/>
          <p:nvPr/>
        </p:nvSpPr>
        <p:spPr>
          <a:xfrm>
            <a:off x="7416800" y="3157220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9" name="object 769"/>
          <p:cNvSpPr/>
          <p:nvPr/>
        </p:nvSpPr>
        <p:spPr>
          <a:xfrm>
            <a:off x="7416800" y="3116579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0" name="object 770"/>
          <p:cNvSpPr/>
          <p:nvPr/>
        </p:nvSpPr>
        <p:spPr>
          <a:xfrm>
            <a:off x="7152640" y="5516879"/>
            <a:ext cx="6350" cy="13970"/>
          </a:xfrm>
          <a:custGeom>
            <a:avLst/>
            <a:gdLst/>
            <a:ahLst/>
            <a:cxnLst/>
            <a:rect l="l" t="t" r="r" b="b"/>
            <a:pathLst>
              <a:path w="6350" h="13970">
                <a:moveTo>
                  <a:pt x="6350" y="13970"/>
                </a:moveTo>
                <a:lnTo>
                  <a:pt x="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1" name="object 771"/>
          <p:cNvSpPr/>
          <p:nvPr/>
        </p:nvSpPr>
        <p:spPr>
          <a:xfrm>
            <a:off x="7152640" y="54762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2" name="object 772"/>
          <p:cNvSpPr/>
          <p:nvPr/>
        </p:nvSpPr>
        <p:spPr>
          <a:xfrm>
            <a:off x="7152640" y="54356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3" name="object 773"/>
          <p:cNvSpPr/>
          <p:nvPr/>
        </p:nvSpPr>
        <p:spPr>
          <a:xfrm>
            <a:off x="7152640" y="53949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4" name="object 774"/>
          <p:cNvSpPr/>
          <p:nvPr/>
        </p:nvSpPr>
        <p:spPr>
          <a:xfrm>
            <a:off x="7152640" y="53543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5" name="object 775"/>
          <p:cNvSpPr/>
          <p:nvPr/>
        </p:nvSpPr>
        <p:spPr>
          <a:xfrm>
            <a:off x="7152640" y="53136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6" name="object 776"/>
          <p:cNvSpPr/>
          <p:nvPr/>
        </p:nvSpPr>
        <p:spPr>
          <a:xfrm>
            <a:off x="7152640" y="52730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7" name="object 777"/>
          <p:cNvSpPr/>
          <p:nvPr/>
        </p:nvSpPr>
        <p:spPr>
          <a:xfrm>
            <a:off x="7152640" y="52324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8" name="object 778"/>
          <p:cNvSpPr/>
          <p:nvPr/>
        </p:nvSpPr>
        <p:spPr>
          <a:xfrm>
            <a:off x="7152640" y="51917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9" name="object 779"/>
          <p:cNvSpPr/>
          <p:nvPr/>
        </p:nvSpPr>
        <p:spPr>
          <a:xfrm>
            <a:off x="7152640" y="51511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0" name="object 780"/>
          <p:cNvSpPr/>
          <p:nvPr/>
        </p:nvSpPr>
        <p:spPr>
          <a:xfrm>
            <a:off x="7152640" y="51104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1" name="object 781"/>
          <p:cNvSpPr/>
          <p:nvPr/>
        </p:nvSpPr>
        <p:spPr>
          <a:xfrm>
            <a:off x="7152640" y="50698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2" name="object 782"/>
          <p:cNvSpPr/>
          <p:nvPr/>
        </p:nvSpPr>
        <p:spPr>
          <a:xfrm>
            <a:off x="7152640" y="502920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3" name="object 783"/>
          <p:cNvSpPr/>
          <p:nvPr/>
        </p:nvSpPr>
        <p:spPr>
          <a:xfrm>
            <a:off x="7152640" y="498855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4" name="object 784"/>
          <p:cNvSpPr/>
          <p:nvPr/>
        </p:nvSpPr>
        <p:spPr>
          <a:xfrm>
            <a:off x="7152640" y="494792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49"/>
                </a:moveTo>
                <a:lnTo>
                  <a:pt x="6985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5" name="object 785"/>
          <p:cNvSpPr/>
          <p:nvPr/>
        </p:nvSpPr>
        <p:spPr>
          <a:xfrm>
            <a:off x="7152640" y="490727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6" name="object 786"/>
          <p:cNvSpPr/>
          <p:nvPr/>
        </p:nvSpPr>
        <p:spPr>
          <a:xfrm>
            <a:off x="7152640" y="486664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7" name="object 787"/>
          <p:cNvSpPr/>
          <p:nvPr/>
        </p:nvSpPr>
        <p:spPr>
          <a:xfrm>
            <a:off x="7152640" y="482600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8" name="object 788"/>
          <p:cNvSpPr/>
          <p:nvPr/>
        </p:nvSpPr>
        <p:spPr>
          <a:xfrm>
            <a:off x="7152640" y="478535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9" name="object 789"/>
          <p:cNvSpPr/>
          <p:nvPr/>
        </p:nvSpPr>
        <p:spPr>
          <a:xfrm>
            <a:off x="7152640" y="474472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49"/>
                </a:moveTo>
                <a:lnTo>
                  <a:pt x="6985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0" name="object 790"/>
          <p:cNvSpPr/>
          <p:nvPr/>
        </p:nvSpPr>
        <p:spPr>
          <a:xfrm>
            <a:off x="7152640" y="470407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1" name="object 791"/>
          <p:cNvSpPr/>
          <p:nvPr/>
        </p:nvSpPr>
        <p:spPr>
          <a:xfrm>
            <a:off x="7152640" y="46621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2" name="object 792"/>
          <p:cNvSpPr/>
          <p:nvPr/>
        </p:nvSpPr>
        <p:spPr>
          <a:xfrm>
            <a:off x="7152640" y="46215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3" name="object 793"/>
          <p:cNvSpPr/>
          <p:nvPr/>
        </p:nvSpPr>
        <p:spPr>
          <a:xfrm>
            <a:off x="7152640" y="45808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4" name="object 794"/>
          <p:cNvSpPr/>
          <p:nvPr/>
        </p:nvSpPr>
        <p:spPr>
          <a:xfrm>
            <a:off x="7152640" y="45402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5" name="object 795"/>
          <p:cNvSpPr/>
          <p:nvPr/>
        </p:nvSpPr>
        <p:spPr>
          <a:xfrm>
            <a:off x="7152640" y="44996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6" name="object 796"/>
          <p:cNvSpPr/>
          <p:nvPr/>
        </p:nvSpPr>
        <p:spPr>
          <a:xfrm>
            <a:off x="7152640" y="44589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7" name="object 797"/>
          <p:cNvSpPr/>
          <p:nvPr/>
        </p:nvSpPr>
        <p:spPr>
          <a:xfrm>
            <a:off x="7152640" y="44183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8" name="object 798"/>
          <p:cNvSpPr/>
          <p:nvPr/>
        </p:nvSpPr>
        <p:spPr>
          <a:xfrm>
            <a:off x="7152640" y="43776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9" name="object 799"/>
          <p:cNvSpPr/>
          <p:nvPr/>
        </p:nvSpPr>
        <p:spPr>
          <a:xfrm>
            <a:off x="7152640" y="43370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0" name="object 800"/>
          <p:cNvSpPr/>
          <p:nvPr/>
        </p:nvSpPr>
        <p:spPr>
          <a:xfrm>
            <a:off x="7152640" y="42964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1" name="object 801"/>
          <p:cNvSpPr/>
          <p:nvPr/>
        </p:nvSpPr>
        <p:spPr>
          <a:xfrm>
            <a:off x="7152640" y="42557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2" name="object 802"/>
          <p:cNvSpPr/>
          <p:nvPr/>
        </p:nvSpPr>
        <p:spPr>
          <a:xfrm>
            <a:off x="7152640" y="42151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3" name="object 803"/>
          <p:cNvSpPr/>
          <p:nvPr/>
        </p:nvSpPr>
        <p:spPr>
          <a:xfrm>
            <a:off x="7152640" y="41744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4" name="object 804"/>
          <p:cNvSpPr/>
          <p:nvPr/>
        </p:nvSpPr>
        <p:spPr>
          <a:xfrm>
            <a:off x="7152640" y="41338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5" name="object 805"/>
          <p:cNvSpPr/>
          <p:nvPr/>
        </p:nvSpPr>
        <p:spPr>
          <a:xfrm>
            <a:off x="7152640" y="40932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6" name="object 806"/>
          <p:cNvSpPr/>
          <p:nvPr/>
        </p:nvSpPr>
        <p:spPr>
          <a:xfrm>
            <a:off x="7152640" y="40525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7" name="object 807"/>
          <p:cNvSpPr/>
          <p:nvPr/>
        </p:nvSpPr>
        <p:spPr>
          <a:xfrm>
            <a:off x="7152640" y="40119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8" name="object 808"/>
          <p:cNvSpPr/>
          <p:nvPr/>
        </p:nvSpPr>
        <p:spPr>
          <a:xfrm>
            <a:off x="7152640" y="397129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9" name="object 809"/>
          <p:cNvSpPr/>
          <p:nvPr/>
        </p:nvSpPr>
        <p:spPr>
          <a:xfrm>
            <a:off x="7152640" y="393065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0" name="object 810"/>
          <p:cNvSpPr/>
          <p:nvPr/>
        </p:nvSpPr>
        <p:spPr>
          <a:xfrm>
            <a:off x="7152640" y="389000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1" name="object 811"/>
          <p:cNvSpPr/>
          <p:nvPr/>
        </p:nvSpPr>
        <p:spPr>
          <a:xfrm>
            <a:off x="7152640" y="384937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49"/>
                </a:moveTo>
                <a:lnTo>
                  <a:pt x="6985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2" name="object 812"/>
          <p:cNvSpPr/>
          <p:nvPr/>
        </p:nvSpPr>
        <p:spPr>
          <a:xfrm>
            <a:off x="7152640" y="380872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3" name="object 813"/>
          <p:cNvSpPr/>
          <p:nvPr/>
        </p:nvSpPr>
        <p:spPr>
          <a:xfrm>
            <a:off x="7152640" y="376809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4" name="object 814"/>
          <p:cNvSpPr/>
          <p:nvPr/>
        </p:nvSpPr>
        <p:spPr>
          <a:xfrm>
            <a:off x="7152640" y="372745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5" name="object 815"/>
          <p:cNvSpPr/>
          <p:nvPr/>
        </p:nvSpPr>
        <p:spPr>
          <a:xfrm>
            <a:off x="7152640" y="368680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6" name="object 816"/>
          <p:cNvSpPr/>
          <p:nvPr/>
        </p:nvSpPr>
        <p:spPr>
          <a:xfrm>
            <a:off x="7152640" y="36449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7" name="object 817"/>
          <p:cNvSpPr/>
          <p:nvPr/>
        </p:nvSpPr>
        <p:spPr>
          <a:xfrm>
            <a:off x="7152640" y="36042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8" name="object 818"/>
          <p:cNvSpPr/>
          <p:nvPr/>
        </p:nvSpPr>
        <p:spPr>
          <a:xfrm>
            <a:off x="7152640" y="35636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9" name="object 819"/>
          <p:cNvSpPr/>
          <p:nvPr/>
        </p:nvSpPr>
        <p:spPr>
          <a:xfrm>
            <a:off x="7152640" y="35229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0" name="object 820"/>
          <p:cNvSpPr/>
          <p:nvPr/>
        </p:nvSpPr>
        <p:spPr>
          <a:xfrm>
            <a:off x="7152640" y="34823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1" name="object 821"/>
          <p:cNvSpPr/>
          <p:nvPr/>
        </p:nvSpPr>
        <p:spPr>
          <a:xfrm>
            <a:off x="7152640" y="34417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2" name="object 822"/>
          <p:cNvSpPr/>
          <p:nvPr/>
        </p:nvSpPr>
        <p:spPr>
          <a:xfrm>
            <a:off x="7152640" y="34010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3" name="object 823"/>
          <p:cNvSpPr/>
          <p:nvPr/>
        </p:nvSpPr>
        <p:spPr>
          <a:xfrm>
            <a:off x="7152640" y="33604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4" name="object 824"/>
          <p:cNvSpPr/>
          <p:nvPr/>
        </p:nvSpPr>
        <p:spPr>
          <a:xfrm>
            <a:off x="7152640" y="33197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5" name="object 825"/>
          <p:cNvSpPr/>
          <p:nvPr/>
        </p:nvSpPr>
        <p:spPr>
          <a:xfrm>
            <a:off x="7152640" y="32791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6" name="object 826"/>
          <p:cNvSpPr/>
          <p:nvPr/>
        </p:nvSpPr>
        <p:spPr>
          <a:xfrm>
            <a:off x="7152640" y="32385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7" name="object 827"/>
          <p:cNvSpPr/>
          <p:nvPr/>
        </p:nvSpPr>
        <p:spPr>
          <a:xfrm>
            <a:off x="7152640" y="3197860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8" name="object 828"/>
          <p:cNvSpPr/>
          <p:nvPr/>
        </p:nvSpPr>
        <p:spPr>
          <a:xfrm>
            <a:off x="7152640" y="3157220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9" name="object 829"/>
          <p:cNvSpPr/>
          <p:nvPr/>
        </p:nvSpPr>
        <p:spPr>
          <a:xfrm>
            <a:off x="7152640" y="3116579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0" name="object 830"/>
          <p:cNvSpPr/>
          <p:nvPr/>
        </p:nvSpPr>
        <p:spPr>
          <a:xfrm>
            <a:off x="6888479" y="5516879"/>
            <a:ext cx="6350" cy="13970"/>
          </a:xfrm>
          <a:custGeom>
            <a:avLst/>
            <a:gdLst/>
            <a:ahLst/>
            <a:cxnLst/>
            <a:rect l="l" t="t" r="r" b="b"/>
            <a:pathLst>
              <a:path w="6350" h="13970">
                <a:moveTo>
                  <a:pt x="6350" y="13970"/>
                </a:moveTo>
                <a:lnTo>
                  <a:pt x="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1" name="object 831"/>
          <p:cNvSpPr/>
          <p:nvPr/>
        </p:nvSpPr>
        <p:spPr>
          <a:xfrm>
            <a:off x="6888479" y="54762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2" name="object 832"/>
          <p:cNvSpPr/>
          <p:nvPr/>
        </p:nvSpPr>
        <p:spPr>
          <a:xfrm>
            <a:off x="6888479" y="54356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3" name="object 833"/>
          <p:cNvSpPr/>
          <p:nvPr/>
        </p:nvSpPr>
        <p:spPr>
          <a:xfrm>
            <a:off x="6888479" y="53949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4" name="object 834"/>
          <p:cNvSpPr/>
          <p:nvPr/>
        </p:nvSpPr>
        <p:spPr>
          <a:xfrm>
            <a:off x="6888479" y="53543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5" name="object 835"/>
          <p:cNvSpPr/>
          <p:nvPr/>
        </p:nvSpPr>
        <p:spPr>
          <a:xfrm>
            <a:off x="6888479" y="53136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6" name="object 836"/>
          <p:cNvSpPr/>
          <p:nvPr/>
        </p:nvSpPr>
        <p:spPr>
          <a:xfrm>
            <a:off x="6888479" y="52730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7" name="object 837"/>
          <p:cNvSpPr/>
          <p:nvPr/>
        </p:nvSpPr>
        <p:spPr>
          <a:xfrm>
            <a:off x="6888479" y="52324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8" name="object 838"/>
          <p:cNvSpPr/>
          <p:nvPr/>
        </p:nvSpPr>
        <p:spPr>
          <a:xfrm>
            <a:off x="6888479" y="51917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9" name="object 839"/>
          <p:cNvSpPr/>
          <p:nvPr/>
        </p:nvSpPr>
        <p:spPr>
          <a:xfrm>
            <a:off x="6888479" y="51511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0" name="object 840"/>
          <p:cNvSpPr/>
          <p:nvPr/>
        </p:nvSpPr>
        <p:spPr>
          <a:xfrm>
            <a:off x="6888479" y="51104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1" name="object 841"/>
          <p:cNvSpPr/>
          <p:nvPr/>
        </p:nvSpPr>
        <p:spPr>
          <a:xfrm>
            <a:off x="6888479" y="50698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2" name="object 842"/>
          <p:cNvSpPr/>
          <p:nvPr/>
        </p:nvSpPr>
        <p:spPr>
          <a:xfrm>
            <a:off x="6888479" y="502920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3" name="object 843"/>
          <p:cNvSpPr/>
          <p:nvPr/>
        </p:nvSpPr>
        <p:spPr>
          <a:xfrm>
            <a:off x="6888479" y="498855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4" name="object 844"/>
          <p:cNvSpPr/>
          <p:nvPr/>
        </p:nvSpPr>
        <p:spPr>
          <a:xfrm>
            <a:off x="6888479" y="494792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49"/>
                </a:moveTo>
                <a:lnTo>
                  <a:pt x="6985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5" name="object 845"/>
          <p:cNvSpPr/>
          <p:nvPr/>
        </p:nvSpPr>
        <p:spPr>
          <a:xfrm>
            <a:off x="6888479" y="490727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6" name="object 846"/>
          <p:cNvSpPr/>
          <p:nvPr/>
        </p:nvSpPr>
        <p:spPr>
          <a:xfrm>
            <a:off x="6888479" y="486664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7" name="object 847"/>
          <p:cNvSpPr/>
          <p:nvPr/>
        </p:nvSpPr>
        <p:spPr>
          <a:xfrm>
            <a:off x="6888479" y="482600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8" name="object 848"/>
          <p:cNvSpPr/>
          <p:nvPr/>
        </p:nvSpPr>
        <p:spPr>
          <a:xfrm>
            <a:off x="6888479" y="478535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9" name="object 849"/>
          <p:cNvSpPr/>
          <p:nvPr/>
        </p:nvSpPr>
        <p:spPr>
          <a:xfrm>
            <a:off x="6888479" y="474472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49"/>
                </a:moveTo>
                <a:lnTo>
                  <a:pt x="6985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0" name="object 850"/>
          <p:cNvSpPr/>
          <p:nvPr/>
        </p:nvSpPr>
        <p:spPr>
          <a:xfrm>
            <a:off x="6888479" y="470407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1" name="object 851"/>
          <p:cNvSpPr/>
          <p:nvPr/>
        </p:nvSpPr>
        <p:spPr>
          <a:xfrm>
            <a:off x="6888479" y="46621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2" name="object 852"/>
          <p:cNvSpPr/>
          <p:nvPr/>
        </p:nvSpPr>
        <p:spPr>
          <a:xfrm>
            <a:off x="6888479" y="46215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3" name="object 853"/>
          <p:cNvSpPr/>
          <p:nvPr/>
        </p:nvSpPr>
        <p:spPr>
          <a:xfrm>
            <a:off x="6888479" y="45808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4" name="object 854"/>
          <p:cNvSpPr/>
          <p:nvPr/>
        </p:nvSpPr>
        <p:spPr>
          <a:xfrm>
            <a:off x="6888479" y="45402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5" name="object 855"/>
          <p:cNvSpPr/>
          <p:nvPr/>
        </p:nvSpPr>
        <p:spPr>
          <a:xfrm>
            <a:off x="6888479" y="44996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6" name="object 856"/>
          <p:cNvSpPr/>
          <p:nvPr/>
        </p:nvSpPr>
        <p:spPr>
          <a:xfrm>
            <a:off x="6888479" y="44589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7" name="object 857"/>
          <p:cNvSpPr/>
          <p:nvPr/>
        </p:nvSpPr>
        <p:spPr>
          <a:xfrm>
            <a:off x="6888479" y="44183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8" name="object 858"/>
          <p:cNvSpPr/>
          <p:nvPr/>
        </p:nvSpPr>
        <p:spPr>
          <a:xfrm>
            <a:off x="6888479" y="43776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9" name="object 859"/>
          <p:cNvSpPr/>
          <p:nvPr/>
        </p:nvSpPr>
        <p:spPr>
          <a:xfrm>
            <a:off x="6888479" y="43370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0" name="object 860"/>
          <p:cNvSpPr/>
          <p:nvPr/>
        </p:nvSpPr>
        <p:spPr>
          <a:xfrm>
            <a:off x="6888479" y="42964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1" name="object 861"/>
          <p:cNvSpPr/>
          <p:nvPr/>
        </p:nvSpPr>
        <p:spPr>
          <a:xfrm>
            <a:off x="6888479" y="42557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2" name="object 862"/>
          <p:cNvSpPr/>
          <p:nvPr/>
        </p:nvSpPr>
        <p:spPr>
          <a:xfrm>
            <a:off x="6888479" y="42151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3" name="object 863"/>
          <p:cNvSpPr/>
          <p:nvPr/>
        </p:nvSpPr>
        <p:spPr>
          <a:xfrm>
            <a:off x="6888479" y="41744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4" name="object 864"/>
          <p:cNvSpPr/>
          <p:nvPr/>
        </p:nvSpPr>
        <p:spPr>
          <a:xfrm>
            <a:off x="6888479" y="41338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5" name="object 865"/>
          <p:cNvSpPr/>
          <p:nvPr/>
        </p:nvSpPr>
        <p:spPr>
          <a:xfrm>
            <a:off x="6888479" y="40932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6" name="object 866"/>
          <p:cNvSpPr/>
          <p:nvPr/>
        </p:nvSpPr>
        <p:spPr>
          <a:xfrm>
            <a:off x="6888479" y="40525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7" name="object 867"/>
          <p:cNvSpPr/>
          <p:nvPr/>
        </p:nvSpPr>
        <p:spPr>
          <a:xfrm>
            <a:off x="6888479" y="40119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8" name="object 868"/>
          <p:cNvSpPr/>
          <p:nvPr/>
        </p:nvSpPr>
        <p:spPr>
          <a:xfrm>
            <a:off x="6888479" y="397129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9" name="object 869"/>
          <p:cNvSpPr/>
          <p:nvPr/>
        </p:nvSpPr>
        <p:spPr>
          <a:xfrm>
            <a:off x="6888479" y="393065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0" name="object 870"/>
          <p:cNvSpPr/>
          <p:nvPr/>
        </p:nvSpPr>
        <p:spPr>
          <a:xfrm>
            <a:off x="6888479" y="389000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1" name="object 871"/>
          <p:cNvSpPr/>
          <p:nvPr/>
        </p:nvSpPr>
        <p:spPr>
          <a:xfrm>
            <a:off x="6888479" y="384937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49"/>
                </a:moveTo>
                <a:lnTo>
                  <a:pt x="6985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2" name="object 872"/>
          <p:cNvSpPr/>
          <p:nvPr/>
        </p:nvSpPr>
        <p:spPr>
          <a:xfrm>
            <a:off x="6888479" y="380872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3" name="object 873"/>
          <p:cNvSpPr/>
          <p:nvPr/>
        </p:nvSpPr>
        <p:spPr>
          <a:xfrm>
            <a:off x="6888479" y="376809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4" name="object 874"/>
          <p:cNvSpPr/>
          <p:nvPr/>
        </p:nvSpPr>
        <p:spPr>
          <a:xfrm>
            <a:off x="6888479" y="372745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5" name="object 875"/>
          <p:cNvSpPr/>
          <p:nvPr/>
        </p:nvSpPr>
        <p:spPr>
          <a:xfrm>
            <a:off x="6888479" y="368680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6" name="object 876"/>
          <p:cNvSpPr/>
          <p:nvPr/>
        </p:nvSpPr>
        <p:spPr>
          <a:xfrm>
            <a:off x="6888479" y="36449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7" name="object 877"/>
          <p:cNvSpPr/>
          <p:nvPr/>
        </p:nvSpPr>
        <p:spPr>
          <a:xfrm>
            <a:off x="6888479" y="36042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8" name="object 878"/>
          <p:cNvSpPr/>
          <p:nvPr/>
        </p:nvSpPr>
        <p:spPr>
          <a:xfrm>
            <a:off x="6888479" y="35636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9" name="object 879"/>
          <p:cNvSpPr/>
          <p:nvPr/>
        </p:nvSpPr>
        <p:spPr>
          <a:xfrm>
            <a:off x="6888479" y="35229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0" name="object 880"/>
          <p:cNvSpPr/>
          <p:nvPr/>
        </p:nvSpPr>
        <p:spPr>
          <a:xfrm>
            <a:off x="6888479" y="34823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1" name="object 881"/>
          <p:cNvSpPr/>
          <p:nvPr/>
        </p:nvSpPr>
        <p:spPr>
          <a:xfrm>
            <a:off x="6888479" y="34417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2" name="object 882"/>
          <p:cNvSpPr/>
          <p:nvPr/>
        </p:nvSpPr>
        <p:spPr>
          <a:xfrm>
            <a:off x="6888479" y="34010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3" name="object 883"/>
          <p:cNvSpPr/>
          <p:nvPr/>
        </p:nvSpPr>
        <p:spPr>
          <a:xfrm>
            <a:off x="6888479" y="33604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4" name="object 884"/>
          <p:cNvSpPr/>
          <p:nvPr/>
        </p:nvSpPr>
        <p:spPr>
          <a:xfrm>
            <a:off x="6888479" y="33197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5" name="object 885"/>
          <p:cNvSpPr/>
          <p:nvPr/>
        </p:nvSpPr>
        <p:spPr>
          <a:xfrm>
            <a:off x="6888479" y="32791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6" name="object 886"/>
          <p:cNvSpPr/>
          <p:nvPr/>
        </p:nvSpPr>
        <p:spPr>
          <a:xfrm>
            <a:off x="6888479" y="32385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7" name="object 887"/>
          <p:cNvSpPr/>
          <p:nvPr/>
        </p:nvSpPr>
        <p:spPr>
          <a:xfrm>
            <a:off x="6888479" y="3197860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8" name="object 888"/>
          <p:cNvSpPr/>
          <p:nvPr/>
        </p:nvSpPr>
        <p:spPr>
          <a:xfrm>
            <a:off x="6888479" y="3157220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9" name="object 889"/>
          <p:cNvSpPr/>
          <p:nvPr/>
        </p:nvSpPr>
        <p:spPr>
          <a:xfrm>
            <a:off x="6888479" y="3116579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0" name="object 890"/>
          <p:cNvSpPr/>
          <p:nvPr/>
        </p:nvSpPr>
        <p:spPr>
          <a:xfrm>
            <a:off x="6624320" y="5516879"/>
            <a:ext cx="7620" cy="13970"/>
          </a:xfrm>
          <a:custGeom>
            <a:avLst/>
            <a:gdLst/>
            <a:ahLst/>
            <a:cxnLst/>
            <a:rect l="l" t="t" r="r" b="b"/>
            <a:pathLst>
              <a:path w="7620" h="13970">
                <a:moveTo>
                  <a:pt x="7619" y="13970"/>
                </a:moveTo>
                <a:lnTo>
                  <a:pt x="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1" name="object 891"/>
          <p:cNvSpPr/>
          <p:nvPr/>
        </p:nvSpPr>
        <p:spPr>
          <a:xfrm>
            <a:off x="6624320" y="54762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2" name="object 892"/>
          <p:cNvSpPr/>
          <p:nvPr/>
        </p:nvSpPr>
        <p:spPr>
          <a:xfrm>
            <a:off x="6624320" y="54356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3" name="object 893"/>
          <p:cNvSpPr/>
          <p:nvPr/>
        </p:nvSpPr>
        <p:spPr>
          <a:xfrm>
            <a:off x="6624320" y="53949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4" name="object 894"/>
          <p:cNvSpPr/>
          <p:nvPr/>
        </p:nvSpPr>
        <p:spPr>
          <a:xfrm>
            <a:off x="6624320" y="53543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5" name="object 895"/>
          <p:cNvSpPr/>
          <p:nvPr/>
        </p:nvSpPr>
        <p:spPr>
          <a:xfrm>
            <a:off x="6624320" y="53136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6" name="object 896"/>
          <p:cNvSpPr/>
          <p:nvPr/>
        </p:nvSpPr>
        <p:spPr>
          <a:xfrm>
            <a:off x="6624320" y="52730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7" name="object 897"/>
          <p:cNvSpPr/>
          <p:nvPr/>
        </p:nvSpPr>
        <p:spPr>
          <a:xfrm>
            <a:off x="6624320" y="52324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8" name="object 898"/>
          <p:cNvSpPr/>
          <p:nvPr/>
        </p:nvSpPr>
        <p:spPr>
          <a:xfrm>
            <a:off x="6624320" y="51917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9" name="object 899"/>
          <p:cNvSpPr/>
          <p:nvPr/>
        </p:nvSpPr>
        <p:spPr>
          <a:xfrm>
            <a:off x="6624320" y="51511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0" name="object 900"/>
          <p:cNvSpPr/>
          <p:nvPr/>
        </p:nvSpPr>
        <p:spPr>
          <a:xfrm>
            <a:off x="6624320" y="51104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1" name="object 901"/>
          <p:cNvSpPr/>
          <p:nvPr/>
        </p:nvSpPr>
        <p:spPr>
          <a:xfrm>
            <a:off x="6624320" y="50698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2" name="object 902"/>
          <p:cNvSpPr/>
          <p:nvPr/>
        </p:nvSpPr>
        <p:spPr>
          <a:xfrm>
            <a:off x="6624320" y="502920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3" name="object 903"/>
          <p:cNvSpPr/>
          <p:nvPr/>
        </p:nvSpPr>
        <p:spPr>
          <a:xfrm>
            <a:off x="6624320" y="498855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4" name="object 904"/>
          <p:cNvSpPr/>
          <p:nvPr/>
        </p:nvSpPr>
        <p:spPr>
          <a:xfrm>
            <a:off x="6624320" y="494792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49"/>
                </a:moveTo>
                <a:lnTo>
                  <a:pt x="6985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5" name="object 905"/>
          <p:cNvSpPr/>
          <p:nvPr/>
        </p:nvSpPr>
        <p:spPr>
          <a:xfrm>
            <a:off x="6624320" y="490727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6" name="object 906"/>
          <p:cNvSpPr/>
          <p:nvPr/>
        </p:nvSpPr>
        <p:spPr>
          <a:xfrm>
            <a:off x="6624320" y="486664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7" name="object 907"/>
          <p:cNvSpPr/>
          <p:nvPr/>
        </p:nvSpPr>
        <p:spPr>
          <a:xfrm>
            <a:off x="6624320" y="482600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8" name="object 908"/>
          <p:cNvSpPr/>
          <p:nvPr/>
        </p:nvSpPr>
        <p:spPr>
          <a:xfrm>
            <a:off x="6624320" y="478535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9" name="object 909"/>
          <p:cNvSpPr/>
          <p:nvPr/>
        </p:nvSpPr>
        <p:spPr>
          <a:xfrm>
            <a:off x="6624320" y="474472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49"/>
                </a:moveTo>
                <a:lnTo>
                  <a:pt x="6985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0" name="object 910"/>
          <p:cNvSpPr/>
          <p:nvPr/>
        </p:nvSpPr>
        <p:spPr>
          <a:xfrm>
            <a:off x="6624320" y="470407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1" name="object 911"/>
          <p:cNvSpPr/>
          <p:nvPr/>
        </p:nvSpPr>
        <p:spPr>
          <a:xfrm>
            <a:off x="6624320" y="46621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2" name="object 912"/>
          <p:cNvSpPr/>
          <p:nvPr/>
        </p:nvSpPr>
        <p:spPr>
          <a:xfrm>
            <a:off x="6624320" y="46215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3" name="object 913"/>
          <p:cNvSpPr/>
          <p:nvPr/>
        </p:nvSpPr>
        <p:spPr>
          <a:xfrm>
            <a:off x="6624320" y="45808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4" name="object 914"/>
          <p:cNvSpPr/>
          <p:nvPr/>
        </p:nvSpPr>
        <p:spPr>
          <a:xfrm>
            <a:off x="6624320" y="45402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5" name="object 915"/>
          <p:cNvSpPr/>
          <p:nvPr/>
        </p:nvSpPr>
        <p:spPr>
          <a:xfrm>
            <a:off x="6624320" y="44996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6" name="object 916"/>
          <p:cNvSpPr/>
          <p:nvPr/>
        </p:nvSpPr>
        <p:spPr>
          <a:xfrm>
            <a:off x="6624320" y="44589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7" name="object 917"/>
          <p:cNvSpPr/>
          <p:nvPr/>
        </p:nvSpPr>
        <p:spPr>
          <a:xfrm>
            <a:off x="6624320" y="44183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8" name="object 918"/>
          <p:cNvSpPr/>
          <p:nvPr/>
        </p:nvSpPr>
        <p:spPr>
          <a:xfrm>
            <a:off x="6624320" y="43776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9" name="object 919"/>
          <p:cNvSpPr/>
          <p:nvPr/>
        </p:nvSpPr>
        <p:spPr>
          <a:xfrm>
            <a:off x="6624320" y="43370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20" name="object 920"/>
          <p:cNvSpPr/>
          <p:nvPr/>
        </p:nvSpPr>
        <p:spPr>
          <a:xfrm>
            <a:off x="6624320" y="42964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21" name="object 921"/>
          <p:cNvSpPr/>
          <p:nvPr/>
        </p:nvSpPr>
        <p:spPr>
          <a:xfrm>
            <a:off x="6624320" y="42557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22" name="object 922"/>
          <p:cNvSpPr/>
          <p:nvPr/>
        </p:nvSpPr>
        <p:spPr>
          <a:xfrm>
            <a:off x="6624320" y="42151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23" name="object 923"/>
          <p:cNvSpPr/>
          <p:nvPr/>
        </p:nvSpPr>
        <p:spPr>
          <a:xfrm>
            <a:off x="6624320" y="41744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24" name="object 924"/>
          <p:cNvSpPr/>
          <p:nvPr/>
        </p:nvSpPr>
        <p:spPr>
          <a:xfrm>
            <a:off x="6624320" y="41338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25" name="object 925"/>
          <p:cNvSpPr/>
          <p:nvPr/>
        </p:nvSpPr>
        <p:spPr>
          <a:xfrm>
            <a:off x="6624320" y="40932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26" name="object 926"/>
          <p:cNvSpPr/>
          <p:nvPr/>
        </p:nvSpPr>
        <p:spPr>
          <a:xfrm>
            <a:off x="6624320" y="40525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27" name="object 927"/>
          <p:cNvSpPr/>
          <p:nvPr/>
        </p:nvSpPr>
        <p:spPr>
          <a:xfrm>
            <a:off x="6624320" y="40119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28" name="object 928"/>
          <p:cNvSpPr/>
          <p:nvPr/>
        </p:nvSpPr>
        <p:spPr>
          <a:xfrm>
            <a:off x="6624320" y="397129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29" name="object 929"/>
          <p:cNvSpPr/>
          <p:nvPr/>
        </p:nvSpPr>
        <p:spPr>
          <a:xfrm>
            <a:off x="6624320" y="393065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30" name="object 930"/>
          <p:cNvSpPr/>
          <p:nvPr/>
        </p:nvSpPr>
        <p:spPr>
          <a:xfrm>
            <a:off x="6624320" y="389000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31" name="object 931"/>
          <p:cNvSpPr/>
          <p:nvPr/>
        </p:nvSpPr>
        <p:spPr>
          <a:xfrm>
            <a:off x="6624320" y="384937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49"/>
                </a:moveTo>
                <a:lnTo>
                  <a:pt x="6985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32" name="object 932"/>
          <p:cNvSpPr/>
          <p:nvPr/>
        </p:nvSpPr>
        <p:spPr>
          <a:xfrm>
            <a:off x="6624320" y="380872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33" name="object 933"/>
          <p:cNvSpPr/>
          <p:nvPr/>
        </p:nvSpPr>
        <p:spPr>
          <a:xfrm>
            <a:off x="6624320" y="376809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34" name="object 934"/>
          <p:cNvSpPr/>
          <p:nvPr/>
        </p:nvSpPr>
        <p:spPr>
          <a:xfrm>
            <a:off x="6624320" y="372745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35" name="object 935"/>
          <p:cNvSpPr/>
          <p:nvPr/>
        </p:nvSpPr>
        <p:spPr>
          <a:xfrm>
            <a:off x="6624320" y="368680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36" name="object 936"/>
          <p:cNvSpPr/>
          <p:nvPr/>
        </p:nvSpPr>
        <p:spPr>
          <a:xfrm>
            <a:off x="6624320" y="36449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37" name="object 937"/>
          <p:cNvSpPr/>
          <p:nvPr/>
        </p:nvSpPr>
        <p:spPr>
          <a:xfrm>
            <a:off x="6624320" y="36042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38" name="object 938"/>
          <p:cNvSpPr/>
          <p:nvPr/>
        </p:nvSpPr>
        <p:spPr>
          <a:xfrm>
            <a:off x="6624320" y="35636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39" name="object 939"/>
          <p:cNvSpPr/>
          <p:nvPr/>
        </p:nvSpPr>
        <p:spPr>
          <a:xfrm>
            <a:off x="6624320" y="35229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40" name="object 940"/>
          <p:cNvSpPr/>
          <p:nvPr/>
        </p:nvSpPr>
        <p:spPr>
          <a:xfrm>
            <a:off x="6624320" y="34823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41" name="object 941"/>
          <p:cNvSpPr/>
          <p:nvPr/>
        </p:nvSpPr>
        <p:spPr>
          <a:xfrm>
            <a:off x="6624320" y="34417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42" name="object 942"/>
          <p:cNvSpPr/>
          <p:nvPr/>
        </p:nvSpPr>
        <p:spPr>
          <a:xfrm>
            <a:off x="6624320" y="34010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43" name="object 943"/>
          <p:cNvSpPr/>
          <p:nvPr/>
        </p:nvSpPr>
        <p:spPr>
          <a:xfrm>
            <a:off x="6624320" y="33604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44" name="object 944"/>
          <p:cNvSpPr/>
          <p:nvPr/>
        </p:nvSpPr>
        <p:spPr>
          <a:xfrm>
            <a:off x="6624320" y="33197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45" name="object 945"/>
          <p:cNvSpPr/>
          <p:nvPr/>
        </p:nvSpPr>
        <p:spPr>
          <a:xfrm>
            <a:off x="6624320" y="32791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46" name="object 946"/>
          <p:cNvSpPr/>
          <p:nvPr/>
        </p:nvSpPr>
        <p:spPr>
          <a:xfrm>
            <a:off x="6624320" y="32385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47" name="object 947"/>
          <p:cNvSpPr/>
          <p:nvPr/>
        </p:nvSpPr>
        <p:spPr>
          <a:xfrm>
            <a:off x="6624320" y="3197860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48" name="object 948"/>
          <p:cNvSpPr/>
          <p:nvPr/>
        </p:nvSpPr>
        <p:spPr>
          <a:xfrm>
            <a:off x="6624320" y="3157220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49" name="object 949"/>
          <p:cNvSpPr/>
          <p:nvPr/>
        </p:nvSpPr>
        <p:spPr>
          <a:xfrm>
            <a:off x="6624320" y="3116579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50" name="object 950"/>
          <p:cNvSpPr/>
          <p:nvPr/>
        </p:nvSpPr>
        <p:spPr>
          <a:xfrm>
            <a:off x="6360159" y="5516879"/>
            <a:ext cx="7620" cy="13970"/>
          </a:xfrm>
          <a:custGeom>
            <a:avLst/>
            <a:gdLst/>
            <a:ahLst/>
            <a:cxnLst/>
            <a:rect l="l" t="t" r="r" b="b"/>
            <a:pathLst>
              <a:path w="7620" h="13970">
                <a:moveTo>
                  <a:pt x="7619" y="13970"/>
                </a:moveTo>
                <a:lnTo>
                  <a:pt x="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51" name="object 951"/>
          <p:cNvSpPr/>
          <p:nvPr/>
        </p:nvSpPr>
        <p:spPr>
          <a:xfrm>
            <a:off x="6360159" y="54762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52" name="object 952"/>
          <p:cNvSpPr/>
          <p:nvPr/>
        </p:nvSpPr>
        <p:spPr>
          <a:xfrm>
            <a:off x="6360159" y="54356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53" name="object 953"/>
          <p:cNvSpPr/>
          <p:nvPr/>
        </p:nvSpPr>
        <p:spPr>
          <a:xfrm>
            <a:off x="6360159" y="53949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54" name="object 954"/>
          <p:cNvSpPr/>
          <p:nvPr/>
        </p:nvSpPr>
        <p:spPr>
          <a:xfrm>
            <a:off x="6360159" y="53543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55" name="object 955"/>
          <p:cNvSpPr/>
          <p:nvPr/>
        </p:nvSpPr>
        <p:spPr>
          <a:xfrm>
            <a:off x="6360159" y="53136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56" name="object 956"/>
          <p:cNvSpPr/>
          <p:nvPr/>
        </p:nvSpPr>
        <p:spPr>
          <a:xfrm>
            <a:off x="6360159" y="52730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57" name="object 957"/>
          <p:cNvSpPr/>
          <p:nvPr/>
        </p:nvSpPr>
        <p:spPr>
          <a:xfrm>
            <a:off x="6360159" y="52324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58" name="object 958"/>
          <p:cNvSpPr/>
          <p:nvPr/>
        </p:nvSpPr>
        <p:spPr>
          <a:xfrm>
            <a:off x="6360159" y="51917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59" name="object 959"/>
          <p:cNvSpPr/>
          <p:nvPr/>
        </p:nvSpPr>
        <p:spPr>
          <a:xfrm>
            <a:off x="6360159" y="51511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60" name="object 960"/>
          <p:cNvSpPr/>
          <p:nvPr/>
        </p:nvSpPr>
        <p:spPr>
          <a:xfrm>
            <a:off x="6360159" y="51104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61" name="object 961"/>
          <p:cNvSpPr/>
          <p:nvPr/>
        </p:nvSpPr>
        <p:spPr>
          <a:xfrm>
            <a:off x="6360159" y="50698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62" name="object 962"/>
          <p:cNvSpPr/>
          <p:nvPr/>
        </p:nvSpPr>
        <p:spPr>
          <a:xfrm>
            <a:off x="6360159" y="502920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63" name="object 963"/>
          <p:cNvSpPr/>
          <p:nvPr/>
        </p:nvSpPr>
        <p:spPr>
          <a:xfrm>
            <a:off x="6360159" y="498855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64" name="object 964"/>
          <p:cNvSpPr/>
          <p:nvPr/>
        </p:nvSpPr>
        <p:spPr>
          <a:xfrm>
            <a:off x="6360159" y="494792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49"/>
                </a:moveTo>
                <a:lnTo>
                  <a:pt x="6985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65" name="object 965"/>
          <p:cNvSpPr/>
          <p:nvPr/>
        </p:nvSpPr>
        <p:spPr>
          <a:xfrm>
            <a:off x="6360159" y="490727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66" name="object 966"/>
          <p:cNvSpPr/>
          <p:nvPr/>
        </p:nvSpPr>
        <p:spPr>
          <a:xfrm>
            <a:off x="6360159" y="486664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67" name="object 967"/>
          <p:cNvSpPr/>
          <p:nvPr/>
        </p:nvSpPr>
        <p:spPr>
          <a:xfrm>
            <a:off x="6360159" y="482600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68" name="object 968"/>
          <p:cNvSpPr/>
          <p:nvPr/>
        </p:nvSpPr>
        <p:spPr>
          <a:xfrm>
            <a:off x="6360159" y="478535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69" name="object 969"/>
          <p:cNvSpPr/>
          <p:nvPr/>
        </p:nvSpPr>
        <p:spPr>
          <a:xfrm>
            <a:off x="6360159" y="474472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49"/>
                </a:moveTo>
                <a:lnTo>
                  <a:pt x="6985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0" name="object 970"/>
          <p:cNvSpPr/>
          <p:nvPr/>
        </p:nvSpPr>
        <p:spPr>
          <a:xfrm>
            <a:off x="6360159" y="470407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1" name="object 971"/>
          <p:cNvSpPr/>
          <p:nvPr/>
        </p:nvSpPr>
        <p:spPr>
          <a:xfrm>
            <a:off x="6360159" y="46621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2" name="object 972"/>
          <p:cNvSpPr/>
          <p:nvPr/>
        </p:nvSpPr>
        <p:spPr>
          <a:xfrm>
            <a:off x="6360159" y="46215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3" name="object 973"/>
          <p:cNvSpPr/>
          <p:nvPr/>
        </p:nvSpPr>
        <p:spPr>
          <a:xfrm>
            <a:off x="6360159" y="45808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4" name="object 974"/>
          <p:cNvSpPr/>
          <p:nvPr/>
        </p:nvSpPr>
        <p:spPr>
          <a:xfrm>
            <a:off x="6360159" y="45402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5" name="object 975"/>
          <p:cNvSpPr/>
          <p:nvPr/>
        </p:nvSpPr>
        <p:spPr>
          <a:xfrm>
            <a:off x="6360159" y="44996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6" name="object 976"/>
          <p:cNvSpPr/>
          <p:nvPr/>
        </p:nvSpPr>
        <p:spPr>
          <a:xfrm>
            <a:off x="6360159" y="44589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7" name="object 977"/>
          <p:cNvSpPr/>
          <p:nvPr/>
        </p:nvSpPr>
        <p:spPr>
          <a:xfrm>
            <a:off x="6360159" y="44183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8" name="object 978"/>
          <p:cNvSpPr/>
          <p:nvPr/>
        </p:nvSpPr>
        <p:spPr>
          <a:xfrm>
            <a:off x="6360159" y="43776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9" name="object 979"/>
          <p:cNvSpPr/>
          <p:nvPr/>
        </p:nvSpPr>
        <p:spPr>
          <a:xfrm>
            <a:off x="6360159" y="43370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80" name="object 980"/>
          <p:cNvSpPr/>
          <p:nvPr/>
        </p:nvSpPr>
        <p:spPr>
          <a:xfrm>
            <a:off x="6360159" y="42964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81" name="object 981"/>
          <p:cNvSpPr/>
          <p:nvPr/>
        </p:nvSpPr>
        <p:spPr>
          <a:xfrm>
            <a:off x="6360159" y="42557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82" name="object 982"/>
          <p:cNvSpPr/>
          <p:nvPr/>
        </p:nvSpPr>
        <p:spPr>
          <a:xfrm>
            <a:off x="6360159" y="42151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83" name="object 983"/>
          <p:cNvSpPr/>
          <p:nvPr/>
        </p:nvSpPr>
        <p:spPr>
          <a:xfrm>
            <a:off x="6360159" y="41744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84" name="object 984"/>
          <p:cNvSpPr/>
          <p:nvPr/>
        </p:nvSpPr>
        <p:spPr>
          <a:xfrm>
            <a:off x="6360159" y="41338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85" name="object 985"/>
          <p:cNvSpPr/>
          <p:nvPr/>
        </p:nvSpPr>
        <p:spPr>
          <a:xfrm>
            <a:off x="6360159" y="40932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86" name="object 986"/>
          <p:cNvSpPr/>
          <p:nvPr/>
        </p:nvSpPr>
        <p:spPr>
          <a:xfrm>
            <a:off x="6360159" y="40525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87" name="object 987"/>
          <p:cNvSpPr/>
          <p:nvPr/>
        </p:nvSpPr>
        <p:spPr>
          <a:xfrm>
            <a:off x="6360159" y="40119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88" name="object 988"/>
          <p:cNvSpPr/>
          <p:nvPr/>
        </p:nvSpPr>
        <p:spPr>
          <a:xfrm>
            <a:off x="6360159" y="397129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89" name="object 989"/>
          <p:cNvSpPr/>
          <p:nvPr/>
        </p:nvSpPr>
        <p:spPr>
          <a:xfrm>
            <a:off x="6360159" y="393065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90" name="object 990"/>
          <p:cNvSpPr/>
          <p:nvPr/>
        </p:nvSpPr>
        <p:spPr>
          <a:xfrm>
            <a:off x="6360159" y="389000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91" name="object 991"/>
          <p:cNvSpPr/>
          <p:nvPr/>
        </p:nvSpPr>
        <p:spPr>
          <a:xfrm>
            <a:off x="6360159" y="384937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49"/>
                </a:moveTo>
                <a:lnTo>
                  <a:pt x="6985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92" name="object 992"/>
          <p:cNvSpPr/>
          <p:nvPr/>
        </p:nvSpPr>
        <p:spPr>
          <a:xfrm>
            <a:off x="6360159" y="380872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93" name="object 993"/>
          <p:cNvSpPr/>
          <p:nvPr/>
        </p:nvSpPr>
        <p:spPr>
          <a:xfrm>
            <a:off x="6360159" y="376809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94" name="object 994"/>
          <p:cNvSpPr/>
          <p:nvPr/>
        </p:nvSpPr>
        <p:spPr>
          <a:xfrm>
            <a:off x="6360159" y="372745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95" name="object 995"/>
          <p:cNvSpPr/>
          <p:nvPr/>
        </p:nvSpPr>
        <p:spPr>
          <a:xfrm>
            <a:off x="6360159" y="368680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96" name="object 996"/>
          <p:cNvSpPr/>
          <p:nvPr/>
        </p:nvSpPr>
        <p:spPr>
          <a:xfrm>
            <a:off x="6360159" y="36449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97" name="object 997"/>
          <p:cNvSpPr/>
          <p:nvPr/>
        </p:nvSpPr>
        <p:spPr>
          <a:xfrm>
            <a:off x="6360159" y="36042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98" name="object 998"/>
          <p:cNvSpPr/>
          <p:nvPr/>
        </p:nvSpPr>
        <p:spPr>
          <a:xfrm>
            <a:off x="6360159" y="35636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99" name="object 999"/>
          <p:cNvSpPr/>
          <p:nvPr/>
        </p:nvSpPr>
        <p:spPr>
          <a:xfrm>
            <a:off x="6360159" y="35229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00" name="object 1000"/>
          <p:cNvSpPr/>
          <p:nvPr/>
        </p:nvSpPr>
        <p:spPr>
          <a:xfrm>
            <a:off x="6360159" y="34823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01" name="object 1001"/>
          <p:cNvSpPr/>
          <p:nvPr/>
        </p:nvSpPr>
        <p:spPr>
          <a:xfrm>
            <a:off x="6360159" y="34417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02" name="object 1002"/>
          <p:cNvSpPr/>
          <p:nvPr/>
        </p:nvSpPr>
        <p:spPr>
          <a:xfrm>
            <a:off x="6360159" y="34010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03" name="object 1003"/>
          <p:cNvSpPr/>
          <p:nvPr/>
        </p:nvSpPr>
        <p:spPr>
          <a:xfrm>
            <a:off x="6360159" y="33604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04" name="object 1004"/>
          <p:cNvSpPr/>
          <p:nvPr/>
        </p:nvSpPr>
        <p:spPr>
          <a:xfrm>
            <a:off x="6360159" y="33197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05" name="object 1005"/>
          <p:cNvSpPr/>
          <p:nvPr/>
        </p:nvSpPr>
        <p:spPr>
          <a:xfrm>
            <a:off x="6360159" y="32791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06" name="object 1006"/>
          <p:cNvSpPr/>
          <p:nvPr/>
        </p:nvSpPr>
        <p:spPr>
          <a:xfrm>
            <a:off x="6360159" y="32385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07" name="object 1007"/>
          <p:cNvSpPr/>
          <p:nvPr/>
        </p:nvSpPr>
        <p:spPr>
          <a:xfrm>
            <a:off x="6360159" y="3197860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08" name="object 1008"/>
          <p:cNvSpPr/>
          <p:nvPr/>
        </p:nvSpPr>
        <p:spPr>
          <a:xfrm>
            <a:off x="6360159" y="3157220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09" name="object 1009"/>
          <p:cNvSpPr/>
          <p:nvPr/>
        </p:nvSpPr>
        <p:spPr>
          <a:xfrm>
            <a:off x="6360159" y="3116579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10" name="object 1010"/>
          <p:cNvSpPr/>
          <p:nvPr/>
        </p:nvSpPr>
        <p:spPr>
          <a:xfrm>
            <a:off x="6094729" y="5516879"/>
            <a:ext cx="8890" cy="13970"/>
          </a:xfrm>
          <a:custGeom>
            <a:avLst/>
            <a:gdLst/>
            <a:ahLst/>
            <a:cxnLst/>
            <a:rect l="l" t="t" r="r" b="b"/>
            <a:pathLst>
              <a:path w="8889" h="13970">
                <a:moveTo>
                  <a:pt x="8890" y="13970"/>
                </a:moveTo>
                <a:lnTo>
                  <a:pt x="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11" name="object 1011"/>
          <p:cNvSpPr/>
          <p:nvPr/>
        </p:nvSpPr>
        <p:spPr>
          <a:xfrm>
            <a:off x="6094729" y="54762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12" name="object 1012"/>
          <p:cNvSpPr/>
          <p:nvPr/>
        </p:nvSpPr>
        <p:spPr>
          <a:xfrm>
            <a:off x="6087745" y="543560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0" y="13969"/>
                </a:moveTo>
                <a:lnTo>
                  <a:pt x="13970" y="13969"/>
                </a:lnTo>
                <a:lnTo>
                  <a:pt x="1397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BFB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13" name="object 1013"/>
          <p:cNvSpPr/>
          <p:nvPr/>
        </p:nvSpPr>
        <p:spPr>
          <a:xfrm>
            <a:off x="6094729" y="53949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14" name="object 1014"/>
          <p:cNvSpPr/>
          <p:nvPr/>
        </p:nvSpPr>
        <p:spPr>
          <a:xfrm>
            <a:off x="6094729" y="53543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15" name="object 1015"/>
          <p:cNvSpPr/>
          <p:nvPr/>
        </p:nvSpPr>
        <p:spPr>
          <a:xfrm>
            <a:off x="6094729" y="53136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16" name="object 1016"/>
          <p:cNvSpPr/>
          <p:nvPr/>
        </p:nvSpPr>
        <p:spPr>
          <a:xfrm>
            <a:off x="6094729" y="52730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17" name="object 1017"/>
          <p:cNvSpPr/>
          <p:nvPr/>
        </p:nvSpPr>
        <p:spPr>
          <a:xfrm>
            <a:off x="6094729" y="52324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18" name="object 1018"/>
          <p:cNvSpPr/>
          <p:nvPr/>
        </p:nvSpPr>
        <p:spPr>
          <a:xfrm>
            <a:off x="6094729" y="51917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19" name="object 1019"/>
          <p:cNvSpPr/>
          <p:nvPr/>
        </p:nvSpPr>
        <p:spPr>
          <a:xfrm>
            <a:off x="6094729" y="51511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20" name="object 1020"/>
          <p:cNvSpPr/>
          <p:nvPr/>
        </p:nvSpPr>
        <p:spPr>
          <a:xfrm>
            <a:off x="6094729" y="51104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21" name="object 1021"/>
          <p:cNvSpPr/>
          <p:nvPr/>
        </p:nvSpPr>
        <p:spPr>
          <a:xfrm>
            <a:off x="6087745" y="506984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0" y="13970"/>
                </a:moveTo>
                <a:lnTo>
                  <a:pt x="13970" y="13970"/>
                </a:lnTo>
                <a:lnTo>
                  <a:pt x="1397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BFB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22" name="object 1022"/>
          <p:cNvSpPr/>
          <p:nvPr/>
        </p:nvSpPr>
        <p:spPr>
          <a:xfrm>
            <a:off x="6094729" y="502920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23" name="object 1023"/>
          <p:cNvSpPr/>
          <p:nvPr/>
        </p:nvSpPr>
        <p:spPr>
          <a:xfrm>
            <a:off x="6094729" y="498855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24" name="object 1024"/>
          <p:cNvSpPr/>
          <p:nvPr/>
        </p:nvSpPr>
        <p:spPr>
          <a:xfrm>
            <a:off x="6094729" y="494792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49"/>
                </a:moveTo>
                <a:lnTo>
                  <a:pt x="6985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25" name="object 1025"/>
          <p:cNvSpPr/>
          <p:nvPr/>
        </p:nvSpPr>
        <p:spPr>
          <a:xfrm>
            <a:off x="6094729" y="490727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26" name="object 1026"/>
          <p:cNvSpPr/>
          <p:nvPr/>
        </p:nvSpPr>
        <p:spPr>
          <a:xfrm>
            <a:off x="6094729" y="486664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27" name="object 1027"/>
          <p:cNvSpPr/>
          <p:nvPr/>
        </p:nvSpPr>
        <p:spPr>
          <a:xfrm>
            <a:off x="6094729" y="482600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28" name="object 1028"/>
          <p:cNvSpPr/>
          <p:nvPr/>
        </p:nvSpPr>
        <p:spPr>
          <a:xfrm>
            <a:off x="6094729" y="478535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29" name="object 1029"/>
          <p:cNvSpPr/>
          <p:nvPr/>
        </p:nvSpPr>
        <p:spPr>
          <a:xfrm>
            <a:off x="6087745" y="474472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699"/>
                </a:moveTo>
                <a:lnTo>
                  <a:pt x="13970" y="12699"/>
                </a:lnTo>
                <a:lnTo>
                  <a:pt x="1397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BFB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30" name="object 1030"/>
          <p:cNvSpPr/>
          <p:nvPr/>
        </p:nvSpPr>
        <p:spPr>
          <a:xfrm>
            <a:off x="6094729" y="470407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31" name="object 1031"/>
          <p:cNvSpPr/>
          <p:nvPr/>
        </p:nvSpPr>
        <p:spPr>
          <a:xfrm>
            <a:off x="6094729" y="46621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32" name="object 1032"/>
          <p:cNvSpPr/>
          <p:nvPr/>
        </p:nvSpPr>
        <p:spPr>
          <a:xfrm>
            <a:off x="6094729" y="46215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33" name="object 1033"/>
          <p:cNvSpPr/>
          <p:nvPr/>
        </p:nvSpPr>
        <p:spPr>
          <a:xfrm>
            <a:off x="6094729" y="45808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34" name="object 1034"/>
          <p:cNvSpPr/>
          <p:nvPr/>
        </p:nvSpPr>
        <p:spPr>
          <a:xfrm>
            <a:off x="6094729" y="45402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35" name="object 1035"/>
          <p:cNvSpPr/>
          <p:nvPr/>
        </p:nvSpPr>
        <p:spPr>
          <a:xfrm>
            <a:off x="6094729" y="44996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36" name="object 1036"/>
          <p:cNvSpPr/>
          <p:nvPr/>
        </p:nvSpPr>
        <p:spPr>
          <a:xfrm>
            <a:off x="6094729" y="44589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37" name="object 1037"/>
          <p:cNvSpPr/>
          <p:nvPr/>
        </p:nvSpPr>
        <p:spPr>
          <a:xfrm>
            <a:off x="6087745" y="441832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0" y="13970"/>
                </a:moveTo>
                <a:lnTo>
                  <a:pt x="13970" y="13970"/>
                </a:lnTo>
                <a:lnTo>
                  <a:pt x="1397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BFB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38" name="object 1038"/>
          <p:cNvSpPr/>
          <p:nvPr/>
        </p:nvSpPr>
        <p:spPr>
          <a:xfrm>
            <a:off x="6094729" y="43776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39" name="object 1039"/>
          <p:cNvSpPr/>
          <p:nvPr/>
        </p:nvSpPr>
        <p:spPr>
          <a:xfrm>
            <a:off x="6094729" y="43370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40" name="object 1040"/>
          <p:cNvSpPr/>
          <p:nvPr/>
        </p:nvSpPr>
        <p:spPr>
          <a:xfrm>
            <a:off x="6094729" y="42964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41" name="object 1041"/>
          <p:cNvSpPr/>
          <p:nvPr/>
        </p:nvSpPr>
        <p:spPr>
          <a:xfrm>
            <a:off x="6094729" y="42557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42" name="object 1042"/>
          <p:cNvSpPr/>
          <p:nvPr/>
        </p:nvSpPr>
        <p:spPr>
          <a:xfrm>
            <a:off x="6094729" y="42151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43" name="object 1043"/>
          <p:cNvSpPr/>
          <p:nvPr/>
        </p:nvSpPr>
        <p:spPr>
          <a:xfrm>
            <a:off x="6094729" y="41744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44" name="object 1044"/>
          <p:cNvSpPr/>
          <p:nvPr/>
        </p:nvSpPr>
        <p:spPr>
          <a:xfrm>
            <a:off x="6094729" y="41338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45" name="object 1045"/>
          <p:cNvSpPr/>
          <p:nvPr/>
        </p:nvSpPr>
        <p:spPr>
          <a:xfrm>
            <a:off x="6094729" y="40932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46" name="object 1046"/>
          <p:cNvSpPr/>
          <p:nvPr/>
        </p:nvSpPr>
        <p:spPr>
          <a:xfrm>
            <a:off x="6087745" y="405257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0" y="13970"/>
                </a:moveTo>
                <a:lnTo>
                  <a:pt x="13970" y="13970"/>
                </a:lnTo>
                <a:lnTo>
                  <a:pt x="1397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BFB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47" name="object 1047"/>
          <p:cNvSpPr/>
          <p:nvPr/>
        </p:nvSpPr>
        <p:spPr>
          <a:xfrm>
            <a:off x="6094729" y="40119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48" name="object 1048"/>
          <p:cNvSpPr/>
          <p:nvPr/>
        </p:nvSpPr>
        <p:spPr>
          <a:xfrm>
            <a:off x="6094729" y="397129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49" name="object 1049"/>
          <p:cNvSpPr/>
          <p:nvPr/>
        </p:nvSpPr>
        <p:spPr>
          <a:xfrm>
            <a:off x="6094729" y="393065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50" name="object 1050"/>
          <p:cNvSpPr/>
          <p:nvPr/>
        </p:nvSpPr>
        <p:spPr>
          <a:xfrm>
            <a:off x="6094729" y="389000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51" name="object 1051"/>
          <p:cNvSpPr/>
          <p:nvPr/>
        </p:nvSpPr>
        <p:spPr>
          <a:xfrm>
            <a:off x="6094729" y="384937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49"/>
                </a:moveTo>
                <a:lnTo>
                  <a:pt x="6985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52" name="object 1052"/>
          <p:cNvSpPr/>
          <p:nvPr/>
        </p:nvSpPr>
        <p:spPr>
          <a:xfrm>
            <a:off x="6094729" y="380872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53" name="object 1053"/>
          <p:cNvSpPr/>
          <p:nvPr/>
        </p:nvSpPr>
        <p:spPr>
          <a:xfrm>
            <a:off x="6094729" y="376809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54" name="object 1054"/>
          <p:cNvSpPr/>
          <p:nvPr/>
        </p:nvSpPr>
        <p:spPr>
          <a:xfrm>
            <a:off x="6094729" y="372745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55" name="object 1055"/>
          <p:cNvSpPr/>
          <p:nvPr/>
        </p:nvSpPr>
        <p:spPr>
          <a:xfrm>
            <a:off x="6094729" y="368680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56" name="object 1056"/>
          <p:cNvSpPr/>
          <p:nvPr/>
        </p:nvSpPr>
        <p:spPr>
          <a:xfrm>
            <a:off x="6094729" y="36449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57" name="object 1057"/>
          <p:cNvSpPr/>
          <p:nvPr/>
        </p:nvSpPr>
        <p:spPr>
          <a:xfrm>
            <a:off x="6094729" y="36042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58" name="object 1058"/>
          <p:cNvSpPr/>
          <p:nvPr/>
        </p:nvSpPr>
        <p:spPr>
          <a:xfrm>
            <a:off x="6094729" y="35636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59" name="object 1059"/>
          <p:cNvSpPr/>
          <p:nvPr/>
        </p:nvSpPr>
        <p:spPr>
          <a:xfrm>
            <a:off x="6094729" y="35229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60" name="object 1060"/>
          <p:cNvSpPr/>
          <p:nvPr/>
        </p:nvSpPr>
        <p:spPr>
          <a:xfrm>
            <a:off x="6094729" y="34823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61" name="object 1061"/>
          <p:cNvSpPr/>
          <p:nvPr/>
        </p:nvSpPr>
        <p:spPr>
          <a:xfrm>
            <a:off x="6094729" y="34417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62" name="object 1062"/>
          <p:cNvSpPr/>
          <p:nvPr/>
        </p:nvSpPr>
        <p:spPr>
          <a:xfrm>
            <a:off x="6094729" y="34010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63" name="object 1063"/>
          <p:cNvSpPr/>
          <p:nvPr/>
        </p:nvSpPr>
        <p:spPr>
          <a:xfrm>
            <a:off x="6087745" y="336042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0" y="13969"/>
                </a:moveTo>
                <a:lnTo>
                  <a:pt x="13970" y="13969"/>
                </a:lnTo>
                <a:lnTo>
                  <a:pt x="1397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BFB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64" name="object 1064"/>
          <p:cNvSpPr/>
          <p:nvPr/>
        </p:nvSpPr>
        <p:spPr>
          <a:xfrm>
            <a:off x="6094729" y="33197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65" name="object 1065"/>
          <p:cNvSpPr/>
          <p:nvPr/>
        </p:nvSpPr>
        <p:spPr>
          <a:xfrm>
            <a:off x="6094729" y="32791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66" name="object 1066"/>
          <p:cNvSpPr/>
          <p:nvPr/>
        </p:nvSpPr>
        <p:spPr>
          <a:xfrm>
            <a:off x="6094729" y="32385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67" name="object 1067"/>
          <p:cNvSpPr/>
          <p:nvPr/>
        </p:nvSpPr>
        <p:spPr>
          <a:xfrm>
            <a:off x="6094729" y="3197860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68" name="object 1068"/>
          <p:cNvSpPr/>
          <p:nvPr/>
        </p:nvSpPr>
        <p:spPr>
          <a:xfrm>
            <a:off x="6094729" y="3157220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69" name="object 1069"/>
          <p:cNvSpPr/>
          <p:nvPr/>
        </p:nvSpPr>
        <p:spPr>
          <a:xfrm>
            <a:off x="6094729" y="3116579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70" name="object 1070"/>
          <p:cNvSpPr/>
          <p:nvPr/>
        </p:nvSpPr>
        <p:spPr>
          <a:xfrm>
            <a:off x="5840729" y="5516879"/>
            <a:ext cx="8890" cy="13970"/>
          </a:xfrm>
          <a:custGeom>
            <a:avLst/>
            <a:gdLst/>
            <a:ahLst/>
            <a:cxnLst/>
            <a:rect l="l" t="t" r="r" b="b"/>
            <a:pathLst>
              <a:path w="8889" h="13970">
                <a:moveTo>
                  <a:pt x="0" y="13970"/>
                </a:moveTo>
                <a:lnTo>
                  <a:pt x="889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71" name="object 1071"/>
          <p:cNvSpPr/>
          <p:nvPr/>
        </p:nvSpPr>
        <p:spPr>
          <a:xfrm>
            <a:off x="5849620" y="54762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72" name="object 1072"/>
          <p:cNvSpPr/>
          <p:nvPr/>
        </p:nvSpPr>
        <p:spPr>
          <a:xfrm>
            <a:off x="5849620" y="54356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73" name="object 1073"/>
          <p:cNvSpPr/>
          <p:nvPr/>
        </p:nvSpPr>
        <p:spPr>
          <a:xfrm>
            <a:off x="5849620" y="53949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74" name="object 1074"/>
          <p:cNvSpPr/>
          <p:nvPr/>
        </p:nvSpPr>
        <p:spPr>
          <a:xfrm>
            <a:off x="5849620" y="53543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75" name="object 1075"/>
          <p:cNvSpPr/>
          <p:nvPr/>
        </p:nvSpPr>
        <p:spPr>
          <a:xfrm>
            <a:off x="5849620" y="53136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76" name="object 1076"/>
          <p:cNvSpPr/>
          <p:nvPr/>
        </p:nvSpPr>
        <p:spPr>
          <a:xfrm>
            <a:off x="5849620" y="52730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77" name="object 1077"/>
          <p:cNvSpPr/>
          <p:nvPr/>
        </p:nvSpPr>
        <p:spPr>
          <a:xfrm>
            <a:off x="5849620" y="52324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78" name="object 1078"/>
          <p:cNvSpPr/>
          <p:nvPr/>
        </p:nvSpPr>
        <p:spPr>
          <a:xfrm>
            <a:off x="5849620" y="51917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79" name="object 1079"/>
          <p:cNvSpPr/>
          <p:nvPr/>
        </p:nvSpPr>
        <p:spPr>
          <a:xfrm>
            <a:off x="5849620" y="51511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80" name="object 1080"/>
          <p:cNvSpPr/>
          <p:nvPr/>
        </p:nvSpPr>
        <p:spPr>
          <a:xfrm>
            <a:off x="5849620" y="51104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81" name="object 1081"/>
          <p:cNvSpPr/>
          <p:nvPr/>
        </p:nvSpPr>
        <p:spPr>
          <a:xfrm>
            <a:off x="5849620" y="50698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82" name="object 1082"/>
          <p:cNvSpPr/>
          <p:nvPr/>
        </p:nvSpPr>
        <p:spPr>
          <a:xfrm>
            <a:off x="5849620" y="502920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83" name="object 1083"/>
          <p:cNvSpPr/>
          <p:nvPr/>
        </p:nvSpPr>
        <p:spPr>
          <a:xfrm>
            <a:off x="5849620" y="498855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84" name="object 1084"/>
          <p:cNvSpPr/>
          <p:nvPr/>
        </p:nvSpPr>
        <p:spPr>
          <a:xfrm>
            <a:off x="5849620" y="494792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49"/>
                </a:moveTo>
                <a:lnTo>
                  <a:pt x="6985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85" name="object 1085"/>
          <p:cNvSpPr/>
          <p:nvPr/>
        </p:nvSpPr>
        <p:spPr>
          <a:xfrm>
            <a:off x="5849620" y="490727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86" name="object 1086"/>
          <p:cNvSpPr/>
          <p:nvPr/>
        </p:nvSpPr>
        <p:spPr>
          <a:xfrm>
            <a:off x="5849620" y="486664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87" name="object 1087"/>
          <p:cNvSpPr/>
          <p:nvPr/>
        </p:nvSpPr>
        <p:spPr>
          <a:xfrm>
            <a:off x="5849620" y="482600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88" name="object 1088"/>
          <p:cNvSpPr/>
          <p:nvPr/>
        </p:nvSpPr>
        <p:spPr>
          <a:xfrm>
            <a:off x="5849620" y="478535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89" name="object 1089"/>
          <p:cNvSpPr/>
          <p:nvPr/>
        </p:nvSpPr>
        <p:spPr>
          <a:xfrm>
            <a:off x="5849620" y="474472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49"/>
                </a:moveTo>
                <a:lnTo>
                  <a:pt x="6985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90" name="object 1090"/>
          <p:cNvSpPr/>
          <p:nvPr/>
        </p:nvSpPr>
        <p:spPr>
          <a:xfrm>
            <a:off x="5849620" y="470407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91" name="object 1091"/>
          <p:cNvSpPr/>
          <p:nvPr/>
        </p:nvSpPr>
        <p:spPr>
          <a:xfrm>
            <a:off x="5849620" y="46621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92" name="object 1092"/>
          <p:cNvSpPr/>
          <p:nvPr/>
        </p:nvSpPr>
        <p:spPr>
          <a:xfrm>
            <a:off x="5849620" y="46215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93" name="object 1093"/>
          <p:cNvSpPr/>
          <p:nvPr/>
        </p:nvSpPr>
        <p:spPr>
          <a:xfrm>
            <a:off x="5849620" y="45808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94" name="object 1094"/>
          <p:cNvSpPr/>
          <p:nvPr/>
        </p:nvSpPr>
        <p:spPr>
          <a:xfrm>
            <a:off x="5849620" y="45402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95" name="object 1095"/>
          <p:cNvSpPr/>
          <p:nvPr/>
        </p:nvSpPr>
        <p:spPr>
          <a:xfrm>
            <a:off x="5849620" y="44996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96" name="object 1096"/>
          <p:cNvSpPr/>
          <p:nvPr/>
        </p:nvSpPr>
        <p:spPr>
          <a:xfrm>
            <a:off x="5849620" y="44589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97" name="object 1097"/>
          <p:cNvSpPr/>
          <p:nvPr/>
        </p:nvSpPr>
        <p:spPr>
          <a:xfrm>
            <a:off x="5849620" y="44183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98" name="object 1098"/>
          <p:cNvSpPr/>
          <p:nvPr/>
        </p:nvSpPr>
        <p:spPr>
          <a:xfrm>
            <a:off x="5849620" y="43776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99" name="object 1099"/>
          <p:cNvSpPr/>
          <p:nvPr/>
        </p:nvSpPr>
        <p:spPr>
          <a:xfrm>
            <a:off x="5849620" y="43370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00" name="object 1100"/>
          <p:cNvSpPr/>
          <p:nvPr/>
        </p:nvSpPr>
        <p:spPr>
          <a:xfrm>
            <a:off x="5849620" y="42964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01" name="object 1101"/>
          <p:cNvSpPr/>
          <p:nvPr/>
        </p:nvSpPr>
        <p:spPr>
          <a:xfrm>
            <a:off x="5849620" y="42557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02" name="object 1102"/>
          <p:cNvSpPr/>
          <p:nvPr/>
        </p:nvSpPr>
        <p:spPr>
          <a:xfrm>
            <a:off x="5849620" y="42151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03" name="object 1103"/>
          <p:cNvSpPr/>
          <p:nvPr/>
        </p:nvSpPr>
        <p:spPr>
          <a:xfrm>
            <a:off x="5849620" y="41744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04" name="object 1104"/>
          <p:cNvSpPr/>
          <p:nvPr/>
        </p:nvSpPr>
        <p:spPr>
          <a:xfrm>
            <a:off x="5849620" y="41338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05" name="object 1105"/>
          <p:cNvSpPr/>
          <p:nvPr/>
        </p:nvSpPr>
        <p:spPr>
          <a:xfrm>
            <a:off x="5849620" y="40932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06" name="object 1106"/>
          <p:cNvSpPr/>
          <p:nvPr/>
        </p:nvSpPr>
        <p:spPr>
          <a:xfrm>
            <a:off x="5849620" y="40525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07" name="object 1107"/>
          <p:cNvSpPr/>
          <p:nvPr/>
        </p:nvSpPr>
        <p:spPr>
          <a:xfrm>
            <a:off x="5849620" y="40119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08" name="object 1108"/>
          <p:cNvSpPr/>
          <p:nvPr/>
        </p:nvSpPr>
        <p:spPr>
          <a:xfrm>
            <a:off x="5849620" y="397129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09" name="object 1109"/>
          <p:cNvSpPr/>
          <p:nvPr/>
        </p:nvSpPr>
        <p:spPr>
          <a:xfrm>
            <a:off x="5849620" y="393065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10" name="object 1110"/>
          <p:cNvSpPr/>
          <p:nvPr/>
        </p:nvSpPr>
        <p:spPr>
          <a:xfrm>
            <a:off x="5849620" y="389000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11" name="object 1111"/>
          <p:cNvSpPr/>
          <p:nvPr/>
        </p:nvSpPr>
        <p:spPr>
          <a:xfrm>
            <a:off x="5849620" y="384937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49"/>
                </a:moveTo>
                <a:lnTo>
                  <a:pt x="6985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12" name="object 1112"/>
          <p:cNvSpPr/>
          <p:nvPr/>
        </p:nvSpPr>
        <p:spPr>
          <a:xfrm>
            <a:off x="5849620" y="380872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13" name="object 1113"/>
          <p:cNvSpPr/>
          <p:nvPr/>
        </p:nvSpPr>
        <p:spPr>
          <a:xfrm>
            <a:off x="5849620" y="376809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14" name="object 1114"/>
          <p:cNvSpPr/>
          <p:nvPr/>
        </p:nvSpPr>
        <p:spPr>
          <a:xfrm>
            <a:off x="5849620" y="372745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15" name="object 1115"/>
          <p:cNvSpPr/>
          <p:nvPr/>
        </p:nvSpPr>
        <p:spPr>
          <a:xfrm>
            <a:off x="5849620" y="368680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16" name="object 1116"/>
          <p:cNvSpPr/>
          <p:nvPr/>
        </p:nvSpPr>
        <p:spPr>
          <a:xfrm>
            <a:off x="5849620" y="36449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17" name="object 1117"/>
          <p:cNvSpPr/>
          <p:nvPr/>
        </p:nvSpPr>
        <p:spPr>
          <a:xfrm>
            <a:off x="5849620" y="36042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18" name="object 1118"/>
          <p:cNvSpPr/>
          <p:nvPr/>
        </p:nvSpPr>
        <p:spPr>
          <a:xfrm>
            <a:off x="5849620" y="35636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19" name="object 1119"/>
          <p:cNvSpPr/>
          <p:nvPr/>
        </p:nvSpPr>
        <p:spPr>
          <a:xfrm>
            <a:off x="5849620" y="35229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20" name="object 1120"/>
          <p:cNvSpPr/>
          <p:nvPr/>
        </p:nvSpPr>
        <p:spPr>
          <a:xfrm>
            <a:off x="5849620" y="34823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21" name="object 1121"/>
          <p:cNvSpPr/>
          <p:nvPr/>
        </p:nvSpPr>
        <p:spPr>
          <a:xfrm>
            <a:off x="5849620" y="34417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22" name="object 1122"/>
          <p:cNvSpPr/>
          <p:nvPr/>
        </p:nvSpPr>
        <p:spPr>
          <a:xfrm>
            <a:off x="5849620" y="34010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23" name="object 1123"/>
          <p:cNvSpPr/>
          <p:nvPr/>
        </p:nvSpPr>
        <p:spPr>
          <a:xfrm>
            <a:off x="5849620" y="33604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24" name="object 1124"/>
          <p:cNvSpPr/>
          <p:nvPr/>
        </p:nvSpPr>
        <p:spPr>
          <a:xfrm>
            <a:off x="5849620" y="33197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25" name="object 1125"/>
          <p:cNvSpPr/>
          <p:nvPr/>
        </p:nvSpPr>
        <p:spPr>
          <a:xfrm>
            <a:off x="5849620" y="32791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26" name="object 1126"/>
          <p:cNvSpPr/>
          <p:nvPr/>
        </p:nvSpPr>
        <p:spPr>
          <a:xfrm>
            <a:off x="5849620" y="32385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27" name="object 1127"/>
          <p:cNvSpPr/>
          <p:nvPr/>
        </p:nvSpPr>
        <p:spPr>
          <a:xfrm>
            <a:off x="5849620" y="3197860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28" name="object 1128"/>
          <p:cNvSpPr/>
          <p:nvPr/>
        </p:nvSpPr>
        <p:spPr>
          <a:xfrm>
            <a:off x="5849620" y="3157220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29" name="object 1129"/>
          <p:cNvSpPr/>
          <p:nvPr/>
        </p:nvSpPr>
        <p:spPr>
          <a:xfrm>
            <a:off x="5842634" y="311657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0" y="13970"/>
                </a:moveTo>
                <a:lnTo>
                  <a:pt x="13970" y="13970"/>
                </a:lnTo>
                <a:lnTo>
                  <a:pt x="1397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BFB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30" name="object 1130"/>
          <p:cNvSpPr/>
          <p:nvPr/>
        </p:nvSpPr>
        <p:spPr>
          <a:xfrm>
            <a:off x="5576570" y="5516879"/>
            <a:ext cx="8890" cy="13970"/>
          </a:xfrm>
          <a:custGeom>
            <a:avLst/>
            <a:gdLst/>
            <a:ahLst/>
            <a:cxnLst/>
            <a:rect l="l" t="t" r="r" b="b"/>
            <a:pathLst>
              <a:path w="8889" h="13970">
                <a:moveTo>
                  <a:pt x="0" y="13970"/>
                </a:moveTo>
                <a:lnTo>
                  <a:pt x="8889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31" name="object 1131"/>
          <p:cNvSpPr/>
          <p:nvPr/>
        </p:nvSpPr>
        <p:spPr>
          <a:xfrm>
            <a:off x="5585459" y="54762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32" name="object 1132"/>
          <p:cNvSpPr/>
          <p:nvPr/>
        </p:nvSpPr>
        <p:spPr>
          <a:xfrm>
            <a:off x="5585459" y="54356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33" name="object 1133"/>
          <p:cNvSpPr/>
          <p:nvPr/>
        </p:nvSpPr>
        <p:spPr>
          <a:xfrm>
            <a:off x="5585459" y="53949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34" name="object 1134"/>
          <p:cNvSpPr/>
          <p:nvPr/>
        </p:nvSpPr>
        <p:spPr>
          <a:xfrm>
            <a:off x="5585459" y="53543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35" name="object 1135"/>
          <p:cNvSpPr/>
          <p:nvPr/>
        </p:nvSpPr>
        <p:spPr>
          <a:xfrm>
            <a:off x="5585459" y="53136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36" name="object 1136"/>
          <p:cNvSpPr/>
          <p:nvPr/>
        </p:nvSpPr>
        <p:spPr>
          <a:xfrm>
            <a:off x="5585459" y="52730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37" name="object 1137"/>
          <p:cNvSpPr/>
          <p:nvPr/>
        </p:nvSpPr>
        <p:spPr>
          <a:xfrm>
            <a:off x="5585459" y="52324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38" name="object 1138"/>
          <p:cNvSpPr/>
          <p:nvPr/>
        </p:nvSpPr>
        <p:spPr>
          <a:xfrm>
            <a:off x="5585459" y="51917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39" name="object 1139"/>
          <p:cNvSpPr/>
          <p:nvPr/>
        </p:nvSpPr>
        <p:spPr>
          <a:xfrm>
            <a:off x="5585459" y="51511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40" name="object 1140"/>
          <p:cNvSpPr/>
          <p:nvPr/>
        </p:nvSpPr>
        <p:spPr>
          <a:xfrm>
            <a:off x="5585459" y="51104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41" name="object 1141"/>
          <p:cNvSpPr/>
          <p:nvPr/>
        </p:nvSpPr>
        <p:spPr>
          <a:xfrm>
            <a:off x="5585459" y="50698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42" name="object 1142"/>
          <p:cNvSpPr/>
          <p:nvPr/>
        </p:nvSpPr>
        <p:spPr>
          <a:xfrm>
            <a:off x="5585459" y="502920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43" name="object 1143"/>
          <p:cNvSpPr/>
          <p:nvPr/>
        </p:nvSpPr>
        <p:spPr>
          <a:xfrm>
            <a:off x="5585459" y="498855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44" name="object 1144"/>
          <p:cNvSpPr/>
          <p:nvPr/>
        </p:nvSpPr>
        <p:spPr>
          <a:xfrm>
            <a:off x="5585459" y="494792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49"/>
                </a:moveTo>
                <a:lnTo>
                  <a:pt x="6985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45" name="object 1145"/>
          <p:cNvSpPr/>
          <p:nvPr/>
        </p:nvSpPr>
        <p:spPr>
          <a:xfrm>
            <a:off x="5585459" y="490727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46" name="object 1146"/>
          <p:cNvSpPr/>
          <p:nvPr/>
        </p:nvSpPr>
        <p:spPr>
          <a:xfrm>
            <a:off x="5585459" y="486664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47" name="object 1147"/>
          <p:cNvSpPr/>
          <p:nvPr/>
        </p:nvSpPr>
        <p:spPr>
          <a:xfrm>
            <a:off x="5585459" y="482600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48" name="object 1148"/>
          <p:cNvSpPr/>
          <p:nvPr/>
        </p:nvSpPr>
        <p:spPr>
          <a:xfrm>
            <a:off x="5585459" y="478535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49" name="object 1149"/>
          <p:cNvSpPr/>
          <p:nvPr/>
        </p:nvSpPr>
        <p:spPr>
          <a:xfrm>
            <a:off x="5585459" y="474472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49"/>
                </a:moveTo>
                <a:lnTo>
                  <a:pt x="6985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50" name="object 1150"/>
          <p:cNvSpPr/>
          <p:nvPr/>
        </p:nvSpPr>
        <p:spPr>
          <a:xfrm>
            <a:off x="5585459" y="470407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51" name="object 1151"/>
          <p:cNvSpPr/>
          <p:nvPr/>
        </p:nvSpPr>
        <p:spPr>
          <a:xfrm>
            <a:off x="5585459" y="46621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52" name="object 1152"/>
          <p:cNvSpPr/>
          <p:nvPr/>
        </p:nvSpPr>
        <p:spPr>
          <a:xfrm>
            <a:off x="5585459" y="46215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53" name="object 1153"/>
          <p:cNvSpPr/>
          <p:nvPr/>
        </p:nvSpPr>
        <p:spPr>
          <a:xfrm>
            <a:off x="5585459" y="45808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54" name="object 1154"/>
          <p:cNvSpPr/>
          <p:nvPr/>
        </p:nvSpPr>
        <p:spPr>
          <a:xfrm>
            <a:off x="5585459" y="45402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55" name="object 1155"/>
          <p:cNvSpPr/>
          <p:nvPr/>
        </p:nvSpPr>
        <p:spPr>
          <a:xfrm>
            <a:off x="5585459" y="44996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56" name="object 1156"/>
          <p:cNvSpPr/>
          <p:nvPr/>
        </p:nvSpPr>
        <p:spPr>
          <a:xfrm>
            <a:off x="5585459" y="44589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57" name="object 1157"/>
          <p:cNvSpPr/>
          <p:nvPr/>
        </p:nvSpPr>
        <p:spPr>
          <a:xfrm>
            <a:off x="5585459" y="44183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58" name="object 1158"/>
          <p:cNvSpPr/>
          <p:nvPr/>
        </p:nvSpPr>
        <p:spPr>
          <a:xfrm>
            <a:off x="5585459" y="43776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59" name="object 1159"/>
          <p:cNvSpPr/>
          <p:nvPr/>
        </p:nvSpPr>
        <p:spPr>
          <a:xfrm>
            <a:off x="5585459" y="43370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60" name="object 1160"/>
          <p:cNvSpPr/>
          <p:nvPr/>
        </p:nvSpPr>
        <p:spPr>
          <a:xfrm>
            <a:off x="5585459" y="42964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61" name="object 1161"/>
          <p:cNvSpPr/>
          <p:nvPr/>
        </p:nvSpPr>
        <p:spPr>
          <a:xfrm>
            <a:off x="5585459" y="42557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62" name="object 1162"/>
          <p:cNvSpPr/>
          <p:nvPr/>
        </p:nvSpPr>
        <p:spPr>
          <a:xfrm>
            <a:off x="5585459" y="42151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63" name="object 1163"/>
          <p:cNvSpPr/>
          <p:nvPr/>
        </p:nvSpPr>
        <p:spPr>
          <a:xfrm>
            <a:off x="5585459" y="41744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64" name="object 1164"/>
          <p:cNvSpPr/>
          <p:nvPr/>
        </p:nvSpPr>
        <p:spPr>
          <a:xfrm>
            <a:off x="5585459" y="41338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65" name="object 1165"/>
          <p:cNvSpPr/>
          <p:nvPr/>
        </p:nvSpPr>
        <p:spPr>
          <a:xfrm>
            <a:off x="5585459" y="40932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66" name="object 1166"/>
          <p:cNvSpPr/>
          <p:nvPr/>
        </p:nvSpPr>
        <p:spPr>
          <a:xfrm>
            <a:off x="5585459" y="40525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67" name="object 1167"/>
          <p:cNvSpPr/>
          <p:nvPr/>
        </p:nvSpPr>
        <p:spPr>
          <a:xfrm>
            <a:off x="5585459" y="40119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68" name="object 1168"/>
          <p:cNvSpPr/>
          <p:nvPr/>
        </p:nvSpPr>
        <p:spPr>
          <a:xfrm>
            <a:off x="5585459" y="397129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69" name="object 1169"/>
          <p:cNvSpPr/>
          <p:nvPr/>
        </p:nvSpPr>
        <p:spPr>
          <a:xfrm>
            <a:off x="5585459" y="393065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70" name="object 1170"/>
          <p:cNvSpPr/>
          <p:nvPr/>
        </p:nvSpPr>
        <p:spPr>
          <a:xfrm>
            <a:off x="5585459" y="389000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71" name="object 1171"/>
          <p:cNvSpPr/>
          <p:nvPr/>
        </p:nvSpPr>
        <p:spPr>
          <a:xfrm>
            <a:off x="5585459" y="384937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49"/>
                </a:moveTo>
                <a:lnTo>
                  <a:pt x="6985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72" name="object 1172"/>
          <p:cNvSpPr/>
          <p:nvPr/>
        </p:nvSpPr>
        <p:spPr>
          <a:xfrm>
            <a:off x="5585459" y="380872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73" name="object 1173"/>
          <p:cNvSpPr/>
          <p:nvPr/>
        </p:nvSpPr>
        <p:spPr>
          <a:xfrm>
            <a:off x="5585459" y="376809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74" name="object 1174"/>
          <p:cNvSpPr/>
          <p:nvPr/>
        </p:nvSpPr>
        <p:spPr>
          <a:xfrm>
            <a:off x="5585459" y="372745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75" name="object 1175"/>
          <p:cNvSpPr/>
          <p:nvPr/>
        </p:nvSpPr>
        <p:spPr>
          <a:xfrm>
            <a:off x="5585459" y="368680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76" name="object 1176"/>
          <p:cNvSpPr/>
          <p:nvPr/>
        </p:nvSpPr>
        <p:spPr>
          <a:xfrm>
            <a:off x="5585459" y="36449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77" name="object 1177"/>
          <p:cNvSpPr/>
          <p:nvPr/>
        </p:nvSpPr>
        <p:spPr>
          <a:xfrm>
            <a:off x="5585459" y="36042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78" name="object 1178"/>
          <p:cNvSpPr/>
          <p:nvPr/>
        </p:nvSpPr>
        <p:spPr>
          <a:xfrm>
            <a:off x="5585459" y="35636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79" name="object 1179"/>
          <p:cNvSpPr/>
          <p:nvPr/>
        </p:nvSpPr>
        <p:spPr>
          <a:xfrm>
            <a:off x="5585459" y="35229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80" name="object 1180"/>
          <p:cNvSpPr/>
          <p:nvPr/>
        </p:nvSpPr>
        <p:spPr>
          <a:xfrm>
            <a:off x="5585459" y="34823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81" name="object 1181"/>
          <p:cNvSpPr/>
          <p:nvPr/>
        </p:nvSpPr>
        <p:spPr>
          <a:xfrm>
            <a:off x="5585459" y="34417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82" name="object 1182"/>
          <p:cNvSpPr/>
          <p:nvPr/>
        </p:nvSpPr>
        <p:spPr>
          <a:xfrm>
            <a:off x="5585459" y="34010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83" name="object 1183"/>
          <p:cNvSpPr/>
          <p:nvPr/>
        </p:nvSpPr>
        <p:spPr>
          <a:xfrm>
            <a:off x="5585459" y="33604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84" name="object 1184"/>
          <p:cNvSpPr/>
          <p:nvPr/>
        </p:nvSpPr>
        <p:spPr>
          <a:xfrm>
            <a:off x="5585459" y="33197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85" name="object 1185"/>
          <p:cNvSpPr/>
          <p:nvPr/>
        </p:nvSpPr>
        <p:spPr>
          <a:xfrm>
            <a:off x="5585459" y="32791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86" name="object 1186"/>
          <p:cNvSpPr/>
          <p:nvPr/>
        </p:nvSpPr>
        <p:spPr>
          <a:xfrm>
            <a:off x="5585459" y="32385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87" name="object 1187"/>
          <p:cNvSpPr/>
          <p:nvPr/>
        </p:nvSpPr>
        <p:spPr>
          <a:xfrm>
            <a:off x="5585459" y="3197860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88" name="object 1188"/>
          <p:cNvSpPr/>
          <p:nvPr/>
        </p:nvSpPr>
        <p:spPr>
          <a:xfrm>
            <a:off x="5585459" y="3157220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89" name="object 1189"/>
          <p:cNvSpPr/>
          <p:nvPr/>
        </p:nvSpPr>
        <p:spPr>
          <a:xfrm>
            <a:off x="5585459" y="3116579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90" name="object 1190"/>
          <p:cNvSpPr/>
          <p:nvPr/>
        </p:nvSpPr>
        <p:spPr>
          <a:xfrm>
            <a:off x="5313679" y="5516879"/>
            <a:ext cx="7620" cy="13970"/>
          </a:xfrm>
          <a:custGeom>
            <a:avLst/>
            <a:gdLst/>
            <a:ahLst/>
            <a:cxnLst/>
            <a:rect l="l" t="t" r="r" b="b"/>
            <a:pathLst>
              <a:path w="7620" h="13970">
                <a:moveTo>
                  <a:pt x="0" y="13970"/>
                </a:moveTo>
                <a:lnTo>
                  <a:pt x="762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91" name="object 1191"/>
          <p:cNvSpPr/>
          <p:nvPr/>
        </p:nvSpPr>
        <p:spPr>
          <a:xfrm>
            <a:off x="5321300" y="54762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92" name="object 1192"/>
          <p:cNvSpPr/>
          <p:nvPr/>
        </p:nvSpPr>
        <p:spPr>
          <a:xfrm>
            <a:off x="5321300" y="54356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93" name="object 1193"/>
          <p:cNvSpPr/>
          <p:nvPr/>
        </p:nvSpPr>
        <p:spPr>
          <a:xfrm>
            <a:off x="5321300" y="53949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94" name="object 1194"/>
          <p:cNvSpPr/>
          <p:nvPr/>
        </p:nvSpPr>
        <p:spPr>
          <a:xfrm>
            <a:off x="5321300" y="53543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95" name="object 1195"/>
          <p:cNvSpPr/>
          <p:nvPr/>
        </p:nvSpPr>
        <p:spPr>
          <a:xfrm>
            <a:off x="5321300" y="53136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96" name="object 1196"/>
          <p:cNvSpPr/>
          <p:nvPr/>
        </p:nvSpPr>
        <p:spPr>
          <a:xfrm>
            <a:off x="5321300" y="52730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97" name="object 1197"/>
          <p:cNvSpPr/>
          <p:nvPr/>
        </p:nvSpPr>
        <p:spPr>
          <a:xfrm>
            <a:off x="5321300" y="52324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98" name="object 1198"/>
          <p:cNvSpPr/>
          <p:nvPr/>
        </p:nvSpPr>
        <p:spPr>
          <a:xfrm>
            <a:off x="5321300" y="51917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99" name="object 1199"/>
          <p:cNvSpPr/>
          <p:nvPr/>
        </p:nvSpPr>
        <p:spPr>
          <a:xfrm>
            <a:off x="5321300" y="51511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00" name="object 1200"/>
          <p:cNvSpPr/>
          <p:nvPr/>
        </p:nvSpPr>
        <p:spPr>
          <a:xfrm>
            <a:off x="5321300" y="51104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01" name="object 1201"/>
          <p:cNvSpPr/>
          <p:nvPr/>
        </p:nvSpPr>
        <p:spPr>
          <a:xfrm>
            <a:off x="5321300" y="50698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02" name="object 1202"/>
          <p:cNvSpPr/>
          <p:nvPr/>
        </p:nvSpPr>
        <p:spPr>
          <a:xfrm>
            <a:off x="5321300" y="502920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03" name="object 1203"/>
          <p:cNvSpPr/>
          <p:nvPr/>
        </p:nvSpPr>
        <p:spPr>
          <a:xfrm>
            <a:off x="5321300" y="498855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04" name="object 1204"/>
          <p:cNvSpPr/>
          <p:nvPr/>
        </p:nvSpPr>
        <p:spPr>
          <a:xfrm>
            <a:off x="5321300" y="494792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49"/>
                </a:moveTo>
                <a:lnTo>
                  <a:pt x="6985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05" name="object 1205"/>
          <p:cNvSpPr/>
          <p:nvPr/>
        </p:nvSpPr>
        <p:spPr>
          <a:xfrm>
            <a:off x="5321300" y="490727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06" name="object 1206"/>
          <p:cNvSpPr/>
          <p:nvPr/>
        </p:nvSpPr>
        <p:spPr>
          <a:xfrm>
            <a:off x="5321300" y="486664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07" name="object 1207"/>
          <p:cNvSpPr/>
          <p:nvPr/>
        </p:nvSpPr>
        <p:spPr>
          <a:xfrm>
            <a:off x="5321300" y="482600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08" name="object 1208"/>
          <p:cNvSpPr/>
          <p:nvPr/>
        </p:nvSpPr>
        <p:spPr>
          <a:xfrm>
            <a:off x="5321300" y="478535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09" name="object 1209"/>
          <p:cNvSpPr/>
          <p:nvPr/>
        </p:nvSpPr>
        <p:spPr>
          <a:xfrm>
            <a:off x="5321300" y="474472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49"/>
                </a:moveTo>
                <a:lnTo>
                  <a:pt x="6985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10" name="object 1210"/>
          <p:cNvSpPr/>
          <p:nvPr/>
        </p:nvSpPr>
        <p:spPr>
          <a:xfrm>
            <a:off x="5321300" y="470407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11" name="object 1211"/>
          <p:cNvSpPr/>
          <p:nvPr/>
        </p:nvSpPr>
        <p:spPr>
          <a:xfrm>
            <a:off x="5321300" y="46621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12" name="object 1212"/>
          <p:cNvSpPr/>
          <p:nvPr/>
        </p:nvSpPr>
        <p:spPr>
          <a:xfrm>
            <a:off x="5321300" y="46215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13" name="object 1213"/>
          <p:cNvSpPr/>
          <p:nvPr/>
        </p:nvSpPr>
        <p:spPr>
          <a:xfrm>
            <a:off x="5321300" y="45808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14" name="object 1214"/>
          <p:cNvSpPr/>
          <p:nvPr/>
        </p:nvSpPr>
        <p:spPr>
          <a:xfrm>
            <a:off x="5321300" y="45402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15" name="object 1215"/>
          <p:cNvSpPr/>
          <p:nvPr/>
        </p:nvSpPr>
        <p:spPr>
          <a:xfrm>
            <a:off x="5321300" y="44996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16" name="object 1216"/>
          <p:cNvSpPr/>
          <p:nvPr/>
        </p:nvSpPr>
        <p:spPr>
          <a:xfrm>
            <a:off x="5321300" y="44589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17" name="object 1217"/>
          <p:cNvSpPr/>
          <p:nvPr/>
        </p:nvSpPr>
        <p:spPr>
          <a:xfrm>
            <a:off x="5321300" y="44183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18" name="object 1218"/>
          <p:cNvSpPr/>
          <p:nvPr/>
        </p:nvSpPr>
        <p:spPr>
          <a:xfrm>
            <a:off x="5321300" y="43776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19" name="object 1219"/>
          <p:cNvSpPr/>
          <p:nvPr/>
        </p:nvSpPr>
        <p:spPr>
          <a:xfrm>
            <a:off x="5321300" y="43370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20" name="object 1220"/>
          <p:cNvSpPr/>
          <p:nvPr/>
        </p:nvSpPr>
        <p:spPr>
          <a:xfrm>
            <a:off x="5321300" y="42964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21" name="object 1221"/>
          <p:cNvSpPr/>
          <p:nvPr/>
        </p:nvSpPr>
        <p:spPr>
          <a:xfrm>
            <a:off x="5321300" y="42557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22" name="object 1222"/>
          <p:cNvSpPr/>
          <p:nvPr/>
        </p:nvSpPr>
        <p:spPr>
          <a:xfrm>
            <a:off x="5321300" y="42151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23" name="object 1223"/>
          <p:cNvSpPr/>
          <p:nvPr/>
        </p:nvSpPr>
        <p:spPr>
          <a:xfrm>
            <a:off x="5321300" y="41744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24" name="object 1224"/>
          <p:cNvSpPr/>
          <p:nvPr/>
        </p:nvSpPr>
        <p:spPr>
          <a:xfrm>
            <a:off x="5321300" y="41338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25" name="object 1225"/>
          <p:cNvSpPr/>
          <p:nvPr/>
        </p:nvSpPr>
        <p:spPr>
          <a:xfrm>
            <a:off x="5321300" y="40932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26" name="object 1226"/>
          <p:cNvSpPr/>
          <p:nvPr/>
        </p:nvSpPr>
        <p:spPr>
          <a:xfrm>
            <a:off x="5321300" y="40525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27" name="object 1227"/>
          <p:cNvSpPr/>
          <p:nvPr/>
        </p:nvSpPr>
        <p:spPr>
          <a:xfrm>
            <a:off x="5321300" y="40119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28" name="object 1228"/>
          <p:cNvSpPr/>
          <p:nvPr/>
        </p:nvSpPr>
        <p:spPr>
          <a:xfrm>
            <a:off x="5321300" y="397129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29" name="object 1229"/>
          <p:cNvSpPr/>
          <p:nvPr/>
        </p:nvSpPr>
        <p:spPr>
          <a:xfrm>
            <a:off x="5321300" y="393065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30" name="object 1230"/>
          <p:cNvSpPr/>
          <p:nvPr/>
        </p:nvSpPr>
        <p:spPr>
          <a:xfrm>
            <a:off x="5321300" y="389000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31" name="object 1231"/>
          <p:cNvSpPr/>
          <p:nvPr/>
        </p:nvSpPr>
        <p:spPr>
          <a:xfrm>
            <a:off x="5321300" y="384937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49"/>
                </a:moveTo>
                <a:lnTo>
                  <a:pt x="6985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32" name="object 1232"/>
          <p:cNvSpPr/>
          <p:nvPr/>
        </p:nvSpPr>
        <p:spPr>
          <a:xfrm>
            <a:off x="5321300" y="380872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33" name="object 1233"/>
          <p:cNvSpPr/>
          <p:nvPr/>
        </p:nvSpPr>
        <p:spPr>
          <a:xfrm>
            <a:off x="5321300" y="376809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34" name="object 1234"/>
          <p:cNvSpPr/>
          <p:nvPr/>
        </p:nvSpPr>
        <p:spPr>
          <a:xfrm>
            <a:off x="5321300" y="372745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35" name="object 1235"/>
          <p:cNvSpPr/>
          <p:nvPr/>
        </p:nvSpPr>
        <p:spPr>
          <a:xfrm>
            <a:off x="5321300" y="368680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36" name="object 1236"/>
          <p:cNvSpPr/>
          <p:nvPr/>
        </p:nvSpPr>
        <p:spPr>
          <a:xfrm>
            <a:off x="5321300" y="36449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37" name="object 1237"/>
          <p:cNvSpPr/>
          <p:nvPr/>
        </p:nvSpPr>
        <p:spPr>
          <a:xfrm>
            <a:off x="5321300" y="36042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38" name="object 1238"/>
          <p:cNvSpPr/>
          <p:nvPr/>
        </p:nvSpPr>
        <p:spPr>
          <a:xfrm>
            <a:off x="5321300" y="35636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39" name="object 1239"/>
          <p:cNvSpPr/>
          <p:nvPr/>
        </p:nvSpPr>
        <p:spPr>
          <a:xfrm>
            <a:off x="5321300" y="35229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40" name="object 1240"/>
          <p:cNvSpPr/>
          <p:nvPr/>
        </p:nvSpPr>
        <p:spPr>
          <a:xfrm>
            <a:off x="5321300" y="34823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41" name="object 1241"/>
          <p:cNvSpPr/>
          <p:nvPr/>
        </p:nvSpPr>
        <p:spPr>
          <a:xfrm>
            <a:off x="5321300" y="34417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42" name="object 1242"/>
          <p:cNvSpPr/>
          <p:nvPr/>
        </p:nvSpPr>
        <p:spPr>
          <a:xfrm>
            <a:off x="5321300" y="34010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43" name="object 1243"/>
          <p:cNvSpPr/>
          <p:nvPr/>
        </p:nvSpPr>
        <p:spPr>
          <a:xfrm>
            <a:off x="5321300" y="33604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44" name="object 1244"/>
          <p:cNvSpPr/>
          <p:nvPr/>
        </p:nvSpPr>
        <p:spPr>
          <a:xfrm>
            <a:off x="5321300" y="33197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45" name="object 1245"/>
          <p:cNvSpPr/>
          <p:nvPr/>
        </p:nvSpPr>
        <p:spPr>
          <a:xfrm>
            <a:off x="5321300" y="32791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46" name="object 1246"/>
          <p:cNvSpPr/>
          <p:nvPr/>
        </p:nvSpPr>
        <p:spPr>
          <a:xfrm>
            <a:off x="5321300" y="32385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47" name="object 1247"/>
          <p:cNvSpPr/>
          <p:nvPr/>
        </p:nvSpPr>
        <p:spPr>
          <a:xfrm>
            <a:off x="5321300" y="3197860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48" name="object 1248"/>
          <p:cNvSpPr/>
          <p:nvPr/>
        </p:nvSpPr>
        <p:spPr>
          <a:xfrm>
            <a:off x="5321300" y="3157220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49" name="object 1249"/>
          <p:cNvSpPr/>
          <p:nvPr/>
        </p:nvSpPr>
        <p:spPr>
          <a:xfrm>
            <a:off x="5321300" y="3116579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50" name="object 1250"/>
          <p:cNvSpPr/>
          <p:nvPr/>
        </p:nvSpPr>
        <p:spPr>
          <a:xfrm>
            <a:off x="5049520" y="5516879"/>
            <a:ext cx="6350" cy="13970"/>
          </a:xfrm>
          <a:custGeom>
            <a:avLst/>
            <a:gdLst/>
            <a:ahLst/>
            <a:cxnLst/>
            <a:rect l="l" t="t" r="r" b="b"/>
            <a:pathLst>
              <a:path w="6350" h="13970">
                <a:moveTo>
                  <a:pt x="0" y="13970"/>
                </a:moveTo>
                <a:lnTo>
                  <a:pt x="63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51" name="object 1251"/>
          <p:cNvSpPr/>
          <p:nvPr/>
        </p:nvSpPr>
        <p:spPr>
          <a:xfrm>
            <a:off x="5055870" y="54762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52" name="object 1252"/>
          <p:cNvSpPr/>
          <p:nvPr/>
        </p:nvSpPr>
        <p:spPr>
          <a:xfrm>
            <a:off x="5055870" y="54356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53" name="object 1253"/>
          <p:cNvSpPr/>
          <p:nvPr/>
        </p:nvSpPr>
        <p:spPr>
          <a:xfrm>
            <a:off x="5055870" y="53949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54" name="object 1254"/>
          <p:cNvSpPr/>
          <p:nvPr/>
        </p:nvSpPr>
        <p:spPr>
          <a:xfrm>
            <a:off x="5055870" y="53543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55" name="object 1255"/>
          <p:cNvSpPr/>
          <p:nvPr/>
        </p:nvSpPr>
        <p:spPr>
          <a:xfrm>
            <a:off x="5055870" y="53136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56" name="object 1256"/>
          <p:cNvSpPr/>
          <p:nvPr/>
        </p:nvSpPr>
        <p:spPr>
          <a:xfrm>
            <a:off x="5055870" y="52730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57" name="object 1257"/>
          <p:cNvSpPr/>
          <p:nvPr/>
        </p:nvSpPr>
        <p:spPr>
          <a:xfrm>
            <a:off x="5055870" y="52324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58" name="object 1258"/>
          <p:cNvSpPr/>
          <p:nvPr/>
        </p:nvSpPr>
        <p:spPr>
          <a:xfrm>
            <a:off x="5055870" y="51917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59" name="object 1259"/>
          <p:cNvSpPr/>
          <p:nvPr/>
        </p:nvSpPr>
        <p:spPr>
          <a:xfrm>
            <a:off x="5055870" y="51511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60" name="object 1260"/>
          <p:cNvSpPr/>
          <p:nvPr/>
        </p:nvSpPr>
        <p:spPr>
          <a:xfrm>
            <a:off x="5055870" y="51104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61" name="object 1261"/>
          <p:cNvSpPr/>
          <p:nvPr/>
        </p:nvSpPr>
        <p:spPr>
          <a:xfrm>
            <a:off x="5055870" y="50698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62" name="object 1262"/>
          <p:cNvSpPr/>
          <p:nvPr/>
        </p:nvSpPr>
        <p:spPr>
          <a:xfrm>
            <a:off x="5055870" y="502920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63" name="object 1263"/>
          <p:cNvSpPr/>
          <p:nvPr/>
        </p:nvSpPr>
        <p:spPr>
          <a:xfrm>
            <a:off x="5055870" y="498855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64" name="object 1264"/>
          <p:cNvSpPr/>
          <p:nvPr/>
        </p:nvSpPr>
        <p:spPr>
          <a:xfrm>
            <a:off x="5055870" y="494792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49"/>
                </a:moveTo>
                <a:lnTo>
                  <a:pt x="6985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65" name="object 1265"/>
          <p:cNvSpPr/>
          <p:nvPr/>
        </p:nvSpPr>
        <p:spPr>
          <a:xfrm>
            <a:off x="5055870" y="490727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66" name="object 1266"/>
          <p:cNvSpPr/>
          <p:nvPr/>
        </p:nvSpPr>
        <p:spPr>
          <a:xfrm>
            <a:off x="5055870" y="486664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67" name="object 1267"/>
          <p:cNvSpPr/>
          <p:nvPr/>
        </p:nvSpPr>
        <p:spPr>
          <a:xfrm>
            <a:off x="5055870" y="482600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68" name="object 1268"/>
          <p:cNvSpPr/>
          <p:nvPr/>
        </p:nvSpPr>
        <p:spPr>
          <a:xfrm>
            <a:off x="5055870" y="478535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69" name="object 1269"/>
          <p:cNvSpPr/>
          <p:nvPr/>
        </p:nvSpPr>
        <p:spPr>
          <a:xfrm>
            <a:off x="5055870" y="474472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49"/>
                </a:moveTo>
                <a:lnTo>
                  <a:pt x="6985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70" name="object 1270"/>
          <p:cNvSpPr/>
          <p:nvPr/>
        </p:nvSpPr>
        <p:spPr>
          <a:xfrm>
            <a:off x="5055870" y="470407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71" name="object 1271"/>
          <p:cNvSpPr/>
          <p:nvPr/>
        </p:nvSpPr>
        <p:spPr>
          <a:xfrm>
            <a:off x="5055870" y="46621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72" name="object 1272"/>
          <p:cNvSpPr/>
          <p:nvPr/>
        </p:nvSpPr>
        <p:spPr>
          <a:xfrm>
            <a:off x="5055870" y="46215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73" name="object 1273"/>
          <p:cNvSpPr/>
          <p:nvPr/>
        </p:nvSpPr>
        <p:spPr>
          <a:xfrm>
            <a:off x="5055870" y="45808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74" name="object 1274"/>
          <p:cNvSpPr/>
          <p:nvPr/>
        </p:nvSpPr>
        <p:spPr>
          <a:xfrm>
            <a:off x="5055870" y="45402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75" name="object 1275"/>
          <p:cNvSpPr/>
          <p:nvPr/>
        </p:nvSpPr>
        <p:spPr>
          <a:xfrm>
            <a:off x="5055870" y="44996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76" name="object 1276"/>
          <p:cNvSpPr/>
          <p:nvPr/>
        </p:nvSpPr>
        <p:spPr>
          <a:xfrm>
            <a:off x="5055870" y="44589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77" name="object 1277"/>
          <p:cNvSpPr/>
          <p:nvPr/>
        </p:nvSpPr>
        <p:spPr>
          <a:xfrm>
            <a:off x="5055870" y="44183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78" name="object 1278"/>
          <p:cNvSpPr/>
          <p:nvPr/>
        </p:nvSpPr>
        <p:spPr>
          <a:xfrm>
            <a:off x="5055870" y="43776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79" name="object 1279"/>
          <p:cNvSpPr/>
          <p:nvPr/>
        </p:nvSpPr>
        <p:spPr>
          <a:xfrm>
            <a:off x="5055870" y="43370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80" name="object 1280"/>
          <p:cNvSpPr/>
          <p:nvPr/>
        </p:nvSpPr>
        <p:spPr>
          <a:xfrm>
            <a:off x="5055870" y="42964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81" name="object 1281"/>
          <p:cNvSpPr/>
          <p:nvPr/>
        </p:nvSpPr>
        <p:spPr>
          <a:xfrm>
            <a:off x="5055870" y="42557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82" name="object 1282"/>
          <p:cNvSpPr/>
          <p:nvPr/>
        </p:nvSpPr>
        <p:spPr>
          <a:xfrm>
            <a:off x="5055870" y="42151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83" name="object 1283"/>
          <p:cNvSpPr/>
          <p:nvPr/>
        </p:nvSpPr>
        <p:spPr>
          <a:xfrm>
            <a:off x="5055870" y="41744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84" name="object 1284"/>
          <p:cNvSpPr/>
          <p:nvPr/>
        </p:nvSpPr>
        <p:spPr>
          <a:xfrm>
            <a:off x="5055870" y="41338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85" name="object 1285"/>
          <p:cNvSpPr/>
          <p:nvPr/>
        </p:nvSpPr>
        <p:spPr>
          <a:xfrm>
            <a:off x="5055870" y="40932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86" name="object 1286"/>
          <p:cNvSpPr/>
          <p:nvPr/>
        </p:nvSpPr>
        <p:spPr>
          <a:xfrm>
            <a:off x="5055870" y="40525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87" name="object 1287"/>
          <p:cNvSpPr/>
          <p:nvPr/>
        </p:nvSpPr>
        <p:spPr>
          <a:xfrm>
            <a:off x="5055870" y="40119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88" name="object 1288"/>
          <p:cNvSpPr/>
          <p:nvPr/>
        </p:nvSpPr>
        <p:spPr>
          <a:xfrm>
            <a:off x="5055870" y="397129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89" name="object 1289"/>
          <p:cNvSpPr/>
          <p:nvPr/>
        </p:nvSpPr>
        <p:spPr>
          <a:xfrm>
            <a:off x="5055870" y="393065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90" name="object 1290"/>
          <p:cNvSpPr/>
          <p:nvPr/>
        </p:nvSpPr>
        <p:spPr>
          <a:xfrm>
            <a:off x="5055870" y="389000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91" name="object 1291"/>
          <p:cNvSpPr/>
          <p:nvPr/>
        </p:nvSpPr>
        <p:spPr>
          <a:xfrm>
            <a:off x="5055870" y="384937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49"/>
                </a:moveTo>
                <a:lnTo>
                  <a:pt x="6985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92" name="object 1292"/>
          <p:cNvSpPr/>
          <p:nvPr/>
        </p:nvSpPr>
        <p:spPr>
          <a:xfrm>
            <a:off x="5055870" y="380872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93" name="object 1293"/>
          <p:cNvSpPr/>
          <p:nvPr/>
        </p:nvSpPr>
        <p:spPr>
          <a:xfrm>
            <a:off x="5055870" y="376809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94" name="object 1294"/>
          <p:cNvSpPr/>
          <p:nvPr/>
        </p:nvSpPr>
        <p:spPr>
          <a:xfrm>
            <a:off x="5055870" y="372745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95" name="object 1295"/>
          <p:cNvSpPr/>
          <p:nvPr/>
        </p:nvSpPr>
        <p:spPr>
          <a:xfrm>
            <a:off x="5055870" y="368680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96" name="object 1296"/>
          <p:cNvSpPr/>
          <p:nvPr/>
        </p:nvSpPr>
        <p:spPr>
          <a:xfrm>
            <a:off x="5055870" y="36449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97" name="object 1297"/>
          <p:cNvSpPr/>
          <p:nvPr/>
        </p:nvSpPr>
        <p:spPr>
          <a:xfrm>
            <a:off x="5055870" y="36042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98" name="object 1298"/>
          <p:cNvSpPr/>
          <p:nvPr/>
        </p:nvSpPr>
        <p:spPr>
          <a:xfrm>
            <a:off x="5055870" y="35636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99" name="object 1299"/>
          <p:cNvSpPr/>
          <p:nvPr/>
        </p:nvSpPr>
        <p:spPr>
          <a:xfrm>
            <a:off x="5055870" y="35229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00" name="object 1300"/>
          <p:cNvSpPr/>
          <p:nvPr/>
        </p:nvSpPr>
        <p:spPr>
          <a:xfrm>
            <a:off x="5055870" y="34823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01" name="object 1301"/>
          <p:cNvSpPr/>
          <p:nvPr/>
        </p:nvSpPr>
        <p:spPr>
          <a:xfrm>
            <a:off x="5055870" y="34417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02" name="object 1302"/>
          <p:cNvSpPr/>
          <p:nvPr/>
        </p:nvSpPr>
        <p:spPr>
          <a:xfrm>
            <a:off x="5055870" y="34010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03" name="object 1303"/>
          <p:cNvSpPr/>
          <p:nvPr/>
        </p:nvSpPr>
        <p:spPr>
          <a:xfrm>
            <a:off x="5055870" y="33604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04" name="object 1304"/>
          <p:cNvSpPr/>
          <p:nvPr/>
        </p:nvSpPr>
        <p:spPr>
          <a:xfrm>
            <a:off x="5055870" y="33197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05" name="object 1305"/>
          <p:cNvSpPr/>
          <p:nvPr/>
        </p:nvSpPr>
        <p:spPr>
          <a:xfrm>
            <a:off x="5055870" y="32791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06" name="object 1306"/>
          <p:cNvSpPr/>
          <p:nvPr/>
        </p:nvSpPr>
        <p:spPr>
          <a:xfrm>
            <a:off x="5055870" y="32385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07" name="object 1307"/>
          <p:cNvSpPr/>
          <p:nvPr/>
        </p:nvSpPr>
        <p:spPr>
          <a:xfrm>
            <a:off x="5055870" y="3197860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08" name="object 1308"/>
          <p:cNvSpPr/>
          <p:nvPr/>
        </p:nvSpPr>
        <p:spPr>
          <a:xfrm>
            <a:off x="5055870" y="3157220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09" name="object 1309"/>
          <p:cNvSpPr/>
          <p:nvPr/>
        </p:nvSpPr>
        <p:spPr>
          <a:xfrm>
            <a:off x="5055870" y="3116579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10" name="object 1310"/>
          <p:cNvSpPr/>
          <p:nvPr/>
        </p:nvSpPr>
        <p:spPr>
          <a:xfrm>
            <a:off x="4785359" y="5516879"/>
            <a:ext cx="6350" cy="13970"/>
          </a:xfrm>
          <a:custGeom>
            <a:avLst/>
            <a:gdLst/>
            <a:ahLst/>
            <a:cxnLst/>
            <a:rect l="l" t="t" r="r" b="b"/>
            <a:pathLst>
              <a:path w="6350" h="13970">
                <a:moveTo>
                  <a:pt x="0" y="13970"/>
                </a:moveTo>
                <a:lnTo>
                  <a:pt x="63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11" name="object 1311"/>
          <p:cNvSpPr/>
          <p:nvPr/>
        </p:nvSpPr>
        <p:spPr>
          <a:xfrm>
            <a:off x="4791709" y="54762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12" name="object 1312"/>
          <p:cNvSpPr/>
          <p:nvPr/>
        </p:nvSpPr>
        <p:spPr>
          <a:xfrm>
            <a:off x="4791709" y="54356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13" name="object 1313"/>
          <p:cNvSpPr/>
          <p:nvPr/>
        </p:nvSpPr>
        <p:spPr>
          <a:xfrm>
            <a:off x="4791709" y="53949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14" name="object 1314"/>
          <p:cNvSpPr/>
          <p:nvPr/>
        </p:nvSpPr>
        <p:spPr>
          <a:xfrm>
            <a:off x="4791709" y="53543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15" name="object 1315"/>
          <p:cNvSpPr/>
          <p:nvPr/>
        </p:nvSpPr>
        <p:spPr>
          <a:xfrm>
            <a:off x="4791709" y="53136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16" name="object 1316"/>
          <p:cNvSpPr/>
          <p:nvPr/>
        </p:nvSpPr>
        <p:spPr>
          <a:xfrm>
            <a:off x="4791709" y="52730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17" name="object 1317"/>
          <p:cNvSpPr/>
          <p:nvPr/>
        </p:nvSpPr>
        <p:spPr>
          <a:xfrm>
            <a:off x="4791709" y="52324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18" name="object 1318"/>
          <p:cNvSpPr/>
          <p:nvPr/>
        </p:nvSpPr>
        <p:spPr>
          <a:xfrm>
            <a:off x="4791709" y="51917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19" name="object 1319"/>
          <p:cNvSpPr/>
          <p:nvPr/>
        </p:nvSpPr>
        <p:spPr>
          <a:xfrm>
            <a:off x="4791709" y="51511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20" name="object 1320"/>
          <p:cNvSpPr/>
          <p:nvPr/>
        </p:nvSpPr>
        <p:spPr>
          <a:xfrm>
            <a:off x="4791709" y="51104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21" name="object 1321"/>
          <p:cNvSpPr/>
          <p:nvPr/>
        </p:nvSpPr>
        <p:spPr>
          <a:xfrm>
            <a:off x="4791709" y="50698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22" name="object 1322"/>
          <p:cNvSpPr/>
          <p:nvPr/>
        </p:nvSpPr>
        <p:spPr>
          <a:xfrm>
            <a:off x="4791709" y="502920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23" name="object 1323"/>
          <p:cNvSpPr/>
          <p:nvPr/>
        </p:nvSpPr>
        <p:spPr>
          <a:xfrm>
            <a:off x="4791709" y="498855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24" name="object 1324"/>
          <p:cNvSpPr/>
          <p:nvPr/>
        </p:nvSpPr>
        <p:spPr>
          <a:xfrm>
            <a:off x="4791709" y="494792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49"/>
                </a:moveTo>
                <a:lnTo>
                  <a:pt x="6985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25" name="object 1325"/>
          <p:cNvSpPr/>
          <p:nvPr/>
        </p:nvSpPr>
        <p:spPr>
          <a:xfrm>
            <a:off x="4791709" y="490727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26" name="object 1326"/>
          <p:cNvSpPr/>
          <p:nvPr/>
        </p:nvSpPr>
        <p:spPr>
          <a:xfrm>
            <a:off x="4791709" y="486664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27" name="object 1327"/>
          <p:cNvSpPr/>
          <p:nvPr/>
        </p:nvSpPr>
        <p:spPr>
          <a:xfrm>
            <a:off x="4791709" y="482600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28" name="object 1328"/>
          <p:cNvSpPr/>
          <p:nvPr/>
        </p:nvSpPr>
        <p:spPr>
          <a:xfrm>
            <a:off x="4791709" y="478535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29" name="object 1329"/>
          <p:cNvSpPr/>
          <p:nvPr/>
        </p:nvSpPr>
        <p:spPr>
          <a:xfrm>
            <a:off x="4791709" y="474472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49"/>
                </a:moveTo>
                <a:lnTo>
                  <a:pt x="6985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30" name="object 1330"/>
          <p:cNvSpPr/>
          <p:nvPr/>
        </p:nvSpPr>
        <p:spPr>
          <a:xfrm>
            <a:off x="4791709" y="470407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31" name="object 1331"/>
          <p:cNvSpPr/>
          <p:nvPr/>
        </p:nvSpPr>
        <p:spPr>
          <a:xfrm>
            <a:off x="4791709" y="46621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32" name="object 1332"/>
          <p:cNvSpPr/>
          <p:nvPr/>
        </p:nvSpPr>
        <p:spPr>
          <a:xfrm>
            <a:off x="4791709" y="46215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33" name="object 1333"/>
          <p:cNvSpPr/>
          <p:nvPr/>
        </p:nvSpPr>
        <p:spPr>
          <a:xfrm>
            <a:off x="4791709" y="45808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34" name="object 1334"/>
          <p:cNvSpPr/>
          <p:nvPr/>
        </p:nvSpPr>
        <p:spPr>
          <a:xfrm>
            <a:off x="4791709" y="45402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35" name="object 1335"/>
          <p:cNvSpPr/>
          <p:nvPr/>
        </p:nvSpPr>
        <p:spPr>
          <a:xfrm>
            <a:off x="4791709" y="44996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36" name="object 1336"/>
          <p:cNvSpPr/>
          <p:nvPr/>
        </p:nvSpPr>
        <p:spPr>
          <a:xfrm>
            <a:off x="4791709" y="44589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37" name="object 1337"/>
          <p:cNvSpPr/>
          <p:nvPr/>
        </p:nvSpPr>
        <p:spPr>
          <a:xfrm>
            <a:off x="4791709" y="44183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38" name="object 1338"/>
          <p:cNvSpPr/>
          <p:nvPr/>
        </p:nvSpPr>
        <p:spPr>
          <a:xfrm>
            <a:off x="4791709" y="43776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39" name="object 1339"/>
          <p:cNvSpPr/>
          <p:nvPr/>
        </p:nvSpPr>
        <p:spPr>
          <a:xfrm>
            <a:off x="4791709" y="43370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40" name="object 1340"/>
          <p:cNvSpPr/>
          <p:nvPr/>
        </p:nvSpPr>
        <p:spPr>
          <a:xfrm>
            <a:off x="4791709" y="42964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41" name="object 1341"/>
          <p:cNvSpPr/>
          <p:nvPr/>
        </p:nvSpPr>
        <p:spPr>
          <a:xfrm>
            <a:off x="4791709" y="42557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42" name="object 1342"/>
          <p:cNvSpPr/>
          <p:nvPr/>
        </p:nvSpPr>
        <p:spPr>
          <a:xfrm>
            <a:off x="4791709" y="42151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43" name="object 1343"/>
          <p:cNvSpPr/>
          <p:nvPr/>
        </p:nvSpPr>
        <p:spPr>
          <a:xfrm>
            <a:off x="4791709" y="41744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44" name="object 1344"/>
          <p:cNvSpPr/>
          <p:nvPr/>
        </p:nvSpPr>
        <p:spPr>
          <a:xfrm>
            <a:off x="4791709" y="41338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45" name="object 1345"/>
          <p:cNvSpPr/>
          <p:nvPr/>
        </p:nvSpPr>
        <p:spPr>
          <a:xfrm>
            <a:off x="4791709" y="40932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46" name="object 1346"/>
          <p:cNvSpPr/>
          <p:nvPr/>
        </p:nvSpPr>
        <p:spPr>
          <a:xfrm>
            <a:off x="4791709" y="40525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47" name="object 1347"/>
          <p:cNvSpPr/>
          <p:nvPr/>
        </p:nvSpPr>
        <p:spPr>
          <a:xfrm>
            <a:off x="4791709" y="40119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48" name="object 1348"/>
          <p:cNvSpPr/>
          <p:nvPr/>
        </p:nvSpPr>
        <p:spPr>
          <a:xfrm>
            <a:off x="4791709" y="397129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49" name="object 1349"/>
          <p:cNvSpPr/>
          <p:nvPr/>
        </p:nvSpPr>
        <p:spPr>
          <a:xfrm>
            <a:off x="4791709" y="393065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50" name="object 1350"/>
          <p:cNvSpPr/>
          <p:nvPr/>
        </p:nvSpPr>
        <p:spPr>
          <a:xfrm>
            <a:off x="4791709" y="389000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51" name="object 1351"/>
          <p:cNvSpPr/>
          <p:nvPr/>
        </p:nvSpPr>
        <p:spPr>
          <a:xfrm>
            <a:off x="4791709" y="384937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49"/>
                </a:moveTo>
                <a:lnTo>
                  <a:pt x="6985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52" name="object 1352"/>
          <p:cNvSpPr/>
          <p:nvPr/>
        </p:nvSpPr>
        <p:spPr>
          <a:xfrm>
            <a:off x="4791709" y="380872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53" name="object 1353"/>
          <p:cNvSpPr/>
          <p:nvPr/>
        </p:nvSpPr>
        <p:spPr>
          <a:xfrm>
            <a:off x="4791709" y="376809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54" name="object 1354"/>
          <p:cNvSpPr/>
          <p:nvPr/>
        </p:nvSpPr>
        <p:spPr>
          <a:xfrm>
            <a:off x="4791709" y="372745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55" name="object 1355"/>
          <p:cNvSpPr/>
          <p:nvPr/>
        </p:nvSpPr>
        <p:spPr>
          <a:xfrm>
            <a:off x="4791709" y="368680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56" name="object 1356"/>
          <p:cNvSpPr/>
          <p:nvPr/>
        </p:nvSpPr>
        <p:spPr>
          <a:xfrm>
            <a:off x="4791709" y="36449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57" name="object 1357"/>
          <p:cNvSpPr/>
          <p:nvPr/>
        </p:nvSpPr>
        <p:spPr>
          <a:xfrm>
            <a:off x="4791709" y="36042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58" name="object 1358"/>
          <p:cNvSpPr/>
          <p:nvPr/>
        </p:nvSpPr>
        <p:spPr>
          <a:xfrm>
            <a:off x="4791709" y="35636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59" name="object 1359"/>
          <p:cNvSpPr/>
          <p:nvPr/>
        </p:nvSpPr>
        <p:spPr>
          <a:xfrm>
            <a:off x="4791709" y="35229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60" name="object 1360"/>
          <p:cNvSpPr/>
          <p:nvPr/>
        </p:nvSpPr>
        <p:spPr>
          <a:xfrm>
            <a:off x="4791709" y="34823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61" name="object 1361"/>
          <p:cNvSpPr/>
          <p:nvPr/>
        </p:nvSpPr>
        <p:spPr>
          <a:xfrm>
            <a:off x="4791709" y="34417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62" name="object 1362"/>
          <p:cNvSpPr/>
          <p:nvPr/>
        </p:nvSpPr>
        <p:spPr>
          <a:xfrm>
            <a:off x="4791709" y="34010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63" name="object 1363"/>
          <p:cNvSpPr/>
          <p:nvPr/>
        </p:nvSpPr>
        <p:spPr>
          <a:xfrm>
            <a:off x="4791709" y="33604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64" name="object 1364"/>
          <p:cNvSpPr/>
          <p:nvPr/>
        </p:nvSpPr>
        <p:spPr>
          <a:xfrm>
            <a:off x="4791709" y="33197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65" name="object 1365"/>
          <p:cNvSpPr/>
          <p:nvPr/>
        </p:nvSpPr>
        <p:spPr>
          <a:xfrm>
            <a:off x="4791709" y="32791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66" name="object 1366"/>
          <p:cNvSpPr/>
          <p:nvPr/>
        </p:nvSpPr>
        <p:spPr>
          <a:xfrm>
            <a:off x="4791709" y="32385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67" name="object 1367"/>
          <p:cNvSpPr/>
          <p:nvPr/>
        </p:nvSpPr>
        <p:spPr>
          <a:xfrm>
            <a:off x="4791709" y="3197860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68" name="object 1368"/>
          <p:cNvSpPr/>
          <p:nvPr/>
        </p:nvSpPr>
        <p:spPr>
          <a:xfrm>
            <a:off x="4791709" y="3157220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69" name="object 1369"/>
          <p:cNvSpPr/>
          <p:nvPr/>
        </p:nvSpPr>
        <p:spPr>
          <a:xfrm>
            <a:off x="4791709" y="3116579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70" name="object 1370"/>
          <p:cNvSpPr/>
          <p:nvPr/>
        </p:nvSpPr>
        <p:spPr>
          <a:xfrm>
            <a:off x="4522470" y="5516879"/>
            <a:ext cx="5080" cy="13970"/>
          </a:xfrm>
          <a:custGeom>
            <a:avLst/>
            <a:gdLst/>
            <a:ahLst/>
            <a:cxnLst/>
            <a:rect l="l" t="t" r="r" b="b"/>
            <a:pathLst>
              <a:path w="5080" h="13970">
                <a:moveTo>
                  <a:pt x="0" y="13970"/>
                </a:moveTo>
                <a:lnTo>
                  <a:pt x="508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71" name="object 1371"/>
          <p:cNvSpPr/>
          <p:nvPr/>
        </p:nvSpPr>
        <p:spPr>
          <a:xfrm>
            <a:off x="4527550" y="54762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72" name="object 1372"/>
          <p:cNvSpPr/>
          <p:nvPr/>
        </p:nvSpPr>
        <p:spPr>
          <a:xfrm>
            <a:off x="4527550" y="54356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73" name="object 1373"/>
          <p:cNvSpPr/>
          <p:nvPr/>
        </p:nvSpPr>
        <p:spPr>
          <a:xfrm>
            <a:off x="4527550" y="53949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74" name="object 1374"/>
          <p:cNvSpPr/>
          <p:nvPr/>
        </p:nvSpPr>
        <p:spPr>
          <a:xfrm>
            <a:off x="4527550" y="53543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75" name="object 1375"/>
          <p:cNvSpPr/>
          <p:nvPr/>
        </p:nvSpPr>
        <p:spPr>
          <a:xfrm>
            <a:off x="4527550" y="53136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76" name="object 1376"/>
          <p:cNvSpPr/>
          <p:nvPr/>
        </p:nvSpPr>
        <p:spPr>
          <a:xfrm>
            <a:off x="4527550" y="52730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77" name="object 1377"/>
          <p:cNvSpPr/>
          <p:nvPr/>
        </p:nvSpPr>
        <p:spPr>
          <a:xfrm>
            <a:off x="4527550" y="52324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78" name="object 1378"/>
          <p:cNvSpPr/>
          <p:nvPr/>
        </p:nvSpPr>
        <p:spPr>
          <a:xfrm>
            <a:off x="4527550" y="51917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79" name="object 1379"/>
          <p:cNvSpPr/>
          <p:nvPr/>
        </p:nvSpPr>
        <p:spPr>
          <a:xfrm>
            <a:off x="4527550" y="51511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80" name="object 1380"/>
          <p:cNvSpPr/>
          <p:nvPr/>
        </p:nvSpPr>
        <p:spPr>
          <a:xfrm>
            <a:off x="4527550" y="51104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81" name="object 1381"/>
          <p:cNvSpPr/>
          <p:nvPr/>
        </p:nvSpPr>
        <p:spPr>
          <a:xfrm>
            <a:off x="4527550" y="50698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82" name="object 1382"/>
          <p:cNvSpPr/>
          <p:nvPr/>
        </p:nvSpPr>
        <p:spPr>
          <a:xfrm>
            <a:off x="4527550" y="502920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83" name="object 1383"/>
          <p:cNvSpPr/>
          <p:nvPr/>
        </p:nvSpPr>
        <p:spPr>
          <a:xfrm>
            <a:off x="4527550" y="498855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84" name="object 1384"/>
          <p:cNvSpPr/>
          <p:nvPr/>
        </p:nvSpPr>
        <p:spPr>
          <a:xfrm>
            <a:off x="4527550" y="494792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49"/>
                </a:moveTo>
                <a:lnTo>
                  <a:pt x="6985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85" name="object 1385"/>
          <p:cNvSpPr/>
          <p:nvPr/>
        </p:nvSpPr>
        <p:spPr>
          <a:xfrm>
            <a:off x="4527550" y="490727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86" name="object 1386"/>
          <p:cNvSpPr/>
          <p:nvPr/>
        </p:nvSpPr>
        <p:spPr>
          <a:xfrm>
            <a:off x="4527550" y="486664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87" name="object 1387"/>
          <p:cNvSpPr/>
          <p:nvPr/>
        </p:nvSpPr>
        <p:spPr>
          <a:xfrm>
            <a:off x="4527550" y="482600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88" name="object 1388"/>
          <p:cNvSpPr/>
          <p:nvPr/>
        </p:nvSpPr>
        <p:spPr>
          <a:xfrm>
            <a:off x="4527550" y="478535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89" name="object 1389"/>
          <p:cNvSpPr/>
          <p:nvPr/>
        </p:nvSpPr>
        <p:spPr>
          <a:xfrm>
            <a:off x="4527550" y="474472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49"/>
                </a:moveTo>
                <a:lnTo>
                  <a:pt x="6985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90" name="object 1390"/>
          <p:cNvSpPr/>
          <p:nvPr/>
        </p:nvSpPr>
        <p:spPr>
          <a:xfrm>
            <a:off x="4527550" y="470407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91" name="object 1391"/>
          <p:cNvSpPr/>
          <p:nvPr/>
        </p:nvSpPr>
        <p:spPr>
          <a:xfrm>
            <a:off x="4527550" y="46621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92" name="object 1392"/>
          <p:cNvSpPr/>
          <p:nvPr/>
        </p:nvSpPr>
        <p:spPr>
          <a:xfrm>
            <a:off x="4527550" y="46215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93" name="object 1393"/>
          <p:cNvSpPr/>
          <p:nvPr/>
        </p:nvSpPr>
        <p:spPr>
          <a:xfrm>
            <a:off x="4527550" y="45808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94" name="object 1394"/>
          <p:cNvSpPr/>
          <p:nvPr/>
        </p:nvSpPr>
        <p:spPr>
          <a:xfrm>
            <a:off x="4527550" y="45402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95" name="object 1395"/>
          <p:cNvSpPr/>
          <p:nvPr/>
        </p:nvSpPr>
        <p:spPr>
          <a:xfrm>
            <a:off x="4527550" y="44996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96" name="object 1396"/>
          <p:cNvSpPr/>
          <p:nvPr/>
        </p:nvSpPr>
        <p:spPr>
          <a:xfrm>
            <a:off x="4527550" y="44589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97" name="object 1397"/>
          <p:cNvSpPr/>
          <p:nvPr/>
        </p:nvSpPr>
        <p:spPr>
          <a:xfrm>
            <a:off x="4527550" y="44183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98" name="object 1398"/>
          <p:cNvSpPr/>
          <p:nvPr/>
        </p:nvSpPr>
        <p:spPr>
          <a:xfrm>
            <a:off x="4527550" y="43776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99" name="object 1399"/>
          <p:cNvSpPr/>
          <p:nvPr/>
        </p:nvSpPr>
        <p:spPr>
          <a:xfrm>
            <a:off x="4527550" y="43370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00" name="object 1400"/>
          <p:cNvSpPr/>
          <p:nvPr/>
        </p:nvSpPr>
        <p:spPr>
          <a:xfrm>
            <a:off x="4527550" y="42964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01" name="object 1401"/>
          <p:cNvSpPr/>
          <p:nvPr/>
        </p:nvSpPr>
        <p:spPr>
          <a:xfrm>
            <a:off x="4527550" y="42557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02" name="object 1402"/>
          <p:cNvSpPr/>
          <p:nvPr/>
        </p:nvSpPr>
        <p:spPr>
          <a:xfrm>
            <a:off x="4527550" y="42151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03" name="object 1403"/>
          <p:cNvSpPr/>
          <p:nvPr/>
        </p:nvSpPr>
        <p:spPr>
          <a:xfrm>
            <a:off x="4527550" y="41744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04" name="object 1404"/>
          <p:cNvSpPr/>
          <p:nvPr/>
        </p:nvSpPr>
        <p:spPr>
          <a:xfrm>
            <a:off x="4527550" y="41338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05" name="object 1405"/>
          <p:cNvSpPr/>
          <p:nvPr/>
        </p:nvSpPr>
        <p:spPr>
          <a:xfrm>
            <a:off x="4527550" y="40932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06" name="object 1406"/>
          <p:cNvSpPr/>
          <p:nvPr/>
        </p:nvSpPr>
        <p:spPr>
          <a:xfrm>
            <a:off x="4527550" y="40525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07" name="object 1407"/>
          <p:cNvSpPr/>
          <p:nvPr/>
        </p:nvSpPr>
        <p:spPr>
          <a:xfrm>
            <a:off x="4527550" y="40119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08" name="object 1408"/>
          <p:cNvSpPr/>
          <p:nvPr/>
        </p:nvSpPr>
        <p:spPr>
          <a:xfrm>
            <a:off x="4527550" y="397129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09" name="object 1409"/>
          <p:cNvSpPr/>
          <p:nvPr/>
        </p:nvSpPr>
        <p:spPr>
          <a:xfrm>
            <a:off x="4527550" y="393065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10" name="object 1410"/>
          <p:cNvSpPr/>
          <p:nvPr/>
        </p:nvSpPr>
        <p:spPr>
          <a:xfrm>
            <a:off x="4527550" y="389000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11" name="object 1411"/>
          <p:cNvSpPr/>
          <p:nvPr/>
        </p:nvSpPr>
        <p:spPr>
          <a:xfrm>
            <a:off x="4527550" y="384937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49"/>
                </a:moveTo>
                <a:lnTo>
                  <a:pt x="6985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12" name="object 1412"/>
          <p:cNvSpPr/>
          <p:nvPr/>
        </p:nvSpPr>
        <p:spPr>
          <a:xfrm>
            <a:off x="4527550" y="380872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13" name="object 1413"/>
          <p:cNvSpPr/>
          <p:nvPr/>
        </p:nvSpPr>
        <p:spPr>
          <a:xfrm>
            <a:off x="4527550" y="376809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14" name="object 1414"/>
          <p:cNvSpPr/>
          <p:nvPr/>
        </p:nvSpPr>
        <p:spPr>
          <a:xfrm>
            <a:off x="4527550" y="372745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15" name="object 1415"/>
          <p:cNvSpPr/>
          <p:nvPr/>
        </p:nvSpPr>
        <p:spPr>
          <a:xfrm>
            <a:off x="4527550" y="368680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16" name="object 1416"/>
          <p:cNvSpPr/>
          <p:nvPr/>
        </p:nvSpPr>
        <p:spPr>
          <a:xfrm>
            <a:off x="4527550" y="36449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17" name="object 1417"/>
          <p:cNvSpPr/>
          <p:nvPr/>
        </p:nvSpPr>
        <p:spPr>
          <a:xfrm>
            <a:off x="4527550" y="36042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18" name="object 1418"/>
          <p:cNvSpPr/>
          <p:nvPr/>
        </p:nvSpPr>
        <p:spPr>
          <a:xfrm>
            <a:off x="4527550" y="35636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19" name="object 1419"/>
          <p:cNvSpPr/>
          <p:nvPr/>
        </p:nvSpPr>
        <p:spPr>
          <a:xfrm>
            <a:off x="4527550" y="35229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20" name="object 1420"/>
          <p:cNvSpPr/>
          <p:nvPr/>
        </p:nvSpPr>
        <p:spPr>
          <a:xfrm>
            <a:off x="4527550" y="34823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21" name="object 1421"/>
          <p:cNvSpPr/>
          <p:nvPr/>
        </p:nvSpPr>
        <p:spPr>
          <a:xfrm>
            <a:off x="4527550" y="34417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22" name="object 1422"/>
          <p:cNvSpPr/>
          <p:nvPr/>
        </p:nvSpPr>
        <p:spPr>
          <a:xfrm>
            <a:off x="4527550" y="34010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23" name="object 1423"/>
          <p:cNvSpPr/>
          <p:nvPr/>
        </p:nvSpPr>
        <p:spPr>
          <a:xfrm>
            <a:off x="4527550" y="33604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24" name="object 1424"/>
          <p:cNvSpPr/>
          <p:nvPr/>
        </p:nvSpPr>
        <p:spPr>
          <a:xfrm>
            <a:off x="4527550" y="33197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25" name="object 1425"/>
          <p:cNvSpPr/>
          <p:nvPr/>
        </p:nvSpPr>
        <p:spPr>
          <a:xfrm>
            <a:off x="4527550" y="32791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26" name="object 1426"/>
          <p:cNvSpPr/>
          <p:nvPr/>
        </p:nvSpPr>
        <p:spPr>
          <a:xfrm>
            <a:off x="4527550" y="32385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27" name="object 1427"/>
          <p:cNvSpPr/>
          <p:nvPr/>
        </p:nvSpPr>
        <p:spPr>
          <a:xfrm>
            <a:off x="4527550" y="3197860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28" name="object 1428"/>
          <p:cNvSpPr/>
          <p:nvPr/>
        </p:nvSpPr>
        <p:spPr>
          <a:xfrm>
            <a:off x="4527550" y="3157220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29" name="object 1429"/>
          <p:cNvSpPr/>
          <p:nvPr/>
        </p:nvSpPr>
        <p:spPr>
          <a:xfrm>
            <a:off x="4527550" y="3116579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30" name="object 1430"/>
          <p:cNvSpPr/>
          <p:nvPr/>
        </p:nvSpPr>
        <p:spPr>
          <a:xfrm>
            <a:off x="4258310" y="5516879"/>
            <a:ext cx="5080" cy="13970"/>
          </a:xfrm>
          <a:custGeom>
            <a:avLst/>
            <a:gdLst/>
            <a:ahLst/>
            <a:cxnLst/>
            <a:rect l="l" t="t" r="r" b="b"/>
            <a:pathLst>
              <a:path w="5080" h="13970">
                <a:moveTo>
                  <a:pt x="0" y="13970"/>
                </a:moveTo>
                <a:lnTo>
                  <a:pt x="5079" y="0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31" name="object 1431"/>
          <p:cNvSpPr/>
          <p:nvPr/>
        </p:nvSpPr>
        <p:spPr>
          <a:xfrm>
            <a:off x="4263389" y="54762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32" name="object 1432"/>
          <p:cNvSpPr/>
          <p:nvPr/>
        </p:nvSpPr>
        <p:spPr>
          <a:xfrm>
            <a:off x="4263389" y="54356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33" name="object 1433"/>
          <p:cNvSpPr/>
          <p:nvPr/>
        </p:nvSpPr>
        <p:spPr>
          <a:xfrm>
            <a:off x="4263389" y="53949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34" name="object 1434"/>
          <p:cNvSpPr/>
          <p:nvPr/>
        </p:nvSpPr>
        <p:spPr>
          <a:xfrm>
            <a:off x="4263389" y="53543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35" name="object 1435"/>
          <p:cNvSpPr/>
          <p:nvPr/>
        </p:nvSpPr>
        <p:spPr>
          <a:xfrm>
            <a:off x="4263389" y="53136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36" name="object 1436"/>
          <p:cNvSpPr/>
          <p:nvPr/>
        </p:nvSpPr>
        <p:spPr>
          <a:xfrm>
            <a:off x="4263389" y="52730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37" name="object 1437"/>
          <p:cNvSpPr/>
          <p:nvPr/>
        </p:nvSpPr>
        <p:spPr>
          <a:xfrm>
            <a:off x="4263389" y="52324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38" name="object 1438"/>
          <p:cNvSpPr/>
          <p:nvPr/>
        </p:nvSpPr>
        <p:spPr>
          <a:xfrm>
            <a:off x="4263389" y="51917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39" name="object 1439"/>
          <p:cNvSpPr/>
          <p:nvPr/>
        </p:nvSpPr>
        <p:spPr>
          <a:xfrm>
            <a:off x="4263389" y="51511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40" name="object 1440"/>
          <p:cNvSpPr/>
          <p:nvPr/>
        </p:nvSpPr>
        <p:spPr>
          <a:xfrm>
            <a:off x="4263389" y="51104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41" name="object 1441"/>
          <p:cNvSpPr/>
          <p:nvPr/>
        </p:nvSpPr>
        <p:spPr>
          <a:xfrm>
            <a:off x="4263389" y="50698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42" name="object 1442"/>
          <p:cNvSpPr/>
          <p:nvPr/>
        </p:nvSpPr>
        <p:spPr>
          <a:xfrm>
            <a:off x="4263389" y="502920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43" name="object 1443"/>
          <p:cNvSpPr/>
          <p:nvPr/>
        </p:nvSpPr>
        <p:spPr>
          <a:xfrm>
            <a:off x="4263389" y="498855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44" name="object 1444"/>
          <p:cNvSpPr/>
          <p:nvPr/>
        </p:nvSpPr>
        <p:spPr>
          <a:xfrm>
            <a:off x="4263389" y="494792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49"/>
                </a:moveTo>
                <a:lnTo>
                  <a:pt x="6985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45" name="object 1445"/>
          <p:cNvSpPr/>
          <p:nvPr/>
        </p:nvSpPr>
        <p:spPr>
          <a:xfrm>
            <a:off x="4263389" y="490727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46" name="object 1446"/>
          <p:cNvSpPr/>
          <p:nvPr/>
        </p:nvSpPr>
        <p:spPr>
          <a:xfrm>
            <a:off x="4263389" y="486664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47" name="object 1447"/>
          <p:cNvSpPr/>
          <p:nvPr/>
        </p:nvSpPr>
        <p:spPr>
          <a:xfrm>
            <a:off x="4263389" y="482600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48" name="object 1448"/>
          <p:cNvSpPr/>
          <p:nvPr/>
        </p:nvSpPr>
        <p:spPr>
          <a:xfrm>
            <a:off x="4263389" y="478535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49" name="object 1449"/>
          <p:cNvSpPr/>
          <p:nvPr/>
        </p:nvSpPr>
        <p:spPr>
          <a:xfrm>
            <a:off x="4263389" y="474472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49"/>
                </a:moveTo>
                <a:lnTo>
                  <a:pt x="6985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50" name="object 1450"/>
          <p:cNvSpPr/>
          <p:nvPr/>
        </p:nvSpPr>
        <p:spPr>
          <a:xfrm>
            <a:off x="4263389" y="470407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51" name="object 1451"/>
          <p:cNvSpPr/>
          <p:nvPr/>
        </p:nvSpPr>
        <p:spPr>
          <a:xfrm>
            <a:off x="4263389" y="46621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52" name="object 1452"/>
          <p:cNvSpPr/>
          <p:nvPr/>
        </p:nvSpPr>
        <p:spPr>
          <a:xfrm>
            <a:off x="4263389" y="46215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53" name="object 1453"/>
          <p:cNvSpPr/>
          <p:nvPr/>
        </p:nvSpPr>
        <p:spPr>
          <a:xfrm>
            <a:off x="4263389" y="45808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54" name="object 1454"/>
          <p:cNvSpPr/>
          <p:nvPr/>
        </p:nvSpPr>
        <p:spPr>
          <a:xfrm>
            <a:off x="4263389" y="45402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55" name="object 1455"/>
          <p:cNvSpPr/>
          <p:nvPr/>
        </p:nvSpPr>
        <p:spPr>
          <a:xfrm>
            <a:off x="4263389" y="44996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56" name="object 1456"/>
          <p:cNvSpPr/>
          <p:nvPr/>
        </p:nvSpPr>
        <p:spPr>
          <a:xfrm>
            <a:off x="4263389" y="44589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57" name="object 1457"/>
          <p:cNvSpPr/>
          <p:nvPr/>
        </p:nvSpPr>
        <p:spPr>
          <a:xfrm>
            <a:off x="4263389" y="44183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58" name="object 1458"/>
          <p:cNvSpPr/>
          <p:nvPr/>
        </p:nvSpPr>
        <p:spPr>
          <a:xfrm>
            <a:off x="4263389" y="43776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59" name="object 1459"/>
          <p:cNvSpPr/>
          <p:nvPr/>
        </p:nvSpPr>
        <p:spPr>
          <a:xfrm>
            <a:off x="4263389" y="43370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60" name="object 1460"/>
          <p:cNvSpPr/>
          <p:nvPr/>
        </p:nvSpPr>
        <p:spPr>
          <a:xfrm>
            <a:off x="4263389" y="42964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61" name="object 1461"/>
          <p:cNvSpPr/>
          <p:nvPr/>
        </p:nvSpPr>
        <p:spPr>
          <a:xfrm>
            <a:off x="4263389" y="42557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62" name="object 1462"/>
          <p:cNvSpPr/>
          <p:nvPr/>
        </p:nvSpPr>
        <p:spPr>
          <a:xfrm>
            <a:off x="4263389" y="42151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63" name="object 1463"/>
          <p:cNvSpPr/>
          <p:nvPr/>
        </p:nvSpPr>
        <p:spPr>
          <a:xfrm>
            <a:off x="4263389" y="41744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64" name="object 1464"/>
          <p:cNvSpPr/>
          <p:nvPr/>
        </p:nvSpPr>
        <p:spPr>
          <a:xfrm>
            <a:off x="4263389" y="41338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65" name="object 1465"/>
          <p:cNvSpPr/>
          <p:nvPr/>
        </p:nvSpPr>
        <p:spPr>
          <a:xfrm>
            <a:off x="4263389" y="40932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66" name="object 1466"/>
          <p:cNvSpPr/>
          <p:nvPr/>
        </p:nvSpPr>
        <p:spPr>
          <a:xfrm>
            <a:off x="4263389" y="40525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67" name="object 1467"/>
          <p:cNvSpPr/>
          <p:nvPr/>
        </p:nvSpPr>
        <p:spPr>
          <a:xfrm>
            <a:off x="4263389" y="40119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68" name="object 1468"/>
          <p:cNvSpPr/>
          <p:nvPr/>
        </p:nvSpPr>
        <p:spPr>
          <a:xfrm>
            <a:off x="4263389" y="397129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69" name="object 1469"/>
          <p:cNvSpPr/>
          <p:nvPr/>
        </p:nvSpPr>
        <p:spPr>
          <a:xfrm>
            <a:off x="4263389" y="393065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70" name="object 1470"/>
          <p:cNvSpPr/>
          <p:nvPr/>
        </p:nvSpPr>
        <p:spPr>
          <a:xfrm>
            <a:off x="4263389" y="389000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71" name="object 1471"/>
          <p:cNvSpPr/>
          <p:nvPr/>
        </p:nvSpPr>
        <p:spPr>
          <a:xfrm>
            <a:off x="4263389" y="384937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49"/>
                </a:moveTo>
                <a:lnTo>
                  <a:pt x="6985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72" name="object 1472"/>
          <p:cNvSpPr/>
          <p:nvPr/>
        </p:nvSpPr>
        <p:spPr>
          <a:xfrm>
            <a:off x="4263389" y="380872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73" name="object 1473"/>
          <p:cNvSpPr/>
          <p:nvPr/>
        </p:nvSpPr>
        <p:spPr>
          <a:xfrm>
            <a:off x="4263389" y="376809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74" name="object 1474"/>
          <p:cNvSpPr/>
          <p:nvPr/>
        </p:nvSpPr>
        <p:spPr>
          <a:xfrm>
            <a:off x="4263389" y="372745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75" name="object 1475"/>
          <p:cNvSpPr/>
          <p:nvPr/>
        </p:nvSpPr>
        <p:spPr>
          <a:xfrm>
            <a:off x="4263389" y="368680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76" name="object 1476"/>
          <p:cNvSpPr/>
          <p:nvPr/>
        </p:nvSpPr>
        <p:spPr>
          <a:xfrm>
            <a:off x="4263389" y="36449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77" name="object 1477"/>
          <p:cNvSpPr/>
          <p:nvPr/>
        </p:nvSpPr>
        <p:spPr>
          <a:xfrm>
            <a:off x="4263389" y="36042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78" name="object 1478"/>
          <p:cNvSpPr/>
          <p:nvPr/>
        </p:nvSpPr>
        <p:spPr>
          <a:xfrm>
            <a:off x="4263389" y="35636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79" name="object 1479"/>
          <p:cNvSpPr/>
          <p:nvPr/>
        </p:nvSpPr>
        <p:spPr>
          <a:xfrm>
            <a:off x="4263389" y="35229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80" name="object 1480"/>
          <p:cNvSpPr/>
          <p:nvPr/>
        </p:nvSpPr>
        <p:spPr>
          <a:xfrm>
            <a:off x="4263389" y="34823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81" name="object 1481"/>
          <p:cNvSpPr/>
          <p:nvPr/>
        </p:nvSpPr>
        <p:spPr>
          <a:xfrm>
            <a:off x="4263389" y="34417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82" name="object 1482"/>
          <p:cNvSpPr/>
          <p:nvPr/>
        </p:nvSpPr>
        <p:spPr>
          <a:xfrm>
            <a:off x="4256404" y="340105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70">
                <a:moveTo>
                  <a:pt x="0" y="13969"/>
                </a:moveTo>
                <a:lnTo>
                  <a:pt x="13970" y="13969"/>
                </a:lnTo>
                <a:lnTo>
                  <a:pt x="1397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BFB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83" name="object 1483"/>
          <p:cNvSpPr/>
          <p:nvPr/>
        </p:nvSpPr>
        <p:spPr>
          <a:xfrm>
            <a:off x="4263389" y="33604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84" name="object 1484"/>
          <p:cNvSpPr/>
          <p:nvPr/>
        </p:nvSpPr>
        <p:spPr>
          <a:xfrm>
            <a:off x="4263389" y="33197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85" name="object 1485"/>
          <p:cNvSpPr/>
          <p:nvPr/>
        </p:nvSpPr>
        <p:spPr>
          <a:xfrm>
            <a:off x="4263389" y="32791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86" name="object 1486"/>
          <p:cNvSpPr/>
          <p:nvPr/>
        </p:nvSpPr>
        <p:spPr>
          <a:xfrm>
            <a:off x="4263389" y="32385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87" name="object 1487"/>
          <p:cNvSpPr/>
          <p:nvPr/>
        </p:nvSpPr>
        <p:spPr>
          <a:xfrm>
            <a:off x="4263389" y="3197860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88" name="object 1488"/>
          <p:cNvSpPr/>
          <p:nvPr/>
        </p:nvSpPr>
        <p:spPr>
          <a:xfrm>
            <a:off x="4263389" y="3157220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89" name="object 1489"/>
          <p:cNvSpPr/>
          <p:nvPr/>
        </p:nvSpPr>
        <p:spPr>
          <a:xfrm>
            <a:off x="4263389" y="3116579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90" name="object 1490"/>
          <p:cNvSpPr/>
          <p:nvPr/>
        </p:nvSpPr>
        <p:spPr>
          <a:xfrm>
            <a:off x="3995420" y="5516879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70">
                <a:moveTo>
                  <a:pt x="0" y="13970"/>
                </a:moveTo>
                <a:lnTo>
                  <a:pt x="381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91" name="object 1491"/>
          <p:cNvSpPr/>
          <p:nvPr/>
        </p:nvSpPr>
        <p:spPr>
          <a:xfrm>
            <a:off x="3999229" y="54762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92" name="object 1492"/>
          <p:cNvSpPr/>
          <p:nvPr/>
        </p:nvSpPr>
        <p:spPr>
          <a:xfrm>
            <a:off x="3999229" y="54356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93" name="object 1493"/>
          <p:cNvSpPr/>
          <p:nvPr/>
        </p:nvSpPr>
        <p:spPr>
          <a:xfrm>
            <a:off x="3999229" y="53949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94" name="object 1494"/>
          <p:cNvSpPr/>
          <p:nvPr/>
        </p:nvSpPr>
        <p:spPr>
          <a:xfrm>
            <a:off x="3999229" y="53543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95" name="object 1495"/>
          <p:cNvSpPr/>
          <p:nvPr/>
        </p:nvSpPr>
        <p:spPr>
          <a:xfrm>
            <a:off x="3999229" y="53136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96" name="object 1496"/>
          <p:cNvSpPr/>
          <p:nvPr/>
        </p:nvSpPr>
        <p:spPr>
          <a:xfrm>
            <a:off x="3999229" y="52730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97" name="object 1497"/>
          <p:cNvSpPr/>
          <p:nvPr/>
        </p:nvSpPr>
        <p:spPr>
          <a:xfrm>
            <a:off x="3999229" y="52324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98" name="object 1498"/>
          <p:cNvSpPr/>
          <p:nvPr/>
        </p:nvSpPr>
        <p:spPr>
          <a:xfrm>
            <a:off x="3999229" y="51917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99" name="object 1499"/>
          <p:cNvSpPr/>
          <p:nvPr/>
        </p:nvSpPr>
        <p:spPr>
          <a:xfrm>
            <a:off x="3999229" y="51511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00" name="object 1500"/>
          <p:cNvSpPr/>
          <p:nvPr/>
        </p:nvSpPr>
        <p:spPr>
          <a:xfrm>
            <a:off x="3999229" y="51104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01" name="object 1501"/>
          <p:cNvSpPr/>
          <p:nvPr/>
        </p:nvSpPr>
        <p:spPr>
          <a:xfrm>
            <a:off x="3999229" y="50698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02" name="object 1502"/>
          <p:cNvSpPr/>
          <p:nvPr/>
        </p:nvSpPr>
        <p:spPr>
          <a:xfrm>
            <a:off x="3999229" y="502920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03" name="object 1503"/>
          <p:cNvSpPr/>
          <p:nvPr/>
        </p:nvSpPr>
        <p:spPr>
          <a:xfrm>
            <a:off x="3999229" y="498855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04" name="object 1504"/>
          <p:cNvSpPr/>
          <p:nvPr/>
        </p:nvSpPr>
        <p:spPr>
          <a:xfrm>
            <a:off x="3999229" y="494792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49"/>
                </a:moveTo>
                <a:lnTo>
                  <a:pt x="6985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05" name="object 1505"/>
          <p:cNvSpPr/>
          <p:nvPr/>
        </p:nvSpPr>
        <p:spPr>
          <a:xfrm>
            <a:off x="3999229" y="490727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06" name="object 1506"/>
          <p:cNvSpPr/>
          <p:nvPr/>
        </p:nvSpPr>
        <p:spPr>
          <a:xfrm>
            <a:off x="3999229" y="486664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07" name="object 1507"/>
          <p:cNvSpPr/>
          <p:nvPr/>
        </p:nvSpPr>
        <p:spPr>
          <a:xfrm>
            <a:off x="3999229" y="482600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08" name="object 1508"/>
          <p:cNvSpPr/>
          <p:nvPr/>
        </p:nvSpPr>
        <p:spPr>
          <a:xfrm>
            <a:off x="3999229" y="478535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09" name="object 1509"/>
          <p:cNvSpPr/>
          <p:nvPr/>
        </p:nvSpPr>
        <p:spPr>
          <a:xfrm>
            <a:off x="3999229" y="474472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49"/>
                </a:moveTo>
                <a:lnTo>
                  <a:pt x="6985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10" name="object 1510"/>
          <p:cNvSpPr/>
          <p:nvPr/>
        </p:nvSpPr>
        <p:spPr>
          <a:xfrm>
            <a:off x="3999229" y="470407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11" name="object 1511"/>
          <p:cNvSpPr/>
          <p:nvPr/>
        </p:nvSpPr>
        <p:spPr>
          <a:xfrm>
            <a:off x="3999229" y="46621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12" name="object 1512"/>
          <p:cNvSpPr/>
          <p:nvPr/>
        </p:nvSpPr>
        <p:spPr>
          <a:xfrm>
            <a:off x="3999229" y="46215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13" name="object 1513"/>
          <p:cNvSpPr/>
          <p:nvPr/>
        </p:nvSpPr>
        <p:spPr>
          <a:xfrm>
            <a:off x="3999229" y="45808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14" name="object 1514"/>
          <p:cNvSpPr/>
          <p:nvPr/>
        </p:nvSpPr>
        <p:spPr>
          <a:xfrm>
            <a:off x="3999229" y="45402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15" name="object 1515"/>
          <p:cNvSpPr/>
          <p:nvPr/>
        </p:nvSpPr>
        <p:spPr>
          <a:xfrm>
            <a:off x="3999229" y="44996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16" name="object 1516"/>
          <p:cNvSpPr/>
          <p:nvPr/>
        </p:nvSpPr>
        <p:spPr>
          <a:xfrm>
            <a:off x="3999229" y="44589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17" name="object 1517"/>
          <p:cNvSpPr/>
          <p:nvPr/>
        </p:nvSpPr>
        <p:spPr>
          <a:xfrm>
            <a:off x="3999229" y="44183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18" name="object 1518"/>
          <p:cNvSpPr/>
          <p:nvPr/>
        </p:nvSpPr>
        <p:spPr>
          <a:xfrm>
            <a:off x="3999229" y="43776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19" name="object 1519"/>
          <p:cNvSpPr/>
          <p:nvPr/>
        </p:nvSpPr>
        <p:spPr>
          <a:xfrm>
            <a:off x="3999229" y="43370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20" name="object 1520"/>
          <p:cNvSpPr/>
          <p:nvPr/>
        </p:nvSpPr>
        <p:spPr>
          <a:xfrm>
            <a:off x="3999229" y="42964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21" name="object 1521"/>
          <p:cNvSpPr/>
          <p:nvPr/>
        </p:nvSpPr>
        <p:spPr>
          <a:xfrm>
            <a:off x="3999229" y="42557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22" name="object 1522"/>
          <p:cNvSpPr/>
          <p:nvPr/>
        </p:nvSpPr>
        <p:spPr>
          <a:xfrm>
            <a:off x="3999229" y="42151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23" name="object 1523"/>
          <p:cNvSpPr/>
          <p:nvPr/>
        </p:nvSpPr>
        <p:spPr>
          <a:xfrm>
            <a:off x="3999229" y="41744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24" name="object 1524"/>
          <p:cNvSpPr/>
          <p:nvPr/>
        </p:nvSpPr>
        <p:spPr>
          <a:xfrm>
            <a:off x="3999229" y="41338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25" name="object 1525"/>
          <p:cNvSpPr/>
          <p:nvPr/>
        </p:nvSpPr>
        <p:spPr>
          <a:xfrm>
            <a:off x="3999229" y="40932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26" name="object 1526"/>
          <p:cNvSpPr/>
          <p:nvPr/>
        </p:nvSpPr>
        <p:spPr>
          <a:xfrm>
            <a:off x="3999229" y="40525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27" name="object 1527"/>
          <p:cNvSpPr/>
          <p:nvPr/>
        </p:nvSpPr>
        <p:spPr>
          <a:xfrm>
            <a:off x="3999229" y="40119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28" name="object 1528"/>
          <p:cNvSpPr/>
          <p:nvPr/>
        </p:nvSpPr>
        <p:spPr>
          <a:xfrm>
            <a:off x="3999229" y="397129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29" name="object 1529"/>
          <p:cNvSpPr/>
          <p:nvPr/>
        </p:nvSpPr>
        <p:spPr>
          <a:xfrm>
            <a:off x="3999229" y="393065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30" name="object 1530"/>
          <p:cNvSpPr/>
          <p:nvPr/>
        </p:nvSpPr>
        <p:spPr>
          <a:xfrm>
            <a:off x="3999229" y="389000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31" name="object 1531"/>
          <p:cNvSpPr/>
          <p:nvPr/>
        </p:nvSpPr>
        <p:spPr>
          <a:xfrm>
            <a:off x="3999229" y="384937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49"/>
                </a:moveTo>
                <a:lnTo>
                  <a:pt x="6985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32" name="object 1532"/>
          <p:cNvSpPr/>
          <p:nvPr/>
        </p:nvSpPr>
        <p:spPr>
          <a:xfrm>
            <a:off x="3999229" y="380872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33" name="object 1533"/>
          <p:cNvSpPr/>
          <p:nvPr/>
        </p:nvSpPr>
        <p:spPr>
          <a:xfrm>
            <a:off x="3999229" y="376809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34" name="object 1534"/>
          <p:cNvSpPr/>
          <p:nvPr/>
        </p:nvSpPr>
        <p:spPr>
          <a:xfrm>
            <a:off x="3999229" y="372745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35" name="object 1535"/>
          <p:cNvSpPr/>
          <p:nvPr/>
        </p:nvSpPr>
        <p:spPr>
          <a:xfrm>
            <a:off x="3999229" y="368680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36" name="object 1536"/>
          <p:cNvSpPr/>
          <p:nvPr/>
        </p:nvSpPr>
        <p:spPr>
          <a:xfrm>
            <a:off x="3999229" y="36449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37" name="object 1537"/>
          <p:cNvSpPr/>
          <p:nvPr/>
        </p:nvSpPr>
        <p:spPr>
          <a:xfrm>
            <a:off x="3999229" y="36042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38" name="object 1538"/>
          <p:cNvSpPr/>
          <p:nvPr/>
        </p:nvSpPr>
        <p:spPr>
          <a:xfrm>
            <a:off x="3999229" y="35636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39" name="object 1539"/>
          <p:cNvSpPr/>
          <p:nvPr/>
        </p:nvSpPr>
        <p:spPr>
          <a:xfrm>
            <a:off x="3999229" y="35229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40" name="object 1540"/>
          <p:cNvSpPr/>
          <p:nvPr/>
        </p:nvSpPr>
        <p:spPr>
          <a:xfrm>
            <a:off x="3999229" y="34823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41" name="object 1541"/>
          <p:cNvSpPr/>
          <p:nvPr/>
        </p:nvSpPr>
        <p:spPr>
          <a:xfrm>
            <a:off x="3999229" y="34417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42" name="object 1542"/>
          <p:cNvSpPr/>
          <p:nvPr/>
        </p:nvSpPr>
        <p:spPr>
          <a:xfrm>
            <a:off x="3999229" y="34010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43" name="object 1543"/>
          <p:cNvSpPr/>
          <p:nvPr/>
        </p:nvSpPr>
        <p:spPr>
          <a:xfrm>
            <a:off x="3999229" y="33604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44" name="object 1544"/>
          <p:cNvSpPr/>
          <p:nvPr/>
        </p:nvSpPr>
        <p:spPr>
          <a:xfrm>
            <a:off x="3999229" y="33197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45" name="object 1545"/>
          <p:cNvSpPr/>
          <p:nvPr/>
        </p:nvSpPr>
        <p:spPr>
          <a:xfrm>
            <a:off x="3999229" y="32791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46" name="object 1546"/>
          <p:cNvSpPr/>
          <p:nvPr/>
        </p:nvSpPr>
        <p:spPr>
          <a:xfrm>
            <a:off x="3999229" y="32385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47" name="object 1547"/>
          <p:cNvSpPr/>
          <p:nvPr/>
        </p:nvSpPr>
        <p:spPr>
          <a:xfrm>
            <a:off x="3999229" y="3197860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48" name="object 1548"/>
          <p:cNvSpPr/>
          <p:nvPr/>
        </p:nvSpPr>
        <p:spPr>
          <a:xfrm>
            <a:off x="3999229" y="3157220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49" name="object 1549"/>
          <p:cNvSpPr/>
          <p:nvPr/>
        </p:nvSpPr>
        <p:spPr>
          <a:xfrm>
            <a:off x="3999229" y="3116579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50" name="object 1550"/>
          <p:cNvSpPr/>
          <p:nvPr/>
        </p:nvSpPr>
        <p:spPr>
          <a:xfrm>
            <a:off x="3731260" y="5516879"/>
            <a:ext cx="2540" cy="13970"/>
          </a:xfrm>
          <a:custGeom>
            <a:avLst/>
            <a:gdLst/>
            <a:ahLst/>
            <a:cxnLst/>
            <a:rect l="l" t="t" r="r" b="b"/>
            <a:pathLst>
              <a:path w="2539" h="13970">
                <a:moveTo>
                  <a:pt x="0" y="13970"/>
                </a:moveTo>
                <a:lnTo>
                  <a:pt x="2539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51" name="object 1551"/>
          <p:cNvSpPr/>
          <p:nvPr/>
        </p:nvSpPr>
        <p:spPr>
          <a:xfrm>
            <a:off x="3733800" y="54762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52" name="object 1552"/>
          <p:cNvSpPr/>
          <p:nvPr/>
        </p:nvSpPr>
        <p:spPr>
          <a:xfrm>
            <a:off x="3733800" y="54356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53" name="object 1553"/>
          <p:cNvSpPr/>
          <p:nvPr/>
        </p:nvSpPr>
        <p:spPr>
          <a:xfrm>
            <a:off x="3733800" y="53949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54" name="object 1554"/>
          <p:cNvSpPr/>
          <p:nvPr/>
        </p:nvSpPr>
        <p:spPr>
          <a:xfrm>
            <a:off x="3733800" y="53543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55" name="object 1555"/>
          <p:cNvSpPr/>
          <p:nvPr/>
        </p:nvSpPr>
        <p:spPr>
          <a:xfrm>
            <a:off x="3733800" y="53136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56" name="object 1556"/>
          <p:cNvSpPr/>
          <p:nvPr/>
        </p:nvSpPr>
        <p:spPr>
          <a:xfrm>
            <a:off x="3733800" y="52730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57" name="object 1557"/>
          <p:cNvSpPr/>
          <p:nvPr/>
        </p:nvSpPr>
        <p:spPr>
          <a:xfrm>
            <a:off x="3733800" y="52324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58" name="object 1558"/>
          <p:cNvSpPr/>
          <p:nvPr/>
        </p:nvSpPr>
        <p:spPr>
          <a:xfrm>
            <a:off x="3733800" y="51917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59" name="object 1559"/>
          <p:cNvSpPr/>
          <p:nvPr/>
        </p:nvSpPr>
        <p:spPr>
          <a:xfrm>
            <a:off x="3733800" y="51511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60" name="object 1560"/>
          <p:cNvSpPr/>
          <p:nvPr/>
        </p:nvSpPr>
        <p:spPr>
          <a:xfrm>
            <a:off x="3733800" y="51104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61" name="object 1561"/>
          <p:cNvSpPr/>
          <p:nvPr/>
        </p:nvSpPr>
        <p:spPr>
          <a:xfrm>
            <a:off x="3733800" y="50698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62" name="object 1562"/>
          <p:cNvSpPr/>
          <p:nvPr/>
        </p:nvSpPr>
        <p:spPr>
          <a:xfrm>
            <a:off x="3733800" y="502920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63" name="object 1563"/>
          <p:cNvSpPr/>
          <p:nvPr/>
        </p:nvSpPr>
        <p:spPr>
          <a:xfrm>
            <a:off x="3733800" y="498855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64" name="object 1564"/>
          <p:cNvSpPr/>
          <p:nvPr/>
        </p:nvSpPr>
        <p:spPr>
          <a:xfrm>
            <a:off x="3733800" y="494792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49"/>
                </a:moveTo>
                <a:lnTo>
                  <a:pt x="6985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65" name="object 1565"/>
          <p:cNvSpPr/>
          <p:nvPr/>
        </p:nvSpPr>
        <p:spPr>
          <a:xfrm>
            <a:off x="3733800" y="490727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66" name="object 1566"/>
          <p:cNvSpPr/>
          <p:nvPr/>
        </p:nvSpPr>
        <p:spPr>
          <a:xfrm>
            <a:off x="3733800" y="486664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67" name="object 1567"/>
          <p:cNvSpPr/>
          <p:nvPr/>
        </p:nvSpPr>
        <p:spPr>
          <a:xfrm>
            <a:off x="3733800" y="482600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68" name="object 1568"/>
          <p:cNvSpPr/>
          <p:nvPr/>
        </p:nvSpPr>
        <p:spPr>
          <a:xfrm>
            <a:off x="3733800" y="478535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69" name="object 1569"/>
          <p:cNvSpPr/>
          <p:nvPr/>
        </p:nvSpPr>
        <p:spPr>
          <a:xfrm>
            <a:off x="3733800" y="474472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49"/>
                </a:moveTo>
                <a:lnTo>
                  <a:pt x="6985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70" name="object 1570"/>
          <p:cNvSpPr/>
          <p:nvPr/>
        </p:nvSpPr>
        <p:spPr>
          <a:xfrm>
            <a:off x="3733800" y="470407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71" name="object 1571"/>
          <p:cNvSpPr/>
          <p:nvPr/>
        </p:nvSpPr>
        <p:spPr>
          <a:xfrm>
            <a:off x="3733800" y="46621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72" name="object 1572"/>
          <p:cNvSpPr/>
          <p:nvPr/>
        </p:nvSpPr>
        <p:spPr>
          <a:xfrm>
            <a:off x="3733800" y="46215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73" name="object 1573"/>
          <p:cNvSpPr/>
          <p:nvPr/>
        </p:nvSpPr>
        <p:spPr>
          <a:xfrm>
            <a:off x="3733800" y="45808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74" name="object 1574"/>
          <p:cNvSpPr/>
          <p:nvPr/>
        </p:nvSpPr>
        <p:spPr>
          <a:xfrm>
            <a:off x="3733800" y="45402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75" name="object 1575"/>
          <p:cNvSpPr/>
          <p:nvPr/>
        </p:nvSpPr>
        <p:spPr>
          <a:xfrm>
            <a:off x="3733800" y="44996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76" name="object 1576"/>
          <p:cNvSpPr/>
          <p:nvPr/>
        </p:nvSpPr>
        <p:spPr>
          <a:xfrm>
            <a:off x="3733800" y="44589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77" name="object 1577"/>
          <p:cNvSpPr/>
          <p:nvPr/>
        </p:nvSpPr>
        <p:spPr>
          <a:xfrm>
            <a:off x="3733800" y="44183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78" name="object 1578"/>
          <p:cNvSpPr/>
          <p:nvPr/>
        </p:nvSpPr>
        <p:spPr>
          <a:xfrm>
            <a:off x="3733800" y="43776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79" name="object 1579"/>
          <p:cNvSpPr/>
          <p:nvPr/>
        </p:nvSpPr>
        <p:spPr>
          <a:xfrm>
            <a:off x="3733800" y="43370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0" name="object 1580"/>
          <p:cNvSpPr/>
          <p:nvPr/>
        </p:nvSpPr>
        <p:spPr>
          <a:xfrm>
            <a:off x="3733800" y="42964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1" name="object 1581"/>
          <p:cNvSpPr/>
          <p:nvPr/>
        </p:nvSpPr>
        <p:spPr>
          <a:xfrm>
            <a:off x="3733800" y="42557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2" name="object 1582"/>
          <p:cNvSpPr/>
          <p:nvPr/>
        </p:nvSpPr>
        <p:spPr>
          <a:xfrm>
            <a:off x="3733800" y="42151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3" name="object 1583"/>
          <p:cNvSpPr/>
          <p:nvPr/>
        </p:nvSpPr>
        <p:spPr>
          <a:xfrm>
            <a:off x="3733800" y="41744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" name="object 1584"/>
          <p:cNvSpPr/>
          <p:nvPr/>
        </p:nvSpPr>
        <p:spPr>
          <a:xfrm>
            <a:off x="3733800" y="41338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5" name="object 1585"/>
          <p:cNvSpPr/>
          <p:nvPr/>
        </p:nvSpPr>
        <p:spPr>
          <a:xfrm>
            <a:off x="3733800" y="40932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6" name="object 1586"/>
          <p:cNvSpPr/>
          <p:nvPr/>
        </p:nvSpPr>
        <p:spPr>
          <a:xfrm>
            <a:off x="3733800" y="40525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7" name="object 1587"/>
          <p:cNvSpPr/>
          <p:nvPr/>
        </p:nvSpPr>
        <p:spPr>
          <a:xfrm>
            <a:off x="3726814" y="401192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70">
                <a:moveTo>
                  <a:pt x="0" y="13970"/>
                </a:moveTo>
                <a:lnTo>
                  <a:pt x="13970" y="13970"/>
                </a:lnTo>
                <a:lnTo>
                  <a:pt x="1397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BFB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8" name="object 1588"/>
          <p:cNvSpPr/>
          <p:nvPr/>
        </p:nvSpPr>
        <p:spPr>
          <a:xfrm>
            <a:off x="3733800" y="397129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9" name="object 1589"/>
          <p:cNvSpPr/>
          <p:nvPr/>
        </p:nvSpPr>
        <p:spPr>
          <a:xfrm>
            <a:off x="3733800" y="393065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90" name="object 1590"/>
          <p:cNvSpPr/>
          <p:nvPr/>
        </p:nvSpPr>
        <p:spPr>
          <a:xfrm>
            <a:off x="3733800" y="389000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91" name="object 1591"/>
          <p:cNvSpPr/>
          <p:nvPr/>
        </p:nvSpPr>
        <p:spPr>
          <a:xfrm>
            <a:off x="3733800" y="384937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49"/>
                </a:moveTo>
                <a:lnTo>
                  <a:pt x="6985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92" name="object 1592"/>
          <p:cNvSpPr/>
          <p:nvPr/>
        </p:nvSpPr>
        <p:spPr>
          <a:xfrm>
            <a:off x="3733800" y="380872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93" name="object 1593"/>
          <p:cNvSpPr/>
          <p:nvPr/>
        </p:nvSpPr>
        <p:spPr>
          <a:xfrm>
            <a:off x="3733800" y="376809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94" name="object 1594"/>
          <p:cNvSpPr/>
          <p:nvPr/>
        </p:nvSpPr>
        <p:spPr>
          <a:xfrm>
            <a:off x="3733800" y="372745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95" name="object 1595"/>
          <p:cNvSpPr/>
          <p:nvPr/>
        </p:nvSpPr>
        <p:spPr>
          <a:xfrm>
            <a:off x="3733800" y="368680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96" name="object 1596"/>
          <p:cNvSpPr/>
          <p:nvPr/>
        </p:nvSpPr>
        <p:spPr>
          <a:xfrm>
            <a:off x="3733800" y="36449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97" name="object 1597"/>
          <p:cNvSpPr/>
          <p:nvPr/>
        </p:nvSpPr>
        <p:spPr>
          <a:xfrm>
            <a:off x="3733800" y="36042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98" name="object 1598"/>
          <p:cNvSpPr/>
          <p:nvPr/>
        </p:nvSpPr>
        <p:spPr>
          <a:xfrm>
            <a:off x="3733800" y="35636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99" name="object 1599"/>
          <p:cNvSpPr/>
          <p:nvPr/>
        </p:nvSpPr>
        <p:spPr>
          <a:xfrm>
            <a:off x="3733800" y="35229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00" name="object 1600"/>
          <p:cNvSpPr/>
          <p:nvPr/>
        </p:nvSpPr>
        <p:spPr>
          <a:xfrm>
            <a:off x="3733800" y="34823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01" name="object 1601"/>
          <p:cNvSpPr/>
          <p:nvPr/>
        </p:nvSpPr>
        <p:spPr>
          <a:xfrm>
            <a:off x="3733800" y="34417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02" name="object 1602"/>
          <p:cNvSpPr/>
          <p:nvPr/>
        </p:nvSpPr>
        <p:spPr>
          <a:xfrm>
            <a:off x="3733800" y="34010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03" name="object 1603"/>
          <p:cNvSpPr/>
          <p:nvPr/>
        </p:nvSpPr>
        <p:spPr>
          <a:xfrm>
            <a:off x="3733800" y="33604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04" name="object 1604"/>
          <p:cNvSpPr/>
          <p:nvPr/>
        </p:nvSpPr>
        <p:spPr>
          <a:xfrm>
            <a:off x="3733800" y="33197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05" name="object 1605"/>
          <p:cNvSpPr/>
          <p:nvPr/>
        </p:nvSpPr>
        <p:spPr>
          <a:xfrm>
            <a:off x="3733800" y="32791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06" name="object 1606"/>
          <p:cNvSpPr/>
          <p:nvPr/>
        </p:nvSpPr>
        <p:spPr>
          <a:xfrm>
            <a:off x="3733800" y="32385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07" name="object 1607"/>
          <p:cNvSpPr/>
          <p:nvPr/>
        </p:nvSpPr>
        <p:spPr>
          <a:xfrm>
            <a:off x="3733800" y="3197860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08" name="object 1608"/>
          <p:cNvSpPr/>
          <p:nvPr/>
        </p:nvSpPr>
        <p:spPr>
          <a:xfrm>
            <a:off x="3733800" y="3157220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09" name="object 1609"/>
          <p:cNvSpPr/>
          <p:nvPr/>
        </p:nvSpPr>
        <p:spPr>
          <a:xfrm>
            <a:off x="3733800" y="3116579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10" name="object 1610"/>
          <p:cNvSpPr/>
          <p:nvPr/>
        </p:nvSpPr>
        <p:spPr>
          <a:xfrm>
            <a:off x="3468370" y="5516879"/>
            <a:ext cx="1270" cy="13970"/>
          </a:xfrm>
          <a:custGeom>
            <a:avLst/>
            <a:gdLst/>
            <a:ahLst/>
            <a:cxnLst/>
            <a:rect l="l" t="t" r="r" b="b"/>
            <a:pathLst>
              <a:path w="1269" h="13970">
                <a:moveTo>
                  <a:pt x="0" y="13970"/>
                </a:moveTo>
                <a:lnTo>
                  <a:pt x="1269" y="0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11" name="object 1611"/>
          <p:cNvSpPr/>
          <p:nvPr/>
        </p:nvSpPr>
        <p:spPr>
          <a:xfrm>
            <a:off x="3469639" y="54762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12" name="object 1612"/>
          <p:cNvSpPr/>
          <p:nvPr/>
        </p:nvSpPr>
        <p:spPr>
          <a:xfrm>
            <a:off x="3469639" y="54356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13" name="object 1613"/>
          <p:cNvSpPr/>
          <p:nvPr/>
        </p:nvSpPr>
        <p:spPr>
          <a:xfrm>
            <a:off x="3469639" y="53949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14" name="object 1614"/>
          <p:cNvSpPr/>
          <p:nvPr/>
        </p:nvSpPr>
        <p:spPr>
          <a:xfrm>
            <a:off x="3469639" y="53543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15" name="object 1615"/>
          <p:cNvSpPr/>
          <p:nvPr/>
        </p:nvSpPr>
        <p:spPr>
          <a:xfrm>
            <a:off x="3469639" y="53136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16" name="object 1616"/>
          <p:cNvSpPr/>
          <p:nvPr/>
        </p:nvSpPr>
        <p:spPr>
          <a:xfrm>
            <a:off x="3469639" y="52730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17" name="object 1617"/>
          <p:cNvSpPr/>
          <p:nvPr/>
        </p:nvSpPr>
        <p:spPr>
          <a:xfrm>
            <a:off x="3469639" y="52324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18" name="object 1618"/>
          <p:cNvSpPr/>
          <p:nvPr/>
        </p:nvSpPr>
        <p:spPr>
          <a:xfrm>
            <a:off x="3469639" y="51917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19" name="object 1619"/>
          <p:cNvSpPr/>
          <p:nvPr/>
        </p:nvSpPr>
        <p:spPr>
          <a:xfrm>
            <a:off x="3469639" y="51511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20" name="object 1620"/>
          <p:cNvSpPr/>
          <p:nvPr/>
        </p:nvSpPr>
        <p:spPr>
          <a:xfrm>
            <a:off x="3469639" y="51104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21" name="object 1621"/>
          <p:cNvSpPr/>
          <p:nvPr/>
        </p:nvSpPr>
        <p:spPr>
          <a:xfrm>
            <a:off x="3469639" y="50698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22" name="object 1622"/>
          <p:cNvSpPr/>
          <p:nvPr/>
        </p:nvSpPr>
        <p:spPr>
          <a:xfrm>
            <a:off x="3469639" y="502920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23" name="object 1623"/>
          <p:cNvSpPr/>
          <p:nvPr/>
        </p:nvSpPr>
        <p:spPr>
          <a:xfrm>
            <a:off x="3469639" y="498855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24" name="object 1624"/>
          <p:cNvSpPr/>
          <p:nvPr/>
        </p:nvSpPr>
        <p:spPr>
          <a:xfrm>
            <a:off x="3469639" y="494792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49"/>
                </a:moveTo>
                <a:lnTo>
                  <a:pt x="6985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25" name="object 1625"/>
          <p:cNvSpPr/>
          <p:nvPr/>
        </p:nvSpPr>
        <p:spPr>
          <a:xfrm>
            <a:off x="3469639" y="490727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26" name="object 1626"/>
          <p:cNvSpPr/>
          <p:nvPr/>
        </p:nvSpPr>
        <p:spPr>
          <a:xfrm>
            <a:off x="3469639" y="486664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27" name="object 1627"/>
          <p:cNvSpPr/>
          <p:nvPr/>
        </p:nvSpPr>
        <p:spPr>
          <a:xfrm>
            <a:off x="3469639" y="482600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28" name="object 1628"/>
          <p:cNvSpPr/>
          <p:nvPr/>
        </p:nvSpPr>
        <p:spPr>
          <a:xfrm>
            <a:off x="3469639" y="478535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29" name="object 1629"/>
          <p:cNvSpPr/>
          <p:nvPr/>
        </p:nvSpPr>
        <p:spPr>
          <a:xfrm>
            <a:off x="3469639" y="474472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49"/>
                </a:moveTo>
                <a:lnTo>
                  <a:pt x="6985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30" name="object 1630"/>
          <p:cNvSpPr/>
          <p:nvPr/>
        </p:nvSpPr>
        <p:spPr>
          <a:xfrm>
            <a:off x="3469639" y="470407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31" name="object 1631"/>
          <p:cNvSpPr/>
          <p:nvPr/>
        </p:nvSpPr>
        <p:spPr>
          <a:xfrm>
            <a:off x="3469639" y="46621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32" name="object 1632"/>
          <p:cNvSpPr/>
          <p:nvPr/>
        </p:nvSpPr>
        <p:spPr>
          <a:xfrm>
            <a:off x="3469639" y="46215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33" name="object 1633"/>
          <p:cNvSpPr/>
          <p:nvPr/>
        </p:nvSpPr>
        <p:spPr>
          <a:xfrm>
            <a:off x="3469639" y="45808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34" name="object 1634"/>
          <p:cNvSpPr/>
          <p:nvPr/>
        </p:nvSpPr>
        <p:spPr>
          <a:xfrm>
            <a:off x="3469639" y="45402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35" name="object 1635"/>
          <p:cNvSpPr/>
          <p:nvPr/>
        </p:nvSpPr>
        <p:spPr>
          <a:xfrm>
            <a:off x="3469639" y="44996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36" name="object 1636"/>
          <p:cNvSpPr/>
          <p:nvPr/>
        </p:nvSpPr>
        <p:spPr>
          <a:xfrm>
            <a:off x="3469639" y="44589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37" name="object 1637"/>
          <p:cNvSpPr/>
          <p:nvPr/>
        </p:nvSpPr>
        <p:spPr>
          <a:xfrm>
            <a:off x="3469639" y="44183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38" name="object 1638"/>
          <p:cNvSpPr/>
          <p:nvPr/>
        </p:nvSpPr>
        <p:spPr>
          <a:xfrm>
            <a:off x="3469639" y="43776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39" name="object 1639"/>
          <p:cNvSpPr/>
          <p:nvPr/>
        </p:nvSpPr>
        <p:spPr>
          <a:xfrm>
            <a:off x="3469639" y="43370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40" name="object 1640"/>
          <p:cNvSpPr/>
          <p:nvPr/>
        </p:nvSpPr>
        <p:spPr>
          <a:xfrm>
            <a:off x="3469639" y="42964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41" name="object 1641"/>
          <p:cNvSpPr/>
          <p:nvPr/>
        </p:nvSpPr>
        <p:spPr>
          <a:xfrm>
            <a:off x="3469639" y="42557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42" name="object 1642"/>
          <p:cNvSpPr/>
          <p:nvPr/>
        </p:nvSpPr>
        <p:spPr>
          <a:xfrm>
            <a:off x="3469639" y="42151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43" name="object 1643"/>
          <p:cNvSpPr/>
          <p:nvPr/>
        </p:nvSpPr>
        <p:spPr>
          <a:xfrm>
            <a:off x="3469639" y="41744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44" name="object 1644"/>
          <p:cNvSpPr/>
          <p:nvPr/>
        </p:nvSpPr>
        <p:spPr>
          <a:xfrm>
            <a:off x="3469639" y="41338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45" name="object 1645"/>
          <p:cNvSpPr/>
          <p:nvPr/>
        </p:nvSpPr>
        <p:spPr>
          <a:xfrm>
            <a:off x="3469639" y="40932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46" name="object 1646"/>
          <p:cNvSpPr/>
          <p:nvPr/>
        </p:nvSpPr>
        <p:spPr>
          <a:xfrm>
            <a:off x="3469639" y="40525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47" name="object 1647"/>
          <p:cNvSpPr/>
          <p:nvPr/>
        </p:nvSpPr>
        <p:spPr>
          <a:xfrm>
            <a:off x="3469639" y="40119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48" name="object 1648"/>
          <p:cNvSpPr/>
          <p:nvPr/>
        </p:nvSpPr>
        <p:spPr>
          <a:xfrm>
            <a:off x="3469639" y="397129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49" name="object 1649"/>
          <p:cNvSpPr/>
          <p:nvPr/>
        </p:nvSpPr>
        <p:spPr>
          <a:xfrm>
            <a:off x="3469639" y="393065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50" name="object 1650"/>
          <p:cNvSpPr/>
          <p:nvPr/>
        </p:nvSpPr>
        <p:spPr>
          <a:xfrm>
            <a:off x="3469639" y="389000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51" name="object 1651"/>
          <p:cNvSpPr/>
          <p:nvPr/>
        </p:nvSpPr>
        <p:spPr>
          <a:xfrm>
            <a:off x="3469639" y="384937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49"/>
                </a:moveTo>
                <a:lnTo>
                  <a:pt x="6985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52" name="object 1652"/>
          <p:cNvSpPr/>
          <p:nvPr/>
        </p:nvSpPr>
        <p:spPr>
          <a:xfrm>
            <a:off x="3469639" y="380872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53" name="object 1653"/>
          <p:cNvSpPr/>
          <p:nvPr/>
        </p:nvSpPr>
        <p:spPr>
          <a:xfrm>
            <a:off x="3469639" y="376809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54" name="object 1654"/>
          <p:cNvSpPr/>
          <p:nvPr/>
        </p:nvSpPr>
        <p:spPr>
          <a:xfrm>
            <a:off x="3469639" y="372745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55" name="object 1655"/>
          <p:cNvSpPr/>
          <p:nvPr/>
        </p:nvSpPr>
        <p:spPr>
          <a:xfrm>
            <a:off x="3469639" y="368680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56" name="object 1656"/>
          <p:cNvSpPr/>
          <p:nvPr/>
        </p:nvSpPr>
        <p:spPr>
          <a:xfrm>
            <a:off x="3469639" y="36449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57" name="object 1657"/>
          <p:cNvSpPr/>
          <p:nvPr/>
        </p:nvSpPr>
        <p:spPr>
          <a:xfrm>
            <a:off x="3469639" y="36042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58" name="object 1658"/>
          <p:cNvSpPr/>
          <p:nvPr/>
        </p:nvSpPr>
        <p:spPr>
          <a:xfrm>
            <a:off x="3469639" y="35636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59" name="object 1659"/>
          <p:cNvSpPr/>
          <p:nvPr/>
        </p:nvSpPr>
        <p:spPr>
          <a:xfrm>
            <a:off x="3469639" y="35229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60" name="object 1660"/>
          <p:cNvSpPr/>
          <p:nvPr/>
        </p:nvSpPr>
        <p:spPr>
          <a:xfrm>
            <a:off x="3469639" y="34823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61" name="object 1661"/>
          <p:cNvSpPr/>
          <p:nvPr/>
        </p:nvSpPr>
        <p:spPr>
          <a:xfrm>
            <a:off x="3469639" y="34417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62" name="object 1662"/>
          <p:cNvSpPr/>
          <p:nvPr/>
        </p:nvSpPr>
        <p:spPr>
          <a:xfrm>
            <a:off x="3469639" y="34010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63" name="object 1663"/>
          <p:cNvSpPr/>
          <p:nvPr/>
        </p:nvSpPr>
        <p:spPr>
          <a:xfrm>
            <a:off x="3469639" y="33604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64" name="object 1664"/>
          <p:cNvSpPr/>
          <p:nvPr/>
        </p:nvSpPr>
        <p:spPr>
          <a:xfrm>
            <a:off x="3469639" y="33197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65" name="object 1665"/>
          <p:cNvSpPr/>
          <p:nvPr/>
        </p:nvSpPr>
        <p:spPr>
          <a:xfrm>
            <a:off x="3469639" y="32791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66" name="object 1666"/>
          <p:cNvSpPr/>
          <p:nvPr/>
        </p:nvSpPr>
        <p:spPr>
          <a:xfrm>
            <a:off x="3469639" y="32385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67" name="object 1667"/>
          <p:cNvSpPr/>
          <p:nvPr/>
        </p:nvSpPr>
        <p:spPr>
          <a:xfrm>
            <a:off x="3469639" y="3197860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68" name="object 1668"/>
          <p:cNvSpPr/>
          <p:nvPr/>
        </p:nvSpPr>
        <p:spPr>
          <a:xfrm>
            <a:off x="3469639" y="3157220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69" name="object 1669"/>
          <p:cNvSpPr/>
          <p:nvPr/>
        </p:nvSpPr>
        <p:spPr>
          <a:xfrm>
            <a:off x="3469639" y="3116579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70" name="object 1670"/>
          <p:cNvSpPr/>
          <p:nvPr/>
        </p:nvSpPr>
        <p:spPr>
          <a:xfrm>
            <a:off x="3204210" y="5516879"/>
            <a:ext cx="1270" cy="13970"/>
          </a:xfrm>
          <a:custGeom>
            <a:avLst/>
            <a:gdLst/>
            <a:ahLst/>
            <a:cxnLst/>
            <a:rect l="l" t="t" r="r" b="b"/>
            <a:pathLst>
              <a:path w="1269" h="13970">
                <a:moveTo>
                  <a:pt x="0" y="13970"/>
                </a:moveTo>
                <a:lnTo>
                  <a:pt x="1269" y="0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71" name="object 1671"/>
          <p:cNvSpPr/>
          <p:nvPr/>
        </p:nvSpPr>
        <p:spPr>
          <a:xfrm>
            <a:off x="3205479" y="54762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72" name="object 1672"/>
          <p:cNvSpPr/>
          <p:nvPr/>
        </p:nvSpPr>
        <p:spPr>
          <a:xfrm>
            <a:off x="3205479" y="54356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73" name="object 1673"/>
          <p:cNvSpPr/>
          <p:nvPr/>
        </p:nvSpPr>
        <p:spPr>
          <a:xfrm>
            <a:off x="3205479" y="53949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74" name="object 1674"/>
          <p:cNvSpPr/>
          <p:nvPr/>
        </p:nvSpPr>
        <p:spPr>
          <a:xfrm>
            <a:off x="3205479" y="53543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75" name="object 1675"/>
          <p:cNvSpPr/>
          <p:nvPr/>
        </p:nvSpPr>
        <p:spPr>
          <a:xfrm>
            <a:off x="3205479" y="53136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76" name="object 1676"/>
          <p:cNvSpPr/>
          <p:nvPr/>
        </p:nvSpPr>
        <p:spPr>
          <a:xfrm>
            <a:off x="3205479" y="52730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77" name="object 1677"/>
          <p:cNvSpPr/>
          <p:nvPr/>
        </p:nvSpPr>
        <p:spPr>
          <a:xfrm>
            <a:off x="3205479" y="52324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78" name="object 1678"/>
          <p:cNvSpPr/>
          <p:nvPr/>
        </p:nvSpPr>
        <p:spPr>
          <a:xfrm>
            <a:off x="3205479" y="51917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79" name="object 1679"/>
          <p:cNvSpPr/>
          <p:nvPr/>
        </p:nvSpPr>
        <p:spPr>
          <a:xfrm>
            <a:off x="3205479" y="51511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80" name="object 1680"/>
          <p:cNvSpPr/>
          <p:nvPr/>
        </p:nvSpPr>
        <p:spPr>
          <a:xfrm>
            <a:off x="3205479" y="51104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81" name="object 1681"/>
          <p:cNvSpPr/>
          <p:nvPr/>
        </p:nvSpPr>
        <p:spPr>
          <a:xfrm>
            <a:off x="3205479" y="50698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82" name="object 1682"/>
          <p:cNvSpPr/>
          <p:nvPr/>
        </p:nvSpPr>
        <p:spPr>
          <a:xfrm>
            <a:off x="3205479" y="502920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83" name="object 1683"/>
          <p:cNvSpPr/>
          <p:nvPr/>
        </p:nvSpPr>
        <p:spPr>
          <a:xfrm>
            <a:off x="3205479" y="498855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84" name="object 1684"/>
          <p:cNvSpPr/>
          <p:nvPr/>
        </p:nvSpPr>
        <p:spPr>
          <a:xfrm>
            <a:off x="3205479" y="494792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49"/>
                </a:moveTo>
                <a:lnTo>
                  <a:pt x="6985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85" name="object 1685"/>
          <p:cNvSpPr/>
          <p:nvPr/>
        </p:nvSpPr>
        <p:spPr>
          <a:xfrm>
            <a:off x="3205479" y="490727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86" name="object 1686"/>
          <p:cNvSpPr/>
          <p:nvPr/>
        </p:nvSpPr>
        <p:spPr>
          <a:xfrm>
            <a:off x="3205479" y="486664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87" name="object 1687"/>
          <p:cNvSpPr/>
          <p:nvPr/>
        </p:nvSpPr>
        <p:spPr>
          <a:xfrm>
            <a:off x="3205479" y="482600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88" name="object 1688"/>
          <p:cNvSpPr/>
          <p:nvPr/>
        </p:nvSpPr>
        <p:spPr>
          <a:xfrm>
            <a:off x="3205479" y="478535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89" name="object 1689"/>
          <p:cNvSpPr/>
          <p:nvPr/>
        </p:nvSpPr>
        <p:spPr>
          <a:xfrm>
            <a:off x="3205479" y="474472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49"/>
                </a:moveTo>
                <a:lnTo>
                  <a:pt x="6985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90" name="object 1690"/>
          <p:cNvSpPr/>
          <p:nvPr/>
        </p:nvSpPr>
        <p:spPr>
          <a:xfrm>
            <a:off x="3205479" y="470407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91" name="object 1691"/>
          <p:cNvSpPr/>
          <p:nvPr/>
        </p:nvSpPr>
        <p:spPr>
          <a:xfrm>
            <a:off x="3205479" y="46621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92" name="object 1692"/>
          <p:cNvSpPr/>
          <p:nvPr/>
        </p:nvSpPr>
        <p:spPr>
          <a:xfrm>
            <a:off x="3205479" y="46215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93" name="object 1693"/>
          <p:cNvSpPr/>
          <p:nvPr/>
        </p:nvSpPr>
        <p:spPr>
          <a:xfrm>
            <a:off x="3205479" y="45808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94" name="object 1694"/>
          <p:cNvSpPr/>
          <p:nvPr/>
        </p:nvSpPr>
        <p:spPr>
          <a:xfrm>
            <a:off x="3205479" y="45402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95" name="object 1695"/>
          <p:cNvSpPr/>
          <p:nvPr/>
        </p:nvSpPr>
        <p:spPr>
          <a:xfrm>
            <a:off x="3205479" y="44996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96" name="object 1696"/>
          <p:cNvSpPr/>
          <p:nvPr/>
        </p:nvSpPr>
        <p:spPr>
          <a:xfrm>
            <a:off x="3205479" y="44589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97" name="object 1697"/>
          <p:cNvSpPr/>
          <p:nvPr/>
        </p:nvSpPr>
        <p:spPr>
          <a:xfrm>
            <a:off x="3205479" y="44183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98" name="object 1698"/>
          <p:cNvSpPr/>
          <p:nvPr/>
        </p:nvSpPr>
        <p:spPr>
          <a:xfrm>
            <a:off x="3205479" y="43776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99" name="object 1699"/>
          <p:cNvSpPr/>
          <p:nvPr/>
        </p:nvSpPr>
        <p:spPr>
          <a:xfrm>
            <a:off x="3205479" y="43370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00" name="object 1700"/>
          <p:cNvSpPr/>
          <p:nvPr/>
        </p:nvSpPr>
        <p:spPr>
          <a:xfrm>
            <a:off x="3205479" y="42964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01" name="object 1701"/>
          <p:cNvSpPr/>
          <p:nvPr/>
        </p:nvSpPr>
        <p:spPr>
          <a:xfrm>
            <a:off x="3205479" y="42557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02" name="object 1702"/>
          <p:cNvSpPr/>
          <p:nvPr/>
        </p:nvSpPr>
        <p:spPr>
          <a:xfrm>
            <a:off x="3205479" y="42151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03" name="object 1703"/>
          <p:cNvSpPr/>
          <p:nvPr/>
        </p:nvSpPr>
        <p:spPr>
          <a:xfrm>
            <a:off x="3205479" y="41744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04" name="object 1704"/>
          <p:cNvSpPr/>
          <p:nvPr/>
        </p:nvSpPr>
        <p:spPr>
          <a:xfrm>
            <a:off x="3205479" y="41338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05" name="object 1705"/>
          <p:cNvSpPr/>
          <p:nvPr/>
        </p:nvSpPr>
        <p:spPr>
          <a:xfrm>
            <a:off x="3205479" y="40932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06" name="object 1706"/>
          <p:cNvSpPr/>
          <p:nvPr/>
        </p:nvSpPr>
        <p:spPr>
          <a:xfrm>
            <a:off x="3205479" y="40525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07" name="object 1707"/>
          <p:cNvSpPr/>
          <p:nvPr/>
        </p:nvSpPr>
        <p:spPr>
          <a:xfrm>
            <a:off x="3205479" y="40119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08" name="object 1708"/>
          <p:cNvSpPr/>
          <p:nvPr/>
        </p:nvSpPr>
        <p:spPr>
          <a:xfrm>
            <a:off x="3205479" y="397129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09" name="object 1709"/>
          <p:cNvSpPr/>
          <p:nvPr/>
        </p:nvSpPr>
        <p:spPr>
          <a:xfrm>
            <a:off x="3205479" y="393065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10" name="object 1710"/>
          <p:cNvSpPr/>
          <p:nvPr/>
        </p:nvSpPr>
        <p:spPr>
          <a:xfrm>
            <a:off x="3205479" y="389000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11" name="object 1711"/>
          <p:cNvSpPr/>
          <p:nvPr/>
        </p:nvSpPr>
        <p:spPr>
          <a:xfrm>
            <a:off x="3205479" y="384937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49"/>
                </a:moveTo>
                <a:lnTo>
                  <a:pt x="6985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12" name="object 1712"/>
          <p:cNvSpPr/>
          <p:nvPr/>
        </p:nvSpPr>
        <p:spPr>
          <a:xfrm>
            <a:off x="3205479" y="380872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13" name="object 1713"/>
          <p:cNvSpPr/>
          <p:nvPr/>
        </p:nvSpPr>
        <p:spPr>
          <a:xfrm>
            <a:off x="3205479" y="376809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14" name="object 1714"/>
          <p:cNvSpPr/>
          <p:nvPr/>
        </p:nvSpPr>
        <p:spPr>
          <a:xfrm>
            <a:off x="3205479" y="372745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15" name="object 1715"/>
          <p:cNvSpPr/>
          <p:nvPr/>
        </p:nvSpPr>
        <p:spPr>
          <a:xfrm>
            <a:off x="3205479" y="368680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5" y="6350"/>
                </a:moveTo>
                <a:lnTo>
                  <a:pt x="6985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16" name="object 1716"/>
          <p:cNvSpPr/>
          <p:nvPr/>
        </p:nvSpPr>
        <p:spPr>
          <a:xfrm>
            <a:off x="3205479" y="36449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17" name="object 1717"/>
          <p:cNvSpPr/>
          <p:nvPr/>
        </p:nvSpPr>
        <p:spPr>
          <a:xfrm>
            <a:off x="3205479" y="36042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18" name="object 1718"/>
          <p:cNvSpPr/>
          <p:nvPr/>
        </p:nvSpPr>
        <p:spPr>
          <a:xfrm>
            <a:off x="3205479" y="35636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19" name="object 1719"/>
          <p:cNvSpPr/>
          <p:nvPr/>
        </p:nvSpPr>
        <p:spPr>
          <a:xfrm>
            <a:off x="3205479" y="35229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20" name="object 1720"/>
          <p:cNvSpPr/>
          <p:nvPr/>
        </p:nvSpPr>
        <p:spPr>
          <a:xfrm>
            <a:off x="3205479" y="34823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21" name="object 1721"/>
          <p:cNvSpPr/>
          <p:nvPr/>
        </p:nvSpPr>
        <p:spPr>
          <a:xfrm>
            <a:off x="3205479" y="34417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22" name="object 1722"/>
          <p:cNvSpPr/>
          <p:nvPr/>
        </p:nvSpPr>
        <p:spPr>
          <a:xfrm>
            <a:off x="3205479" y="34010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23" name="object 1723"/>
          <p:cNvSpPr/>
          <p:nvPr/>
        </p:nvSpPr>
        <p:spPr>
          <a:xfrm>
            <a:off x="3205479" y="33604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24" name="object 1724"/>
          <p:cNvSpPr/>
          <p:nvPr/>
        </p:nvSpPr>
        <p:spPr>
          <a:xfrm>
            <a:off x="3205479" y="33197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25" name="object 1725"/>
          <p:cNvSpPr/>
          <p:nvPr/>
        </p:nvSpPr>
        <p:spPr>
          <a:xfrm>
            <a:off x="3205479" y="32791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26" name="object 1726"/>
          <p:cNvSpPr/>
          <p:nvPr/>
        </p:nvSpPr>
        <p:spPr>
          <a:xfrm>
            <a:off x="3205479" y="32385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27" name="object 1727"/>
          <p:cNvSpPr/>
          <p:nvPr/>
        </p:nvSpPr>
        <p:spPr>
          <a:xfrm>
            <a:off x="3205479" y="3197860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28" name="object 1728"/>
          <p:cNvSpPr/>
          <p:nvPr/>
        </p:nvSpPr>
        <p:spPr>
          <a:xfrm>
            <a:off x="3205479" y="3157220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5" y="6984"/>
                </a:moveTo>
                <a:lnTo>
                  <a:pt x="6985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29" name="object 1729"/>
          <p:cNvSpPr/>
          <p:nvPr/>
        </p:nvSpPr>
        <p:spPr>
          <a:xfrm>
            <a:off x="3205479" y="3116579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5" y="6985"/>
                </a:moveTo>
                <a:lnTo>
                  <a:pt x="6985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30" name="object 1730"/>
          <p:cNvSpPr/>
          <p:nvPr/>
        </p:nvSpPr>
        <p:spPr>
          <a:xfrm>
            <a:off x="2940050" y="5516879"/>
            <a:ext cx="1270" cy="13970"/>
          </a:xfrm>
          <a:custGeom>
            <a:avLst/>
            <a:gdLst/>
            <a:ahLst/>
            <a:cxnLst/>
            <a:rect l="l" t="t" r="r" b="b"/>
            <a:pathLst>
              <a:path w="1269" h="13970">
                <a:moveTo>
                  <a:pt x="0" y="13970"/>
                </a:moveTo>
                <a:lnTo>
                  <a:pt x="1269" y="0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31" name="object 1731"/>
          <p:cNvSpPr/>
          <p:nvPr/>
        </p:nvSpPr>
        <p:spPr>
          <a:xfrm>
            <a:off x="2941319" y="54762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32" name="object 1732"/>
          <p:cNvSpPr/>
          <p:nvPr/>
        </p:nvSpPr>
        <p:spPr>
          <a:xfrm>
            <a:off x="2941319" y="54356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33" name="object 1733"/>
          <p:cNvSpPr/>
          <p:nvPr/>
        </p:nvSpPr>
        <p:spPr>
          <a:xfrm>
            <a:off x="2941319" y="53949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34" name="object 1734"/>
          <p:cNvSpPr/>
          <p:nvPr/>
        </p:nvSpPr>
        <p:spPr>
          <a:xfrm>
            <a:off x="2941319" y="53543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35" name="object 1735"/>
          <p:cNvSpPr/>
          <p:nvPr/>
        </p:nvSpPr>
        <p:spPr>
          <a:xfrm>
            <a:off x="2941319" y="53136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36" name="object 1736"/>
          <p:cNvSpPr/>
          <p:nvPr/>
        </p:nvSpPr>
        <p:spPr>
          <a:xfrm>
            <a:off x="2941319" y="52730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37" name="object 1737"/>
          <p:cNvSpPr/>
          <p:nvPr/>
        </p:nvSpPr>
        <p:spPr>
          <a:xfrm>
            <a:off x="2941319" y="52324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38" name="object 1738"/>
          <p:cNvSpPr/>
          <p:nvPr/>
        </p:nvSpPr>
        <p:spPr>
          <a:xfrm>
            <a:off x="2941319" y="51917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39" name="object 1739"/>
          <p:cNvSpPr/>
          <p:nvPr/>
        </p:nvSpPr>
        <p:spPr>
          <a:xfrm>
            <a:off x="2941319" y="51511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40" name="object 1740"/>
          <p:cNvSpPr/>
          <p:nvPr/>
        </p:nvSpPr>
        <p:spPr>
          <a:xfrm>
            <a:off x="2941319" y="51104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41" name="object 1741"/>
          <p:cNvSpPr/>
          <p:nvPr/>
        </p:nvSpPr>
        <p:spPr>
          <a:xfrm>
            <a:off x="2941319" y="50698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42" name="object 1742"/>
          <p:cNvSpPr/>
          <p:nvPr/>
        </p:nvSpPr>
        <p:spPr>
          <a:xfrm>
            <a:off x="2941319" y="502920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43" name="object 1743"/>
          <p:cNvSpPr/>
          <p:nvPr/>
        </p:nvSpPr>
        <p:spPr>
          <a:xfrm>
            <a:off x="2941319" y="498855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44" name="object 1744"/>
          <p:cNvSpPr/>
          <p:nvPr/>
        </p:nvSpPr>
        <p:spPr>
          <a:xfrm>
            <a:off x="2941319" y="494792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49"/>
                </a:moveTo>
                <a:lnTo>
                  <a:pt x="6984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45" name="object 1745"/>
          <p:cNvSpPr/>
          <p:nvPr/>
        </p:nvSpPr>
        <p:spPr>
          <a:xfrm>
            <a:off x="2941319" y="490727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46" name="object 1746"/>
          <p:cNvSpPr/>
          <p:nvPr/>
        </p:nvSpPr>
        <p:spPr>
          <a:xfrm>
            <a:off x="2941319" y="486664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47" name="object 1747"/>
          <p:cNvSpPr/>
          <p:nvPr/>
        </p:nvSpPr>
        <p:spPr>
          <a:xfrm>
            <a:off x="2941319" y="482600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48" name="object 1748"/>
          <p:cNvSpPr/>
          <p:nvPr/>
        </p:nvSpPr>
        <p:spPr>
          <a:xfrm>
            <a:off x="2941319" y="478535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49" name="object 1749"/>
          <p:cNvSpPr/>
          <p:nvPr/>
        </p:nvSpPr>
        <p:spPr>
          <a:xfrm>
            <a:off x="2941319" y="474472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49"/>
                </a:moveTo>
                <a:lnTo>
                  <a:pt x="6984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50" name="object 1750"/>
          <p:cNvSpPr/>
          <p:nvPr/>
        </p:nvSpPr>
        <p:spPr>
          <a:xfrm>
            <a:off x="2941319" y="470407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51" name="object 1751"/>
          <p:cNvSpPr/>
          <p:nvPr/>
        </p:nvSpPr>
        <p:spPr>
          <a:xfrm>
            <a:off x="2941319" y="46621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52" name="object 1752"/>
          <p:cNvSpPr/>
          <p:nvPr/>
        </p:nvSpPr>
        <p:spPr>
          <a:xfrm>
            <a:off x="2941319" y="46215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53" name="object 1753"/>
          <p:cNvSpPr/>
          <p:nvPr/>
        </p:nvSpPr>
        <p:spPr>
          <a:xfrm>
            <a:off x="2941319" y="45808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54" name="object 1754"/>
          <p:cNvSpPr/>
          <p:nvPr/>
        </p:nvSpPr>
        <p:spPr>
          <a:xfrm>
            <a:off x="2941319" y="45402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55" name="object 1755"/>
          <p:cNvSpPr/>
          <p:nvPr/>
        </p:nvSpPr>
        <p:spPr>
          <a:xfrm>
            <a:off x="2941319" y="44996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56" name="object 1756"/>
          <p:cNvSpPr/>
          <p:nvPr/>
        </p:nvSpPr>
        <p:spPr>
          <a:xfrm>
            <a:off x="2941319" y="44589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57" name="object 1757"/>
          <p:cNvSpPr/>
          <p:nvPr/>
        </p:nvSpPr>
        <p:spPr>
          <a:xfrm>
            <a:off x="2941319" y="44183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58" name="object 1758"/>
          <p:cNvSpPr/>
          <p:nvPr/>
        </p:nvSpPr>
        <p:spPr>
          <a:xfrm>
            <a:off x="2941319" y="43776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59" name="object 1759"/>
          <p:cNvSpPr/>
          <p:nvPr/>
        </p:nvSpPr>
        <p:spPr>
          <a:xfrm>
            <a:off x="2941319" y="43370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60" name="object 1760"/>
          <p:cNvSpPr/>
          <p:nvPr/>
        </p:nvSpPr>
        <p:spPr>
          <a:xfrm>
            <a:off x="2941319" y="42964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61" name="object 1761"/>
          <p:cNvSpPr/>
          <p:nvPr/>
        </p:nvSpPr>
        <p:spPr>
          <a:xfrm>
            <a:off x="2941319" y="42557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62" name="object 1762"/>
          <p:cNvSpPr/>
          <p:nvPr/>
        </p:nvSpPr>
        <p:spPr>
          <a:xfrm>
            <a:off x="2941319" y="42151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63" name="object 1763"/>
          <p:cNvSpPr/>
          <p:nvPr/>
        </p:nvSpPr>
        <p:spPr>
          <a:xfrm>
            <a:off x="2941319" y="41744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64" name="object 1764"/>
          <p:cNvSpPr/>
          <p:nvPr/>
        </p:nvSpPr>
        <p:spPr>
          <a:xfrm>
            <a:off x="2941319" y="41338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65" name="object 1765"/>
          <p:cNvSpPr/>
          <p:nvPr/>
        </p:nvSpPr>
        <p:spPr>
          <a:xfrm>
            <a:off x="2941319" y="40932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66" name="object 1766"/>
          <p:cNvSpPr/>
          <p:nvPr/>
        </p:nvSpPr>
        <p:spPr>
          <a:xfrm>
            <a:off x="2941319" y="40525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67" name="object 1767"/>
          <p:cNvSpPr/>
          <p:nvPr/>
        </p:nvSpPr>
        <p:spPr>
          <a:xfrm>
            <a:off x="2941319" y="40119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68" name="object 1768"/>
          <p:cNvSpPr/>
          <p:nvPr/>
        </p:nvSpPr>
        <p:spPr>
          <a:xfrm>
            <a:off x="2941319" y="397129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69" name="object 1769"/>
          <p:cNvSpPr/>
          <p:nvPr/>
        </p:nvSpPr>
        <p:spPr>
          <a:xfrm>
            <a:off x="2941319" y="393065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70" name="object 1770"/>
          <p:cNvSpPr/>
          <p:nvPr/>
        </p:nvSpPr>
        <p:spPr>
          <a:xfrm>
            <a:off x="2941319" y="389000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71" name="object 1771"/>
          <p:cNvSpPr/>
          <p:nvPr/>
        </p:nvSpPr>
        <p:spPr>
          <a:xfrm>
            <a:off x="2941319" y="384937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49"/>
                </a:moveTo>
                <a:lnTo>
                  <a:pt x="6984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72" name="object 1772"/>
          <p:cNvSpPr/>
          <p:nvPr/>
        </p:nvSpPr>
        <p:spPr>
          <a:xfrm>
            <a:off x="2941319" y="380872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73" name="object 1773"/>
          <p:cNvSpPr/>
          <p:nvPr/>
        </p:nvSpPr>
        <p:spPr>
          <a:xfrm>
            <a:off x="2941319" y="376809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74" name="object 1774"/>
          <p:cNvSpPr/>
          <p:nvPr/>
        </p:nvSpPr>
        <p:spPr>
          <a:xfrm>
            <a:off x="2941319" y="372745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75" name="object 1775"/>
          <p:cNvSpPr/>
          <p:nvPr/>
        </p:nvSpPr>
        <p:spPr>
          <a:xfrm>
            <a:off x="2941319" y="368680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76" name="object 1776"/>
          <p:cNvSpPr/>
          <p:nvPr/>
        </p:nvSpPr>
        <p:spPr>
          <a:xfrm>
            <a:off x="2941319" y="36449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77" name="object 1777"/>
          <p:cNvSpPr/>
          <p:nvPr/>
        </p:nvSpPr>
        <p:spPr>
          <a:xfrm>
            <a:off x="2941319" y="36042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78" name="object 1778"/>
          <p:cNvSpPr/>
          <p:nvPr/>
        </p:nvSpPr>
        <p:spPr>
          <a:xfrm>
            <a:off x="2941319" y="35636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79" name="object 1779"/>
          <p:cNvSpPr/>
          <p:nvPr/>
        </p:nvSpPr>
        <p:spPr>
          <a:xfrm>
            <a:off x="2941319" y="35229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80" name="object 1780"/>
          <p:cNvSpPr/>
          <p:nvPr/>
        </p:nvSpPr>
        <p:spPr>
          <a:xfrm>
            <a:off x="2941319" y="34823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81" name="object 1781"/>
          <p:cNvSpPr/>
          <p:nvPr/>
        </p:nvSpPr>
        <p:spPr>
          <a:xfrm>
            <a:off x="2941319" y="34417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82" name="object 1782"/>
          <p:cNvSpPr/>
          <p:nvPr/>
        </p:nvSpPr>
        <p:spPr>
          <a:xfrm>
            <a:off x="2941319" y="34010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83" name="object 1783"/>
          <p:cNvSpPr/>
          <p:nvPr/>
        </p:nvSpPr>
        <p:spPr>
          <a:xfrm>
            <a:off x="2941319" y="33604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84" name="object 1784"/>
          <p:cNvSpPr/>
          <p:nvPr/>
        </p:nvSpPr>
        <p:spPr>
          <a:xfrm>
            <a:off x="2941319" y="33197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85" name="object 1785"/>
          <p:cNvSpPr/>
          <p:nvPr/>
        </p:nvSpPr>
        <p:spPr>
          <a:xfrm>
            <a:off x="2941319" y="32791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86" name="object 1786"/>
          <p:cNvSpPr/>
          <p:nvPr/>
        </p:nvSpPr>
        <p:spPr>
          <a:xfrm>
            <a:off x="2941319" y="32385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87" name="object 1787"/>
          <p:cNvSpPr/>
          <p:nvPr/>
        </p:nvSpPr>
        <p:spPr>
          <a:xfrm>
            <a:off x="2941319" y="3197860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88" name="object 1788"/>
          <p:cNvSpPr/>
          <p:nvPr/>
        </p:nvSpPr>
        <p:spPr>
          <a:xfrm>
            <a:off x="2941319" y="3157220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89" name="object 1789"/>
          <p:cNvSpPr/>
          <p:nvPr/>
        </p:nvSpPr>
        <p:spPr>
          <a:xfrm>
            <a:off x="2941319" y="3116579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90" name="object 1790"/>
          <p:cNvSpPr/>
          <p:nvPr/>
        </p:nvSpPr>
        <p:spPr>
          <a:xfrm>
            <a:off x="2677160" y="55168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91" name="object 1791"/>
          <p:cNvSpPr/>
          <p:nvPr/>
        </p:nvSpPr>
        <p:spPr>
          <a:xfrm>
            <a:off x="2677160" y="54762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92" name="object 1792"/>
          <p:cNvSpPr/>
          <p:nvPr/>
        </p:nvSpPr>
        <p:spPr>
          <a:xfrm>
            <a:off x="2677160" y="54356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93" name="object 1793"/>
          <p:cNvSpPr/>
          <p:nvPr/>
        </p:nvSpPr>
        <p:spPr>
          <a:xfrm>
            <a:off x="2677160" y="53949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94" name="object 1794"/>
          <p:cNvSpPr/>
          <p:nvPr/>
        </p:nvSpPr>
        <p:spPr>
          <a:xfrm>
            <a:off x="2677160" y="53543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95" name="object 1795"/>
          <p:cNvSpPr/>
          <p:nvPr/>
        </p:nvSpPr>
        <p:spPr>
          <a:xfrm>
            <a:off x="2677160" y="53136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96" name="object 1796"/>
          <p:cNvSpPr/>
          <p:nvPr/>
        </p:nvSpPr>
        <p:spPr>
          <a:xfrm>
            <a:off x="2677160" y="52730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97" name="object 1797"/>
          <p:cNvSpPr/>
          <p:nvPr/>
        </p:nvSpPr>
        <p:spPr>
          <a:xfrm>
            <a:off x="2677160" y="52324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98" name="object 1798"/>
          <p:cNvSpPr/>
          <p:nvPr/>
        </p:nvSpPr>
        <p:spPr>
          <a:xfrm>
            <a:off x="2677160" y="51917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99" name="object 1799"/>
          <p:cNvSpPr/>
          <p:nvPr/>
        </p:nvSpPr>
        <p:spPr>
          <a:xfrm>
            <a:off x="2677160" y="51511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00" name="object 1800"/>
          <p:cNvSpPr/>
          <p:nvPr/>
        </p:nvSpPr>
        <p:spPr>
          <a:xfrm>
            <a:off x="2677160" y="51104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01" name="object 1801"/>
          <p:cNvSpPr/>
          <p:nvPr/>
        </p:nvSpPr>
        <p:spPr>
          <a:xfrm>
            <a:off x="2677160" y="50698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02" name="object 1802"/>
          <p:cNvSpPr/>
          <p:nvPr/>
        </p:nvSpPr>
        <p:spPr>
          <a:xfrm>
            <a:off x="2677160" y="502920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03" name="object 1803"/>
          <p:cNvSpPr/>
          <p:nvPr/>
        </p:nvSpPr>
        <p:spPr>
          <a:xfrm>
            <a:off x="2677160" y="498855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04" name="object 1804"/>
          <p:cNvSpPr/>
          <p:nvPr/>
        </p:nvSpPr>
        <p:spPr>
          <a:xfrm>
            <a:off x="2677160" y="494792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49"/>
                </a:moveTo>
                <a:lnTo>
                  <a:pt x="6984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05" name="object 1805"/>
          <p:cNvSpPr/>
          <p:nvPr/>
        </p:nvSpPr>
        <p:spPr>
          <a:xfrm>
            <a:off x="2677160" y="490727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06" name="object 1806"/>
          <p:cNvSpPr/>
          <p:nvPr/>
        </p:nvSpPr>
        <p:spPr>
          <a:xfrm>
            <a:off x="2677160" y="486664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07" name="object 1807"/>
          <p:cNvSpPr/>
          <p:nvPr/>
        </p:nvSpPr>
        <p:spPr>
          <a:xfrm>
            <a:off x="2677160" y="482600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08" name="object 1808"/>
          <p:cNvSpPr/>
          <p:nvPr/>
        </p:nvSpPr>
        <p:spPr>
          <a:xfrm>
            <a:off x="2677160" y="478535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09" name="object 1809"/>
          <p:cNvSpPr/>
          <p:nvPr/>
        </p:nvSpPr>
        <p:spPr>
          <a:xfrm>
            <a:off x="2677160" y="474472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49"/>
                </a:moveTo>
                <a:lnTo>
                  <a:pt x="6984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10" name="object 1810"/>
          <p:cNvSpPr/>
          <p:nvPr/>
        </p:nvSpPr>
        <p:spPr>
          <a:xfrm>
            <a:off x="2677160" y="470407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11" name="object 1811"/>
          <p:cNvSpPr/>
          <p:nvPr/>
        </p:nvSpPr>
        <p:spPr>
          <a:xfrm>
            <a:off x="2677160" y="46621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12" name="object 1812"/>
          <p:cNvSpPr/>
          <p:nvPr/>
        </p:nvSpPr>
        <p:spPr>
          <a:xfrm>
            <a:off x="2677160" y="46215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13" name="object 1813"/>
          <p:cNvSpPr/>
          <p:nvPr/>
        </p:nvSpPr>
        <p:spPr>
          <a:xfrm>
            <a:off x="2677160" y="45808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14" name="object 1814"/>
          <p:cNvSpPr/>
          <p:nvPr/>
        </p:nvSpPr>
        <p:spPr>
          <a:xfrm>
            <a:off x="2677160" y="45402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15" name="object 1815"/>
          <p:cNvSpPr/>
          <p:nvPr/>
        </p:nvSpPr>
        <p:spPr>
          <a:xfrm>
            <a:off x="2677160" y="44996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16" name="object 1816"/>
          <p:cNvSpPr/>
          <p:nvPr/>
        </p:nvSpPr>
        <p:spPr>
          <a:xfrm>
            <a:off x="2677160" y="44589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17" name="object 1817"/>
          <p:cNvSpPr/>
          <p:nvPr/>
        </p:nvSpPr>
        <p:spPr>
          <a:xfrm>
            <a:off x="2677160" y="44183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18" name="object 1818"/>
          <p:cNvSpPr/>
          <p:nvPr/>
        </p:nvSpPr>
        <p:spPr>
          <a:xfrm>
            <a:off x="2677160" y="43776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19" name="object 1819"/>
          <p:cNvSpPr/>
          <p:nvPr/>
        </p:nvSpPr>
        <p:spPr>
          <a:xfrm>
            <a:off x="2677160" y="43370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20" name="object 1820"/>
          <p:cNvSpPr/>
          <p:nvPr/>
        </p:nvSpPr>
        <p:spPr>
          <a:xfrm>
            <a:off x="2677160" y="42964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21" name="object 1821"/>
          <p:cNvSpPr/>
          <p:nvPr/>
        </p:nvSpPr>
        <p:spPr>
          <a:xfrm>
            <a:off x="2677160" y="42557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22" name="object 1822"/>
          <p:cNvSpPr/>
          <p:nvPr/>
        </p:nvSpPr>
        <p:spPr>
          <a:xfrm>
            <a:off x="2677160" y="42151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23" name="object 1823"/>
          <p:cNvSpPr/>
          <p:nvPr/>
        </p:nvSpPr>
        <p:spPr>
          <a:xfrm>
            <a:off x="2677160" y="417449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24" name="object 1824"/>
          <p:cNvSpPr/>
          <p:nvPr/>
        </p:nvSpPr>
        <p:spPr>
          <a:xfrm>
            <a:off x="2677160" y="413385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25" name="object 1825"/>
          <p:cNvSpPr/>
          <p:nvPr/>
        </p:nvSpPr>
        <p:spPr>
          <a:xfrm>
            <a:off x="2677160" y="409320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26" name="object 1826"/>
          <p:cNvSpPr/>
          <p:nvPr/>
        </p:nvSpPr>
        <p:spPr>
          <a:xfrm>
            <a:off x="2677160" y="405257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27" name="object 1827"/>
          <p:cNvSpPr/>
          <p:nvPr/>
        </p:nvSpPr>
        <p:spPr>
          <a:xfrm>
            <a:off x="2677160" y="40119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28" name="object 1828"/>
          <p:cNvSpPr/>
          <p:nvPr/>
        </p:nvSpPr>
        <p:spPr>
          <a:xfrm>
            <a:off x="2677160" y="397129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29" name="object 1829"/>
          <p:cNvSpPr/>
          <p:nvPr/>
        </p:nvSpPr>
        <p:spPr>
          <a:xfrm>
            <a:off x="2677160" y="393065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30" name="object 1830"/>
          <p:cNvSpPr/>
          <p:nvPr/>
        </p:nvSpPr>
        <p:spPr>
          <a:xfrm>
            <a:off x="2677160" y="389000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31" name="object 1831"/>
          <p:cNvSpPr/>
          <p:nvPr/>
        </p:nvSpPr>
        <p:spPr>
          <a:xfrm>
            <a:off x="2677160" y="384937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49"/>
                </a:moveTo>
                <a:lnTo>
                  <a:pt x="6984" y="6349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32" name="object 1832"/>
          <p:cNvSpPr/>
          <p:nvPr/>
        </p:nvSpPr>
        <p:spPr>
          <a:xfrm>
            <a:off x="2677160" y="380872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33" name="object 1833"/>
          <p:cNvSpPr/>
          <p:nvPr/>
        </p:nvSpPr>
        <p:spPr>
          <a:xfrm>
            <a:off x="2677160" y="376809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34" name="object 1834"/>
          <p:cNvSpPr/>
          <p:nvPr/>
        </p:nvSpPr>
        <p:spPr>
          <a:xfrm>
            <a:off x="2677160" y="372745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35" name="object 1835"/>
          <p:cNvSpPr/>
          <p:nvPr/>
        </p:nvSpPr>
        <p:spPr>
          <a:xfrm>
            <a:off x="2677160" y="368680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984" y="6350"/>
                </a:moveTo>
                <a:lnTo>
                  <a:pt x="6984" y="6350"/>
                </a:lnTo>
              </a:path>
            </a:pathLst>
          </a:custGeom>
          <a:ln w="1270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36" name="object 1836"/>
          <p:cNvSpPr/>
          <p:nvPr/>
        </p:nvSpPr>
        <p:spPr>
          <a:xfrm>
            <a:off x="2677160" y="36449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37" name="object 1837"/>
          <p:cNvSpPr/>
          <p:nvPr/>
        </p:nvSpPr>
        <p:spPr>
          <a:xfrm>
            <a:off x="2677160" y="36042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38" name="object 1838"/>
          <p:cNvSpPr/>
          <p:nvPr/>
        </p:nvSpPr>
        <p:spPr>
          <a:xfrm>
            <a:off x="2677160" y="35636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39" name="object 1839"/>
          <p:cNvSpPr/>
          <p:nvPr/>
        </p:nvSpPr>
        <p:spPr>
          <a:xfrm>
            <a:off x="2677160" y="35229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40" name="object 1840"/>
          <p:cNvSpPr/>
          <p:nvPr/>
        </p:nvSpPr>
        <p:spPr>
          <a:xfrm>
            <a:off x="2677160" y="34823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41" name="object 1841"/>
          <p:cNvSpPr/>
          <p:nvPr/>
        </p:nvSpPr>
        <p:spPr>
          <a:xfrm>
            <a:off x="2677160" y="34417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42" name="object 1842"/>
          <p:cNvSpPr/>
          <p:nvPr/>
        </p:nvSpPr>
        <p:spPr>
          <a:xfrm>
            <a:off x="2677160" y="340105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43" name="object 1843"/>
          <p:cNvSpPr/>
          <p:nvPr/>
        </p:nvSpPr>
        <p:spPr>
          <a:xfrm>
            <a:off x="2677160" y="336042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44" name="object 1844"/>
          <p:cNvSpPr/>
          <p:nvPr/>
        </p:nvSpPr>
        <p:spPr>
          <a:xfrm>
            <a:off x="2677160" y="331977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45" name="object 1845"/>
          <p:cNvSpPr/>
          <p:nvPr/>
        </p:nvSpPr>
        <p:spPr>
          <a:xfrm>
            <a:off x="2677160" y="327914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46" name="object 1846"/>
          <p:cNvSpPr/>
          <p:nvPr/>
        </p:nvSpPr>
        <p:spPr>
          <a:xfrm>
            <a:off x="2677160" y="32385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47" name="object 1847"/>
          <p:cNvSpPr/>
          <p:nvPr/>
        </p:nvSpPr>
        <p:spPr>
          <a:xfrm>
            <a:off x="2677160" y="3197860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48" name="object 1848"/>
          <p:cNvSpPr/>
          <p:nvPr/>
        </p:nvSpPr>
        <p:spPr>
          <a:xfrm>
            <a:off x="2677160" y="3157220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4" y="6984"/>
                </a:moveTo>
                <a:lnTo>
                  <a:pt x="6984" y="6984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49" name="object 1849"/>
          <p:cNvSpPr/>
          <p:nvPr/>
        </p:nvSpPr>
        <p:spPr>
          <a:xfrm>
            <a:off x="2677160" y="3116579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6984" y="6985"/>
                </a:moveTo>
                <a:lnTo>
                  <a:pt x="6984" y="6985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50" name="object 1850"/>
          <p:cNvSpPr/>
          <p:nvPr/>
        </p:nvSpPr>
        <p:spPr>
          <a:xfrm>
            <a:off x="2677160" y="3360420"/>
            <a:ext cx="19050" cy="2540"/>
          </a:xfrm>
          <a:custGeom>
            <a:avLst/>
            <a:gdLst/>
            <a:ahLst/>
            <a:cxnLst/>
            <a:rect l="l" t="t" r="r" b="b"/>
            <a:pathLst>
              <a:path w="19050" h="2539">
                <a:moveTo>
                  <a:pt x="0" y="2539"/>
                </a:moveTo>
                <a:lnTo>
                  <a:pt x="19050" y="0"/>
                </a:lnTo>
              </a:path>
            </a:pathLst>
          </a:custGeom>
          <a:ln w="13969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51" name="object 1851"/>
          <p:cNvSpPr/>
          <p:nvPr/>
        </p:nvSpPr>
        <p:spPr>
          <a:xfrm>
            <a:off x="2733039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52" name="object 1852"/>
          <p:cNvSpPr/>
          <p:nvPr/>
        </p:nvSpPr>
        <p:spPr>
          <a:xfrm>
            <a:off x="2790189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53" name="object 1853"/>
          <p:cNvSpPr/>
          <p:nvPr/>
        </p:nvSpPr>
        <p:spPr>
          <a:xfrm>
            <a:off x="2847339" y="3360420"/>
            <a:ext cx="17780" cy="0"/>
          </a:xfrm>
          <a:custGeom>
            <a:avLst/>
            <a:gdLst/>
            <a:ahLst/>
            <a:cxnLst/>
            <a:rect l="l" t="t" r="r" b="b"/>
            <a:pathLst>
              <a:path w="17780">
                <a:moveTo>
                  <a:pt x="0" y="0"/>
                </a:moveTo>
                <a:lnTo>
                  <a:pt x="17779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54" name="object 1854"/>
          <p:cNvSpPr/>
          <p:nvPr/>
        </p:nvSpPr>
        <p:spPr>
          <a:xfrm>
            <a:off x="2903219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55" name="object 1855"/>
          <p:cNvSpPr/>
          <p:nvPr/>
        </p:nvSpPr>
        <p:spPr>
          <a:xfrm>
            <a:off x="2960369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56" name="object 1856"/>
          <p:cNvSpPr/>
          <p:nvPr/>
        </p:nvSpPr>
        <p:spPr>
          <a:xfrm>
            <a:off x="3016250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57" name="object 1857"/>
          <p:cNvSpPr/>
          <p:nvPr/>
        </p:nvSpPr>
        <p:spPr>
          <a:xfrm>
            <a:off x="3073400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58" name="object 1858"/>
          <p:cNvSpPr/>
          <p:nvPr/>
        </p:nvSpPr>
        <p:spPr>
          <a:xfrm>
            <a:off x="3129280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59" name="object 1859"/>
          <p:cNvSpPr/>
          <p:nvPr/>
        </p:nvSpPr>
        <p:spPr>
          <a:xfrm>
            <a:off x="3186429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60" name="object 1860"/>
          <p:cNvSpPr/>
          <p:nvPr/>
        </p:nvSpPr>
        <p:spPr>
          <a:xfrm>
            <a:off x="3243579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61" name="object 1861"/>
          <p:cNvSpPr/>
          <p:nvPr/>
        </p:nvSpPr>
        <p:spPr>
          <a:xfrm>
            <a:off x="3300729" y="3360420"/>
            <a:ext cx="17780" cy="0"/>
          </a:xfrm>
          <a:custGeom>
            <a:avLst/>
            <a:gdLst/>
            <a:ahLst/>
            <a:cxnLst/>
            <a:rect l="l" t="t" r="r" b="b"/>
            <a:pathLst>
              <a:path w="17780">
                <a:moveTo>
                  <a:pt x="0" y="0"/>
                </a:moveTo>
                <a:lnTo>
                  <a:pt x="1778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62" name="object 1862"/>
          <p:cNvSpPr/>
          <p:nvPr/>
        </p:nvSpPr>
        <p:spPr>
          <a:xfrm>
            <a:off x="3356610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63" name="object 1863"/>
          <p:cNvSpPr/>
          <p:nvPr/>
        </p:nvSpPr>
        <p:spPr>
          <a:xfrm>
            <a:off x="3413760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64" name="object 1864"/>
          <p:cNvSpPr/>
          <p:nvPr/>
        </p:nvSpPr>
        <p:spPr>
          <a:xfrm>
            <a:off x="3469639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65" name="object 1865"/>
          <p:cNvSpPr/>
          <p:nvPr/>
        </p:nvSpPr>
        <p:spPr>
          <a:xfrm>
            <a:off x="3526789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66" name="object 1866"/>
          <p:cNvSpPr/>
          <p:nvPr/>
        </p:nvSpPr>
        <p:spPr>
          <a:xfrm>
            <a:off x="3582670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67" name="object 1867"/>
          <p:cNvSpPr/>
          <p:nvPr/>
        </p:nvSpPr>
        <p:spPr>
          <a:xfrm>
            <a:off x="3639820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68" name="object 1868"/>
          <p:cNvSpPr/>
          <p:nvPr/>
        </p:nvSpPr>
        <p:spPr>
          <a:xfrm>
            <a:off x="3696970" y="3360420"/>
            <a:ext cx="17780" cy="0"/>
          </a:xfrm>
          <a:custGeom>
            <a:avLst/>
            <a:gdLst/>
            <a:ahLst/>
            <a:cxnLst/>
            <a:rect l="l" t="t" r="r" b="b"/>
            <a:pathLst>
              <a:path w="17780">
                <a:moveTo>
                  <a:pt x="0" y="0"/>
                </a:moveTo>
                <a:lnTo>
                  <a:pt x="1778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69" name="object 1869"/>
          <p:cNvSpPr/>
          <p:nvPr/>
        </p:nvSpPr>
        <p:spPr>
          <a:xfrm>
            <a:off x="3752850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70" name="object 1870"/>
          <p:cNvSpPr/>
          <p:nvPr/>
        </p:nvSpPr>
        <p:spPr>
          <a:xfrm>
            <a:off x="3810000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71" name="object 1871"/>
          <p:cNvSpPr/>
          <p:nvPr/>
        </p:nvSpPr>
        <p:spPr>
          <a:xfrm>
            <a:off x="3867150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72" name="object 1872"/>
          <p:cNvSpPr/>
          <p:nvPr/>
        </p:nvSpPr>
        <p:spPr>
          <a:xfrm>
            <a:off x="3923029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73" name="object 1873"/>
          <p:cNvSpPr/>
          <p:nvPr/>
        </p:nvSpPr>
        <p:spPr>
          <a:xfrm>
            <a:off x="3980179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74" name="object 1874"/>
          <p:cNvSpPr/>
          <p:nvPr/>
        </p:nvSpPr>
        <p:spPr>
          <a:xfrm>
            <a:off x="4037329" y="3360420"/>
            <a:ext cx="17780" cy="0"/>
          </a:xfrm>
          <a:custGeom>
            <a:avLst/>
            <a:gdLst/>
            <a:ahLst/>
            <a:cxnLst/>
            <a:rect l="l" t="t" r="r" b="b"/>
            <a:pathLst>
              <a:path w="17780">
                <a:moveTo>
                  <a:pt x="0" y="0"/>
                </a:moveTo>
                <a:lnTo>
                  <a:pt x="1778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75" name="object 1875"/>
          <p:cNvSpPr/>
          <p:nvPr/>
        </p:nvSpPr>
        <p:spPr>
          <a:xfrm>
            <a:off x="4093210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76" name="object 1876"/>
          <p:cNvSpPr/>
          <p:nvPr/>
        </p:nvSpPr>
        <p:spPr>
          <a:xfrm>
            <a:off x="4150360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77" name="object 1877"/>
          <p:cNvSpPr/>
          <p:nvPr/>
        </p:nvSpPr>
        <p:spPr>
          <a:xfrm>
            <a:off x="4206239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78" name="object 1878"/>
          <p:cNvSpPr/>
          <p:nvPr/>
        </p:nvSpPr>
        <p:spPr>
          <a:xfrm>
            <a:off x="4263389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79" name="object 1879"/>
          <p:cNvSpPr/>
          <p:nvPr/>
        </p:nvSpPr>
        <p:spPr>
          <a:xfrm>
            <a:off x="4319270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80" name="object 1880"/>
          <p:cNvSpPr/>
          <p:nvPr/>
        </p:nvSpPr>
        <p:spPr>
          <a:xfrm>
            <a:off x="4376420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81" name="object 1881"/>
          <p:cNvSpPr/>
          <p:nvPr/>
        </p:nvSpPr>
        <p:spPr>
          <a:xfrm>
            <a:off x="4433570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82" name="object 1882"/>
          <p:cNvSpPr/>
          <p:nvPr/>
        </p:nvSpPr>
        <p:spPr>
          <a:xfrm>
            <a:off x="4490720" y="3360420"/>
            <a:ext cx="17780" cy="0"/>
          </a:xfrm>
          <a:custGeom>
            <a:avLst/>
            <a:gdLst/>
            <a:ahLst/>
            <a:cxnLst/>
            <a:rect l="l" t="t" r="r" b="b"/>
            <a:pathLst>
              <a:path w="17780">
                <a:moveTo>
                  <a:pt x="0" y="0"/>
                </a:moveTo>
                <a:lnTo>
                  <a:pt x="1778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83" name="object 1883"/>
          <p:cNvSpPr/>
          <p:nvPr/>
        </p:nvSpPr>
        <p:spPr>
          <a:xfrm>
            <a:off x="4546600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84" name="object 1884"/>
          <p:cNvSpPr/>
          <p:nvPr/>
        </p:nvSpPr>
        <p:spPr>
          <a:xfrm>
            <a:off x="4603750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85" name="object 1885"/>
          <p:cNvSpPr/>
          <p:nvPr/>
        </p:nvSpPr>
        <p:spPr>
          <a:xfrm>
            <a:off x="4659629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86" name="object 1886"/>
          <p:cNvSpPr/>
          <p:nvPr/>
        </p:nvSpPr>
        <p:spPr>
          <a:xfrm>
            <a:off x="4716779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87" name="object 1887"/>
          <p:cNvSpPr/>
          <p:nvPr/>
        </p:nvSpPr>
        <p:spPr>
          <a:xfrm>
            <a:off x="4772660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88" name="object 1888"/>
          <p:cNvSpPr/>
          <p:nvPr/>
        </p:nvSpPr>
        <p:spPr>
          <a:xfrm>
            <a:off x="4829809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89" name="object 1889"/>
          <p:cNvSpPr/>
          <p:nvPr/>
        </p:nvSpPr>
        <p:spPr>
          <a:xfrm>
            <a:off x="4886959" y="3360420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779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90" name="object 1890"/>
          <p:cNvSpPr/>
          <p:nvPr/>
        </p:nvSpPr>
        <p:spPr>
          <a:xfrm>
            <a:off x="4942840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91" name="object 1891"/>
          <p:cNvSpPr/>
          <p:nvPr/>
        </p:nvSpPr>
        <p:spPr>
          <a:xfrm>
            <a:off x="4999990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92" name="object 1892"/>
          <p:cNvSpPr/>
          <p:nvPr/>
        </p:nvSpPr>
        <p:spPr>
          <a:xfrm>
            <a:off x="5055870" y="336042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20319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93" name="object 1893"/>
          <p:cNvSpPr/>
          <p:nvPr/>
        </p:nvSpPr>
        <p:spPr>
          <a:xfrm>
            <a:off x="5113020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94" name="object 1894"/>
          <p:cNvSpPr/>
          <p:nvPr/>
        </p:nvSpPr>
        <p:spPr>
          <a:xfrm>
            <a:off x="5170170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95" name="object 1895"/>
          <p:cNvSpPr/>
          <p:nvPr/>
        </p:nvSpPr>
        <p:spPr>
          <a:xfrm>
            <a:off x="5226050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96" name="object 1896"/>
          <p:cNvSpPr/>
          <p:nvPr/>
        </p:nvSpPr>
        <p:spPr>
          <a:xfrm>
            <a:off x="5283200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97" name="object 1897"/>
          <p:cNvSpPr/>
          <p:nvPr/>
        </p:nvSpPr>
        <p:spPr>
          <a:xfrm>
            <a:off x="5340350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98" name="object 1898"/>
          <p:cNvSpPr/>
          <p:nvPr/>
        </p:nvSpPr>
        <p:spPr>
          <a:xfrm>
            <a:off x="5396229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99" name="object 1899"/>
          <p:cNvSpPr/>
          <p:nvPr/>
        </p:nvSpPr>
        <p:spPr>
          <a:xfrm>
            <a:off x="5453379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00" name="object 1900"/>
          <p:cNvSpPr/>
          <p:nvPr/>
        </p:nvSpPr>
        <p:spPr>
          <a:xfrm>
            <a:off x="5509259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01" name="object 1901"/>
          <p:cNvSpPr/>
          <p:nvPr/>
        </p:nvSpPr>
        <p:spPr>
          <a:xfrm>
            <a:off x="5566409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02" name="object 1902"/>
          <p:cNvSpPr/>
          <p:nvPr/>
        </p:nvSpPr>
        <p:spPr>
          <a:xfrm>
            <a:off x="5623559" y="3360420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779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03" name="object 1903"/>
          <p:cNvSpPr/>
          <p:nvPr/>
        </p:nvSpPr>
        <p:spPr>
          <a:xfrm>
            <a:off x="5679440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04" name="object 1904"/>
          <p:cNvSpPr/>
          <p:nvPr/>
        </p:nvSpPr>
        <p:spPr>
          <a:xfrm>
            <a:off x="5736590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05" name="object 1905"/>
          <p:cNvSpPr/>
          <p:nvPr/>
        </p:nvSpPr>
        <p:spPr>
          <a:xfrm>
            <a:off x="5793740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06" name="object 1906"/>
          <p:cNvSpPr/>
          <p:nvPr/>
        </p:nvSpPr>
        <p:spPr>
          <a:xfrm>
            <a:off x="5849620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07" name="object 1907"/>
          <p:cNvSpPr/>
          <p:nvPr/>
        </p:nvSpPr>
        <p:spPr>
          <a:xfrm>
            <a:off x="5906770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08" name="object 1908"/>
          <p:cNvSpPr/>
          <p:nvPr/>
        </p:nvSpPr>
        <p:spPr>
          <a:xfrm>
            <a:off x="5962650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09" name="object 1909"/>
          <p:cNvSpPr/>
          <p:nvPr/>
        </p:nvSpPr>
        <p:spPr>
          <a:xfrm>
            <a:off x="6019800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10" name="object 1910"/>
          <p:cNvSpPr/>
          <p:nvPr/>
        </p:nvSpPr>
        <p:spPr>
          <a:xfrm>
            <a:off x="6076950" y="3353434"/>
            <a:ext cx="17780" cy="13970"/>
          </a:xfrm>
          <a:custGeom>
            <a:avLst/>
            <a:gdLst/>
            <a:ahLst/>
            <a:cxnLst/>
            <a:rect l="l" t="t" r="r" b="b"/>
            <a:pathLst>
              <a:path w="17779" h="13970">
                <a:moveTo>
                  <a:pt x="0" y="13970"/>
                </a:moveTo>
                <a:lnTo>
                  <a:pt x="17779" y="13970"/>
                </a:lnTo>
                <a:lnTo>
                  <a:pt x="17779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BFB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11" name="object 1911"/>
          <p:cNvSpPr/>
          <p:nvPr/>
        </p:nvSpPr>
        <p:spPr>
          <a:xfrm>
            <a:off x="6132829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12" name="object 1912"/>
          <p:cNvSpPr/>
          <p:nvPr/>
        </p:nvSpPr>
        <p:spPr>
          <a:xfrm>
            <a:off x="6189979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13" name="object 1913"/>
          <p:cNvSpPr/>
          <p:nvPr/>
        </p:nvSpPr>
        <p:spPr>
          <a:xfrm>
            <a:off x="6245859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14" name="object 1914"/>
          <p:cNvSpPr/>
          <p:nvPr/>
        </p:nvSpPr>
        <p:spPr>
          <a:xfrm>
            <a:off x="6303009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15" name="object 1915"/>
          <p:cNvSpPr/>
          <p:nvPr/>
        </p:nvSpPr>
        <p:spPr>
          <a:xfrm>
            <a:off x="6360159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16" name="object 1916"/>
          <p:cNvSpPr/>
          <p:nvPr/>
        </p:nvSpPr>
        <p:spPr>
          <a:xfrm>
            <a:off x="6416040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17" name="object 1917"/>
          <p:cNvSpPr/>
          <p:nvPr/>
        </p:nvSpPr>
        <p:spPr>
          <a:xfrm>
            <a:off x="6473190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18" name="object 1918"/>
          <p:cNvSpPr/>
          <p:nvPr/>
        </p:nvSpPr>
        <p:spPr>
          <a:xfrm>
            <a:off x="6530340" y="3360420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78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19" name="object 1919"/>
          <p:cNvSpPr/>
          <p:nvPr/>
        </p:nvSpPr>
        <p:spPr>
          <a:xfrm>
            <a:off x="6586220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20" name="object 1920"/>
          <p:cNvSpPr/>
          <p:nvPr/>
        </p:nvSpPr>
        <p:spPr>
          <a:xfrm>
            <a:off x="6643370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21" name="object 1921"/>
          <p:cNvSpPr/>
          <p:nvPr/>
        </p:nvSpPr>
        <p:spPr>
          <a:xfrm>
            <a:off x="6699250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22" name="object 1922"/>
          <p:cNvSpPr/>
          <p:nvPr/>
        </p:nvSpPr>
        <p:spPr>
          <a:xfrm>
            <a:off x="6756400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23" name="object 1923"/>
          <p:cNvSpPr/>
          <p:nvPr/>
        </p:nvSpPr>
        <p:spPr>
          <a:xfrm>
            <a:off x="6813550" y="3360420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779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24" name="object 1924"/>
          <p:cNvSpPr/>
          <p:nvPr/>
        </p:nvSpPr>
        <p:spPr>
          <a:xfrm>
            <a:off x="6869429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25" name="object 1925"/>
          <p:cNvSpPr/>
          <p:nvPr/>
        </p:nvSpPr>
        <p:spPr>
          <a:xfrm>
            <a:off x="6926579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26" name="object 1926"/>
          <p:cNvSpPr/>
          <p:nvPr/>
        </p:nvSpPr>
        <p:spPr>
          <a:xfrm>
            <a:off x="6983729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27" name="object 1927"/>
          <p:cNvSpPr/>
          <p:nvPr/>
        </p:nvSpPr>
        <p:spPr>
          <a:xfrm>
            <a:off x="7039609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28" name="object 1928"/>
          <p:cNvSpPr/>
          <p:nvPr/>
        </p:nvSpPr>
        <p:spPr>
          <a:xfrm>
            <a:off x="7096759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29" name="object 1929"/>
          <p:cNvSpPr/>
          <p:nvPr/>
        </p:nvSpPr>
        <p:spPr>
          <a:xfrm>
            <a:off x="7152640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30" name="object 1930"/>
          <p:cNvSpPr/>
          <p:nvPr/>
        </p:nvSpPr>
        <p:spPr>
          <a:xfrm>
            <a:off x="7209790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31" name="object 1931"/>
          <p:cNvSpPr/>
          <p:nvPr/>
        </p:nvSpPr>
        <p:spPr>
          <a:xfrm>
            <a:off x="7266940" y="3360420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78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32" name="object 1932"/>
          <p:cNvSpPr/>
          <p:nvPr/>
        </p:nvSpPr>
        <p:spPr>
          <a:xfrm>
            <a:off x="7322820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33" name="object 1933"/>
          <p:cNvSpPr/>
          <p:nvPr/>
        </p:nvSpPr>
        <p:spPr>
          <a:xfrm>
            <a:off x="7379970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34" name="object 1934"/>
          <p:cNvSpPr/>
          <p:nvPr/>
        </p:nvSpPr>
        <p:spPr>
          <a:xfrm>
            <a:off x="7435850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35" name="object 1935"/>
          <p:cNvSpPr/>
          <p:nvPr/>
        </p:nvSpPr>
        <p:spPr>
          <a:xfrm>
            <a:off x="7493000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36" name="object 1936"/>
          <p:cNvSpPr/>
          <p:nvPr/>
        </p:nvSpPr>
        <p:spPr>
          <a:xfrm>
            <a:off x="7548879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37" name="object 1937"/>
          <p:cNvSpPr/>
          <p:nvPr/>
        </p:nvSpPr>
        <p:spPr>
          <a:xfrm>
            <a:off x="7606029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38" name="object 1938"/>
          <p:cNvSpPr/>
          <p:nvPr/>
        </p:nvSpPr>
        <p:spPr>
          <a:xfrm>
            <a:off x="7663179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39" name="object 1939"/>
          <p:cNvSpPr/>
          <p:nvPr/>
        </p:nvSpPr>
        <p:spPr>
          <a:xfrm>
            <a:off x="7720329" y="3360420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78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40" name="object 1940"/>
          <p:cNvSpPr/>
          <p:nvPr/>
        </p:nvSpPr>
        <p:spPr>
          <a:xfrm>
            <a:off x="7776209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41" name="object 1941"/>
          <p:cNvSpPr/>
          <p:nvPr/>
        </p:nvSpPr>
        <p:spPr>
          <a:xfrm>
            <a:off x="7833359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42" name="object 1942"/>
          <p:cNvSpPr/>
          <p:nvPr/>
        </p:nvSpPr>
        <p:spPr>
          <a:xfrm>
            <a:off x="7889240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43" name="object 1943"/>
          <p:cNvSpPr/>
          <p:nvPr/>
        </p:nvSpPr>
        <p:spPr>
          <a:xfrm>
            <a:off x="7946390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44" name="object 1944"/>
          <p:cNvSpPr/>
          <p:nvPr/>
        </p:nvSpPr>
        <p:spPr>
          <a:xfrm>
            <a:off x="8002270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45" name="object 1945"/>
          <p:cNvSpPr/>
          <p:nvPr/>
        </p:nvSpPr>
        <p:spPr>
          <a:xfrm>
            <a:off x="8059419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46" name="object 1946"/>
          <p:cNvSpPr/>
          <p:nvPr/>
        </p:nvSpPr>
        <p:spPr>
          <a:xfrm>
            <a:off x="8116569" y="3360420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779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47" name="object 1947"/>
          <p:cNvSpPr/>
          <p:nvPr/>
        </p:nvSpPr>
        <p:spPr>
          <a:xfrm>
            <a:off x="8172450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48" name="object 1948"/>
          <p:cNvSpPr/>
          <p:nvPr/>
        </p:nvSpPr>
        <p:spPr>
          <a:xfrm>
            <a:off x="8229600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49" name="object 1949"/>
          <p:cNvSpPr/>
          <p:nvPr/>
        </p:nvSpPr>
        <p:spPr>
          <a:xfrm>
            <a:off x="8286750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50" name="object 1950"/>
          <p:cNvSpPr/>
          <p:nvPr/>
        </p:nvSpPr>
        <p:spPr>
          <a:xfrm>
            <a:off x="8342630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51" name="object 1951"/>
          <p:cNvSpPr/>
          <p:nvPr/>
        </p:nvSpPr>
        <p:spPr>
          <a:xfrm>
            <a:off x="8399780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52" name="object 1952"/>
          <p:cNvSpPr/>
          <p:nvPr/>
        </p:nvSpPr>
        <p:spPr>
          <a:xfrm>
            <a:off x="8456930" y="3353434"/>
            <a:ext cx="17780" cy="13970"/>
          </a:xfrm>
          <a:custGeom>
            <a:avLst/>
            <a:gdLst/>
            <a:ahLst/>
            <a:cxnLst/>
            <a:rect l="l" t="t" r="r" b="b"/>
            <a:pathLst>
              <a:path w="17779" h="13970">
                <a:moveTo>
                  <a:pt x="0" y="13970"/>
                </a:moveTo>
                <a:lnTo>
                  <a:pt x="17779" y="13970"/>
                </a:lnTo>
                <a:lnTo>
                  <a:pt x="17779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BFB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53" name="object 1953"/>
          <p:cNvSpPr/>
          <p:nvPr/>
        </p:nvSpPr>
        <p:spPr>
          <a:xfrm>
            <a:off x="8512809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54" name="object 1954"/>
          <p:cNvSpPr/>
          <p:nvPr/>
        </p:nvSpPr>
        <p:spPr>
          <a:xfrm>
            <a:off x="8569959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55" name="object 1955"/>
          <p:cNvSpPr/>
          <p:nvPr/>
        </p:nvSpPr>
        <p:spPr>
          <a:xfrm>
            <a:off x="8625840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56" name="object 1956"/>
          <p:cNvSpPr/>
          <p:nvPr/>
        </p:nvSpPr>
        <p:spPr>
          <a:xfrm>
            <a:off x="8682990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57" name="object 1957"/>
          <p:cNvSpPr/>
          <p:nvPr/>
        </p:nvSpPr>
        <p:spPr>
          <a:xfrm>
            <a:off x="8738869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58" name="object 1958"/>
          <p:cNvSpPr/>
          <p:nvPr/>
        </p:nvSpPr>
        <p:spPr>
          <a:xfrm>
            <a:off x="8796019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59" name="object 1959"/>
          <p:cNvSpPr/>
          <p:nvPr/>
        </p:nvSpPr>
        <p:spPr>
          <a:xfrm>
            <a:off x="8853169" y="3353434"/>
            <a:ext cx="19050" cy="13970"/>
          </a:xfrm>
          <a:custGeom>
            <a:avLst/>
            <a:gdLst/>
            <a:ahLst/>
            <a:cxnLst/>
            <a:rect l="l" t="t" r="r" b="b"/>
            <a:pathLst>
              <a:path w="19050" h="13970">
                <a:moveTo>
                  <a:pt x="0" y="13970"/>
                </a:moveTo>
                <a:lnTo>
                  <a:pt x="19050" y="13970"/>
                </a:lnTo>
                <a:lnTo>
                  <a:pt x="1905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BFB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60" name="object 1960"/>
          <p:cNvSpPr/>
          <p:nvPr/>
        </p:nvSpPr>
        <p:spPr>
          <a:xfrm>
            <a:off x="8910319" y="3360420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779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61" name="object 1961"/>
          <p:cNvSpPr/>
          <p:nvPr/>
        </p:nvSpPr>
        <p:spPr>
          <a:xfrm>
            <a:off x="8966200" y="33604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62" name="object 1962"/>
          <p:cNvSpPr/>
          <p:nvPr/>
        </p:nvSpPr>
        <p:spPr>
          <a:xfrm>
            <a:off x="2677160" y="3709670"/>
            <a:ext cx="19050" cy="3810"/>
          </a:xfrm>
          <a:custGeom>
            <a:avLst/>
            <a:gdLst/>
            <a:ahLst/>
            <a:cxnLst/>
            <a:rect l="l" t="t" r="r" b="b"/>
            <a:pathLst>
              <a:path w="19050" h="3810">
                <a:moveTo>
                  <a:pt x="0" y="0"/>
                </a:moveTo>
                <a:lnTo>
                  <a:pt x="19050" y="3809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63" name="object 1963"/>
          <p:cNvSpPr/>
          <p:nvPr/>
        </p:nvSpPr>
        <p:spPr>
          <a:xfrm>
            <a:off x="2733039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64" name="object 1964"/>
          <p:cNvSpPr/>
          <p:nvPr/>
        </p:nvSpPr>
        <p:spPr>
          <a:xfrm>
            <a:off x="2790189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65" name="object 1965"/>
          <p:cNvSpPr/>
          <p:nvPr/>
        </p:nvSpPr>
        <p:spPr>
          <a:xfrm>
            <a:off x="2847339" y="3713479"/>
            <a:ext cx="17780" cy="0"/>
          </a:xfrm>
          <a:custGeom>
            <a:avLst/>
            <a:gdLst/>
            <a:ahLst/>
            <a:cxnLst/>
            <a:rect l="l" t="t" r="r" b="b"/>
            <a:pathLst>
              <a:path w="17780">
                <a:moveTo>
                  <a:pt x="0" y="0"/>
                </a:moveTo>
                <a:lnTo>
                  <a:pt x="17779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66" name="object 1966"/>
          <p:cNvSpPr/>
          <p:nvPr/>
        </p:nvSpPr>
        <p:spPr>
          <a:xfrm>
            <a:off x="2903219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67" name="object 1967"/>
          <p:cNvSpPr/>
          <p:nvPr/>
        </p:nvSpPr>
        <p:spPr>
          <a:xfrm>
            <a:off x="2960369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68" name="object 1968"/>
          <p:cNvSpPr/>
          <p:nvPr/>
        </p:nvSpPr>
        <p:spPr>
          <a:xfrm>
            <a:off x="3016250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69" name="object 1969"/>
          <p:cNvSpPr/>
          <p:nvPr/>
        </p:nvSpPr>
        <p:spPr>
          <a:xfrm>
            <a:off x="3073400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70" name="object 1970"/>
          <p:cNvSpPr/>
          <p:nvPr/>
        </p:nvSpPr>
        <p:spPr>
          <a:xfrm>
            <a:off x="3129280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71" name="object 1971"/>
          <p:cNvSpPr/>
          <p:nvPr/>
        </p:nvSpPr>
        <p:spPr>
          <a:xfrm>
            <a:off x="3186429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72" name="object 1972"/>
          <p:cNvSpPr/>
          <p:nvPr/>
        </p:nvSpPr>
        <p:spPr>
          <a:xfrm>
            <a:off x="3243579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73" name="object 1973"/>
          <p:cNvSpPr/>
          <p:nvPr/>
        </p:nvSpPr>
        <p:spPr>
          <a:xfrm>
            <a:off x="3300729" y="3713479"/>
            <a:ext cx="17780" cy="0"/>
          </a:xfrm>
          <a:custGeom>
            <a:avLst/>
            <a:gdLst/>
            <a:ahLst/>
            <a:cxnLst/>
            <a:rect l="l" t="t" r="r" b="b"/>
            <a:pathLst>
              <a:path w="17780">
                <a:moveTo>
                  <a:pt x="0" y="0"/>
                </a:moveTo>
                <a:lnTo>
                  <a:pt x="1778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74" name="object 1974"/>
          <p:cNvSpPr/>
          <p:nvPr/>
        </p:nvSpPr>
        <p:spPr>
          <a:xfrm>
            <a:off x="3356610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75" name="object 1975"/>
          <p:cNvSpPr/>
          <p:nvPr/>
        </p:nvSpPr>
        <p:spPr>
          <a:xfrm>
            <a:off x="3413760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76" name="object 1976"/>
          <p:cNvSpPr/>
          <p:nvPr/>
        </p:nvSpPr>
        <p:spPr>
          <a:xfrm>
            <a:off x="3469639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77" name="object 1977"/>
          <p:cNvSpPr/>
          <p:nvPr/>
        </p:nvSpPr>
        <p:spPr>
          <a:xfrm>
            <a:off x="3526789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78" name="object 1978"/>
          <p:cNvSpPr/>
          <p:nvPr/>
        </p:nvSpPr>
        <p:spPr>
          <a:xfrm>
            <a:off x="3582670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79" name="object 1979"/>
          <p:cNvSpPr/>
          <p:nvPr/>
        </p:nvSpPr>
        <p:spPr>
          <a:xfrm>
            <a:off x="3639820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80" name="object 1980"/>
          <p:cNvSpPr/>
          <p:nvPr/>
        </p:nvSpPr>
        <p:spPr>
          <a:xfrm>
            <a:off x="3696970" y="3713479"/>
            <a:ext cx="17780" cy="0"/>
          </a:xfrm>
          <a:custGeom>
            <a:avLst/>
            <a:gdLst/>
            <a:ahLst/>
            <a:cxnLst/>
            <a:rect l="l" t="t" r="r" b="b"/>
            <a:pathLst>
              <a:path w="17780">
                <a:moveTo>
                  <a:pt x="0" y="0"/>
                </a:moveTo>
                <a:lnTo>
                  <a:pt x="1778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81" name="object 1981"/>
          <p:cNvSpPr/>
          <p:nvPr/>
        </p:nvSpPr>
        <p:spPr>
          <a:xfrm>
            <a:off x="3752850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82" name="object 1982"/>
          <p:cNvSpPr/>
          <p:nvPr/>
        </p:nvSpPr>
        <p:spPr>
          <a:xfrm>
            <a:off x="3810000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83" name="object 1983"/>
          <p:cNvSpPr/>
          <p:nvPr/>
        </p:nvSpPr>
        <p:spPr>
          <a:xfrm>
            <a:off x="3867150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84" name="object 1984"/>
          <p:cNvSpPr/>
          <p:nvPr/>
        </p:nvSpPr>
        <p:spPr>
          <a:xfrm>
            <a:off x="3923029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85" name="object 1985"/>
          <p:cNvSpPr/>
          <p:nvPr/>
        </p:nvSpPr>
        <p:spPr>
          <a:xfrm>
            <a:off x="3980179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86" name="object 1986"/>
          <p:cNvSpPr/>
          <p:nvPr/>
        </p:nvSpPr>
        <p:spPr>
          <a:xfrm>
            <a:off x="4037329" y="3713479"/>
            <a:ext cx="17780" cy="0"/>
          </a:xfrm>
          <a:custGeom>
            <a:avLst/>
            <a:gdLst/>
            <a:ahLst/>
            <a:cxnLst/>
            <a:rect l="l" t="t" r="r" b="b"/>
            <a:pathLst>
              <a:path w="17780">
                <a:moveTo>
                  <a:pt x="0" y="0"/>
                </a:moveTo>
                <a:lnTo>
                  <a:pt x="1778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87" name="object 1987"/>
          <p:cNvSpPr/>
          <p:nvPr/>
        </p:nvSpPr>
        <p:spPr>
          <a:xfrm>
            <a:off x="4093210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88" name="object 1988"/>
          <p:cNvSpPr/>
          <p:nvPr/>
        </p:nvSpPr>
        <p:spPr>
          <a:xfrm>
            <a:off x="4150360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89" name="object 1989"/>
          <p:cNvSpPr/>
          <p:nvPr/>
        </p:nvSpPr>
        <p:spPr>
          <a:xfrm>
            <a:off x="4206239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90" name="object 1990"/>
          <p:cNvSpPr/>
          <p:nvPr/>
        </p:nvSpPr>
        <p:spPr>
          <a:xfrm>
            <a:off x="4263389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91" name="object 1991"/>
          <p:cNvSpPr/>
          <p:nvPr/>
        </p:nvSpPr>
        <p:spPr>
          <a:xfrm>
            <a:off x="4319270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92" name="object 1992"/>
          <p:cNvSpPr/>
          <p:nvPr/>
        </p:nvSpPr>
        <p:spPr>
          <a:xfrm>
            <a:off x="4376420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93" name="object 1993"/>
          <p:cNvSpPr/>
          <p:nvPr/>
        </p:nvSpPr>
        <p:spPr>
          <a:xfrm>
            <a:off x="4433570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94" name="object 1994"/>
          <p:cNvSpPr/>
          <p:nvPr/>
        </p:nvSpPr>
        <p:spPr>
          <a:xfrm>
            <a:off x="4490720" y="3713479"/>
            <a:ext cx="17780" cy="0"/>
          </a:xfrm>
          <a:custGeom>
            <a:avLst/>
            <a:gdLst/>
            <a:ahLst/>
            <a:cxnLst/>
            <a:rect l="l" t="t" r="r" b="b"/>
            <a:pathLst>
              <a:path w="17780">
                <a:moveTo>
                  <a:pt x="0" y="0"/>
                </a:moveTo>
                <a:lnTo>
                  <a:pt x="1778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95" name="object 1995"/>
          <p:cNvSpPr/>
          <p:nvPr/>
        </p:nvSpPr>
        <p:spPr>
          <a:xfrm>
            <a:off x="4546600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96" name="object 1996"/>
          <p:cNvSpPr/>
          <p:nvPr/>
        </p:nvSpPr>
        <p:spPr>
          <a:xfrm>
            <a:off x="4603750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97" name="object 1997"/>
          <p:cNvSpPr/>
          <p:nvPr/>
        </p:nvSpPr>
        <p:spPr>
          <a:xfrm>
            <a:off x="4659629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98" name="object 1998"/>
          <p:cNvSpPr/>
          <p:nvPr/>
        </p:nvSpPr>
        <p:spPr>
          <a:xfrm>
            <a:off x="4716779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99" name="object 1999"/>
          <p:cNvSpPr/>
          <p:nvPr/>
        </p:nvSpPr>
        <p:spPr>
          <a:xfrm>
            <a:off x="4772660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00" name="object 2000"/>
          <p:cNvSpPr/>
          <p:nvPr/>
        </p:nvSpPr>
        <p:spPr>
          <a:xfrm>
            <a:off x="4829809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01" name="object 2001"/>
          <p:cNvSpPr/>
          <p:nvPr/>
        </p:nvSpPr>
        <p:spPr>
          <a:xfrm>
            <a:off x="4886959" y="3713479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779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02" name="object 2002"/>
          <p:cNvSpPr/>
          <p:nvPr/>
        </p:nvSpPr>
        <p:spPr>
          <a:xfrm>
            <a:off x="4942840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03" name="object 2003"/>
          <p:cNvSpPr/>
          <p:nvPr/>
        </p:nvSpPr>
        <p:spPr>
          <a:xfrm>
            <a:off x="4999990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04" name="object 2004"/>
          <p:cNvSpPr/>
          <p:nvPr/>
        </p:nvSpPr>
        <p:spPr>
          <a:xfrm>
            <a:off x="5055870" y="3713479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20319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05" name="object 2005"/>
          <p:cNvSpPr/>
          <p:nvPr/>
        </p:nvSpPr>
        <p:spPr>
          <a:xfrm>
            <a:off x="5113020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06" name="object 2006"/>
          <p:cNvSpPr/>
          <p:nvPr/>
        </p:nvSpPr>
        <p:spPr>
          <a:xfrm>
            <a:off x="5170170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07" name="object 2007"/>
          <p:cNvSpPr/>
          <p:nvPr/>
        </p:nvSpPr>
        <p:spPr>
          <a:xfrm>
            <a:off x="5226050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08" name="object 2008"/>
          <p:cNvSpPr/>
          <p:nvPr/>
        </p:nvSpPr>
        <p:spPr>
          <a:xfrm>
            <a:off x="5283200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09" name="object 2009"/>
          <p:cNvSpPr/>
          <p:nvPr/>
        </p:nvSpPr>
        <p:spPr>
          <a:xfrm>
            <a:off x="5340350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10" name="object 2010"/>
          <p:cNvSpPr/>
          <p:nvPr/>
        </p:nvSpPr>
        <p:spPr>
          <a:xfrm>
            <a:off x="5396229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11" name="object 2011"/>
          <p:cNvSpPr/>
          <p:nvPr/>
        </p:nvSpPr>
        <p:spPr>
          <a:xfrm>
            <a:off x="5453379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12" name="object 2012"/>
          <p:cNvSpPr/>
          <p:nvPr/>
        </p:nvSpPr>
        <p:spPr>
          <a:xfrm>
            <a:off x="5509259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13" name="object 2013"/>
          <p:cNvSpPr/>
          <p:nvPr/>
        </p:nvSpPr>
        <p:spPr>
          <a:xfrm>
            <a:off x="5566409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14" name="object 2014"/>
          <p:cNvSpPr/>
          <p:nvPr/>
        </p:nvSpPr>
        <p:spPr>
          <a:xfrm>
            <a:off x="5623559" y="3713479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779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15" name="object 2015"/>
          <p:cNvSpPr/>
          <p:nvPr/>
        </p:nvSpPr>
        <p:spPr>
          <a:xfrm>
            <a:off x="5679440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16" name="object 2016"/>
          <p:cNvSpPr/>
          <p:nvPr/>
        </p:nvSpPr>
        <p:spPr>
          <a:xfrm>
            <a:off x="5736590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17" name="object 2017"/>
          <p:cNvSpPr/>
          <p:nvPr/>
        </p:nvSpPr>
        <p:spPr>
          <a:xfrm>
            <a:off x="5793740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18" name="object 2018"/>
          <p:cNvSpPr/>
          <p:nvPr/>
        </p:nvSpPr>
        <p:spPr>
          <a:xfrm>
            <a:off x="5849620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19" name="object 2019"/>
          <p:cNvSpPr/>
          <p:nvPr/>
        </p:nvSpPr>
        <p:spPr>
          <a:xfrm>
            <a:off x="5906770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20" name="object 2020"/>
          <p:cNvSpPr/>
          <p:nvPr/>
        </p:nvSpPr>
        <p:spPr>
          <a:xfrm>
            <a:off x="5962650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21" name="object 2021"/>
          <p:cNvSpPr/>
          <p:nvPr/>
        </p:nvSpPr>
        <p:spPr>
          <a:xfrm>
            <a:off x="6019800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22" name="object 2022"/>
          <p:cNvSpPr/>
          <p:nvPr/>
        </p:nvSpPr>
        <p:spPr>
          <a:xfrm>
            <a:off x="6076950" y="3713479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779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23" name="object 2023"/>
          <p:cNvSpPr/>
          <p:nvPr/>
        </p:nvSpPr>
        <p:spPr>
          <a:xfrm>
            <a:off x="6132829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24" name="object 2024"/>
          <p:cNvSpPr/>
          <p:nvPr/>
        </p:nvSpPr>
        <p:spPr>
          <a:xfrm>
            <a:off x="6189979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25" name="object 2025"/>
          <p:cNvSpPr/>
          <p:nvPr/>
        </p:nvSpPr>
        <p:spPr>
          <a:xfrm>
            <a:off x="6245859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26" name="object 2026"/>
          <p:cNvSpPr/>
          <p:nvPr/>
        </p:nvSpPr>
        <p:spPr>
          <a:xfrm>
            <a:off x="6303009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27" name="object 2027"/>
          <p:cNvSpPr/>
          <p:nvPr/>
        </p:nvSpPr>
        <p:spPr>
          <a:xfrm>
            <a:off x="6360159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28" name="object 2028"/>
          <p:cNvSpPr/>
          <p:nvPr/>
        </p:nvSpPr>
        <p:spPr>
          <a:xfrm>
            <a:off x="6416040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29" name="object 2029"/>
          <p:cNvSpPr/>
          <p:nvPr/>
        </p:nvSpPr>
        <p:spPr>
          <a:xfrm>
            <a:off x="6473190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30" name="object 2030"/>
          <p:cNvSpPr/>
          <p:nvPr/>
        </p:nvSpPr>
        <p:spPr>
          <a:xfrm>
            <a:off x="6530340" y="3713479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78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31" name="object 2031"/>
          <p:cNvSpPr/>
          <p:nvPr/>
        </p:nvSpPr>
        <p:spPr>
          <a:xfrm>
            <a:off x="6586220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32" name="object 2032"/>
          <p:cNvSpPr/>
          <p:nvPr/>
        </p:nvSpPr>
        <p:spPr>
          <a:xfrm>
            <a:off x="6643370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33" name="object 2033"/>
          <p:cNvSpPr/>
          <p:nvPr/>
        </p:nvSpPr>
        <p:spPr>
          <a:xfrm>
            <a:off x="6699250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34" name="object 2034"/>
          <p:cNvSpPr/>
          <p:nvPr/>
        </p:nvSpPr>
        <p:spPr>
          <a:xfrm>
            <a:off x="6756400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35" name="object 2035"/>
          <p:cNvSpPr/>
          <p:nvPr/>
        </p:nvSpPr>
        <p:spPr>
          <a:xfrm>
            <a:off x="6813550" y="3713479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779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36" name="object 2036"/>
          <p:cNvSpPr/>
          <p:nvPr/>
        </p:nvSpPr>
        <p:spPr>
          <a:xfrm>
            <a:off x="6869429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37" name="object 2037"/>
          <p:cNvSpPr/>
          <p:nvPr/>
        </p:nvSpPr>
        <p:spPr>
          <a:xfrm>
            <a:off x="6926579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38" name="object 2038"/>
          <p:cNvSpPr/>
          <p:nvPr/>
        </p:nvSpPr>
        <p:spPr>
          <a:xfrm>
            <a:off x="6983729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39" name="object 2039"/>
          <p:cNvSpPr/>
          <p:nvPr/>
        </p:nvSpPr>
        <p:spPr>
          <a:xfrm>
            <a:off x="7039609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40" name="object 2040"/>
          <p:cNvSpPr/>
          <p:nvPr/>
        </p:nvSpPr>
        <p:spPr>
          <a:xfrm>
            <a:off x="7096759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41" name="object 2041"/>
          <p:cNvSpPr/>
          <p:nvPr/>
        </p:nvSpPr>
        <p:spPr>
          <a:xfrm>
            <a:off x="7152640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42" name="object 2042"/>
          <p:cNvSpPr/>
          <p:nvPr/>
        </p:nvSpPr>
        <p:spPr>
          <a:xfrm>
            <a:off x="7209790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43" name="object 2043"/>
          <p:cNvSpPr/>
          <p:nvPr/>
        </p:nvSpPr>
        <p:spPr>
          <a:xfrm>
            <a:off x="7266940" y="3713479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78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44" name="object 2044"/>
          <p:cNvSpPr/>
          <p:nvPr/>
        </p:nvSpPr>
        <p:spPr>
          <a:xfrm>
            <a:off x="7322820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45" name="object 2045"/>
          <p:cNvSpPr/>
          <p:nvPr/>
        </p:nvSpPr>
        <p:spPr>
          <a:xfrm>
            <a:off x="7379970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46" name="object 2046"/>
          <p:cNvSpPr/>
          <p:nvPr/>
        </p:nvSpPr>
        <p:spPr>
          <a:xfrm>
            <a:off x="7435850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47" name="object 2047"/>
          <p:cNvSpPr/>
          <p:nvPr/>
        </p:nvSpPr>
        <p:spPr>
          <a:xfrm>
            <a:off x="7493000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48" name="object 2048"/>
          <p:cNvSpPr/>
          <p:nvPr/>
        </p:nvSpPr>
        <p:spPr>
          <a:xfrm>
            <a:off x="7548879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49" name="object 2049"/>
          <p:cNvSpPr/>
          <p:nvPr/>
        </p:nvSpPr>
        <p:spPr>
          <a:xfrm>
            <a:off x="7606029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50" name="object 2050"/>
          <p:cNvSpPr/>
          <p:nvPr/>
        </p:nvSpPr>
        <p:spPr>
          <a:xfrm>
            <a:off x="7663179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51" name="object 2051"/>
          <p:cNvSpPr/>
          <p:nvPr/>
        </p:nvSpPr>
        <p:spPr>
          <a:xfrm>
            <a:off x="7720329" y="3713479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78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52" name="object 2052"/>
          <p:cNvSpPr/>
          <p:nvPr/>
        </p:nvSpPr>
        <p:spPr>
          <a:xfrm>
            <a:off x="7776209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53" name="object 2053"/>
          <p:cNvSpPr/>
          <p:nvPr/>
        </p:nvSpPr>
        <p:spPr>
          <a:xfrm>
            <a:off x="7833359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54" name="object 2054"/>
          <p:cNvSpPr/>
          <p:nvPr/>
        </p:nvSpPr>
        <p:spPr>
          <a:xfrm>
            <a:off x="7889240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55" name="object 2055"/>
          <p:cNvSpPr/>
          <p:nvPr/>
        </p:nvSpPr>
        <p:spPr>
          <a:xfrm>
            <a:off x="7946390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56" name="object 2056"/>
          <p:cNvSpPr/>
          <p:nvPr/>
        </p:nvSpPr>
        <p:spPr>
          <a:xfrm>
            <a:off x="8002270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57" name="object 2057"/>
          <p:cNvSpPr/>
          <p:nvPr/>
        </p:nvSpPr>
        <p:spPr>
          <a:xfrm>
            <a:off x="8059419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58" name="object 2058"/>
          <p:cNvSpPr/>
          <p:nvPr/>
        </p:nvSpPr>
        <p:spPr>
          <a:xfrm>
            <a:off x="8116569" y="3713479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779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59" name="object 2059"/>
          <p:cNvSpPr/>
          <p:nvPr/>
        </p:nvSpPr>
        <p:spPr>
          <a:xfrm>
            <a:off x="8172450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60" name="object 2060"/>
          <p:cNvSpPr/>
          <p:nvPr/>
        </p:nvSpPr>
        <p:spPr>
          <a:xfrm>
            <a:off x="8229600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61" name="object 2061"/>
          <p:cNvSpPr/>
          <p:nvPr/>
        </p:nvSpPr>
        <p:spPr>
          <a:xfrm>
            <a:off x="8286750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62" name="object 2062"/>
          <p:cNvSpPr/>
          <p:nvPr/>
        </p:nvSpPr>
        <p:spPr>
          <a:xfrm>
            <a:off x="8342630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63" name="object 2063"/>
          <p:cNvSpPr/>
          <p:nvPr/>
        </p:nvSpPr>
        <p:spPr>
          <a:xfrm>
            <a:off x="8399780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64" name="object 2064"/>
          <p:cNvSpPr/>
          <p:nvPr/>
        </p:nvSpPr>
        <p:spPr>
          <a:xfrm>
            <a:off x="8456930" y="3713479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779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65" name="object 2065"/>
          <p:cNvSpPr/>
          <p:nvPr/>
        </p:nvSpPr>
        <p:spPr>
          <a:xfrm>
            <a:off x="8512809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66" name="object 2066"/>
          <p:cNvSpPr/>
          <p:nvPr/>
        </p:nvSpPr>
        <p:spPr>
          <a:xfrm>
            <a:off x="8569959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67" name="object 2067"/>
          <p:cNvSpPr/>
          <p:nvPr/>
        </p:nvSpPr>
        <p:spPr>
          <a:xfrm>
            <a:off x="8625840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68" name="object 2068"/>
          <p:cNvSpPr/>
          <p:nvPr/>
        </p:nvSpPr>
        <p:spPr>
          <a:xfrm>
            <a:off x="8682990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69" name="object 2069"/>
          <p:cNvSpPr/>
          <p:nvPr/>
        </p:nvSpPr>
        <p:spPr>
          <a:xfrm>
            <a:off x="8738869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70" name="object 2070"/>
          <p:cNvSpPr/>
          <p:nvPr/>
        </p:nvSpPr>
        <p:spPr>
          <a:xfrm>
            <a:off x="8796019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71" name="object 2071"/>
          <p:cNvSpPr/>
          <p:nvPr/>
        </p:nvSpPr>
        <p:spPr>
          <a:xfrm>
            <a:off x="8853169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72" name="object 2072"/>
          <p:cNvSpPr/>
          <p:nvPr/>
        </p:nvSpPr>
        <p:spPr>
          <a:xfrm>
            <a:off x="8910319" y="3713479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779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73" name="object 2073"/>
          <p:cNvSpPr/>
          <p:nvPr/>
        </p:nvSpPr>
        <p:spPr>
          <a:xfrm>
            <a:off x="8966200" y="37134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74" name="object 2074"/>
          <p:cNvSpPr/>
          <p:nvPr/>
        </p:nvSpPr>
        <p:spPr>
          <a:xfrm>
            <a:off x="2677160" y="4052570"/>
            <a:ext cx="19050" cy="3810"/>
          </a:xfrm>
          <a:custGeom>
            <a:avLst/>
            <a:gdLst/>
            <a:ahLst/>
            <a:cxnLst/>
            <a:rect l="l" t="t" r="r" b="b"/>
            <a:pathLst>
              <a:path w="19050" h="3810">
                <a:moveTo>
                  <a:pt x="0" y="3809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75" name="object 2075"/>
          <p:cNvSpPr/>
          <p:nvPr/>
        </p:nvSpPr>
        <p:spPr>
          <a:xfrm>
            <a:off x="2733039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76" name="object 2076"/>
          <p:cNvSpPr/>
          <p:nvPr/>
        </p:nvSpPr>
        <p:spPr>
          <a:xfrm>
            <a:off x="2790189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77" name="object 2077"/>
          <p:cNvSpPr/>
          <p:nvPr/>
        </p:nvSpPr>
        <p:spPr>
          <a:xfrm>
            <a:off x="2847339" y="4052570"/>
            <a:ext cx="17780" cy="0"/>
          </a:xfrm>
          <a:custGeom>
            <a:avLst/>
            <a:gdLst/>
            <a:ahLst/>
            <a:cxnLst/>
            <a:rect l="l" t="t" r="r" b="b"/>
            <a:pathLst>
              <a:path w="17780">
                <a:moveTo>
                  <a:pt x="0" y="0"/>
                </a:moveTo>
                <a:lnTo>
                  <a:pt x="17779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78" name="object 2078"/>
          <p:cNvSpPr/>
          <p:nvPr/>
        </p:nvSpPr>
        <p:spPr>
          <a:xfrm>
            <a:off x="2903219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79" name="object 2079"/>
          <p:cNvSpPr/>
          <p:nvPr/>
        </p:nvSpPr>
        <p:spPr>
          <a:xfrm>
            <a:off x="2960369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80" name="object 2080"/>
          <p:cNvSpPr/>
          <p:nvPr/>
        </p:nvSpPr>
        <p:spPr>
          <a:xfrm>
            <a:off x="3016250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81" name="object 2081"/>
          <p:cNvSpPr/>
          <p:nvPr/>
        </p:nvSpPr>
        <p:spPr>
          <a:xfrm>
            <a:off x="3073400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82" name="object 2082"/>
          <p:cNvSpPr/>
          <p:nvPr/>
        </p:nvSpPr>
        <p:spPr>
          <a:xfrm>
            <a:off x="3129280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83" name="object 2083"/>
          <p:cNvSpPr/>
          <p:nvPr/>
        </p:nvSpPr>
        <p:spPr>
          <a:xfrm>
            <a:off x="3186429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84" name="object 2084"/>
          <p:cNvSpPr/>
          <p:nvPr/>
        </p:nvSpPr>
        <p:spPr>
          <a:xfrm>
            <a:off x="3243579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85" name="object 2085"/>
          <p:cNvSpPr/>
          <p:nvPr/>
        </p:nvSpPr>
        <p:spPr>
          <a:xfrm>
            <a:off x="3300729" y="4052570"/>
            <a:ext cx="17780" cy="0"/>
          </a:xfrm>
          <a:custGeom>
            <a:avLst/>
            <a:gdLst/>
            <a:ahLst/>
            <a:cxnLst/>
            <a:rect l="l" t="t" r="r" b="b"/>
            <a:pathLst>
              <a:path w="17780">
                <a:moveTo>
                  <a:pt x="0" y="0"/>
                </a:moveTo>
                <a:lnTo>
                  <a:pt x="1778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86" name="object 2086"/>
          <p:cNvSpPr/>
          <p:nvPr/>
        </p:nvSpPr>
        <p:spPr>
          <a:xfrm>
            <a:off x="3356610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87" name="object 2087"/>
          <p:cNvSpPr/>
          <p:nvPr/>
        </p:nvSpPr>
        <p:spPr>
          <a:xfrm>
            <a:off x="3413760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88" name="object 2088"/>
          <p:cNvSpPr/>
          <p:nvPr/>
        </p:nvSpPr>
        <p:spPr>
          <a:xfrm>
            <a:off x="3469639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89" name="object 2089"/>
          <p:cNvSpPr/>
          <p:nvPr/>
        </p:nvSpPr>
        <p:spPr>
          <a:xfrm>
            <a:off x="3526789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90" name="object 2090"/>
          <p:cNvSpPr/>
          <p:nvPr/>
        </p:nvSpPr>
        <p:spPr>
          <a:xfrm>
            <a:off x="3582670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91" name="object 2091"/>
          <p:cNvSpPr/>
          <p:nvPr/>
        </p:nvSpPr>
        <p:spPr>
          <a:xfrm>
            <a:off x="3639820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92" name="object 2092"/>
          <p:cNvSpPr/>
          <p:nvPr/>
        </p:nvSpPr>
        <p:spPr>
          <a:xfrm>
            <a:off x="3696970" y="4052570"/>
            <a:ext cx="17780" cy="0"/>
          </a:xfrm>
          <a:custGeom>
            <a:avLst/>
            <a:gdLst/>
            <a:ahLst/>
            <a:cxnLst/>
            <a:rect l="l" t="t" r="r" b="b"/>
            <a:pathLst>
              <a:path w="17780">
                <a:moveTo>
                  <a:pt x="0" y="0"/>
                </a:moveTo>
                <a:lnTo>
                  <a:pt x="1778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93" name="object 2093"/>
          <p:cNvSpPr/>
          <p:nvPr/>
        </p:nvSpPr>
        <p:spPr>
          <a:xfrm>
            <a:off x="3752850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94" name="object 2094"/>
          <p:cNvSpPr/>
          <p:nvPr/>
        </p:nvSpPr>
        <p:spPr>
          <a:xfrm>
            <a:off x="3810000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95" name="object 2095"/>
          <p:cNvSpPr/>
          <p:nvPr/>
        </p:nvSpPr>
        <p:spPr>
          <a:xfrm>
            <a:off x="3867150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96" name="object 2096"/>
          <p:cNvSpPr/>
          <p:nvPr/>
        </p:nvSpPr>
        <p:spPr>
          <a:xfrm>
            <a:off x="3923029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97" name="object 2097"/>
          <p:cNvSpPr/>
          <p:nvPr/>
        </p:nvSpPr>
        <p:spPr>
          <a:xfrm>
            <a:off x="3980179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98" name="object 2098"/>
          <p:cNvSpPr/>
          <p:nvPr/>
        </p:nvSpPr>
        <p:spPr>
          <a:xfrm>
            <a:off x="4037329" y="4052570"/>
            <a:ext cx="17780" cy="0"/>
          </a:xfrm>
          <a:custGeom>
            <a:avLst/>
            <a:gdLst/>
            <a:ahLst/>
            <a:cxnLst/>
            <a:rect l="l" t="t" r="r" b="b"/>
            <a:pathLst>
              <a:path w="17780">
                <a:moveTo>
                  <a:pt x="0" y="0"/>
                </a:moveTo>
                <a:lnTo>
                  <a:pt x="1778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99" name="object 2099"/>
          <p:cNvSpPr/>
          <p:nvPr/>
        </p:nvSpPr>
        <p:spPr>
          <a:xfrm>
            <a:off x="4093210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00" name="object 2100"/>
          <p:cNvSpPr/>
          <p:nvPr/>
        </p:nvSpPr>
        <p:spPr>
          <a:xfrm>
            <a:off x="4150360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01" name="object 2101"/>
          <p:cNvSpPr/>
          <p:nvPr/>
        </p:nvSpPr>
        <p:spPr>
          <a:xfrm>
            <a:off x="4206239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02" name="object 2102"/>
          <p:cNvSpPr/>
          <p:nvPr/>
        </p:nvSpPr>
        <p:spPr>
          <a:xfrm>
            <a:off x="4263389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03" name="object 2103"/>
          <p:cNvSpPr/>
          <p:nvPr/>
        </p:nvSpPr>
        <p:spPr>
          <a:xfrm>
            <a:off x="4319270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04" name="object 2104"/>
          <p:cNvSpPr/>
          <p:nvPr/>
        </p:nvSpPr>
        <p:spPr>
          <a:xfrm>
            <a:off x="4376420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05" name="object 2105"/>
          <p:cNvSpPr/>
          <p:nvPr/>
        </p:nvSpPr>
        <p:spPr>
          <a:xfrm>
            <a:off x="4433570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06" name="object 2106"/>
          <p:cNvSpPr/>
          <p:nvPr/>
        </p:nvSpPr>
        <p:spPr>
          <a:xfrm>
            <a:off x="4490720" y="4052570"/>
            <a:ext cx="17780" cy="0"/>
          </a:xfrm>
          <a:custGeom>
            <a:avLst/>
            <a:gdLst/>
            <a:ahLst/>
            <a:cxnLst/>
            <a:rect l="l" t="t" r="r" b="b"/>
            <a:pathLst>
              <a:path w="17780">
                <a:moveTo>
                  <a:pt x="0" y="0"/>
                </a:moveTo>
                <a:lnTo>
                  <a:pt x="1778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07" name="object 2107"/>
          <p:cNvSpPr/>
          <p:nvPr/>
        </p:nvSpPr>
        <p:spPr>
          <a:xfrm>
            <a:off x="4546600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08" name="object 2108"/>
          <p:cNvSpPr/>
          <p:nvPr/>
        </p:nvSpPr>
        <p:spPr>
          <a:xfrm>
            <a:off x="4603750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09" name="object 2109"/>
          <p:cNvSpPr/>
          <p:nvPr/>
        </p:nvSpPr>
        <p:spPr>
          <a:xfrm>
            <a:off x="4659629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10" name="object 2110"/>
          <p:cNvSpPr/>
          <p:nvPr/>
        </p:nvSpPr>
        <p:spPr>
          <a:xfrm>
            <a:off x="4716779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11" name="object 2111"/>
          <p:cNvSpPr/>
          <p:nvPr/>
        </p:nvSpPr>
        <p:spPr>
          <a:xfrm>
            <a:off x="4772660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12" name="object 2112"/>
          <p:cNvSpPr/>
          <p:nvPr/>
        </p:nvSpPr>
        <p:spPr>
          <a:xfrm>
            <a:off x="4829809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13" name="object 2113"/>
          <p:cNvSpPr/>
          <p:nvPr/>
        </p:nvSpPr>
        <p:spPr>
          <a:xfrm>
            <a:off x="4886959" y="4052570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779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14" name="object 2114"/>
          <p:cNvSpPr/>
          <p:nvPr/>
        </p:nvSpPr>
        <p:spPr>
          <a:xfrm>
            <a:off x="4942840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15" name="object 2115"/>
          <p:cNvSpPr/>
          <p:nvPr/>
        </p:nvSpPr>
        <p:spPr>
          <a:xfrm>
            <a:off x="4999990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16" name="object 2116"/>
          <p:cNvSpPr/>
          <p:nvPr/>
        </p:nvSpPr>
        <p:spPr>
          <a:xfrm>
            <a:off x="5055870" y="405257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20319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17" name="object 2117"/>
          <p:cNvSpPr/>
          <p:nvPr/>
        </p:nvSpPr>
        <p:spPr>
          <a:xfrm>
            <a:off x="5113020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18" name="object 2118"/>
          <p:cNvSpPr/>
          <p:nvPr/>
        </p:nvSpPr>
        <p:spPr>
          <a:xfrm>
            <a:off x="5170170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19" name="object 2119"/>
          <p:cNvSpPr/>
          <p:nvPr/>
        </p:nvSpPr>
        <p:spPr>
          <a:xfrm>
            <a:off x="5226050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20" name="object 2120"/>
          <p:cNvSpPr/>
          <p:nvPr/>
        </p:nvSpPr>
        <p:spPr>
          <a:xfrm>
            <a:off x="5283200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21" name="object 2121"/>
          <p:cNvSpPr/>
          <p:nvPr/>
        </p:nvSpPr>
        <p:spPr>
          <a:xfrm>
            <a:off x="5340350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22" name="object 2122"/>
          <p:cNvSpPr/>
          <p:nvPr/>
        </p:nvSpPr>
        <p:spPr>
          <a:xfrm>
            <a:off x="5396229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23" name="object 2123"/>
          <p:cNvSpPr/>
          <p:nvPr/>
        </p:nvSpPr>
        <p:spPr>
          <a:xfrm>
            <a:off x="5453379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24" name="object 2124"/>
          <p:cNvSpPr/>
          <p:nvPr/>
        </p:nvSpPr>
        <p:spPr>
          <a:xfrm>
            <a:off x="5509259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25" name="object 2125"/>
          <p:cNvSpPr/>
          <p:nvPr/>
        </p:nvSpPr>
        <p:spPr>
          <a:xfrm>
            <a:off x="5566409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26" name="object 2126"/>
          <p:cNvSpPr/>
          <p:nvPr/>
        </p:nvSpPr>
        <p:spPr>
          <a:xfrm>
            <a:off x="5623559" y="4052570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779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27" name="object 2127"/>
          <p:cNvSpPr/>
          <p:nvPr/>
        </p:nvSpPr>
        <p:spPr>
          <a:xfrm>
            <a:off x="5679440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28" name="object 2128"/>
          <p:cNvSpPr/>
          <p:nvPr/>
        </p:nvSpPr>
        <p:spPr>
          <a:xfrm>
            <a:off x="5736590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29" name="object 2129"/>
          <p:cNvSpPr/>
          <p:nvPr/>
        </p:nvSpPr>
        <p:spPr>
          <a:xfrm>
            <a:off x="5793740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30" name="object 2130"/>
          <p:cNvSpPr/>
          <p:nvPr/>
        </p:nvSpPr>
        <p:spPr>
          <a:xfrm>
            <a:off x="5849620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31" name="object 2131"/>
          <p:cNvSpPr/>
          <p:nvPr/>
        </p:nvSpPr>
        <p:spPr>
          <a:xfrm>
            <a:off x="5906770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32" name="object 2132"/>
          <p:cNvSpPr/>
          <p:nvPr/>
        </p:nvSpPr>
        <p:spPr>
          <a:xfrm>
            <a:off x="5962650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33" name="object 2133"/>
          <p:cNvSpPr/>
          <p:nvPr/>
        </p:nvSpPr>
        <p:spPr>
          <a:xfrm>
            <a:off x="6019800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34" name="object 2134"/>
          <p:cNvSpPr/>
          <p:nvPr/>
        </p:nvSpPr>
        <p:spPr>
          <a:xfrm>
            <a:off x="6076950" y="4045584"/>
            <a:ext cx="17780" cy="13970"/>
          </a:xfrm>
          <a:custGeom>
            <a:avLst/>
            <a:gdLst/>
            <a:ahLst/>
            <a:cxnLst/>
            <a:rect l="l" t="t" r="r" b="b"/>
            <a:pathLst>
              <a:path w="17779" h="13970">
                <a:moveTo>
                  <a:pt x="0" y="13970"/>
                </a:moveTo>
                <a:lnTo>
                  <a:pt x="17779" y="13970"/>
                </a:lnTo>
                <a:lnTo>
                  <a:pt x="17779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BFB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35" name="object 2135"/>
          <p:cNvSpPr/>
          <p:nvPr/>
        </p:nvSpPr>
        <p:spPr>
          <a:xfrm>
            <a:off x="6132829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36" name="object 2136"/>
          <p:cNvSpPr/>
          <p:nvPr/>
        </p:nvSpPr>
        <p:spPr>
          <a:xfrm>
            <a:off x="6189979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37" name="object 2137"/>
          <p:cNvSpPr/>
          <p:nvPr/>
        </p:nvSpPr>
        <p:spPr>
          <a:xfrm>
            <a:off x="6245859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38" name="object 2138"/>
          <p:cNvSpPr/>
          <p:nvPr/>
        </p:nvSpPr>
        <p:spPr>
          <a:xfrm>
            <a:off x="6303009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39" name="object 2139"/>
          <p:cNvSpPr/>
          <p:nvPr/>
        </p:nvSpPr>
        <p:spPr>
          <a:xfrm>
            <a:off x="6360159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40" name="object 2140"/>
          <p:cNvSpPr/>
          <p:nvPr/>
        </p:nvSpPr>
        <p:spPr>
          <a:xfrm>
            <a:off x="6416040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41" name="object 2141"/>
          <p:cNvSpPr/>
          <p:nvPr/>
        </p:nvSpPr>
        <p:spPr>
          <a:xfrm>
            <a:off x="6473190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42" name="object 2142"/>
          <p:cNvSpPr/>
          <p:nvPr/>
        </p:nvSpPr>
        <p:spPr>
          <a:xfrm>
            <a:off x="6530340" y="4052570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78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43" name="object 2143"/>
          <p:cNvSpPr/>
          <p:nvPr/>
        </p:nvSpPr>
        <p:spPr>
          <a:xfrm>
            <a:off x="6586220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44" name="object 2144"/>
          <p:cNvSpPr/>
          <p:nvPr/>
        </p:nvSpPr>
        <p:spPr>
          <a:xfrm>
            <a:off x="6643370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45" name="object 2145"/>
          <p:cNvSpPr/>
          <p:nvPr/>
        </p:nvSpPr>
        <p:spPr>
          <a:xfrm>
            <a:off x="6699250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46" name="object 2146"/>
          <p:cNvSpPr/>
          <p:nvPr/>
        </p:nvSpPr>
        <p:spPr>
          <a:xfrm>
            <a:off x="6756400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47" name="object 2147"/>
          <p:cNvSpPr/>
          <p:nvPr/>
        </p:nvSpPr>
        <p:spPr>
          <a:xfrm>
            <a:off x="6813550" y="4052570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779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48" name="object 2148"/>
          <p:cNvSpPr/>
          <p:nvPr/>
        </p:nvSpPr>
        <p:spPr>
          <a:xfrm>
            <a:off x="6869429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49" name="object 2149"/>
          <p:cNvSpPr/>
          <p:nvPr/>
        </p:nvSpPr>
        <p:spPr>
          <a:xfrm>
            <a:off x="6926579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50" name="object 2150"/>
          <p:cNvSpPr/>
          <p:nvPr/>
        </p:nvSpPr>
        <p:spPr>
          <a:xfrm>
            <a:off x="6983729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51" name="object 2151"/>
          <p:cNvSpPr/>
          <p:nvPr/>
        </p:nvSpPr>
        <p:spPr>
          <a:xfrm>
            <a:off x="7039609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52" name="object 2152"/>
          <p:cNvSpPr/>
          <p:nvPr/>
        </p:nvSpPr>
        <p:spPr>
          <a:xfrm>
            <a:off x="7096759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53" name="object 2153"/>
          <p:cNvSpPr/>
          <p:nvPr/>
        </p:nvSpPr>
        <p:spPr>
          <a:xfrm>
            <a:off x="7152640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54" name="object 2154"/>
          <p:cNvSpPr/>
          <p:nvPr/>
        </p:nvSpPr>
        <p:spPr>
          <a:xfrm>
            <a:off x="7209790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55" name="object 2155"/>
          <p:cNvSpPr/>
          <p:nvPr/>
        </p:nvSpPr>
        <p:spPr>
          <a:xfrm>
            <a:off x="7266940" y="4052570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78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56" name="object 2156"/>
          <p:cNvSpPr/>
          <p:nvPr/>
        </p:nvSpPr>
        <p:spPr>
          <a:xfrm>
            <a:off x="7322820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57" name="object 2157"/>
          <p:cNvSpPr/>
          <p:nvPr/>
        </p:nvSpPr>
        <p:spPr>
          <a:xfrm>
            <a:off x="7379970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58" name="object 2158"/>
          <p:cNvSpPr/>
          <p:nvPr/>
        </p:nvSpPr>
        <p:spPr>
          <a:xfrm>
            <a:off x="7435850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59" name="object 2159"/>
          <p:cNvSpPr/>
          <p:nvPr/>
        </p:nvSpPr>
        <p:spPr>
          <a:xfrm>
            <a:off x="7493000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60" name="object 2160"/>
          <p:cNvSpPr/>
          <p:nvPr/>
        </p:nvSpPr>
        <p:spPr>
          <a:xfrm>
            <a:off x="7548879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61" name="object 2161"/>
          <p:cNvSpPr/>
          <p:nvPr/>
        </p:nvSpPr>
        <p:spPr>
          <a:xfrm>
            <a:off x="7606029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62" name="object 2162"/>
          <p:cNvSpPr/>
          <p:nvPr/>
        </p:nvSpPr>
        <p:spPr>
          <a:xfrm>
            <a:off x="7663179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63" name="object 2163"/>
          <p:cNvSpPr/>
          <p:nvPr/>
        </p:nvSpPr>
        <p:spPr>
          <a:xfrm>
            <a:off x="7720329" y="4052570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78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64" name="object 2164"/>
          <p:cNvSpPr/>
          <p:nvPr/>
        </p:nvSpPr>
        <p:spPr>
          <a:xfrm>
            <a:off x="7776209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65" name="object 2165"/>
          <p:cNvSpPr/>
          <p:nvPr/>
        </p:nvSpPr>
        <p:spPr>
          <a:xfrm>
            <a:off x="7833359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66" name="object 2166"/>
          <p:cNvSpPr/>
          <p:nvPr/>
        </p:nvSpPr>
        <p:spPr>
          <a:xfrm>
            <a:off x="7889240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67" name="object 2167"/>
          <p:cNvSpPr/>
          <p:nvPr/>
        </p:nvSpPr>
        <p:spPr>
          <a:xfrm>
            <a:off x="7946390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68" name="object 2168"/>
          <p:cNvSpPr/>
          <p:nvPr/>
        </p:nvSpPr>
        <p:spPr>
          <a:xfrm>
            <a:off x="8002270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69" name="object 2169"/>
          <p:cNvSpPr/>
          <p:nvPr/>
        </p:nvSpPr>
        <p:spPr>
          <a:xfrm>
            <a:off x="8059419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70" name="object 2170"/>
          <p:cNvSpPr/>
          <p:nvPr/>
        </p:nvSpPr>
        <p:spPr>
          <a:xfrm>
            <a:off x="8116569" y="4052570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779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71" name="object 2171"/>
          <p:cNvSpPr/>
          <p:nvPr/>
        </p:nvSpPr>
        <p:spPr>
          <a:xfrm>
            <a:off x="8172450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72" name="object 2172"/>
          <p:cNvSpPr/>
          <p:nvPr/>
        </p:nvSpPr>
        <p:spPr>
          <a:xfrm>
            <a:off x="8229600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73" name="object 2173"/>
          <p:cNvSpPr/>
          <p:nvPr/>
        </p:nvSpPr>
        <p:spPr>
          <a:xfrm>
            <a:off x="8286750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74" name="object 2174"/>
          <p:cNvSpPr/>
          <p:nvPr/>
        </p:nvSpPr>
        <p:spPr>
          <a:xfrm>
            <a:off x="8342630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75" name="object 2175"/>
          <p:cNvSpPr/>
          <p:nvPr/>
        </p:nvSpPr>
        <p:spPr>
          <a:xfrm>
            <a:off x="8399780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76" name="object 2176"/>
          <p:cNvSpPr/>
          <p:nvPr/>
        </p:nvSpPr>
        <p:spPr>
          <a:xfrm>
            <a:off x="8456930" y="4045584"/>
            <a:ext cx="17780" cy="13970"/>
          </a:xfrm>
          <a:custGeom>
            <a:avLst/>
            <a:gdLst/>
            <a:ahLst/>
            <a:cxnLst/>
            <a:rect l="l" t="t" r="r" b="b"/>
            <a:pathLst>
              <a:path w="17779" h="13970">
                <a:moveTo>
                  <a:pt x="0" y="13970"/>
                </a:moveTo>
                <a:lnTo>
                  <a:pt x="17779" y="13970"/>
                </a:lnTo>
                <a:lnTo>
                  <a:pt x="17779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BFB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77" name="object 2177"/>
          <p:cNvSpPr/>
          <p:nvPr/>
        </p:nvSpPr>
        <p:spPr>
          <a:xfrm>
            <a:off x="8512809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78" name="object 2178"/>
          <p:cNvSpPr/>
          <p:nvPr/>
        </p:nvSpPr>
        <p:spPr>
          <a:xfrm>
            <a:off x="8569959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79" name="object 2179"/>
          <p:cNvSpPr/>
          <p:nvPr/>
        </p:nvSpPr>
        <p:spPr>
          <a:xfrm>
            <a:off x="8625840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80" name="object 2180"/>
          <p:cNvSpPr/>
          <p:nvPr/>
        </p:nvSpPr>
        <p:spPr>
          <a:xfrm>
            <a:off x="8682990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81" name="object 2181"/>
          <p:cNvSpPr/>
          <p:nvPr/>
        </p:nvSpPr>
        <p:spPr>
          <a:xfrm>
            <a:off x="8738869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82" name="object 2182"/>
          <p:cNvSpPr/>
          <p:nvPr/>
        </p:nvSpPr>
        <p:spPr>
          <a:xfrm>
            <a:off x="8796019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83" name="object 2183"/>
          <p:cNvSpPr/>
          <p:nvPr/>
        </p:nvSpPr>
        <p:spPr>
          <a:xfrm>
            <a:off x="8853169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84" name="object 2184"/>
          <p:cNvSpPr/>
          <p:nvPr/>
        </p:nvSpPr>
        <p:spPr>
          <a:xfrm>
            <a:off x="8910319" y="4052570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779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85" name="object 2185"/>
          <p:cNvSpPr/>
          <p:nvPr/>
        </p:nvSpPr>
        <p:spPr>
          <a:xfrm>
            <a:off x="8966200" y="4052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86" name="object 2186"/>
          <p:cNvSpPr/>
          <p:nvPr/>
        </p:nvSpPr>
        <p:spPr>
          <a:xfrm>
            <a:off x="2677160" y="440435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-6984" y="635"/>
                </a:moveTo>
                <a:lnTo>
                  <a:pt x="26034" y="635"/>
                </a:lnTo>
              </a:path>
            </a:pathLst>
          </a:custGeom>
          <a:ln w="1524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87" name="object 2187"/>
          <p:cNvSpPr/>
          <p:nvPr/>
        </p:nvSpPr>
        <p:spPr>
          <a:xfrm>
            <a:off x="2733039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88" name="object 2188"/>
          <p:cNvSpPr/>
          <p:nvPr/>
        </p:nvSpPr>
        <p:spPr>
          <a:xfrm>
            <a:off x="2790189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89" name="object 2189"/>
          <p:cNvSpPr/>
          <p:nvPr/>
        </p:nvSpPr>
        <p:spPr>
          <a:xfrm>
            <a:off x="2847339" y="4405629"/>
            <a:ext cx="17780" cy="0"/>
          </a:xfrm>
          <a:custGeom>
            <a:avLst/>
            <a:gdLst/>
            <a:ahLst/>
            <a:cxnLst/>
            <a:rect l="l" t="t" r="r" b="b"/>
            <a:pathLst>
              <a:path w="17780">
                <a:moveTo>
                  <a:pt x="0" y="0"/>
                </a:moveTo>
                <a:lnTo>
                  <a:pt x="17779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90" name="object 2190"/>
          <p:cNvSpPr/>
          <p:nvPr/>
        </p:nvSpPr>
        <p:spPr>
          <a:xfrm>
            <a:off x="2903219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91" name="object 2191"/>
          <p:cNvSpPr/>
          <p:nvPr/>
        </p:nvSpPr>
        <p:spPr>
          <a:xfrm>
            <a:off x="2960369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92" name="object 2192"/>
          <p:cNvSpPr/>
          <p:nvPr/>
        </p:nvSpPr>
        <p:spPr>
          <a:xfrm>
            <a:off x="3016250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93" name="object 2193"/>
          <p:cNvSpPr/>
          <p:nvPr/>
        </p:nvSpPr>
        <p:spPr>
          <a:xfrm>
            <a:off x="3073400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94" name="object 2194"/>
          <p:cNvSpPr/>
          <p:nvPr/>
        </p:nvSpPr>
        <p:spPr>
          <a:xfrm>
            <a:off x="3129280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95" name="object 2195"/>
          <p:cNvSpPr/>
          <p:nvPr/>
        </p:nvSpPr>
        <p:spPr>
          <a:xfrm>
            <a:off x="3186429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96" name="object 2196"/>
          <p:cNvSpPr/>
          <p:nvPr/>
        </p:nvSpPr>
        <p:spPr>
          <a:xfrm>
            <a:off x="3243579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97" name="object 2197"/>
          <p:cNvSpPr/>
          <p:nvPr/>
        </p:nvSpPr>
        <p:spPr>
          <a:xfrm>
            <a:off x="3300729" y="4405629"/>
            <a:ext cx="17780" cy="0"/>
          </a:xfrm>
          <a:custGeom>
            <a:avLst/>
            <a:gdLst/>
            <a:ahLst/>
            <a:cxnLst/>
            <a:rect l="l" t="t" r="r" b="b"/>
            <a:pathLst>
              <a:path w="17780">
                <a:moveTo>
                  <a:pt x="0" y="0"/>
                </a:moveTo>
                <a:lnTo>
                  <a:pt x="1778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98" name="object 2198"/>
          <p:cNvSpPr/>
          <p:nvPr/>
        </p:nvSpPr>
        <p:spPr>
          <a:xfrm>
            <a:off x="3356610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99" name="object 2199"/>
          <p:cNvSpPr/>
          <p:nvPr/>
        </p:nvSpPr>
        <p:spPr>
          <a:xfrm>
            <a:off x="3413760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00" name="object 2200"/>
          <p:cNvSpPr/>
          <p:nvPr/>
        </p:nvSpPr>
        <p:spPr>
          <a:xfrm>
            <a:off x="3469639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01" name="object 2201"/>
          <p:cNvSpPr/>
          <p:nvPr/>
        </p:nvSpPr>
        <p:spPr>
          <a:xfrm>
            <a:off x="3526789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02" name="object 2202"/>
          <p:cNvSpPr/>
          <p:nvPr/>
        </p:nvSpPr>
        <p:spPr>
          <a:xfrm>
            <a:off x="3582670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03" name="object 2203"/>
          <p:cNvSpPr/>
          <p:nvPr/>
        </p:nvSpPr>
        <p:spPr>
          <a:xfrm>
            <a:off x="3639820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04" name="object 2204"/>
          <p:cNvSpPr/>
          <p:nvPr/>
        </p:nvSpPr>
        <p:spPr>
          <a:xfrm>
            <a:off x="3696970" y="4405629"/>
            <a:ext cx="17780" cy="0"/>
          </a:xfrm>
          <a:custGeom>
            <a:avLst/>
            <a:gdLst/>
            <a:ahLst/>
            <a:cxnLst/>
            <a:rect l="l" t="t" r="r" b="b"/>
            <a:pathLst>
              <a:path w="17780">
                <a:moveTo>
                  <a:pt x="0" y="0"/>
                </a:moveTo>
                <a:lnTo>
                  <a:pt x="1778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05" name="object 2205"/>
          <p:cNvSpPr/>
          <p:nvPr/>
        </p:nvSpPr>
        <p:spPr>
          <a:xfrm>
            <a:off x="3752850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06" name="object 2206"/>
          <p:cNvSpPr/>
          <p:nvPr/>
        </p:nvSpPr>
        <p:spPr>
          <a:xfrm>
            <a:off x="3810000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07" name="object 2207"/>
          <p:cNvSpPr/>
          <p:nvPr/>
        </p:nvSpPr>
        <p:spPr>
          <a:xfrm>
            <a:off x="3867150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08" name="object 2208"/>
          <p:cNvSpPr/>
          <p:nvPr/>
        </p:nvSpPr>
        <p:spPr>
          <a:xfrm>
            <a:off x="3923029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09" name="object 2209"/>
          <p:cNvSpPr/>
          <p:nvPr/>
        </p:nvSpPr>
        <p:spPr>
          <a:xfrm>
            <a:off x="3980179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10" name="object 2210"/>
          <p:cNvSpPr/>
          <p:nvPr/>
        </p:nvSpPr>
        <p:spPr>
          <a:xfrm>
            <a:off x="4037329" y="4405629"/>
            <a:ext cx="17780" cy="0"/>
          </a:xfrm>
          <a:custGeom>
            <a:avLst/>
            <a:gdLst/>
            <a:ahLst/>
            <a:cxnLst/>
            <a:rect l="l" t="t" r="r" b="b"/>
            <a:pathLst>
              <a:path w="17780">
                <a:moveTo>
                  <a:pt x="0" y="0"/>
                </a:moveTo>
                <a:lnTo>
                  <a:pt x="1778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11" name="object 2211"/>
          <p:cNvSpPr/>
          <p:nvPr/>
        </p:nvSpPr>
        <p:spPr>
          <a:xfrm>
            <a:off x="4093210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12" name="object 2212"/>
          <p:cNvSpPr/>
          <p:nvPr/>
        </p:nvSpPr>
        <p:spPr>
          <a:xfrm>
            <a:off x="4150360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13" name="object 2213"/>
          <p:cNvSpPr/>
          <p:nvPr/>
        </p:nvSpPr>
        <p:spPr>
          <a:xfrm>
            <a:off x="4206239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14" name="object 2214"/>
          <p:cNvSpPr/>
          <p:nvPr/>
        </p:nvSpPr>
        <p:spPr>
          <a:xfrm>
            <a:off x="4263389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15" name="object 2215"/>
          <p:cNvSpPr/>
          <p:nvPr/>
        </p:nvSpPr>
        <p:spPr>
          <a:xfrm>
            <a:off x="4319270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16" name="object 2216"/>
          <p:cNvSpPr/>
          <p:nvPr/>
        </p:nvSpPr>
        <p:spPr>
          <a:xfrm>
            <a:off x="4376420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17" name="object 2217"/>
          <p:cNvSpPr/>
          <p:nvPr/>
        </p:nvSpPr>
        <p:spPr>
          <a:xfrm>
            <a:off x="4433570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18" name="object 2218"/>
          <p:cNvSpPr/>
          <p:nvPr/>
        </p:nvSpPr>
        <p:spPr>
          <a:xfrm>
            <a:off x="4490720" y="4405629"/>
            <a:ext cx="17780" cy="0"/>
          </a:xfrm>
          <a:custGeom>
            <a:avLst/>
            <a:gdLst/>
            <a:ahLst/>
            <a:cxnLst/>
            <a:rect l="l" t="t" r="r" b="b"/>
            <a:pathLst>
              <a:path w="17780">
                <a:moveTo>
                  <a:pt x="0" y="0"/>
                </a:moveTo>
                <a:lnTo>
                  <a:pt x="1778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19" name="object 2219"/>
          <p:cNvSpPr/>
          <p:nvPr/>
        </p:nvSpPr>
        <p:spPr>
          <a:xfrm>
            <a:off x="4546600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20" name="object 2220"/>
          <p:cNvSpPr/>
          <p:nvPr/>
        </p:nvSpPr>
        <p:spPr>
          <a:xfrm>
            <a:off x="4603750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21" name="object 2221"/>
          <p:cNvSpPr/>
          <p:nvPr/>
        </p:nvSpPr>
        <p:spPr>
          <a:xfrm>
            <a:off x="4659629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22" name="object 2222"/>
          <p:cNvSpPr/>
          <p:nvPr/>
        </p:nvSpPr>
        <p:spPr>
          <a:xfrm>
            <a:off x="4716779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23" name="object 2223"/>
          <p:cNvSpPr/>
          <p:nvPr/>
        </p:nvSpPr>
        <p:spPr>
          <a:xfrm>
            <a:off x="4772660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24" name="object 2224"/>
          <p:cNvSpPr/>
          <p:nvPr/>
        </p:nvSpPr>
        <p:spPr>
          <a:xfrm>
            <a:off x="4829809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25" name="object 2225"/>
          <p:cNvSpPr/>
          <p:nvPr/>
        </p:nvSpPr>
        <p:spPr>
          <a:xfrm>
            <a:off x="4886959" y="4405629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779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26" name="object 2226"/>
          <p:cNvSpPr/>
          <p:nvPr/>
        </p:nvSpPr>
        <p:spPr>
          <a:xfrm>
            <a:off x="4942840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27" name="object 2227"/>
          <p:cNvSpPr/>
          <p:nvPr/>
        </p:nvSpPr>
        <p:spPr>
          <a:xfrm>
            <a:off x="4999990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28" name="object 2228"/>
          <p:cNvSpPr/>
          <p:nvPr/>
        </p:nvSpPr>
        <p:spPr>
          <a:xfrm>
            <a:off x="5055870" y="4405629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20319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29" name="object 2229"/>
          <p:cNvSpPr/>
          <p:nvPr/>
        </p:nvSpPr>
        <p:spPr>
          <a:xfrm>
            <a:off x="5113020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30" name="object 2230"/>
          <p:cNvSpPr/>
          <p:nvPr/>
        </p:nvSpPr>
        <p:spPr>
          <a:xfrm>
            <a:off x="5170170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31" name="object 2231"/>
          <p:cNvSpPr/>
          <p:nvPr/>
        </p:nvSpPr>
        <p:spPr>
          <a:xfrm>
            <a:off x="5226050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32" name="object 2232"/>
          <p:cNvSpPr/>
          <p:nvPr/>
        </p:nvSpPr>
        <p:spPr>
          <a:xfrm>
            <a:off x="5283200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33" name="object 2233"/>
          <p:cNvSpPr/>
          <p:nvPr/>
        </p:nvSpPr>
        <p:spPr>
          <a:xfrm>
            <a:off x="5340350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34" name="object 2234"/>
          <p:cNvSpPr/>
          <p:nvPr/>
        </p:nvSpPr>
        <p:spPr>
          <a:xfrm>
            <a:off x="5396229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35" name="object 2235"/>
          <p:cNvSpPr/>
          <p:nvPr/>
        </p:nvSpPr>
        <p:spPr>
          <a:xfrm>
            <a:off x="5453379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36" name="object 2236"/>
          <p:cNvSpPr/>
          <p:nvPr/>
        </p:nvSpPr>
        <p:spPr>
          <a:xfrm>
            <a:off x="5509259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37" name="object 2237"/>
          <p:cNvSpPr/>
          <p:nvPr/>
        </p:nvSpPr>
        <p:spPr>
          <a:xfrm>
            <a:off x="5566409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38" name="object 2238"/>
          <p:cNvSpPr/>
          <p:nvPr/>
        </p:nvSpPr>
        <p:spPr>
          <a:xfrm>
            <a:off x="5623559" y="4405629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779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39" name="object 2239"/>
          <p:cNvSpPr/>
          <p:nvPr/>
        </p:nvSpPr>
        <p:spPr>
          <a:xfrm>
            <a:off x="5679440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40" name="object 2240"/>
          <p:cNvSpPr/>
          <p:nvPr/>
        </p:nvSpPr>
        <p:spPr>
          <a:xfrm>
            <a:off x="5736590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41" name="object 2241"/>
          <p:cNvSpPr/>
          <p:nvPr/>
        </p:nvSpPr>
        <p:spPr>
          <a:xfrm>
            <a:off x="5793740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42" name="object 2242"/>
          <p:cNvSpPr/>
          <p:nvPr/>
        </p:nvSpPr>
        <p:spPr>
          <a:xfrm>
            <a:off x="5849620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43" name="object 2243"/>
          <p:cNvSpPr/>
          <p:nvPr/>
        </p:nvSpPr>
        <p:spPr>
          <a:xfrm>
            <a:off x="5906770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44" name="object 2244"/>
          <p:cNvSpPr/>
          <p:nvPr/>
        </p:nvSpPr>
        <p:spPr>
          <a:xfrm>
            <a:off x="5962650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45" name="object 2245"/>
          <p:cNvSpPr/>
          <p:nvPr/>
        </p:nvSpPr>
        <p:spPr>
          <a:xfrm>
            <a:off x="6019800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46" name="object 2246"/>
          <p:cNvSpPr/>
          <p:nvPr/>
        </p:nvSpPr>
        <p:spPr>
          <a:xfrm>
            <a:off x="6076950" y="4398645"/>
            <a:ext cx="17780" cy="13970"/>
          </a:xfrm>
          <a:custGeom>
            <a:avLst/>
            <a:gdLst/>
            <a:ahLst/>
            <a:cxnLst/>
            <a:rect l="l" t="t" r="r" b="b"/>
            <a:pathLst>
              <a:path w="17779" h="13970">
                <a:moveTo>
                  <a:pt x="0" y="13969"/>
                </a:moveTo>
                <a:lnTo>
                  <a:pt x="17779" y="13969"/>
                </a:lnTo>
                <a:lnTo>
                  <a:pt x="17779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BFB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47" name="object 2247"/>
          <p:cNvSpPr/>
          <p:nvPr/>
        </p:nvSpPr>
        <p:spPr>
          <a:xfrm>
            <a:off x="6132829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48" name="object 2248"/>
          <p:cNvSpPr/>
          <p:nvPr/>
        </p:nvSpPr>
        <p:spPr>
          <a:xfrm>
            <a:off x="6189979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49" name="object 2249"/>
          <p:cNvSpPr/>
          <p:nvPr/>
        </p:nvSpPr>
        <p:spPr>
          <a:xfrm>
            <a:off x="6245859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50" name="object 2250"/>
          <p:cNvSpPr/>
          <p:nvPr/>
        </p:nvSpPr>
        <p:spPr>
          <a:xfrm>
            <a:off x="6303009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51" name="object 2251"/>
          <p:cNvSpPr/>
          <p:nvPr/>
        </p:nvSpPr>
        <p:spPr>
          <a:xfrm>
            <a:off x="6360159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52" name="object 2252"/>
          <p:cNvSpPr/>
          <p:nvPr/>
        </p:nvSpPr>
        <p:spPr>
          <a:xfrm>
            <a:off x="6416040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53" name="object 2253"/>
          <p:cNvSpPr/>
          <p:nvPr/>
        </p:nvSpPr>
        <p:spPr>
          <a:xfrm>
            <a:off x="6473190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54" name="object 2254"/>
          <p:cNvSpPr/>
          <p:nvPr/>
        </p:nvSpPr>
        <p:spPr>
          <a:xfrm>
            <a:off x="6530340" y="4405629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78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55" name="object 2255"/>
          <p:cNvSpPr/>
          <p:nvPr/>
        </p:nvSpPr>
        <p:spPr>
          <a:xfrm>
            <a:off x="6586220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56" name="object 2256"/>
          <p:cNvSpPr/>
          <p:nvPr/>
        </p:nvSpPr>
        <p:spPr>
          <a:xfrm>
            <a:off x="6643370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57" name="object 2257"/>
          <p:cNvSpPr/>
          <p:nvPr/>
        </p:nvSpPr>
        <p:spPr>
          <a:xfrm>
            <a:off x="6699250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58" name="object 2258"/>
          <p:cNvSpPr/>
          <p:nvPr/>
        </p:nvSpPr>
        <p:spPr>
          <a:xfrm>
            <a:off x="6756400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59" name="object 2259"/>
          <p:cNvSpPr/>
          <p:nvPr/>
        </p:nvSpPr>
        <p:spPr>
          <a:xfrm>
            <a:off x="6813550" y="4405629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779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60" name="object 2260"/>
          <p:cNvSpPr/>
          <p:nvPr/>
        </p:nvSpPr>
        <p:spPr>
          <a:xfrm>
            <a:off x="6869429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61" name="object 2261"/>
          <p:cNvSpPr/>
          <p:nvPr/>
        </p:nvSpPr>
        <p:spPr>
          <a:xfrm>
            <a:off x="6926579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62" name="object 2262"/>
          <p:cNvSpPr/>
          <p:nvPr/>
        </p:nvSpPr>
        <p:spPr>
          <a:xfrm>
            <a:off x="6983729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63" name="object 2263"/>
          <p:cNvSpPr/>
          <p:nvPr/>
        </p:nvSpPr>
        <p:spPr>
          <a:xfrm>
            <a:off x="7039609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64" name="object 2264"/>
          <p:cNvSpPr/>
          <p:nvPr/>
        </p:nvSpPr>
        <p:spPr>
          <a:xfrm>
            <a:off x="7096759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65" name="object 2265"/>
          <p:cNvSpPr/>
          <p:nvPr/>
        </p:nvSpPr>
        <p:spPr>
          <a:xfrm>
            <a:off x="7152640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66" name="object 2266"/>
          <p:cNvSpPr/>
          <p:nvPr/>
        </p:nvSpPr>
        <p:spPr>
          <a:xfrm>
            <a:off x="7209790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67" name="object 2267"/>
          <p:cNvSpPr/>
          <p:nvPr/>
        </p:nvSpPr>
        <p:spPr>
          <a:xfrm>
            <a:off x="7266940" y="4405629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78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68" name="object 2268"/>
          <p:cNvSpPr/>
          <p:nvPr/>
        </p:nvSpPr>
        <p:spPr>
          <a:xfrm>
            <a:off x="7322820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69" name="object 2269"/>
          <p:cNvSpPr/>
          <p:nvPr/>
        </p:nvSpPr>
        <p:spPr>
          <a:xfrm>
            <a:off x="7379970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70" name="object 2270"/>
          <p:cNvSpPr/>
          <p:nvPr/>
        </p:nvSpPr>
        <p:spPr>
          <a:xfrm>
            <a:off x="7435850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71" name="object 2271"/>
          <p:cNvSpPr/>
          <p:nvPr/>
        </p:nvSpPr>
        <p:spPr>
          <a:xfrm>
            <a:off x="7493000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72" name="object 2272"/>
          <p:cNvSpPr/>
          <p:nvPr/>
        </p:nvSpPr>
        <p:spPr>
          <a:xfrm>
            <a:off x="7548879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73" name="object 2273"/>
          <p:cNvSpPr/>
          <p:nvPr/>
        </p:nvSpPr>
        <p:spPr>
          <a:xfrm>
            <a:off x="7606029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74" name="object 2274"/>
          <p:cNvSpPr/>
          <p:nvPr/>
        </p:nvSpPr>
        <p:spPr>
          <a:xfrm>
            <a:off x="7663179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75" name="object 2275"/>
          <p:cNvSpPr/>
          <p:nvPr/>
        </p:nvSpPr>
        <p:spPr>
          <a:xfrm>
            <a:off x="7720329" y="4405629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78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76" name="object 2276"/>
          <p:cNvSpPr/>
          <p:nvPr/>
        </p:nvSpPr>
        <p:spPr>
          <a:xfrm>
            <a:off x="7776209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77" name="object 2277"/>
          <p:cNvSpPr/>
          <p:nvPr/>
        </p:nvSpPr>
        <p:spPr>
          <a:xfrm>
            <a:off x="7833359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78" name="object 2278"/>
          <p:cNvSpPr/>
          <p:nvPr/>
        </p:nvSpPr>
        <p:spPr>
          <a:xfrm>
            <a:off x="7889240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79" name="object 2279"/>
          <p:cNvSpPr/>
          <p:nvPr/>
        </p:nvSpPr>
        <p:spPr>
          <a:xfrm>
            <a:off x="7946390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80" name="object 2280"/>
          <p:cNvSpPr/>
          <p:nvPr/>
        </p:nvSpPr>
        <p:spPr>
          <a:xfrm>
            <a:off x="8002270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81" name="object 2281"/>
          <p:cNvSpPr/>
          <p:nvPr/>
        </p:nvSpPr>
        <p:spPr>
          <a:xfrm>
            <a:off x="8059419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82" name="object 2282"/>
          <p:cNvSpPr/>
          <p:nvPr/>
        </p:nvSpPr>
        <p:spPr>
          <a:xfrm>
            <a:off x="8116569" y="4405629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779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83" name="object 2283"/>
          <p:cNvSpPr/>
          <p:nvPr/>
        </p:nvSpPr>
        <p:spPr>
          <a:xfrm>
            <a:off x="8172450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84" name="object 2284"/>
          <p:cNvSpPr/>
          <p:nvPr/>
        </p:nvSpPr>
        <p:spPr>
          <a:xfrm>
            <a:off x="8229600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85" name="object 2285"/>
          <p:cNvSpPr/>
          <p:nvPr/>
        </p:nvSpPr>
        <p:spPr>
          <a:xfrm>
            <a:off x="8286750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86" name="object 2286"/>
          <p:cNvSpPr/>
          <p:nvPr/>
        </p:nvSpPr>
        <p:spPr>
          <a:xfrm>
            <a:off x="8342630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87" name="object 2287"/>
          <p:cNvSpPr/>
          <p:nvPr/>
        </p:nvSpPr>
        <p:spPr>
          <a:xfrm>
            <a:off x="8399780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88" name="object 2288"/>
          <p:cNvSpPr/>
          <p:nvPr/>
        </p:nvSpPr>
        <p:spPr>
          <a:xfrm>
            <a:off x="8456930" y="4398645"/>
            <a:ext cx="17780" cy="13970"/>
          </a:xfrm>
          <a:custGeom>
            <a:avLst/>
            <a:gdLst/>
            <a:ahLst/>
            <a:cxnLst/>
            <a:rect l="l" t="t" r="r" b="b"/>
            <a:pathLst>
              <a:path w="17779" h="13970">
                <a:moveTo>
                  <a:pt x="0" y="13969"/>
                </a:moveTo>
                <a:lnTo>
                  <a:pt x="17779" y="13969"/>
                </a:lnTo>
                <a:lnTo>
                  <a:pt x="17779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BFB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89" name="object 2289"/>
          <p:cNvSpPr/>
          <p:nvPr/>
        </p:nvSpPr>
        <p:spPr>
          <a:xfrm>
            <a:off x="8512809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90" name="object 2290"/>
          <p:cNvSpPr/>
          <p:nvPr/>
        </p:nvSpPr>
        <p:spPr>
          <a:xfrm>
            <a:off x="8569959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91" name="object 2291"/>
          <p:cNvSpPr/>
          <p:nvPr/>
        </p:nvSpPr>
        <p:spPr>
          <a:xfrm>
            <a:off x="8625840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92" name="object 2292"/>
          <p:cNvSpPr/>
          <p:nvPr/>
        </p:nvSpPr>
        <p:spPr>
          <a:xfrm>
            <a:off x="8682990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93" name="object 2293"/>
          <p:cNvSpPr/>
          <p:nvPr/>
        </p:nvSpPr>
        <p:spPr>
          <a:xfrm>
            <a:off x="8738869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94" name="object 2294"/>
          <p:cNvSpPr/>
          <p:nvPr/>
        </p:nvSpPr>
        <p:spPr>
          <a:xfrm>
            <a:off x="8796019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95" name="object 2295"/>
          <p:cNvSpPr/>
          <p:nvPr/>
        </p:nvSpPr>
        <p:spPr>
          <a:xfrm>
            <a:off x="8853169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96" name="object 2296"/>
          <p:cNvSpPr/>
          <p:nvPr/>
        </p:nvSpPr>
        <p:spPr>
          <a:xfrm>
            <a:off x="8910319" y="4405629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779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97" name="object 2297"/>
          <p:cNvSpPr/>
          <p:nvPr/>
        </p:nvSpPr>
        <p:spPr>
          <a:xfrm>
            <a:off x="8966200" y="4405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98" name="object 2298"/>
          <p:cNvSpPr/>
          <p:nvPr/>
        </p:nvSpPr>
        <p:spPr>
          <a:xfrm>
            <a:off x="2677160" y="474472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0" y="6349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99" name="object 2299"/>
          <p:cNvSpPr/>
          <p:nvPr/>
        </p:nvSpPr>
        <p:spPr>
          <a:xfrm>
            <a:off x="2733039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00" name="object 2300"/>
          <p:cNvSpPr/>
          <p:nvPr/>
        </p:nvSpPr>
        <p:spPr>
          <a:xfrm>
            <a:off x="2790189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01" name="object 2301"/>
          <p:cNvSpPr/>
          <p:nvPr/>
        </p:nvSpPr>
        <p:spPr>
          <a:xfrm>
            <a:off x="2847339" y="4744720"/>
            <a:ext cx="17780" cy="0"/>
          </a:xfrm>
          <a:custGeom>
            <a:avLst/>
            <a:gdLst/>
            <a:ahLst/>
            <a:cxnLst/>
            <a:rect l="l" t="t" r="r" b="b"/>
            <a:pathLst>
              <a:path w="17780">
                <a:moveTo>
                  <a:pt x="0" y="0"/>
                </a:moveTo>
                <a:lnTo>
                  <a:pt x="17779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02" name="object 2302"/>
          <p:cNvSpPr/>
          <p:nvPr/>
        </p:nvSpPr>
        <p:spPr>
          <a:xfrm>
            <a:off x="2903219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03" name="object 2303"/>
          <p:cNvSpPr/>
          <p:nvPr/>
        </p:nvSpPr>
        <p:spPr>
          <a:xfrm>
            <a:off x="2960369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04" name="object 2304"/>
          <p:cNvSpPr/>
          <p:nvPr/>
        </p:nvSpPr>
        <p:spPr>
          <a:xfrm>
            <a:off x="3016250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05" name="object 2305"/>
          <p:cNvSpPr/>
          <p:nvPr/>
        </p:nvSpPr>
        <p:spPr>
          <a:xfrm>
            <a:off x="3073400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06" name="object 2306"/>
          <p:cNvSpPr/>
          <p:nvPr/>
        </p:nvSpPr>
        <p:spPr>
          <a:xfrm>
            <a:off x="3129280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07" name="object 2307"/>
          <p:cNvSpPr/>
          <p:nvPr/>
        </p:nvSpPr>
        <p:spPr>
          <a:xfrm>
            <a:off x="3186429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08" name="object 2308"/>
          <p:cNvSpPr/>
          <p:nvPr/>
        </p:nvSpPr>
        <p:spPr>
          <a:xfrm>
            <a:off x="3243579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09" name="object 2309"/>
          <p:cNvSpPr/>
          <p:nvPr/>
        </p:nvSpPr>
        <p:spPr>
          <a:xfrm>
            <a:off x="3300729" y="4744720"/>
            <a:ext cx="17780" cy="0"/>
          </a:xfrm>
          <a:custGeom>
            <a:avLst/>
            <a:gdLst/>
            <a:ahLst/>
            <a:cxnLst/>
            <a:rect l="l" t="t" r="r" b="b"/>
            <a:pathLst>
              <a:path w="17780">
                <a:moveTo>
                  <a:pt x="0" y="0"/>
                </a:moveTo>
                <a:lnTo>
                  <a:pt x="1778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10" name="object 2310"/>
          <p:cNvSpPr/>
          <p:nvPr/>
        </p:nvSpPr>
        <p:spPr>
          <a:xfrm>
            <a:off x="3356610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11" name="object 2311"/>
          <p:cNvSpPr/>
          <p:nvPr/>
        </p:nvSpPr>
        <p:spPr>
          <a:xfrm>
            <a:off x="3413760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12" name="object 2312"/>
          <p:cNvSpPr/>
          <p:nvPr/>
        </p:nvSpPr>
        <p:spPr>
          <a:xfrm>
            <a:off x="3469639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13" name="object 2313"/>
          <p:cNvSpPr/>
          <p:nvPr/>
        </p:nvSpPr>
        <p:spPr>
          <a:xfrm>
            <a:off x="3526789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14" name="object 2314"/>
          <p:cNvSpPr/>
          <p:nvPr/>
        </p:nvSpPr>
        <p:spPr>
          <a:xfrm>
            <a:off x="3582670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15" name="object 2315"/>
          <p:cNvSpPr/>
          <p:nvPr/>
        </p:nvSpPr>
        <p:spPr>
          <a:xfrm>
            <a:off x="3639820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16" name="object 2316"/>
          <p:cNvSpPr/>
          <p:nvPr/>
        </p:nvSpPr>
        <p:spPr>
          <a:xfrm>
            <a:off x="3696970" y="4744720"/>
            <a:ext cx="17780" cy="0"/>
          </a:xfrm>
          <a:custGeom>
            <a:avLst/>
            <a:gdLst/>
            <a:ahLst/>
            <a:cxnLst/>
            <a:rect l="l" t="t" r="r" b="b"/>
            <a:pathLst>
              <a:path w="17780">
                <a:moveTo>
                  <a:pt x="0" y="0"/>
                </a:moveTo>
                <a:lnTo>
                  <a:pt x="1778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17" name="object 2317"/>
          <p:cNvSpPr/>
          <p:nvPr/>
        </p:nvSpPr>
        <p:spPr>
          <a:xfrm>
            <a:off x="3752850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18" name="object 2318"/>
          <p:cNvSpPr/>
          <p:nvPr/>
        </p:nvSpPr>
        <p:spPr>
          <a:xfrm>
            <a:off x="3810000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19" name="object 2319"/>
          <p:cNvSpPr/>
          <p:nvPr/>
        </p:nvSpPr>
        <p:spPr>
          <a:xfrm>
            <a:off x="3867150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20" name="object 2320"/>
          <p:cNvSpPr/>
          <p:nvPr/>
        </p:nvSpPr>
        <p:spPr>
          <a:xfrm>
            <a:off x="3923029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21" name="object 2321"/>
          <p:cNvSpPr/>
          <p:nvPr/>
        </p:nvSpPr>
        <p:spPr>
          <a:xfrm>
            <a:off x="3980179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22" name="object 2322"/>
          <p:cNvSpPr/>
          <p:nvPr/>
        </p:nvSpPr>
        <p:spPr>
          <a:xfrm>
            <a:off x="4037329" y="4744720"/>
            <a:ext cx="17780" cy="0"/>
          </a:xfrm>
          <a:custGeom>
            <a:avLst/>
            <a:gdLst/>
            <a:ahLst/>
            <a:cxnLst/>
            <a:rect l="l" t="t" r="r" b="b"/>
            <a:pathLst>
              <a:path w="17780">
                <a:moveTo>
                  <a:pt x="0" y="0"/>
                </a:moveTo>
                <a:lnTo>
                  <a:pt x="1778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23" name="object 2323"/>
          <p:cNvSpPr/>
          <p:nvPr/>
        </p:nvSpPr>
        <p:spPr>
          <a:xfrm>
            <a:off x="4093210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24" name="object 2324"/>
          <p:cNvSpPr/>
          <p:nvPr/>
        </p:nvSpPr>
        <p:spPr>
          <a:xfrm>
            <a:off x="4150360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25" name="object 2325"/>
          <p:cNvSpPr/>
          <p:nvPr/>
        </p:nvSpPr>
        <p:spPr>
          <a:xfrm>
            <a:off x="4206239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26" name="object 2326"/>
          <p:cNvSpPr/>
          <p:nvPr/>
        </p:nvSpPr>
        <p:spPr>
          <a:xfrm>
            <a:off x="4263389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27" name="object 2327"/>
          <p:cNvSpPr/>
          <p:nvPr/>
        </p:nvSpPr>
        <p:spPr>
          <a:xfrm>
            <a:off x="4319270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28" name="object 2328"/>
          <p:cNvSpPr/>
          <p:nvPr/>
        </p:nvSpPr>
        <p:spPr>
          <a:xfrm>
            <a:off x="4376420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29" name="object 2329"/>
          <p:cNvSpPr/>
          <p:nvPr/>
        </p:nvSpPr>
        <p:spPr>
          <a:xfrm>
            <a:off x="4433570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30" name="object 2330"/>
          <p:cNvSpPr/>
          <p:nvPr/>
        </p:nvSpPr>
        <p:spPr>
          <a:xfrm>
            <a:off x="4490720" y="4744720"/>
            <a:ext cx="17780" cy="0"/>
          </a:xfrm>
          <a:custGeom>
            <a:avLst/>
            <a:gdLst/>
            <a:ahLst/>
            <a:cxnLst/>
            <a:rect l="l" t="t" r="r" b="b"/>
            <a:pathLst>
              <a:path w="17780">
                <a:moveTo>
                  <a:pt x="0" y="0"/>
                </a:moveTo>
                <a:lnTo>
                  <a:pt x="1778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31" name="object 2331"/>
          <p:cNvSpPr/>
          <p:nvPr/>
        </p:nvSpPr>
        <p:spPr>
          <a:xfrm>
            <a:off x="4546600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32" name="object 2332"/>
          <p:cNvSpPr/>
          <p:nvPr/>
        </p:nvSpPr>
        <p:spPr>
          <a:xfrm>
            <a:off x="4603750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33" name="object 2333"/>
          <p:cNvSpPr/>
          <p:nvPr/>
        </p:nvSpPr>
        <p:spPr>
          <a:xfrm>
            <a:off x="4659629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34" name="object 2334"/>
          <p:cNvSpPr/>
          <p:nvPr/>
        </p:nvSpPr>
        <p:spPr>
          <a:xfrm>
            <a:off x="4716779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35" name="object 2335"/>
          <p:cNvSpPr/>
          <p:nvPr/>
        </p:nvSpPr>
        <p:spPr>
          <a:xfrm>
            <a:off x="4772660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36" name="object 2336"/>
          <p:cNvSpPr/>
          <p:nvPr/>
        </p:nvSpPr>
        <p:spPr>
          <a:xfrm>
            <a:off x="4829809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37" name="object 2337"/>
          <p:cNvSpPr/>
          <p:nvPr/>
        </p:nvSpPr>
        <p:spPr>
          <a:xfrm>
            <a:off x="4886959" y="4744720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779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38" name="object 2338"/>
          <p:cNvSpPr/>
          <p:nvPr/>
        </p:nvSpPr>
        <p:spPr>
          <a:xfrm>
            <a:off x="4942840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39" name="object 2339"/>
          <p:cNvSpPr/>
          <p:nvPr/>
        </p:nvSpPr>
        <p:spPr>
          <a:xfrm>
            <a:off x="4999990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40" name="object 2340"/>
          <p:cNvSpPr/>
          <p:nvPr/>
        </p:nvSpPr>
        <p:spPr>
          <a:xfrm>
            <a:off x="5055870" y="474472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20319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41" name="object 2341"/>
          <p:cNvSpPr/>
          <p:nvPr/>
        </p:nvSpPr>
        <p:spPr>
          <a:xfrm>
            <a:off x="5113020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42" name="object 2342"/>
          <p:cNvSpPr/>
          <p:nvPr/>
        </p:nvSpPr>
        <p:spPr>
          <a:xfrm>
            <a:off x="5170170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43" name="object 2343"/>
          <p:cNvSpPr/>
          <p:nvPr/>
        </p:nvSpPr>
        <p:spPr>
          <a:xfrm>
            <a:off x="5226050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44" name="object 2344"/>
          <p:cNvSpPr/>
          <p:nvPr/>
        </p:nvSpPr>
        <p:spPr>
          <a:xfrm>
            <a:off x="5283200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45" name="object 2345"/>
          <p:cNvSpPr/>
          <p:nvPr/>
        </p:nvSpPr>
        <p:spPr>
          <a:xfrm>
            <a:off x="5340350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46" name="object 2346"/>
          <p:cNvSpPr/>
          <p:nvPr/>
        </p:nvSpPr>
        <p:spPr>
          <a:xfrm>
            <a:off x="5396229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47" name="object 2347"/>
          <p:cNvSpPr/>
          <p:nvPr/>
        </p:nvSpPr>
        <p:spPr>
          <a:xfrm>
            <a:off x="5453379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48" name="object 2348"/>
          <p:cNvSpPr/>
          <p:nvPr/>
        </p:nvSpPr>
        <p:spPr>
          <a:xfrm>
            <a:off x="5509259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49" name="object 2349"/>
          <p:cNvSpPr/>
          <p:nvPr/>
        </p:nvSpPr>
        <p:spPr>
          <a:xfrm>
            <a:off x="5566409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50" name="object 2350"/>
          <p:cNvSpPr/>
          <p:nvPr/>
        </p:nvSpPr>
        <p:spPr>
          <a:xfrm>
            <a:off x="5623559" y="4744720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779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51" name="object 2351"/>
          <p:cNvSpPr/>
          <p:nvPr/>
        </p:nvSpPr>
        <p:spPr>
          <a:xfrm>
            <a:off x="5679440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52" name="object 2352"/>
          <p:cNvSpPr/>
          <p:nvPr/>
        </p:nvSpPr>
        <p:spPr>
          <a:xfrm>
            <a:off x="5736590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53" name="object 2353"/>
          <p:cNvSpPr/>
          <p:nvPr/>
        </p:nvSpPr>
        <p:spPr>
          <a:xfrm>
            <a:off x="5793740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54" name="object 2354"/>
          <p:cNvSpPr/>
          <p:nvPr/>
        </p:nvSpPr>
        <p:spPr>
          <a:xfrm>
            <a:off x="5849620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55" name="object 2355"/>
          <p:cNvSpPr/>
          <p:nvPr/>
        </p:nvSpPr>
        <p:spPr>
          <a:xfrm>
            <a:off x="5906770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56" name="object 2356"/>
          <p:cNvSpPr/>
          <p:nvPr/>
        </p:nvSpPr>
        <p:spPr>
          <a:xfrm>
            <a:off x="5962650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57" name="object 2357"/>
          <p:cNvSpPr/>
          <p:nvPr/>
        </p:nvSpPr>
        <p:spPr>
          <a:xfrm>
            <a:off x="6019800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58" name="object 2358"/>
          <p:cNvSpPr/>
          <p:nvPr/>
        </p:nvSpPr>
        <p:spPr>
          <a:xfrm>
            <a:off x="6076950" y="4737734"/>
            <a:ext cx="17780" cy="13970"/>
          </a:xfrm>
          <a:custGeom>
            <a:avLst/>
            <a:gdLst/>
            <a:ahLst/>
            <a:cxnLst/>
            <a:rect l="l" t="t" r="r" b="b"/>
            <a:pathLst>
              <a:path w="17779" h="13970">
                <a:moveTo>
                  <a:pt x="0" y="13970"/>
                </a:moveTo>
                <a:lnTo>
                  <a:pt x="17779" y="13970"/>
                </a:lnTo>
                <a:lnTo>
                  <a:pt x="17779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BFB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59" name="object 2359"/>
          <p:cNvSpPr/>
          <p:nvPr/>
        </p:nvSpPr>
        <p:spPr>
          <a:xfrm>
            <a:off x="6132829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60" name="object 2360"/>
          <p:cNvSpPr/>
          <p:nvPr/>
        </p:nvSpPr>
        <p:spPr>
          <a:xfrm>
            <a:off x="6189979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61" name="object 2361"/>
          <p:cNvSpPr/>
          <p:nvPr/>
        </p:nvSpPr>
        <p:spPr>
          <a:xfrm>
            <a:off x="6245859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62" name="object 2362"/>
          <p:cNvSpPr/>
          <p:nvPr/>
        </p:nvSpPr>
        <p:spPr>
          <a:xfrm>
            <a:off x="6303009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63" name="object 2363"/>
          <p:cNvSpPr/>
          <p:nvPr/>
        </p:nvSpPr>
        <p:spPr>
          <a:xfrm>
            <a:off x="6360159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64" name="object 2364"/>
          <p:cNvSpPr/>
          <p:nvPr/>
        </p:nvSpPr>
        <p:spPr>
          <a:xfrm>
            <a:off x="6416040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65" name="object 2365"/>
          <p:cNvSpPr/>
          <p:nvPr/>
        </p:nvSpPr>
        <p:spPr>
          <a:xfrm>
            <a:off x="6473190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66" name="object 2366"/>
          <p:cNvSpPr/>
          <p:nvPr/>
        </p:nvSpPr>
        <p:spPr>
          <a:xfrm>
            <a:off x="6530340" y="4744720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78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67" name="object 2367"/>
          <p:cNvSpPr/>
          <p:nvPr/>
        </p:nvSpPr>
        <p:spPr>
          <a:xfrm>
            <a:off x="6586220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68" name="object 2368"/>
          <p:cNvSpPr/>
          <p:nvPr/>
        </p:nvSpPr>
        <p:spPr>
          <a:xfrm>
            <a:off x="6643370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69" name="object 2369"/>
          <p:cNvSpPr/>
          <p:nvPr/>
        </p:nvSpPr>
        <p:spPr>
          <a:xfrm>
            <a:off x="6699250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70" name="object 2370"/>
          <p:cNvSpPr/>
          <p:nvPr/>
        </p:nvSpPr>
        <p:spPr>
          <a:xfrm>
            <a:off x="6756400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71" name="object 2371"/>
          <p:cNvSpPr/>
          <p:nvPr/>
        </p:nvSpPr>
        <p:spPr>
          <a:xfrm>
            <a:off x="6813550" y="4744720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779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72" name="object 2372"/>
          <p:cNvSpPr/>
          <p:nvPr/>
        </p:nvSpPr>
        <p:spPr>
          <a:xfrm>
            <a:off x="6869429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73" name="object 2373"/>
          <p:cNvSpPr/>
          <p:nvPr/>
        </p:nvSpPr>
        <p:spPr>
          <a:xfrm>
            <a:off x="6926579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74" name="object 2374"/>
          <p:cNvSpPr/>
          <p:nvPr/>
        </p:nvSpPr>
        <p:spPr>
          <a:xfrm>
            <a:off x="6983729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75" name="object 2375"/>
          <p:cNvSpPr/>
          <p:nvPr/>
        </p:nvSpPr>
        <p:spPr>
          <a:xfrm>
            <a:off x="7039609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76" name="object 2376"/>
          <p:cNvSpPr/>
          <p:nvPr/>
        </p:nvSpPr>
        <p:spPr>
          <a:xfrm>
            <a:off x="7096759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77" name="object 2377"/>
          <p:cNvSpPr/>
          <p:nvPr/>
        </p:nvSpPr>
        <p:spPr>
          <a:xfrm>
            <a:off x="7152640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78" name="object 2378"/>
          <p:cNvSpPr/>
          <p:nvPr/>
        </p:nvSpPr>
        <p:spPr>
          <a:xfrm>
            <a:off x="7209790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79" name="object 2379"/>
          <p:cNvSpPr/>
          <p:nvPr/>
        </p:nvSpPr>
        <p:spPr>
          <a:xfrm>
            <a:off x="7266940" y="4744720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78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80" name="object 2380"/>
          <p:cNvSpPr/>
          <p:nvPr/>
        </p:nvSpPr>
        <p:spPr>
          <a:xfrm>
            <a:off x="7322820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81" name="object 2381"/>
          <p:cNvSpPr/>
          <p:nvPr/>
        </p:nvSpPr>
        <p:spPr>
          <a:xfrm>
            <a:off x="7379970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82" name="object 2382"/>
          <p:cNvSpPr/>
          <p:nvPr/>
        </p:nvSpPr>
        <p:spPr>
          <a:xfrm>
            <a:off x="7435850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83" name="object 2383"/>
          <p:cNvSpPr/>
          <p:nvPr/>
        </p:nvSpPr>
        <p:spPr>
          <a:xfrm>
            <a:off x="7493000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84" name="object 2384"/>
          <p:cNvSpPr/>
          <p:nvPr/>
        </p:nvSpPr>
        <p:spPr>
          <a:xfrm>
            <a:off x="7548879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85" name="object 2385"/>
          <p:cNvSpPr/>
          <p:nvPr/>
        </p:nvSpPr>
        <p:spPr>
          <a:xfrm>
            <a:off x="7606029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86" name="object 2386"/>
          <p:cNvSpPr/>
          <p:nvPr/>
        </p:nvSpPr>
        <p:spPr>
          <a:xfrm>
            <a:off x="7663179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87" name="object 2387"/>
          <p:cNvSpPr/>
          <p:nvPr/>
        </p:nvSpPr>
        <p:spPr>
          <a:xfrm>
            <a:off x="7720329" y="4744720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78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88" name="object 2388"/>
          <p:cNvSpPr/>
          <p:nvPr/>
        </p:nvSpPr>
        <p:spPr>
          <a:xfrm>
            <a:off x="7776209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89" name="object 2389"/>
          <p:cNvSpPr/>
          <p:nvPr/>
        </p:nvSpPr>
        <p:spPr>
          <a:xfrm>
            <a:off x="7833359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90" name="object 2390"/>
          <p:cNvSpPr/>
          <p:nvPr/>
        </p:nvSpPr>
        <p:spPr>
          <a:xfrm>
            <a:off x="7889240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91" name="object 2391"/>
          <p:cNvSpPr/>
          <p:nvPr/>
        </p:nvSpPr>
        <p:spPr>
          <a:xfrm>
            <a:off x="7946390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92" name="object 2392"/>
          <p:cNvSpPr/>
          <p:nvPr/>
        </p:nvSpPr>
        <p:spPr>
          <a:xfrm>
            <a:off x="8002270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93" name="object 2393"/>
          <p:cNvSpPr/>
          <p:nvPr/>
        </p:nvSpPr>
        <p:spPr>
          <a:xfrm>
            <a:off x="8059419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94" name="object 2394"/>
          <p:cNvSpPr/>
          <p:nvPr/>
        </p:nvSpPr>
        <p:spPr>
          <a:xfrm>
            <a:off x="8116569" y="4744720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779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95" name="object 2395"/>
          <p:cNvSpPr/>
          <p:nvPr/>
        </p:nvSpPr>
        <p:spPr>
          <a:xfrm>
            <a:off x="8172450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96" name="object 2396"/>
          <p:cNvSpPr/>
          <p:nvPr/>
        </p:nvSpPr>
        <p:spPr>
          <a:xfrm>
            <a:off x="8229600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97" name="object 2397"/>
          <p:cNvSpPr/>
          <p:nvPr/>
        </p:nvSpPr>
        <p:spPr>
          <a:xfrm>
            <a:off x="8286750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98" name="object 2398"/>
          <p:cNvSpPr/>
          <p:nvPr/>
        </p:nvSpPr>
        <p:spPr>
          <a:xfrm>
            <a:off x="8342630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99" name="object 2399"/>
          <p:cNvSpPr/>
          <p:nvPr/>
        </p:nvSpPr>
        <p:spPr>
          <a:xfrm>
            <a:off x="8399780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00" name="object 2400"/>
          <p:cNvSpPr/>
          <p:nvPr/>
        </p:nvSpPr>
        <p:spPr>
          <a:xfrm>
            <a:off x="8569959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01" name="object 2401"/>
          <p:cNvSpPr/>
          <p:nvPr/>
        </p:nvSpPr>
        <p:spPr>
          <a:xfrm>
            <a:off x="8625840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02" name="object 2402"/>
          <p:cNvSpPr/>
          <p:nvPr/>
        </p:nvSpPr>
        <p:spPr>
          <a:xfrm>
            <a:off x="8796019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03" name="object 2403"/>
          <p:cNvSpPr/>
          <p:nvPr/>
        </p:nvSpPr>
        <p:spPr>
          <a:xfrm>
            <a:off x="8853169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04" name="object 2404"/>
          <p:cNvSpPr/>
          <p:nvPr/>
        </p:nvSpPr>
        <p:spPr>
          <a:xfrm>
            <a:off x="8910319" y="4744720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779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05" name="object 2405"/>
          <p:cNvSpPr/>
          <p:nvPr/>
        </p:nvSpPr>
        <p:spPr>
          <a:xfrm>
            <a:off x="8966200" y="474472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06" name="object 2406"/>
          <p:cNvSpPr/>
          <p:nvPr/>
        </p:nvSpPr>
        <p:spPr>
          <a:xfrm>
            <a:off x="2677160" y="50965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-6984" y="635"/>
                </a:moveTo>
                <a:lnTo>
                  <a:pt x="26034" y="635"/>
                </a:lnTo>
              </a:path>
            </a:pathLst>
          </a:custGeom>
          <a:ln w="1524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07" name="object 2407"/>
          <p:cNvSpPr/>
          <p:nvPr/>
        </p:nvSpPr>
        <p:spPr>
          <a:xfrm>
            <a:off x="2733039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08" name="object 2408"/>
          <p:cNvSpPr/>
          <p:nvPr/>
        </p:nvSpPr>
        <p:spPr>
          <a:xfrm>
            <a:off x="2790189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09" name="object 2409"/>
          <p:cNvSpPr/>
          <p:nvPr/>
        </p:nvSpPr>
        <p:spPr>
          <a:xfrm>
            <a:off x="2847339" y="5096509"/>
            <a:ext cx="17780" cy="0"/>
          </a:xfrm>
          <a:custGeom>
            <a:avLst/>
            <a:gdLst/>
            <a:ahLst/>
            <a:cxnLst/>
            <a:rect l="l" t="t" r="r" b="b"/>
            <a:pathLst>
              <a:path w="17780">
                <a:moveTo>
                  <a:pt x="0" y="0"/>
                </a:moveTo>
                <a:lnTo>
                  <a:pt x="17779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10" name="object 2410"/>
          <p:cNvSpPr/>
          <p:nvPr/>
        </p:nvSpPr>
        <p:spPr>
          <a:xfrm>
            <a:off x="2903219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11" name="object 2411"/>
          <p:cNvSpPr/>
          <p:nvPr/>
        </p:nvSpPr>
        <p:spPr>
          <a:xfrm>
            <a:off x="2960369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12" name="object 2412"/>
          <p:cNvSpPr/>
          <p:nvPr/>
        </p:nvSpPr>
        <p:spPr>
          <a:xfrm>
            <a:off x="3016250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13" name="object 2413"/>
          <p:cNvSpPr/>
          <p:nvPr/>
        </p:nvSpPr>
        <p:spPr>
          <a:xfrm>
            <a:off x="3073400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14" name="object 2414"/>
          <p:cNvSpPr/>
          <p:nvPr/>
        </p:nvSpPr>
        <p:spPr>
          <a:xfrm>
            <a:off x="3129280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15" name="object 2415"/>
          <p:cNvSpPr/>
          <p:nvPr/>
        </p:nvSpPr>
        <p:spPr>
          <a:xfrm>
            <a:off x="3186429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16" name="object 2416"/>
          <p:cNvSpPr/>
          <p:nvPr/>
        </p:nvSpPr>
        <p:spPr>
          <a:xfrm>
            <a:off x="3243579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17" name="object 2417"/>
          <p:cNvSpPr/>
          <p:nvPr/>
        </p:nvSpPr>
        <p:spPr>
          <a:xfrm>
            <a:off x="3300729" y="5096509"/>
            <a:ext cx="17780" cy="0"/>
          </a:xfrm>
          <a:custGeom>
            <a:avLst/>
            <a:gdLst/>
            <a:ahLst/>
            <a:cxnLst/>
            <a:rect l="l" t="t" r="r" b="b"/>
            <a:pathLst>
              <a:path w="17780">
                <a:moveTo>
                  <a:pt x="0" y="0"/>
                </a:moveTo>
                <a:lnTo>
                  <a:pt x="1778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18" name="object 2418"/>
          <p:cNvSpPr/>
          <p:nvPr/>
        </p:nvSpPr>
        <p:spPr>
          <a:xfrm>
            <a:off x="3356610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19" name="object 2419"/>
          <p:cNvSpPr/>
          <p:nvPr/>
        </p:nvSpPr>
        <p:spPr>
          <a:xfrm>
            <a:off x="3413760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20" name="object 2420"/>
          <p:cNvSpPr/>
          <p:nvPr/>
        </p:nvSpPr>
        <p:spPr>
          <a:xfrm>
            <a:off x="3469639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21" name="object 2421"/>
          <p:cNvSpPr/>
          <p:nvPr/>
        </p:nvSpPr>
        <p:spPr>
          <a:xfrm>
            <a:off x="3526789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22" name="object 2422"/>
          <p:cNvSpPr/>
          <p:nvPr/>
        </p:nvSpPr>
        <p:spPr>
          <a:xfrm>
            <a:off x="3582670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23" name="object 2423"/>
          <p:cNvSpPr/>
          <p:nvPr/>
        </p:nvSpPr>
        <p:spPr>
          <a:xfrm>
            <a:off x="3639820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24" name="object 2424"/>
          <p:cNvSpPr/>
          <p:nvPr/>
        </p:nvSpPr>
        <p:spPr>
          <a:xfrm>
            <a:off x="3696970" y="5096509"/>
            <a:ext cx="17780" cy="0"/>
          </a:xfrm>
          <a:custGeom>
            <a:avLst/>
            <a:gdLst/>
            <a:ahLst/>
            <a:cxnLst/>
            <a:rect l="l" t="t" r="r" b="b"/>
            <a:pathLst>
              <a:path w="17780">
                <a:moveTo>
                  <a:pt x="0" y="0"/>
                </a:moveTo>
                <a:lnTo>
                  <a:pt x="1778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25" name="object 2425"/>
          <p:cNvSpPr/>
          <p:nvPr/>
        </p:nvSpPr>
        <p:spPr>
          <a:xfrm>
            <a:off x="3752850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26" name="object 2426"/>
          <p:cNvSpPr/>
          <p:nvPr/>
        </p:nvSpPr>
        <p:spPr>
          <a:xfrm>
            <a:off x="3810000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27" name="object 2427"/>
          <p:cNvSpPr/>
          <p:nvPr/>
        </p:nvSpPr>
        <p:spPr>
          <a:xfrm>
            <a:off x="3867150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28" name="object 2428"/>
          <p:cNvSpPr/>
          <p:nvPr/>
        </p:nvSpPr>
        <p:spPr>
          <a:xfrm>
            <a:off x="3923029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29" name="object 2429"/>
          <p:cNvSpPr/>
          <p:nvPr/>
        </p:nvSpPr>
        <p:spPr>
          <a:xfrm>
            <a:off x="3980179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30" name="object 2430"/>
          <p:cNvSpPr/>
          <p:nvPr/>
        </p:nvSpPr>
        <p:spPr>
          <a:xfrm>
            <a:off x="4037329" y="5096509"/>
            <a:ext cx="17780" cy="0"/>
          </a:xfrm>
          <a:custGeom>
            <a:avLst/>
            <a:gdLst/>
            <a:ahLst/>
            <a:cxnLst/>
            <a:rect l="l" t="t" r="r" b="b"/>
            <a:pathLst>
              <a:path w="17780">
                <a:moveTo>
                  <a:pt x="0" y="0"/>
                </a:moveTo>
                <a:lnTo>
                  <a:pt x="1778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31" name="object 2431"/>
          <p:cNvSpPr/>
          <p:nvPr/>
        </p:nvSpPr>
        <p:spPr>
          <a:xfrm>
            <a:off x="4093210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32" name="object 2432"/>
          <p:cNvSpPr/>
          <p:nvPr/>
        </p:nvSpPr>
        <p:spPr>
          <a:xfrm>
            <a:off x="4150360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33" name="object 2433"/>
          <p:cNvSpPr/>
          <p:nvPr/>
        </p:nvSpPr>
        <p:spPr>
          <a:xfrm>
            <a:off x="4206239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34" name="object 2434"/>
          <p:cNvSpPr/>
          <p:nvPr/>
        </p:nvSpPr>
        <p:spPr>
          <a:xfrm>
            <a:off x="4263389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35" name="object 2435"/>
          <p:cNvSpPr/>
          <p:nvPr/>
        </p:nvSpPr>
        <p:spPr>
          <a:xfrm>
            <a:off x="4319270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36" name="object 2436"/>
          <p:cNvSpPr/>
          <p:nvPr/>
        </p:nvSpPr>
        <p:spPr>
          <a:xfrm>
            <a:off x="4376420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37" name="object 2437"/>
          <p:cNvSpPr/>
          <p:nvPr/>
        </p:nvSpPr>
        <p:spPr>
          <a:xfrm>
            <a:off x="4433570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38" name="object 2438"/>
          <p:cNvSpPr/>
          <p:nvPr/>
        </p:nvSpPr>
        <p:spPr>
          <a:xfrm>
            <a:off x="4490720" y="5096509"/>
            <a:ext cx="17780" cy="0"/>
          </a:xfrm>
          <a:custGeom>
            <a:avLst/>
            <a:gdLst/>
            <a:ahLst/>
            <a:cxnLst/>
            <a:rect l="l" t="t" r="r" b="b"/>
            <a:pathLst>
              <a:path w="17780">
                <a:moveTo>
                  <a:pt x="0" y="0"/>
                </a:moveTo>
                <a:lnTo>
                  <a:pt x="1778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39" name="object 2439"/>
          <p:cNvSpPr/>
          <p:nvPr/>
        </p:nvSpPr>
        <p:spPr>
          <a:xfrm>
            <a:off x="4546600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40" name="object 2440"/>
          <p:cNvSpPr/>
          <p:nvPr/>
        </p:nvSpPr>
        <p:spPr>
          <a:xfrm>
            <a:off x="4603750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41" name="object 2441"/>
          <p:cNvSpPr/>
          <p:nvPr/>
        </p:nvSpPr>
        <p:spPr>
          <a:xfrm>
            <a:off x="4659629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42" name="object 2442"/>
          <p:cNvSpPr/>
          <p:nvPr/>
        </p:nvSpPr>
        <p:spPr>
          <a:xfrm>
            <a:off x="4716779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43" name="object 2443"/>
          <p:cNvSpPr/>
          <p:nvPr/>
        </p:nvSpPr>
        <p:spPr>
          <a:xfrm>
            <a:off x="4772660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44" name="object 2444"/>
          <p:cNvSpPr/>
          <p:nvPr/>
        </p:nvSpPr>
        <p:spPr>
          <a:xfrm>
            <a:off x="4829809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45" name="object 2445"/>
          <p:cNvSpPr/>
          <p:nvPr/>
        </p:nvSpPr>
        <p:spPr>
          <a:xfrm>
            <a:off x="4886959" y="5096509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779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46" name="object 2446"/>
          <p:cNvSpPr/>
          <p:nvPr/>
        </p:nvSpPr>
        <p:spPr>
          <a:xfrm>
            <a:off x="4942840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47" name="object 2447"/>
          <p:cNvSpPr/>
          <p:nvPr/>
        </p:nvSpPr>
        <p:spPr>
          <a:xfrm>
            <a:off x="4999990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48" name="object 2448"/>
          <p:cNvSpPr/>
          <p:nvPr/>
        </p:nvSpPr>
        <p:spPr>
          <a:xfrm>
            <a:off x="5055870" y="5096509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20319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49" name="object 2449"/>
          <p:cNvSpPr/>
          <p:nvPr/>
        </p:nvSpPr>
        <p:spPr>
          <a:xfrm>
            <a:off x="5113020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50" name="object 2450"/>
          <p:cNvSpPr/>
          <p:nvPr/>
        </p:nvSpPr>
        <p:spPr>
          <a:xfrm>
            <a:off x="5170170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51" name="object 2451"/>
          <p:cNvSpPr/>
          <p:nvPr/>
        </p:nvSpPr>
        <p:spPr>
          <a:xfrm>
            <a:off x="5226050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52" name="object 2452"/>
          <p:cNvSpPr/>
          <p:nvPr/>
        </p:nvSpPr>
        <p:spPr>
          <a:xfrm>
            <a:off x="5283200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53" name="object 2453"/>
          <p:cNvSpPr/>
          <p:nvPr/>
        </p:nvSpPr>
        <p:spPr>
          <a:xfrm>
            <a:off x="5340350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54" name="object 2454"/>
          <p:cNvSpPr/>
          <p:nvPr/>
        </p:nvSpPr>
        <p:spPr>
          <a:xfrm>
            <a:off x="5396229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55" name="object 2455"/>
          <p:cNvSpPr/>
          <p:nvPr/>
        </p:nvSpPr>
        <p:spPr>
          <a:xfrm>
            <a:off x="5453379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56" name="object 2456"/>
          <p:cNvSpPr/>
          <p:nvPr/>
        </p:nvSpPr>
        <p:spPr>
          <a:xfrm>
            <a:off x="5509259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57" name="object 2457"/>
          <p:cNvSpPr/>
          <p:nvPr/>
        </p:nvSpPr>
        <p:spPr>
          <a:xfrm>
            <a:off x="5566409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58" name="object 2458"/>
          <p:cNvSpPr/>
          <p:nvPr/>
        </p:nvSpPr>
        <p:spPr>
          <a:xfrm>
            <a:off x="5623559" y="5096509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779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59" name="object 2459"/>
          <p:cNvSpPr/>
          <p:nvPr/>
        </p:nvSpPr>
        <p:spPr>
          <a:xfrm>
            <a:off x="5679440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60" name="object 2460"/>
          <p:cNvSpPr/>
          <p:nvPr/>
        </p:nvSpPr>
        <p:spPr>
          <a:xfrm>
            <a:off x="5736590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61" name="object 2461"/>
          <p:cNvSpPr/>
          <p:nvPr/>
        </p:nvSpPr>
        <p:spPr>
          <a:xfrm>
            <a:off x="5793740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62" name="object 2462"/>
          <p:cNvSpPr/>
          <p:nvPr/>
        </p:nvSpPr>
        <p:spPr>
          <a:xfrm>
            <a:off x="5849620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63" name="object 2463"/>
          <p:cNvSpPr/>
          <p:nvPr/>
        </p:nvSpPr>
        <p:spPr>
          <a:xfrm>
            <a:off x="5906770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64" name="object 2464"/>
          <p:cNvSpPr/>
          <p:nvPr/>
        </p:nvSpPr>
        <p:spPr>
          <a:xfrm>
            <a:off x="5962650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65" name="object 2465"/>
          <p:cNvSpPr/>
          <p:nvPr/>
        </p:nvSpPr>
        <p:spPr>
          <a:xfrm>
            <a:off x="6019800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66" name="object 2466"/>
          <p:cNvSpPr/>
          <p:nvPr/>
        </p:nvSpPr>
        <p:spPr>
          <a:xfrm>
            <a:off x="6076950" y="5089525"/>
            <a:ext cx="17780" cy="13970"/>
          </a:xfrm>
          <a:custGeom>
            <a:avLst/>
            <a:gdLst/>
            <a:ahLst/>
            <a:cxnLst/>
            <a:rect l="l" t="t" r="r" b="b"/>
            <a:pathLst>
              <a:path w="17779" h="13970">
                <a:moveTo>
                  <a:pt x="0" y="13970"/>
                </a:moveTo>
                <a:lnTo>
                  <a:pt x="17779" y="13970"/>
                </a:lnTo>
                <a:lnTo>
                  <a:pt x="17779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BFB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67" name="object 2467"/>
          <p:cNvSpPr/>
          <p:nvPr/>
        </p:nvSpPr>
        <p:spPr>
          <a:xfrm>
            <a:off x="6132829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68" name="object 2468"/>
          <p:cNvSpPr/>
          <p:nvPr/>
        </p:nvSpPr>
        <p:spPr>
          <a:xfrm>
            <a:off x="6189979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69" name="object 2469"/>
          <p:cNvSpPr/>
          <p:nvPr/>
        </p:nvSpPr>
        <p:spPr>
          <a:xfrm>
            <a:off x="6245859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70" name="object 2470"/>
          <p:cNvSpPr/>
          <p:nvPr/>
        </p:nvSpPr>
        <p:spPr>
          <a:xfrm>
            <a:off x="6303009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71" name="object 2471"/>
          <p:cNvSpPr/>
          <p:nvPr/>
        </p:nvSpPr>
        <p:spPr>
          <a:xfrm>
            <a:off x="6360159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72" name="object 2472"/>
          <p:cNvSpPr/>
          <p:nvPr/>
        </p:nvSpPr>
        <p:spPr>
          <a:xfrm>
            <a:off x="6416040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73" name="object 2473"/>
          <p:cNvSpPr/>
          <p:nvPr/>
        </p:nvSpPr>
        <p:spPr>
          <a:xfrm>
            <a:off x="6473190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74" name="object 2474"/>
          <p:cNvSpPr/>
          <p:nvPr/>
        </p:nvSpPr>
        <p:spPr>
          <a:xfrm>
            <a:off x="6530340" y="5096509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78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75" name="object 2475"/>
          <p:cNvSpPr/>
          <p:nvPr/>
        </p:nvSpPr>
        <p:spPr>
          <a:xfrm>
            <a:off x="6586220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76" name="object 2476"/>
          <p:cNvSpPr/>
          <p:nvPr/>
        </p:nvSpPr>
        <p:spPr>
          <a:xfrm>
            <a:off x="6643370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77" name="object 2477"/>
          <p:cNvSpPr/>
          <p:nvPr/>
        </p:nvSpPr>
        <p:spPr>
          <a:xfrm>
            <a:off x="6699250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78" name="object 2478"/>
          <p:cNvSpPr/>
          <p:nvPr/>
        </p:nvSpPr>
        <p:spPr>
          <a:xfrm>
            <a:off x="6756400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79" name="object 2479"/>
          <p:cNvSpPr/>
          <p:nvPr/>
        </p:nvSpPr>
        <p:spPr>
          <a:xfrm>
            <a:off x="6813550" y="5096509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779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80" name="object 2480"/>
          <p:cNvSpPr/>
          <p:nvPr/>
        </p:nvSpPr>
        <p:spPr>
          <a:xfrm>
            <a:off x="6869429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81" name="object 2481"/>
          <p:cNvSpPr/>
          <p:nvPr/>
        </p:nvSpPr>
        <p:spPr>
          <a:xfrm>
            <a:off x="6926579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82" name="object 2482"/>
          <p:cNvSpPr/>
          <p:nvPr/>
        </p:nvSpPr>
        <p:spPr>
          <a:xfrm>
            <a:off x="6983729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83" name="object 2483"/>
          <p:cNvSpPr/>
          <p:nvPr/>
        </p:nvSpPr>
        <p:spPr>
          <a:xfrm>
            <a:off x="7039609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84" name="object 2484"/>
          <p:cNvSpPr/>
          <p:nvPr/>
        </p:nvSpPr>
        <p:spPr>
          <a:xfrm>
            <a:off x="7096759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85" name="object 2485"/>
          <p:cNvSpPr/>
          <p:nvPr/>
        </p:nvSpPr>
        <p:spPr>
          <a:xfrm>
            <a:off x="7152640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86" name="object 2486"/>
          <p:cNvSpPr/>
          <p:nvPr/>
        </p:nvSpPr>
        <p:spPr>
          <a:xfrm>
            <a:off x="7209790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87" name="object 2487"/>
          <p:cNvSpPr/>
          <p:nvPr/>
        </p:nvSpPr>
        <p:spPr>
          <a:xfrm>
            <a:off x="7266940" y="5096509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78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88" name="object 2488"/>
          <p:cNvSpPr/>
          <p:nvPr/>
        </p:nvSpPr>
        <p:spPr>
          <a:xfrm>
            <a:off x="7322820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89" name="object 2489"/>
          <p:cNvSpPr/>
          <p:nvPr/>
        </p:nvSpPr>
        <p:spPr>
          <a:xfrm>
            <a:off x="7379970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90" name="object 2490"/>
          <p:cNvSpPr/>
          <p:nvPr/>
        </p:nvSpPr>
        <p:spPr>
          <a:xfrm>
            <a:off x="7435850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91" name="object 2491"/>
          <p:cNvSpPr/>
          <p:nvPr/>
        </p:nvSpPr>
        <p:spPr>
          <a:xfrm>
            <a:off x="7493000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92" name="object 2492"/>
          <p:cNvSpPr/>
          <p:nvPr/>
        </p:nvSpPr>
        <p:spPr>
          <a:xfrm>
            <a:off x="7548879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93" name="object 2493"/>
          <p:cNvSpPr/>
          <p:nvPr/>
        </p:nvSpPr>
        <p:spPr>
          <a:xfrm>
            <a:off x="7606029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94" name="object 2494"/>
          <p:cNvSpPr/>
          <p:nvPr/>
        </p:nvSpPr>
        <p:spPr>
          <a:xfrm>
            <a:off x="7663179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95" name="object 2495"/>
          <p:cNvSpPr/>
          <p:nvPr/>
        </p:nvSpPr>
        <p:spPr>
          <a:xfrm>
            <a:off x="7720329" y="5096509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78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96" name="object 2496"/>
          <p:cNvSpPr/>
          <p:nvPr/>
        </p:nvSpPr>
        <p:spPr>
          <a:xfrm>
            <a:off x="7776209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97" name="object 2497"/>
          <p:cNvSpPr/>
          <p:nvPr/>
        </p:nvSpPr>
        <p:spPr>
          <a:xfrm>
            <a:off x="7833359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98" name="object 2498"/>
          <p:cNvSpPr/>
          <p:nvPr/>
        </p:nvSpPr>
        <p:spPr>
          <a:xfrm>
            <a:off x="7889240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99" name="object 2499"/>
          <p:cNvSpPr/>
          <p:nvPr/>
        </p:nvSpPr>
        <p:spPr>
          <a:xfrm>
            <a:off x="7946390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00" name="object 2500"/>
          <p:cNvSpPr/>
          <p:nvPr/>
        </p:nvSpPr>
        <p:spPr>
          <a:xfrm>
            <a:off x="8002270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01" name="object 2501"/>
          <p:cNvSpPr/>
          <p:nvPr/>
        </p:nvSpPr>
        <p:spPr>
          <a:xfrm>
            <a:off x="8059419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02" name="object 2502"/>
          <p:cNvSpPr/>
          <p:nvPr/>
        </p:nvSpPr>
        <p:spPr>
          <a:xfrm>
            <a:off x="8116569" y="5096509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779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03" name="object 2503"/>
          <p:cNvSpPr/>
          <p:nvPr/>
        </p:nvSpPr>
        <p:spPr>
          <a:xfrm>
            <a:off x="8172450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04" name="object 2504"/>
          <p:cNvSpPr/>
          <p:nvPr/>
        </p:nvSpPr>
        <p:spPr>
          <a:xfrm>
            <a:off x="8229600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05" name="object 2505"/>
          <p:cNvSpPr/>
          <p:nvPr/>
        </p:nvSpPr>
        <p:spPr>
          <a:xfrm>
            <a:off x="8286750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06" name="object 2506"/>
          <p:cNvSpPr/>
          <p:nvPr/>
        </p:nvSpPr>
        <p:spPr>
          <a:xfrm>
            <a:off x="8342630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07" name="object 2507"/>
          <p:cNvSpPr/>
          <p:nvPr/>
        </p:nvSpPr>
        <p:spPr>
          <a:xfrm>
            <a:off x="8399780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08" name="object 2508"/>
          <p:cNvSpPr/>
          <p:nvPr/>
        </p:nvSpPr>
        <p:spPr>
          <a:xfrm>
            <a:off x="8456930" y="5089525"/>
            <a:ext cx="17780" cy="13970"/>
          </a:xfrm>
          <a:custGeom>
            <a:avLst/>
            <a:gdLst/>
            <a:ahLst/>
            <a:cxnLst/>
            <a:rect l="l" t="t" r="r" b="b"/>
            <a:pathLst>
              <a:path w="17779" h="13970">
                <a:moveTo>
                  <a:pt x="0" y="13970"/>
                </a:moveTo>
                <a:lnTo>
                  <a:pt x="17779" y="13970"/>
                </a:lnTo>
                <a:lnTo>
                  <a:pt x="17779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BFB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09" name="object 2509"/>
          <p:cNvSpPr/>
          <p:nvPr/>
        </p:nvSpPr>
        <p:spPr>
          <a:xfrm>
            <a:off x="8512809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10" name="object 2510"/>
          <p:cNvSpPr/>
          <p:nvPr/>
        </p:nvSpPr>
        <p:spPr>
          <a:xfrm>
            <a:off x="8569959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11" name="object 2511"/>
          <p:cNvSpPr/>
          <p:nvPr/>
        </p:nvSpPr>
        <p:spPr>
          <a:xfrm>
            <a:off x="8625840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12" name="object 2512"/>
          <p:cNvSpPr/>
          <p:nvPr/>
        </p:nvSpPr>
        <p:spPr>
          <a:xfrm>
            <a:off x="8682990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13" name="object 2513"/>
          <p:cNvSpPr/>
          <p:nvPr/>
        </p:nvSpPr>
        <p:spPr>
          <a:xfrm>
            <a:off x="8738869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14" name="object 2514"/>
          <p:cNvSpPr/>
          <p:nvPr/>
        </p:nvSpPr>
        <p:spPr>
          <a:xfrm>
            <a:off x="8796019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15" name="object 2515"/>
          <p:cNvSpPr/>
          <p:nvPr/>
        </p:nvSpPr>
        <p:spPr>
          <a:xfrm>
            <a:off x="8853169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16" name="object 2516"/>
          <p:cNvSpPr/>
          <p:nvPr/>
        </p:nvSpPr>
        <p:spPr>
          <a:xfrm>
            <a:off x="8910319" y="5096509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779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17" name="object 2517"/>
          <p:cNvSpPr/>
          <p:nvPr/>
        </p:nvSpPr>
        <p:spPr>
          <a:xfrm>
            <a:off x="8966200" y="50965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18" name="object 2518"/>
          <p:cNvSpPr/>
          <p:nvPr/>
        </p:nvSpPr>
        <p:spPr>
          <a:xfrm>
            <a:off x="2677160" y="544449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0" y="0"/>
                </a:moveTo>
                <a:lnTo>
                  <a:pt x="19050" y="508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19" name="object 2519"/>
          <p:cNvSpPr/>
          <p:nvPr/>
        </p:nvSpPr>
        <p:spPr>
          <a:xfrm>
            <a:off x="2733039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20" name="object 2520"/>
          <p:cNvSpPr/>
          <p:nvPr/>
        </p:nvSpPr>
        <p:spPr>
          <a:xfrm>
            <a:off x="2790189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21" name="object 2521"/>
          <p:cNvSpPr/>
          <p:nvPr/>
        </p:nvSpPr>
        <p:spPr>
          <a:xfrm>
            <a:off x="2847339" y="5449570"/>
            <a:ext cx="17780" cy="0"/>
          </a:xfrm>
          <a:custGeom>
            <a:avLst/>
            <a:gdLst/>
            <a:ahLst/>
            <a:cxnLst/>
            <a:rect l="l" t="t" r="r" b="b"/>
            <a:pathLst>
              <a:path w="17780">
                <a:moveTo>
                  <a:pt x="0" y="0"/>
                </a:moveTo>
                <a:lnTo>
                  <a:pt x="17779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22" name="object 2522"/>
          <p:cNvSpPr/>
          <p:nvPr/>
        </p:nvSpPr>
        <p:spPr>
          <a:xfrm>
            <a:off x="2903219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23" name="object 2523"/>
          <p:cNvSpPr/>
          <p:nvPr/>
        </p:nvSpPr>
        <p:spPr>
          <a:xfrm>
            <a:off x="2960369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24" name="object 2524"/>
          <p:cNvSpPr/>
          <p:nvPr/>
        </p:nvSpPr>
        <p:spPr>
          <a:xfrm>
            <a:off x="3016250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25" name="object 2525"/>
          <p:cNvSpPr/>
          <p:nvPr/>
        </p:nvSpPr>
        <p:spPr>
          <a:xfrm>
            <a:off x="3073400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26" name="object 2526"/>
          <p:cNvSpPr/>
          <p:nvPr/>
        </p:nvSpPr>
        <p:spPr>
          <a:xfrm>
            <a:off x="3129280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27" name="object 2527"/>
          <p:cNvSpPr/>
          <p:nvPr/>
        </p:nvSpPr>
        <p:spPr>
          <a:xfrm>
            <a:off x="3186429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28" name="object 2528"/>
          <p:cNvSpPr/>
          <p:nvPr/>
        </p:nvSpPr>
        <p:spPr>
          <a:xfrm>
            <a:off x="3243579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29" name="object 2529"/>
          <p:cNvSpPr/>
          <p:nvPr/>
        </p:nvSpPr>
        <p:spPr>
          <a:xfrm>
            <a:off x="3300729" y="5449570"/>
            <a:ext cx="17780" cy="0"/>
          </a:xfrm>
          <a:custGeom>
            <a:avLst/>
            <a:gdLst/>
            <a:ahLst/>
            <a:cxnLst/>
            <a:rect l="l" t="t" r="r" b="b"/>
            <a:pathLst>
              <a:path w="17780">
                <a:moveTo>
                  <a:pt x="0" y="0"/>
                </a:moveTo>
                <a:lnTo>
                  <a:pt x="1778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30" name="object 2530"/>
          <p:cNvSpPr/>
          <p:nvPr/>
        </p:nvSpPr>
        <p:spPr>
          <a:xfrm>
            <a:off x="3356610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31" name="object 2531"/>
          <p:cNvSpPr/>
          <p:nvPr/>
        </p:nvSpPr>
        <p:spPr>
          <a:xfrm>
            <a:off x="3413760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32" name="object 2532"/>
          <p:cNvSpPr/>
          <p:nvPr/>
        </p:nvSpPr>
        <p:spPr>
          <a:xfrm>
            <a:off x="3469639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33" name="object 2533"/>
          <p:cNvSpPr/>
          <p:nvPr/>
        </p:nvSpPr>
        <p:spPr>
          <a:xfrm>
            <a:off x="3526789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34" name="object 2534"/>
          <p:cNvSpPr/>
          <p:nvPr/>
        </p:nvSpPr>
        <p:spPr>
          <a:xfrm>
            <a:off x="3582670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35" name="object 2535"/>
          <p:cNvSpPr/>
          <p:nvPr/>
        </p:nvSpPr>
        <p:spPr>
          <a:xfrm>
            <a:off x="3639820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36" name="object 2536"/>
          <p:cNvSpPr/>
          <p:nvPr/>
        </p:nvSpPr>
        <p:spPr>
          <a:xfrm>
            <a:off x="3696970" y="5449570"/>
            <a:ext cx="17780" cy="0"/>
          </a:xfrm>
          <a:custGeom>
            <a:avLst/>
            <a:gdLst/>
            <a:ahLst/>
            <a:cxnLst/>
            <a:rect l="l" t="t" r="r" b="b"/>
            <a:pathLst>
              <a:path w="17780">
                <a:moveTo>
                  <a:pt x="0" y="0"/>
                </a:moveTo>
                <a:lnTo>
                  <a:pt x="1778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37" name="object 2537"/>
          <p:cNvSpPr/>
          <p:nvPr/>
        </p:nvSpPr>
        <p:spPr>
          <a:xfrm>
            <a:off x="3752850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38" name="object 2538"/>
          <p:cNvSpPr/>
          <p:nvPr/>
        </p:nvSpPr>
        <p:spPr>
          <a:xfrm>
            <a:off x="3810000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39" name="object 2539"/>
          <p:cNvSpPr/>
          <p:nvPr/>
        </p:nvSpPr>
        <p:spPr>
          <a:xfrm>
            <a:off x="3867150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40" name="object 2540"/>
          <p:cNvSpPr/>
          <p:nvPr/>
        </p:nvSpPr>
        <p:spPr>
          <a:xfrm>
            <a:off x="3923029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41" name="object 2541"/>
          <p:cNvSpPr/>
          <p:nvPr/>
        </p:nvSpPr>
        <p:spPr>
          <a:xfrm>
            <a:off x="3980179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42" name="object 2542"/>
          <p:cNvSpPr/>
          <p:nvPr/>
        </p:nvSpPr>
        <p:spPr>
          <a:xfrm>
            <a:off x="4037329" y="5449570"/>
            <a:ext cx="17780" cy="0"/>
          </a:xfrm>
          <a:custGeom>
            <a:avLst/>
            <a:gdLst/>
            <a:ahLst/>
            <a:cxnLst/>
            <a:rect l="l" t="t" r="r" b="b"/>
            <a:pathLst>
              <a:path w="17780">
                <a:moveTo>
                  <a:pt x="0" y="0"/>
                </a:moveTo>
                <a:lnTo>
                  <a:pt x="1778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43" name="object 2543"/>
          <p:cNvSpPr/>
          <p:nvPr/>
        </p:nvSpPr>
        <p:spPr>
          <a:xfrm>
            <a:off x="4093210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44" name="object 2544"/>
          <p:cNvSpPr/>
          <p:nvPr/>
        </p:nvSpPr>
        <p:spPr>
          <a:xfrm>
            <a:off x="4150360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45" name="object 2545"/>
          <p:cNvSpPr/>
          <p:nvPr/>
        </p:nvSpPr>
        <p:spPr>
          <a:xfrm>
            <a:off x="4206239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46" name="object 2546"/>
          <p:cNvSpPr/>
          <p:nvPr/>
        </p:nvSpPr>
        <p:spPr>
          <a:xfrm>
            <a:off x="4263389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47" name="object 2547"/>
          <p:cNvSpPr/>
          <p:nvPr/>
        </p:nvSpPr>
        <p:spPr>
          <a:xfrm>
            <a:off x="4319270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48" name="object 2548"/>
          <p:cNvSpPr/>
          <p:nvPr/>
        </p:nvSpPr>
        <p:spPr>
          <a:xfrm>
            <a:off x="4376420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49" name="object 2549"/>
          <p:cNvSpPr/>
          <p:nvPr/>
        </p:nvSpPr>
        <p:spPr>
          <a:xfrm>
            <a:off x="4433570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50" name="object 2550"/>
          <p:cNvSpPr/>
          <p:nvPr/>
        </p:nvSpPr>
        <p:spPr>
          <a:xfrm>
            <a:off x="4490720" y="5449570"/>
            <a:ext cx="17780" cy="0"/>
          </a:xfrm>
          <a:custGeom>
            <a:avLst/>
            <a:gdLst/>
            <a:ahLst/>
            <a:cxnLst/>
            <a:rect l="l" t="t" r="r" b="b"/>
            <a:pathLst>
              <a:path w="17780">
                <a:moveTo>
                  <a:pt x="0" y="0"/>
                </a:moveTo>
                <a:lnTo>
                  <a:pt x="1778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51" name="object 2551"/>
          <p:cNvSpPr/>
          <p:nvPr/>
        </p:nvSpPr>
        <p:spPr>
          <a:xfrm>
            <a:off x="4546600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52" name="object 2552"/>
          <p:cNvSpPr/>
          <p:nvPr/>
        </p:nvSpPr>
        <p:spPr>
          <a:xfrm>
            <a:off x="4603750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53" name="object 2553"/>
          <p:cNvSpPr/>
          <p:nvPr/>
        </p:nvSpPr>
        <p:spPr>
          <a:xfrm>
            <a:off x="4659629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54" name="object 2554"/>
          <p:cNvSpPr/>
          <p:nvPr/>
        </p:nvSpPr>
        <p:spPr>
          <a:xfrm>
            <a:off x="4716779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55" name="object 2555"/>
          <p:cNvSpPr/>
          <p:nvPr/>
        </p:nvSpPr>
        <p:spPr>
          <a:xfrm>
            <a:off x="4772660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56" name="object 2556"/>
          <p:cNvSpPr/>
          <p:nvPr/>
        </p:nvSpPr>
        <p:spPr>
          <a:xfrm>
            <a:off x="4829809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57" name="object 2557"/>
          <p:cNvSpPr/>
          <p:nvPr/>
        </p:nvSpPr>
        <p:spPr>
          <a:xfrm>
            <a:off x="4886959" y="5449570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779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58" name="object 2558"/>
          <p:cNvSpPr/>
          <p:nvPr/>
        </p:nvSpPr>
        <p:spPr>
          <a:xfrm>
            <a:off x="4942840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59" name="object 2559"/>
          <p:cNvSpPr/>
          <p:nvPr/>
        </p:nvSpPr>
        <p:spPr>
          <a:xfrm>
            <a:off x="4999990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60" name="object 2560"/>
          <p:cNvSpPr/>
          <p:nvPr/>
        </p:nvSpPr>
        <p:spPr>
          <a:xfrm>
            <a:off x="5055870" y="544957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20319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61" name="object 2561"/>
          <p:cNvSpPr/>
          <p:nvPr/>
        </p:nvSpPr>
        <p:spPr>
          <a:xfrm>
            <a:off x="5113020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62" name="object 2562"/>
          <p:cNvSpPr/>
          <p:nvPr/>
        </p:nvSpPr>
        <p:spPr>
          <a:xfrm>
            <a:off x="5170170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63" name="object 2563"/>
          <p:cNvSpPr/>
          <p:nvPr/>
        </p:nvSpPr>
        <p:spPr>
          <a:xfrm>
            <a:off x="5226050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64" name="object 2564"/>
          <p:cNvSpPr/>
          <p:nvPr/>
        </p:nvSpPr>
        <p:spPr>
          <a:xfrm>
            <a:off x="5283200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65" name="object 2565"/>
          <p:cNvSpPr/>
          <p:nvPr/>
        </p:nvSpPr>
        <p:spPr>
          <a:xfrm>
            <a:off x="5340350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66" name="object 2566"/>
          <p:cNvSpPr/>
          <p:nvPr/>
        </p:nvSpPr>
        <p:spPr>
          <a:xfrm>
            <a:off x="5396229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67" name="object 2567"/>
          <p:cNvSpPr/>
          <p:nvPr/>
        </p:nvSpPr>
        <p:spPr>
          <a:xfrm>
            <a:off x="5453379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68" name="object 2568"/>
          <p:cNvSpPr/>
          <p:nvPr/>
        </p:nvSpPr>
        <p:spPr>
          <a:xfrm>
            <a:off x="5509259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69" name="object 2569"/>
          <p:cNvSpPr/>
          <p:nvPr/>
        </p:nvSpPr>
        <p:spPr>
          <a:xfrm>
            <a:off x="5566409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70" name="object 2570"/>
          <p:cNvSpPr/>
          <p:nvPr/>
        </p:nvSpPr>
        <p:spPr>
          <a:xfrm>
            <a:off x="5623559" y="5449570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779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71" name="object 2571"/>
          <p:cNvSpPr/>
          <p:nvPr/>
        </p:nvSpPr>
        <p:spPr>
          <a:xfrm>
            <a:off x="5679440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72" name="object 2572"/>
          <p:cNvSpPr/>
          <p:nvPr/>
        </p:nvSpPr>
        <p:spPr>
          <a:xfrm>
            <a:off x="5736590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73" name="object 2573"/>
          <p:cNvSpPr/>
          <p:nvPr/>
        </p:nvSpPr>
        <p:spPr>
          <a:xfrm>
            <a:off x="5793740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74" name="object 2574"/>
          <p:cNvSpPr/>
          <p:nvPr/>
        </p:nvSpPr>
        <p:spPr>
          <a:xfrm>
            <a:off x="5849620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75" name="object 2575"/>
          <p:cNvSpPr/>
          <p:nvPr/>
        </p:nvSpPr>
        <p:spPr>
          <a:xfrm>
            <a:off x="5906770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76" name="object 2576"/>
          <p:cNvSpPr/>
          <p:nvPr/>
        </p:nvSpPr>
        <p:spPr>
          <a:xfrm>
            <a:off x="5962650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77" name="object 2577"/>
          <p:cNvSpPr/>
          <p:nvPr/>
        </p:nvSpPr>
        <p:spPr>
          <a:xfrm>
            <a:off x="6019800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78" name="object 2578"/>
          <p:cNvSpPr/>
          <p:nvPr/>
        </p:nvSpPr>
        <p:spPr>
          <a:xfrm>
            <a:off x="6076950" y="5442584"/>
            <a:ext cx="17780" cy="13970"/>
          </a:xfrm>
          <a:custGeom>
            <a:avLst/>
            <a:gdLst/>
            <a:ahLst/>
            <a:cxnLst/>
            <a:rect l="l" t="t" r="r" b="b"/>
            <a:pathLst>
              <a:path w="17779" h="13970">
                <a:moveTo>
                  <a:pt x="0" y="13969"/>
                </a:moveTo>
                <a:lnTo>
                  <a:pt x="17779" y="13969"/>
                </a:lnTo>
                <a:lnTo>
                  <a:pt x="17779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BFB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79" name="object 2579"/>
          <p:cNvSpPr/>
          <p:nvPr/>
        </p:nvSpPr>
        <p:spPr>
          <a:xfrm>
            <a:off x="6132829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80" name="object 2580"/>
          <p:cNvSpPr/>
          <p:nvPr/>
        </p:nvSpPr>
        <p:spPr>
          <a:xfrm>
            <a:off x="6189979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81" name="object 2581"/>
          <p:cNvSpPr/>
          <p:nvPr/>
        </p:nvSpPr>
        <p:spPr>
          <a:xfrm>
            <a:off x="6245859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82" name="object 2582"/>
          <p:cNvSpPr/>
          <p:nvPr/>
        </p:nvSpPr>
        <p:spPr>
          <a:xfrm>
            <a:off x="6303009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83" name="object 2583"/>
          <p:cNvSpPr/>
          <p:nvPr/>
        </p:nvSpPr>
        <p:spPr>
          <a:xfrm>
            <a:off x="6360159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84" name="object 2584"/>
          <p:cNvSpPr/>
          <p:nvPr/>
        </p:nvSpPr>
        <p:spPr>
          <a:xfrm>
            <a:off x="6416040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85" name="object 2585"/>
          <p:cNvSpPr/>
          <p:nvPr/>
        </p:nvSpPr>
        <p:spPr>
          <a:xfrm>
            <a:off x="6473190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86" name="object 2586"/>
          <p:cNvSpPr/>
          <p:nvPr/>
        </p:nvSpPr>
        <p:spPr>
          <a:xfrm>
            <a:off x="6530340" y="5449570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78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87" name="object 2587"/>
          <p:cNvSpPr/>
          <p:nvPr/>
        </p:nvSpPr>
        <p:spPr>
          <a:xfrm>
            <a:off x="6586220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88" name="object 2588"/>
          <p:cNvSpPr/>
          <p:nvPr/>
        </p:nvSpPr>
        <p:spPr>
          <a:xfrm>
            <a:off x="6643370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89" name="object 2589"/>
          <p:cNvSpPr/>
          <p:nvPr/>
        </p:nvSpPr>
        <p:spPr>
          <a:xfrm>
            <a:off x="6699250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90" name="object 2590"/>
          <p:cNvSpPr/>
          <p:nvPr/>
        </p:nvSpPr>
        <p:spPr>
          <a:xfrm>
            <a:off x="6756400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91" name="object 2591"/>
          <p:cNvSpPr/>
          <p:nvPr/>
        </p:nvSpPr>
        <p:spPr>
          <a:xfrm>
            <a:off x="6813550" y="5449570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779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92" name="object 2592"/>
          <p:cNvSpPr/>
          <p:nvPr/>
        </p:nvSpPr>
        <p:spPr>
          <a:xfrm>
            <a:off x="6869429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93" name="object 2593"/>
          <p:cNvSpPr/>
          <p:nvPr/>
        </p:nvSpPr>
        <p:spPr>
          <a:xfrm>
            <a:off x="6926579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94" name="object 2594"/>
          <p:cNvSpPr/>
          <p:nvPr/>
        </p:nvSpPr>
        <p:spPr>
          <a:xfrm>
            <a:off x="6983729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95" name="object 2595"/>
          <p:cNvSpPr/>
          <p:nvPr/>
        </p:nvSpPr>
        <p:spPr>
          <a:xfrm>
            <a:off x="7039609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96" name="object 2596"/>
          <p:cNvSpPr/>
          <p:nvPr/>
        </p:nvSpPr>
        <p:spPr>
          <a:xfrm>
            <a:off x="7096759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97" name="object 2597"/>
          <p:cNvSpPr/>
          <p:nvPr/>
        </p:nvSpPr>
        <p:spPr>
          <a:xfrm>
            <a:off x="7152640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98" name="object 2598"/>
          <p:cNvSpPr/>
          <p:nvPr/>
        </p:nvSpPr>
        <p:spPr>
          <a:xfrm>
            <a:off x="7209790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99" name="object 2599"/>
          <p:cNvSpPr/>
          <p:nvPr/>
        </p:nvSpPr>
        <p:spPr>
          <a:xfrm>
            <a:off x="7266940" y="5449570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78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00" name="object 2600"/>
          <p:cNvSpPr/>
          <p:nvPr/>
        </p:nvSpPr>
        <p:spPr>
          <a:xfrm>
            <a:off x="7322820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01" name="object 2601"/>
          <p:cNvSpPr/>
          <p:nvPr/>
        </p:nvSpPr>
        <p:spPr>
          <a:xfrm>
            <a:off x="7379970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02" name="object 2602"/>
          <p:cNvSpPr/>
          <p:nvPr/>
        </p:nvSpPr>
        <p:spPr>
          <a:xfrm>
            <a:off x="7435850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03" name="object 2603"/>
          <p:cNvSpPr/>
          <p:nvPr/>
        </p:nvSpPr>
        <p:spPr>
          <a:xfrm>
            <a:off x="7493000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04" name="object 2604"/>
          <p:cNvSpPr/>
          <p:nvPr/>
        </p:nvSpPr>
        <p:spPr>
          <a:xfrm>
            <a:off x="7548879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05" name="object 2605"/>
          <p:cNvSpPr/>
          <p:nvPr/>
        </p:nvSpPr>
        <p:spPr>
          <a:xfrm>
            <a:off x="7606029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06" name="object 2606"/>
          <p:cNvSpPr/>
          <p:nvPr/>
        </p:nvSpPr>
        <p:spPr>
          <a:xfrm>
            <a:off x="7663179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07" name="object 2607"/>
          <p:cNvSpPr/>
          <p:nvPr/>
        </p:nvSpPr>
        <p:spPr>
          <a:xfrm>
            <a:off x="7720329" y="5449570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78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08" name="object 2608"/>
          <p:cNvSpPr/>
          <p:nvPr/>
        </p:nvSpPr>
        <p:spPr>
          <a:xfrm>
            <a:off x="7776209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09" name="object 2609"/>
          <p:cNvSpPr/>
          <p:nvPr/>
        </p:nvSpPr>
        <p:spPr>
          <a:xfrm>
            <a:off x="7833359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10" name="object 2610"/>
          <p:cNvSpPr/>
          <p:nvPr/>
        </p:nvSpPr>
        <p:spPr>
          <a:xfrm>
            <a:off x="7889240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11" name="object 2611"/>
          <p:cNvSpPr/>
          <p:nvPr/>
        </p:nvSpPr>
        <p:spPr>
          <a:xfrm>
            <a:off x="7946390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12" name="object 2612"/>
          <p:cNvSpPr/>
          <p:nvPr/>
        </p:nvSpPr>
        <p:spPr>
          <a:xfrm>
            <a:off x="8002270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13" name="object 2613"/>
          <p:cNvSpPr/>
          <p:nvPr/>
        </p:nvSpPr>
        <p:spPr>
          <a:xfrm>
            <a:off x="8059419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14" name="object 2614"/>
          <p:cNvSpPr/>
          <p:nvPr/>
        </p:nvSpPr>
        <p:spPr>
          <a:xfrm>
            <a:off x="8116569" y="5449570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779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15" name="object 2615"/>
          <p:cNvSpPr/>
          <p:nvPr/>
        </p:nvSpPr>
        <p:spPr>
          <a:xfrm>
            <a:off x="8172450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16" name="object 2616"/>
          <p:cNvSpPr/>
          <p:nvPr/>
        </p:nvSpPr>
        <p:spPr>
          <a:xfrm>
            <a:off x="8229600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17" name="object 2617"/>
          <p:cNvSpPr/>
          <p:nvPr/>
        </p:nvSpPr>
        <p:spPr>
          <a:xfrm>
            <a:off x="8286750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18" name="object 2618"/>
          <p:cNvSpPr/>
          <p:nvPr/>
        </p:nvSpPr>
        <p:spPr>
          <a:xfrm>
            <a:off x="8342630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19" name="object 2619"/>
          <p:cNvSpPr/>
          <p:nvPr/>
        </p:nvSpPr>
        <p:spPr>
          <a:xfrm>
            <a:off x="8399780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20" name="object 2620"/>
          <p:cNvSpPr/>
          <p:nvPr/>
        </p:nvSpPr>
        <p:spPr>
          <a:xfrm>
            <a:off x="8569959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21" name="object 2621"/>
          <p:cNvSpPr/>
          <p:nvPr/>
        </p:nvSpPr>
        <p:spPr>
          <a:xfrm>
            <a:off x="8625840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22" name="object 2622"/>
          <p:cNvSpPr/>
          <p:nvPr/>
        </p:nvSpPr>
        <p:spPr>
          <a:xfrm>
            <a:off x="8796019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23" name="object 2623"/>
          <p:cNvSpPr/>
          <p:nvPr/>
        </p:nvSpPr>
        <p:spPr>
          <a:xfrm>
            <a:off x="8853169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24" name="object 2624"/>
          <p:cNvSpPr/>
          <p:nvPr/>
        </p:nvSpPr>
        <p:spPr>
          <a:xfrm>
            <a:off x="8910319" y="5449570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779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25" name="object 2625"/>
          <p:cNvSpPr/>
          <p:nvPr/>
        </p:nvSpPr>
        <p:spPr>
          <a:xfrm>
            <a:off x="8966200" y="544957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13970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26" name="object 2626"/>
          <p:cNvSpPr/>
          <p:nvPr/>
        </p:nvSpPr>
        <p:spPr>
          <a:xfrm>
            <a:off x="2677160" y="3102610"/>
            <a:ext cx="40640" cy="101600"/>
          </a:xfrm>
          <a:custGeom>
            <a:avLst/>
            <a:gdLst/>
            <a:ahLst/>
            <a:cxnLst/>
            <a:rect l="l" t="t" r="r" b="b"/>
            <a:pathLst>
              <a:path w="40640" h="101600">
                <a:moveTo>
                  <a:pt x="40640" y="0"/>
                </a:moveTo>
                <a:lnTo>
                  <a:pt x="0" y="0"/>
                </a:lnTo>
                <a:lnTo>
                  <a:pt x="0" y="101600"/>
                </a:lnTo>
                <a:lnTo>
                  <a:pt x="40640" y="86360"/>
                </a:lnTo>
                <a:lnTo>
                  <a:pt x="4064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27" name="object 2627"/>
          <p:cNvSpPr/>
          <p:nvPr/>
        </p:nvSpPr>
        <p:spPr>
          <a:xfrm>
            <a:off x="2717800" y="3102610"/>
            <a:ext cx="41910" cy="86360"/>
          </a:xfrm>
          <a:custGeom>
            <a:avLst/>
            <a:gdLst/>
            <a:ahLst/>
            <a:cxnLst/>
            <a:rect l="l" t="t" r="r" b="b"/>
            <a:pathLst>
              <a:path w="41909" h="86360">
                <a:moveTo>
                  <a:pt x="41909" y="0"/>
                </a:moveTo>
                <a:lnTo>
                  <a:pt x="0" y="0"/>
                </a:lnTo>
                <a:lnTo>
                  <a:pt x="0" y="86360"/>
                </a:lnTo>
                <a:lnTo>
                  <a:pt x="41909" y="69850"/>
                </a:lnTo>
                <a:lnTo>
                  <a:pt x="4190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28" name="object 2628"/>
          <p:cNvSpPr/>
          <p:nvPr/>
        </p:nvSpPr>
        <p:spPr>
          <a:xfrm>
            <a:off x="2759710" y="3102610"/>
            <a:ext cx="41910" cy="69850"/>
          </a:xfrm>
          <a:custGeom>
            <a:avLst/>
            <a:gdLst/>
            <a:ahLst/>
            <a:cxnLst/>
            <a:rect l="l" t="t" r="r" b="b"/>
            <a:pathLst>
              <a:path w="41909" h="69850">
                <a:moveTo>
                  <a:pt x="41909" y="0"/>
                </a:moveTo>
                <a:lnTo>
                  <a:pt x="0" y="0"/>
                </a:lnTo>
                <a:lnTo>
                  <a:pt x="0" y="69850"/>
                </a:lnTo>
                <a:lnTo>
                  <a:pt x="41909" y="53339"/>
                </a:lnTo>
                <a:lnTo>
                  <a:pt x="41909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29" name="object 2629"/>
          <p:cNvSpPr/>
          <p:nvPr/>
        </p:nvSpPr>
        <p:spPr>
          <a:xfrm>
            <a:off x="2801619" y="3102610"/>
            <a:ext cx="40640" cy="53340"/>
          </a:xfrm>
          <a:custGeom>
            <a:avLst/>
            <a:gdLst/>
            <a:ahLst/>
            <a:cxnLst/>
            <a:rect l="l" t="t" r="r" b="b"/>
            <a:pathLst>
              <a:path w="40640" h="53339">
                <a:moveTo>
                  <a:pt x="40640" y="0"/>
                </a:moveTo>
                <a:lnTo>
                  <a:pt x="0" y="0"/>
                </a:lnTo>
                <a:lnTo>
                  <a:pt x="0" y="53339"/>
                </a:lnTo>
                <a:lnTo>
                  <a:pt x="40640" y="38100"/>
                </a:lnTo>
                <a:lnTo>
                  <a:pt x="4064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30" name="object 2630"/>
          <p:cNvSpPr/>
          <p:nvPr/>
        </p:nvSpPr>
        <p:spPr>
          <a:xfrm>
            <a:off x="2842260" y="3102610"/>
            <a:ext cx="41910" cy="38100"/>
          </a:xfrm>
          <a:custGeom>
            <a:avLst/>
            <a:gdLst/>
            <a:ahLst/>
            <a:cxnLst/>
            <a:rect l="l" t="t" r="r" b="b"/>
            <a:pathLst>
              <a:path w="41909" h="38100">
                <a:moveTo>
                  <a:pt x="41909" y="0"/>
                </a:moveTo>
                <a:lnTo>
                  <a:pt x="0" y="0"/>
                </a:lnTo>
                <a:lnTo>
                  <a:pt x="0" y="38100"/>
                </a:lnTo>
                <a:lnTo>
                  <a:pt x="41909" y="22860"/>
                </a:lnTo>
                <a:lnTo>
                  <a:pt x="41909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31" name="object 2631"/>
          <p:cNvSpPr/>
          <p:nvPr/>
        </p:nvSpPr>
        <p:spPr>
          <a:xfrm>
            <a:off x="2884169" y="3102610"/>
            <a:ext cx="41910" cy="22860"/>
          </a:xfrm>
          <a:custGeom>
            <a:avLst/>
            <a:gdLst/>
            <a:ahLst/>
            <a:cxnLst/>
            <a:rect l="l" t="t" r="r" b="b"/>
            <a:pathLst>
              <a:path w="41909" h="22860">
                <a:moveTo>
                  <a:pt x="41910" y="0"/>
                </a:moveTo>
                <a:lnTo>
                  <a:pt x="0" y="0"/>
                </a:lnTo>
                <a:lnTo>
                  <a:pt x="0" y="22860"/>
                </a:lnTo>
                <a:lnTo>
                  <a:pt x="41910" y="6350"/>
                </a:lnTo>
                <a:lnTo>
                  <a:pt x="4191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32" name="object 2632"/>
          <p:cNvSpPr/>
          <p:nvPr/>
        </p:nvSpPr>
        <p:spPr>
          <a:xfrm>
            <a:off x="2926080" y="3102610"/>
            <a:ext cx="13970" cy="6350"/>
          </a:xfrm>
          <a:custGeom>
            <a:avLst/>
            <a:gdLst/>
            <a:ahLst/>
            <a:cxnLst/>
            <a:rect l="l" t="t" r="r" b="b"/>
            <a:pathLst>
              <a:path w="13969" h="6350">
                <a:moveTo>
                  <a:pt x="13969" y="0"/>
                </a:moveTo>
                <a:lnTo>
                  <a:pt x="0" y="0"/>
                </a:lnTo>
                <a:lnTo>
                  <a:pt x="0" y="6350"/>
                </a:lnTo>
                <a:lnTo>
                  <a:pt x="13969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33" name="object 2633"/>
          <p:cNvSpPr/>
          <p:nvPr/>
        </p:nvSpPr>
        <p:spPr>
          <a:xfrm>
            <a:off x="2677160" y="3188970"/>
            <a:ext cx="40640" cy="15240"/>
          </a:xfrm>
          <a:custGeom>
            <a:avLst/>
            <a:gdLst/>
            <a:ahLst/>
            <a:cxnLst/>
            <a:rect l="l" t="t" r="r" b="b"/>
            <a:pathLst>
              <a:path w="40640" h="15239">
                <a:moveTo>
                  <a:pt x="40640" y="0"/>
                </a:moveTo>
                <a:lnTo>
                  <a:pt x="0" y="15239"/>
                </a:lnTo>
                <a:lnTo>
                  <a:pt x="33020" y="15239"/>
                </a:lnTo>
                <a:lnTo>
                  <a:pt x="4064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34" name="object 2634"/>
          <p:cNvSpPr/>
          <p:nvPr/>
        </p:nvSpPr>
        <p:spPr>
          <a:xfrm>
            <a:off x="2710180" y="3172460"/>
            <a:ext cx="49530" cy="31750"/>
          </a:xfrm>
          <a:custGeom>
            <a:avLst/>
            <a:gdLst/>
            <a:ahLst/>
            <a:cxnLst/>
            <a:rect l="l" t="t" r="r" b="b"/>
            <a:pathLst>
              <a:path w="49530" h="31750">
                <a:moveTo>
                  <a:pt x="49529" y="0"/>
                </a:moveTo>
                <a:lnTo>
                  <a:pt x="7619" y="16510"/>
                </a:lnTo>
                <a:lnTo>
                  <a:pt x="0" y="31750"/>
                </a:lnTo>
                <a:lnTo>
                  <a:pt x="34289" y="31750"/>
                </a:lnTo>
                <a:lnTo>
                  <a:pt x="4952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35" name="object 2635"/>
          <p:cNvSpPr/>
          <p:nvPr/>
        </p:nvSpPr>
        <p:spPr>
          <a:xfrm>
            <a:off x="2744469" y="3155950"/>
            <a:ext cx="57150" cy="48260"/>
          </a:xfrm>
          <a:custGeom>
            <a:avLst/>
            <a:gdLst/>
            <a:ahLst/>
            <a:cxnLst/>
            <a:rect l="l" t="t" r="r" b="b"/>
            <a:pathLst>
              <a:path w="57150" h="48260">
                <a:moveTo>
                  <a:pt x="57150" y="0"/>
                </a:moveTo>
                <a:lnTo>
                  <a:pt x="15240" y="16510"/>
                </a:lnTo>
                <a:lnTo>
                  <a:pt x="0" y="48260"/>
                </a:lnTo>
                <a:lnTo>
                  <a:pt x="34290" y="48260"/>
                </a:lnTo>
                <a:lnTo>
                  <a:pt x="5715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36" name="object 2636"/>
          <p:cNvSpPr/>
          <p:nvPr/>
        </p:nvSpPr>
        <p:spPr>
          <a:xfrm>
            <a:off x="2778760" y="3140710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63500" y="0"/>
                </a:moveTo>
                <a:lnTo>
                  <a:pt x="22859" y="15239"/>
                </a:lnTo>
                <a:lnTo>
                  <a:pt x="0" y="63500"/>
                </a:lnTo>
                <a:lnTo>
                  <a:pt x="34290" y="63500"/>
                </a:lnTo>
                <a:lnTo>
                  <a:pt x="6350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37" name="object 2637"/>
          <p:cNvSpPr/>
          <p:nvPr/>
        </p:nvSpPr>
        <p:spPr>
          <a:xfrm>
            <a:off x="2813050" y="3125470"/>
            <a:ext cx="71120" cy="78740"/>
          </a:xfrm>
          <a:custGeom>
            <a:avLst/>
            <a:gdLst/>
            <a:ahLst/>
            <a:cxnLst/>
            <a:rect l="l" t="t" r="r" b="b"/>
            <a:pathLst>
              <a:path w="71119" h="78739">
                <a:moveTo>
                  <a:pt x="71119" y="0"/>
                </a:moveTo>
                <a:lnTo>
                  <a:pt x="29209" y="15239"/>
                </a:lnTo>
                <a:lnTo>
                  <a:pt x="0" y="78739"/>
                </a:lnTo>
                <a:lnTo>
                  <a:pt x="34290" y="78739"/>
                </a:lnTo>
                <a:lnTo>
                  <a:pt x="71119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38" name="object 2638"/>
          <p:cNvSpPr/>
          <p:nvPr/>
        </p:nvSpPr>
        <p:spPr>
          <a:xfrm>
            <a:off x="2847339" y="3108960"/>
            <a:ext cx="78740" cy="95250"/>
          </a:xfrm>
          <a:custGeom>
            <a:avLst/>
            <a:gdLst/>
            <a:ahLst/>
            <a:cxnLst/>
            <a:rect l="l" t="t" r="r" b="b"/>
            <a:pathLst>
              <a:path w="78740" h="95250">
                <a:moveTo>
                  <a:pt x="78740" y="0"/>
                </a:moveTo>
                <a:lnTo>
                  <a:pt x="36829" y="16510"/>
                </a:lnTo>
                <a:lnTo>
                  <a:pt x="0" y="95250"/>
                </a:lnTo>
                <a:lnTo>
                  <a:pt x="34290" y="95250"/>
                </a:lnTo>
                <a:lnTo>
                  <a:pt x="7874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39" name="object 2639"/>
          <p:cNvSpPr/>
          <p:nvPr/>
        </p:nvSpPr>
        <p:spPr>
          <a:xfrm>
            <a:off x="2881631" y="3102610"/>
            <a:ext cx="58419" cy="101600"/>
          </a:xfrm>
          <a:custGeom>
            <a:avLst/>
            <a:gdLst/>
            <a:ahLst/>
            <a:cxnLst/>
            <a:rect l="l" t="t" r="r" b="b"/>
            <a:pathLst>
              <a:path w="58419" h="101600">
                <a:moveTo>
                  <a:pt x="58419" y="0"/>
                </a:moveTo>
                <a:lnTo>
                  <a:pt x="44450" y="6350"/>
                </a:lnTo>
                <a:lnTo>
                  <a:pt x="0" y="101600"/>
                </a:lnTo>
                <a:lnTo>
                  <a:pt x="33019" y="101600"/>
                </a:lnTo>
                <a:lnTo>
                  <a:pt x="58419" y="48260"/>
                </a:lnTo>
                <a:lnTo>
                  <a:pt x="58419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40" name="object 2640"/>
          <p:cNvSpPr/>
          <p:nvPr/>
        </p:nvSpPr>
        <p:spPr>
          <a:xfrm>
            <a:off x="2914650" y="3150870"/>
            <a:ext cx="25400" cy="53340"/>
          </a:xfrm>
          <a:custGeom>
            <a:avLst/>
            <a:gdLst/>
            <a:ahLst/>
            <a:cxnLst/>
            <a:rect l="l" t="t" r="r" b="b"/>
            <a:pathLst>
              <a:path w="25400" h="53339">
                <a:moveTo>
                  <a:pt x="25400" y="0"/>
                </a:moveTo>
                <a:lnTo>
                  <a:pt x="0" y="53339"/>
                </a:lnTo>
                <a:lnTo>
                  <a:pt x="25400" y="53339"/>
                </a:lnTo>
                <a:lnTo>
                  <a:pt x="25400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41" name="object 2641"/>
          <p:cNvSpPr/>
          <p:nvPr/>
        </p:nvSpPr>
        <p:spPr>
          <a:xfrm>
            <a:off x="2940050" y="3102610"/>
            <a:ext cx="86360" cy="48260"/>
          </a:xfrm>
          <a:custGeom>
            <a:avLst/>
            <a:gdLst/>
            <a:ahLst/>
            <a:cxnLst/>
            <a:rect l="l" t="t" r="r" b="b"/>
            <a:pathLst>
              <a:path w="86359" h="48260">
                <a:moveTo>
                  <a:pt x="86359" y="0"/>
                </a:moveTo>
                <a:lnTo>
                  <a:pt x="0" y="0"/>
                </a:lnTo>
                <a:lnTo>
                  <a:pt x="0" y="48260"/>
                </a:lnTo>
                <a:lnTo>
                  <a:pt x="86359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42" name="object 2642"/>
          <p:cNvSpPr/>
          <p:nvPr/>
        </p:nvSpPr>
        <p:spPr>
          <a:xfrm>
            <a:off x="2940050" y="3102610"/>
            <a:ext cx="219710" cy="101600"/>
          </a:xfrm>
          <a:custGeom>
            <a:avLst/>
            <a:gdLst/>
            <a:ahLst/>
            <a:cxnLst/>
            <a:rect l="l" t="t" r="r" b="b"/>
            <a:pathLst>
              <a:path w="219710" h="101600">
                <a:moveTo>
                  <a:pt x="219710" y="0"/>
                </a:moveTo>
                <a:lnTo>
                  <a:pt x="86359" y="0"/>
                </a:lnTo>
                <a:lnTo>
                  <a:pt x="0" y="48260"/>
                </a:lnTo>
                <a:lnTo>
                  <a:pt x="0" y="101600"/>
                </a:lnTo>
                <a:lnTo>
                  <a:pt x="118109" y="55879"/>
                </a:lnTo>
                <a:lnTo>
                  <a:pt x="219710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43" name="object 2643"/>
          <p:cNvSpPr/>
          <p:nvPr/>
        </p:nvSpPr>
        <p:spPr>
          <a:xfrm>
            <a:off x="3058160" y="3102610"/>
            <a:ext cx="146050" cy="55880"/>
          </a:xfrm>
          <a:custGeom>
            <a:avLst/>
            <a:gdLst/>
            <a:ahLst/>
            <a:cxnLst/>
            <a:rect l="l" t="t" r="r" b="b"/>
            <a:pathLst>
              <a:path w="146050" h="55880">
                <a:moveTo>
                  <a:pt x="146050" y="0"/>
                </a:moveTo>
                <a:lnTo>
                  <a:pt x="101600" y="0"/>
                </a:lnTo>
                <a:lnTo>
                  <a:pt x="0" y="55879"/>
                </a:lnTo>
                <a:lnTo>
                  <a:pt x="146050" y="0"/>
                </a:lnTo>
                <a:close/>
              </a:path>
            </a:pathLst>
          </a:custGeom>
          <a:solidFill>
            <a:srgbClr val="FFFFD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44" name="object 2644"/>
          <p:cNvSpPr/>
          <p:nvPr/>
        </p:nvSpPr>
        <p:spPr>
          <a:xfrm>
            <a:off x="2940050" y="3158489"/>
            <a:ext cx="264160" cy="45720"/>
          </a:xfrm>
          <a:custGeom>
            <a:avLst/>
            <a:gdLst/>
            <a:ahLst/>
            <a:cxnLst/>
            <a:rect l="l" t="t" r="r" b="b"/>
            <a:pathLst>
              <a:path w="264160" h="45719">
                <a:moveTo>
                  <a:pt x="118109" y="0"/>
                </a:moveTo>
                <a:lnTo>
                  <a:pt x="0" y="45720"/>
                </a:lnTo>
                <a:lnTo>
                  <a:pt x="264160" y="45720"/>
                </a:lnTo>
                <a:lnTo>
                  <a:pt x="264160" y="33020"/>
                </a:lnTo>
                <a:lnTo>
                  <a:pt x="118109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45" name="object 2645"/>
          <p:cNvSpPr/>
          <p:nvPr/>
        </p:nvSpPr>
        <p:spPr>
          <a:xfrm>
            <a:off x="3058161" y="3102610"/>
            <a:ext cx="410209" cy="1016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46" name="object 2646"/>
          <p:cNvSpPr/>
          <p:nvPr/>
        </p:nvSpPr>
        <p:spPr>
          <a:xfrm>
            <a:off x="3468370" y="311213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90" y="0"/>
                </a:lnTo>
              </a:path>
            </a:pathLst>
          </a:custGeom>
          <a:ln w="19050">
            <a:solidFill>
              <a:srgbClr val="0000C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47" name="object 2647"/>
          <p:cNvSpPr/>
          <p:nvPr/>
        </p:nvSpPr>
        <p:spPr>
          <a:xfrm>
            <a:off x="3468370" y="3119120"/>
            <a:ext cx="213360" cy="49530"/>
          </a:xfrm>
          <a:custGeom>
            <a:avLst/>
            <a:gdLst/>
            <a:ahLst/>
            <a:cxnLst/>
            <a:rect l="l" t="t" r="r" b="b"/>
            <a:pathLst>
              <a:path w="213360" h="49530">
                <a:moveTo>
                  <a:pt x="0" y="0"/>
                </a:moveTo>
                <a:lnTo>
                  <a:pt x="0" y="48259"/>
                </a:lnTo>
                <a:lnTo>
                  <a:pt x="92710" y="49529"/>
                </a:lnTo>
                <a:lnTo>
                  <a:pt x="21336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48" name="object 2648"/>
          <p:cNvSpPr/>
          <p:nvPr/>
        </p:nvSpPr>
        <p:spPr>
          <a:xfrm>
            <a:off x="3468370" y="3167379"/>
            <a:ext cx="92710" cy="36830"/>
          </a:xfrm>
          <a:custGeom>
            <a:avLst/>
            <a:gdLst/>
            <a:ahLst/>
            <a:cxnLst/>
            <a:rect l="l" t="t" r="r" b="b"/>
            <a:pathLst>
              <a:path w="92710" h="36830">
                <a:moveTo>
                  <a:pt x="0" y="0"/>
                </a:moveTo>
                <a:lnTo>
                  <a:pt x="0" y="36830"/>
                </a:lnTo>
                <a:lnTo>
                  <a:pt x="9271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49" name="object 2649"/>
          <p:cNvSpPr/>
          <p:nvPr/>
        </p:nvSpPr>
        <p:spPr>
          <a:xfrm>
            <a:off x="3681729" y="3102610"/>
            <a:ext cx="49530" cy="33020"/>
          </a:xfrm>
          <a:custGeom>
            <a:avLst/>
            <a:gdLst/>
            <a:ahLst/>
            <a:cxnLst/>
            <a:rect l="l" t="t" r="r" b="b"/>
            <a:pathLst>
              <a:path w="49530" h="33019">
                <a:moveTo>
                  <a:pt x="49530" y="0"/>
                </a:moveTo>
                <a:lnTo>
                  <a:pt x="0" y="19050"/>
                </a:lnTo>
                <a:lnTo>
                  <a:pt x="49530" y="33019"/>
                </a:lnTo>
                <a:lnTo>
                  <a:pt x="4953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50" name="object 2650"/>
          <p:cNvSpPr/>
          <p:nvPr/>
        </p:nvSpPr>
        <p:spPr>
          <a:xfrm>
            <a:off x="3561079" y="3121660"/>
            <a:ext cx="170180" cy="82550"/>
          </a:xfrm>
          <a:custGeom>
            <a:avLst/>
            <a:gdLst/>
            <a:ahLst/>
            <a:cxnLst/>
            <a:rect l="l" t="t" r="r" b="b"/>
            <a:pathLst>
              <a:path w="170180" h="82550">
                <a:moveTo>
                  <a:pt x="120650" y="0"/>
                </a:moveTo>
                <a:lnTo>
                  <a:pt x="0" y="46989"/>
                </a:lnTo>
                <a:lnTo>
                  <a:pt x="129539" y="82550"/>
                </a:lnTo>
                <a:lnTo>
                  <a:pt x="170180" y="82550"/>
                </a:lnTo>
                <a:lnTo>
                  <a:pt x="170180" y="13969"/>
                </a:lnTo>
                <a:lnTo>
                  <a:pt x="12065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51" name="object 2651"/>
          <p:cNvSpPr/>
          <p:nvPr/>
        </p:nvSpPr>
        <p:spPr>
          <a:xfrm>
            <a:off x="3468370" y="3168650"/>
            <a:ext cx="222250" cy="35560"/>
          </a:xfrm>
          <a:custGeom>
            <a:avLst/>
            <a:gdLst/>
            <a:ahLst/>
            <a:cxnLst/>
            <a:rect l="l" t="t" r="r" b="b"/>
            <a:pathLst>
              <a:path w="222250" h="35560">
                <a:moveTo>
                  <a:pt x="92710" y="0"/>
                </a:moveTo>
                <a:lnTo>
                  <a:pt x="0" y="35560"/>
                </a:lnTo>
                <a:lnTo>
                  <a:pt x="222250" y="35560"/>
                </a:lnTo>
                <a:lnTo>
                  <a:pt x="9271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52" name="object 2652"/>
          <p:cNvSpPr/>
          <p:nvPr/>
        </p:nvSpPr>
        <p:spPr>
          <a:xfrm>
            <a:off x="3940810" y="3102610"/>
            <a:ext cx="54610" cy="15240"/>
          </a:xfrm>
          <a:custGeom>
            <a:avLst/>
            <a:gdLst/>
            <a:ahLst/>
            <a:cxnLst/>
            <a:rect l="l" t="t" r="r" b="b"/>
            <a:pathLst>
              <a:path w="54610" h="15239">
                <a:moveTo>
                  <a:pt x="54609" y="0"/>
                </a:moveTo>
                <a:lnTo>
                  <a:pt x="0" y="0"/>
                </a:lnTo>
                <a:lnTo>
                  <a:pt x="15239" y="15239"/>
                </a:lnTo>
                <a:lnTo>
                  <a:pt x="5460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53" name="object 2653"/>
          <p:cNvSpPr/>
          <p:nvPr/>
        </p:nvSpPr>
        <p:spPr>
          <a:xfrm>
            <a:off x="3859529" y="3102610"/>
            <a:ext cx="96520" cy="38100"/>
          </a:xfrm>
          <a:custGeom>
            <a:avLst/>
            <a:gdLst/>
            <a:ahLst/>
            <a:cxnLst/>
            <a:rect l="l" t="t" r="r" b="b"/>
            <a:pathLst>
              <a:path w="96519" h="38100">
                <a:moveTo>
                  <a:pt x="81280" y="0"/>
                </a:moveTo>
                <a:lnTo>
                  <a:pt x="0" y="0"/>
                </a:lnTo>
                <a:lnTo>
                  <a:pt x="38100" y="38100"/>
                </a:lnTo>
                <a:lnTo>
                  <a:pt x="96519" y="15239"/>
                </a:lnTo>
                <a:lnTo>
                  <a:pt x="8128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54" name="object 2654"/>
          <p:cNvSpPr/>
          <p:nvPr/>
        </p:nvSpPr>
        <p:spPr>
          <a:xfrm>
            <a:off x="3778250" y="3102610"/>
            <a:ext cx="119380" cy="59690"/>
          </a:xfrm>
          <a:custGeom>
            <a:avLst/>
            <a:gdLst/>
            <a:ahLst/>
            <a:cxnLst/>
            <a:rect l="l" t="t" r="r" b="b"/>
            <a:pathLst>
              <a:path w="119380" h="59689">
                <a:moveTo>
                  <a:pt x="81280" y="0"/>
                </a:moveTo>
                <a:lnTo>
                  <a:pt x="0" y="0"/>
                </a:lnTo>
                <a:lnTo>
                  <a:pt x="60960" y="59689"/>
                </a:lnTo>
                <a:lnTo>
                  <a:pt x="119380" y="38100"/>
                </a:lnTo>
                <a:lnTo>
                  <a:pt x="8128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55" name="object 2655"/>
          <p:cNvSpPr/>
          <p:nvPr/>
        </p:nvSpPr>
        <p:spPr>
          <a:xfrm>
            <a:off x="3731260" y="3102610"/>
            <a:ext cx="107950" cy="82550"/>
          </a:xfrm>
          <a:custGeom>
            <a:avLst/>
            <a:gdLst/>
            <a:ahLst/>
            <a:cxnLst/>
            <a:rect l="l" t="t" r="r" b="b"/>
            <a:pathLst>
              <a:path w="107950" h="82550">
                <a:moveTo>
                  <a:pt x="46989" y="0"/>
                </a:moveTo>
                <a:lnTo>
                  <a:pt x="0" y="0"/>
                </a:lnTo>
                <a:lnTo>
                  <a:pt x="0" y="33019"/>
                </a:lnTo>
                <a:lnTo>
                  <a:pt x="49529" y="82550"/>
                </a:lnTo>
                <a:lnTo>
                  <a:pt x="107950" y="59689"/>
                </a:lnTo>
                <a:lnTo>
                  <a:pt x="46989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56" name="object 2656"/>
          <p:cNvSpPr/>
          <p:nvPr/>
        </p:nvSpPr>
        <p:spPr>
          <a:xfrm>
            <a:off x="3731260" y="3135629"/>
            <a:ext cx="49530" cy="68580"/>
          </a:xfrm>
          <a:custGeom>
            <a:avLst/>
            <a:gdLst/>
            <a:ahLst/>
            <a:cxnLst/>
            <a:rect l="l" t="t" r="r" b="b"/>
            <a:pathLst>
              <a:path w="49530" h="68580">
                <a:moveTo>
                  <a:pt x="0" y="0"/>
                </a:moveTo>
                <a:lnTo>
                  <a:pt x="0" y="68580"/>
                </a:lnTo>
                <a:lnTo>
                  <a:pt x="49529" y="49530"/>
                </a:lnTo>
                <a:lnTo>
                  <a:pt x="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57" name="object 2657"/>
          <p:cNvSpPr/>
          <p:nvPr/>
        </p:nvSpPr>
        <p:spPr>
          <a:xfrm>
            <a:off x="3956050" y="3102610"/>
            <a:ext cx="39370" cy="25400"/>
          </a:xfrm>
          <a:custGeom>
            <a:avLst/>
            <a:gdLst/>
            <a:ahLst/>
            <a:cxnLst/>
            <a:rect l="l" t="t" r="r" b="b"/>
            <a:pathLst>
              <a:path w="39369" h="25400">
                <a:moveTo>
                  <a:pt x="39369" y="0"/>
                </a:moveTo>
                <a:lnTo>
                  <a:pt x="0" y="15239"/>
                </a:lnTo>
                <a:lnTo>
                  <a:pt x="39369" y="25400"/>
                </a:lnTo>
                <a:lnTo>
                  <a:pt x="3936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58" name="object 2658"/>
          <p:cNvSpPr/>
          <p:nvPr/>
        </p:nvSpPr>
        <p:spPr>
          <a:xfrm>
            <a:off x="3897629" y="3117850"/>
            <a:ext cx="97790" cy="46990"/>
          </a:xfrm>
          <a:custGeom>
            <a:avLst/>
            <a:gdLst/>
            <a:ahLst/>
            <a:cxnLst/>
            <a:rect l="l" t="t" r="r" b="b"/>
            <a:pathLst>
              <a:path w="97789" h="46989">
                <a:moveTo>
                  <a:pt x="58419" y="0"/>
                </a:moveTo>
                <a:lnTo>
                  <a:pt x="0" y="22860"/>
                </a:lnTo>
                <a:lnTo>
                  <a:pt x="97789" y="46989"/>
                </a:lnTo>
                <a:lnTo>
                  <a:pt x="97789" y="10160"/>
                </a:lnTo>
                <a:lnTo>
                  <a:pt x="5841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59" name="object 2659"/>
          <p:cNvSpPr/>
          <p:nvPr/>
        </p:nvSpPr>
        <p:spPr>
          <a:xfrm>
            <a:off x="3839210" y="3140710"/>
            <a:ext cx="156210" cy="60960"/>
          </a:xfrm>
          <a:custGeom>
            <a:avLst/>
            <a:gdLst/>
            <a:ahLst/>
            <a:cxnLst/>
            <a:rect l="l" t="t" r="r" b="b"/>
            <a:pathLst>
              <a:path w="156210" h="60960">
                <a:moveTo>
                  <a:pt x="58419" y="0"/>
                </a:moveTo>
                <a:lnTo>
                  <a:pt x="0" y="21589"/>
                </a:lnTo>
                <a:lnTo>
                  <a:pt x="156209" y="60960"/>
                </a:lnTo>
                <a:lnTo>
                  <a:pt x="156209" y="24129"/>
                </a:lnTo>
                <a:lnTo>
                  <a:pt x="58419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60" name="object 2660"/>
          <p:cNvSpPr/>
          <p:nvPr/>
        </p:nvSpPr>
        <p:spPr>
          <a:xfrm>
            <a:off x="3780790" y="3162300"/>
            <a:ext cx="214629" cy="41910"/>
          </a:xfrm>
          <a:custGeom>
            <a:avLst/>
            <a:gdLst/>
            <a:ahLst/>
            <a:cxnLst/>
            <a:rect l="l" t="t" r="r" b="b"/>
            <a:pathLst>
              <a:path w="214630" h="41910">
                <a:moveTo>
                  <a:pt x="58420" y="0"/>
                </a:moveTo>
                <a:lnTo>
                  <a:pt x="0" y="22860"/>
                </a:lnTo>
                <a:lnTo>
                  <a:pt x="77470" y="41910"/>
                </a:lnTo>
                <a:lnTo>
                  <a:pt x="214630" y="41910"/>
                </a:lnTo>
                <a:lnTo>
                  <a:pt x="214630" y="39370"/>
                </a:lnTo>
                <a:lnTo>
                  <a:pt x="5842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61" name="object 2661"/>
          <p:cNvSpPr/>
          <p:nvPr/>
        </p:nvSpPr>
        <p:spPr>
          <a:xfrm>
            <a:off x="3731260" y="3185160"/>
            <a:ext cx="127000" cy="19050"/>
          </a:xfrm>
          <a:custGeom>
            <a:avLst/>
            <a:gdLst/>
            <a:ahLst/>
            <a:cxnLst/>
            <a:rect l="l" t="t" r="r" b="b"/>
            <a:pathLst>
              <a:path w="127000" h="19050">
                <a:moveTo>
                  <a:pt x="49529" y="0"/>
                </a:moveTo>
                <a:lnTo>
                  <a:pt x="0" y="19050"/>
                </a:lnTo>
                <a:lnTo>
                  <a:pt x="127000" y="19050"/>
                </a:lnTo>
                <a:lnTo>
                  <a:pt x="49529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62" name="object 2662"/>
          <p:cNvSpPr/>
          <p:nvPr/>
        </p:nvSpPr>
        <p:spPr>
          <a:xfrm>
            <a:off x="3995420" y="3102610"/>
            <a:ext cx="27940" cy="25400"/>
          </a:xfrm>
          <a:custGeom>
            <a:avLst/>
            <a:gdLst/>
            <a:ahLst/>
            <a:cxnLst/>
            <a:rect l="l" t="t" r="r" b="b"/>
            <a:pathLst>
              <a:path w="27939" h="25400">
                <a:moveTo>
                  <a:pt x="27940" y="0"/>
                </a:moveTo>
                <a:lnTo>
                  <a:pt x="0" y="0"/>
                </a:lnTo>
                <a:lnTo>
                  <a:pt x="0" y="25400"/>
                </a:lnTo>
                <a:lnTo>
                  <a:pt x="2794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63" name="object 2663"/>
          <p:cNvSpPr/>
          <p:nvPr/>
        </p:nvSpPr>
        <p:spPr>
          <a:xfrm>
            <a:off x="3995420" y="3102610"/>
            <a:ext cx="71120" cy="62230"/>
          </a:xfrm>
          <a:custGeom>
            <a:avLst/>
            <a:gdLst/>
            <a:ahLst/>
            <a:cxnLst/>
            <a:rect l="l" t="t" r="r" b="b"/>
            <a:pathLst>
              <a:path w="71119" h="62230">
                <a:moveTo>
                  <a:pt x="71119" y="0"/>
                </a:moveTo>
                <a:lnTo>
                  <a:pt x="27940" y="0"/>
                </a:lnTo>
                <a:lnTo>
                  <a:pt x="0" y="25400"/>
                </a:lnTo>
                <a:lnTo>
                  <a:pt x="0" y="62229"/>
                </a:lnTo>
                <a:lnTo>
                  <a:pt x="7111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64" name="object 2664"/>
          <p:cNvSpPr/>
          <p:nvPr/>
        </p:nvSpPr>
        <p:spPr>
          <a:xfrm>
            <a:off x="3995420" y="3102610"/>
            <a:ext cx="114300" cy="99060"/>
          </a:xfrm>
          <a:custGeom>
            <a:avLst/>
            <a:gdLst/>
            <a:ahLst/>
            <a:cxnLst/>
            <a:rect l="l" t="t" r="r" b="b"/>
            <a:pathLst>
              <a:path w="114300" h="99060">
                <a:moveTo>
                  <a:pt x="114300" y="0"/>
                </a:moveTo>
                <a:lnTo>
                  <a:pt x="71119" y="0"/>
                </a:lnTo>
                <a:lnTo>
                  <a:pt x="0" y="62229"/>
                </a:lnTo>
                <a:lnTo>
                  <a:pt x="0" y="99060"/>
                </a:lnTo>
                <a:lnTo>
                  <a:pt x="11430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65" name="object 2665"/>
          <p:cNvSpPr/>
          <p:nvPr/>
        </p:nvSpPr>
        <p:spPr>
          <a:xfrm>
            <a:off x="3995420" y="3102610"/>
            <a:ext cx="157480" cy="101600"/>
          </a:xfrm>
          <a:custGeom>
            <a:avLst/>
            <a:gdLst/>
            <a:ahLst/>
            <a:cxnLst/>
            <a:rect l="l" t="t" r="r" b="b"/>
            <a:pathLst>
              <a:path w="157480" h="101600">
                <a:moveTo>
                  <a:pt x="157480" y="0"/>
                </a:moveTo>
                <a:lnTo>
                  <a:pt x="114300" y="0"/>
                </a:lnTo>
                <a:lnTo>
                  <a:pt x="0" y="99060"/>
                </a:lnTo>
                <a:lnTo>
                  <a:pt x="0" y="101600"/>
                </a:lnTo>
                <a:lnTo>
                  <a:pt x="72390" y="73660"/>
                </a:lnTo>
                <a:lnTo>
                  <a:pt x="15748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66" name="object 2666"/>
          <p:cNvSpPr/>
          <p:nvPr/>
        </p:nvSpPr>
        <p:spPr>
          <a:xfrm>
            <a:off x="4067810" y="3102610"/>
            <a:ext cx="128270" cy="73660"/>
          </a:xfrm>
          <a:custGeom>
            <a:avLst/>
            <a:gdLst/>
            <a:ahLst/>
            <a:cxnLst/>
            <a:rect l="l" t="t" r="r" b="b"/>
            <a:pathLst>
              <a:path w="128269" h="73660">
                <a:moveTo>
                  <a:pt x="128269" y="0"/>
                </a:moveTo>
                <a:lnTo>
                  <a:pt x="85089" y="0"/>
                </a:lnTo>
                <a:lnTo>
                  <a:pt x="0" y="73660"/>
                </a:lnTo>
                <a:lnTo>
                  <a:pt x="77469" y="44450"/>
                </a:lnTo>
                <a:lnTo>
                  <a:pt x="128269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67" name="object 2667"/>
          <p:cNvSpPr/>
          <p:nvPr/>
        </p:nvSpPr>
        <p:spPr>
          <a:xfrm>
            <a:off x="4145279" y="3102610"/>
            <a:ext cx="93980" cy="44450"/>
          </a:xfrm>
          <a:custGeom>
            <a:avLst/>
            <a:gdLst/>
            <a:ahLst/>
            <a:cxnLst/>
            <a:rect l="l" t="t" r="r" b="b"/>
            <a:pathLst>
              <a:path w="93980" h="44450">
                <a:moveTo>
                  <a:pt x="93980" y="0"/>
                </a:moveTo>
                <a:lnTo>
                  <a:pt x="50800" y="0"/>
                </a:lnTo>
                <a:lnTo>
                  <a:pt x="0" y="44450"/>
                </a:lnTo>
                <a:lnTo>
                  <a:pt x="77469" y="13969"/>
                </a:lnTo>
                <a:lnTo>
                  <a:pt x="9398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68" name="object 2668"/>
          <p:cNvSpPr/>
          <p:nvPr/>
        </p:nvSpPr>
        <p:spPr>
          <a:xfrm>
            <a:off x="4222750" y="3102610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35560" y="0"/>
                </a:moveTo>
                <a:lnTo>
                  <a:pt x="16510" y="0"/>
                </a:lnTo>
                <a:lnTo>
                  <a:pt x="0" y="13969"/>
                </a:lnTo>
                <a:lnTo>
                  <a:pt x="3556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69" name="object 2669"/>
          <p:cNvSpPr/>
          <p:nvPr/>
        </p:nvSpPr>
        <p:spPr>
          <a:xfrm>
            <a:off x="3995420" y="3176270"/>
            <a:ext cx="147320" cy="27940"/>
          </a:xfrm>
          <a:custGeom>
            <a:avLst/>
            <a:gdLst/>
            <a:ahLst/>
            <a:cxnLst/>
            <a:rect l="l" t="t" r="r" b="b"/>
            <a:pathLst>
              <a:path w="147319" h="27939">
                <a:moveTo>
                  <a:pt x="72390" y="0"/>
                </a:moveTo>
                <a:lnTo>
                  <a:pt x="0" y="27939"/>
                </a:lnTo>
                <a:lnTo>
                  <a:pt x="147319" y="27939"/>
                </a:lnTo>
                <a:lnTo>
                  <a:pt x="7239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70" name="object 2670"/>
          <p:cNvSpPr/>
          <p:nvPr/>
        </p:nvSpPr>
        <p:spPr>
          <a:xfrm>
            <a:off x="4067810" y="3147060"/>
            <a:ext cx="190500" cy="57150"/>
          </a:xfrm>
          <a:custGeom>
            <a:avLst/>
            <a:gdLst/>
            <a:ahLst/>
            <a:cxnLst/>
            <a:rect l="l" t="t" r="r" b="b"/>
            <a:pathLst>
              <a:path w="190500" h="57150">
                <a:moveTo>
                  <a:pt x="77469" y="0"/>
                </a:moveTo>
                <a:lnTo>
                  <a:pt x="0" y="29210"/>
                </a:lnTo>
                <a:lnTo>
                  <a:pt x="74929" y="57150"/>
                </a:lnTo>
                <a:lnTo>
                  <a:pt x="190500" y="57150"/>
                </a:lnTo>
                <a:lnTo>
                  <a:pt x="190500" y="40639"/>
                </a:lnTo>
                <a:lnTo>
                  <a:pt x="77469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71" name="object 2671"/>
          <p:cNvSpPr/>
          <p:nvPr/>
        </p:nvSpPr>
        <p:spPr>
          <a:xfrm>
            <a:off x="4145279" y="3116579"/>
            <a:ext cx="113030" cy="71120"/>
          </a:xfrm>
          <a:custGeom>
            <a:avLst/>
            <a:gdLst/>
            <a:ahLst/>
            <a:cxnLst/>
            <a:rect l="l" t="t" r="r" b="b"/>
            <a:pathLst>
              <a:path w="113030" h="71119">
                <a:moveTo>
                  <a:pt x="77469" y="0"/>
                </a:moveTo>
                <a:lnTo>
                  <a:pt x="0" y="30480"/>
                </a:lnTo>
                <a:lnTo>
                  <a:pt x="113030" y="71120"/>
                </a:lnTo>
                <a:lnTo>
                  <a:pt x="113030" y="12700"/>
                </a:lnTo>
                <a:lnTo>
                  <a:pt x="77469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72" name="object 2672"/>
          <p:cNvSpPr/>
          <p:nvPr/>
        </p:nvSpPr>
        <p:spPr>
          <a:xfrm>
            <a:off x="4222750" y="3102610"/>
            <a:ext cx="35560" cy="26670"/>
          </a:xfrm>
          <a:custGeom>
            <a:avLst/>
            <a:gdLst/>
            <a:ahLst/>
            <a:cxnLst/>
            <a:rect l="l" t="t" r="r" b="b"/>
            <a:pathLst>
              <a:path w="35560" h="26669">
                <a:moveTo>
                  <a:pt x="35560" y="0"/>
                </a:moveTo>
                <a:lnTo>
                  <a:pt x="0" y="13969"/>
                </a:lnTo>
                <a:lnTo>
                  <a:pt x="35560" y="26669"/>
                </a:lnTo>
                <a:lnTo>
                  <a:pt x="3556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73" name="object 2673"/>
          <p:cNvSpPr/>
          <p:nvPr/>
        </p:nvSpPr>
        <p:spPr>
          <a:xfrm>
            <a:off x="4258310" y="3187700"/>
            <a:ext cx="21590" cy="16510"/>
          </a:xfrm>
          <a:custGeom>
            <a:avLst/>
            <a:gdLst/>
            <a:ahLst/>
            <a:cxnLst/>
            <a:rect l="l" t="t" r="r" b="b"/>
            <a:pathLst>
              <a:path w="21589" h="16510">
                <a:moveTo>
                  <a:pt x="0" y="0"/>
                </a:moveTo>
                <a:lnTo>
                  <a:pt x="0" y="16510"/>
                </a:lnTo>
                <a:lnTo>
                  <a:pt x="21589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74" name="object 2674"/>
          <p:cNvSpPr/>
          <p:nvPr/>
        </p:nvSpPr>
        <p:spPr>
          <a:xfrm>
            <a:off x="4258310" y="3129279"/>
            <a:ext cx="99060" cy="66040"/>
          </a:xfrm>
          <a:custGeom>
            <a:avLst/>
            <a:gdLst/>
            <a:ahLst/>
            <a:cxnLst/>
            <a:rect l="l" t="t" r="r" b="b"/>
            <a:pathLst>
              <a:path w="99060" h="66039">
                <a:moveTo>
                  <a:pt x="0" y="0"/>
                </a:moveTo>
                <a:lnTo>
                  <a:pt x="0" y="58420"/>
                </a:lnTo>
                <a:lnTo>
                  <a:pt x="21589" y="66040"/>
                </a:lnTo>
                <a:lnTo>
                  <a:pt x="99059" y="36830"/>
                </a:lnTo>
                <a:lnTo>
                  <a:pt x="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75" name="object 2675"/>
          <p:cNvSpPr/>
          <p:nvPr/>
        </p:nvSpPr>
        <p:spPr>
          <a:xfrm>
            <a:off x="4258310" y="3102610"/>
            <a:ext cx="175260" cy="63500"/>
          </a:xfrm>
          <a:custGeom>
            <a:avLst/>
            <a:gdLst/>
            <a:ahLst/>
            <a:cxnLst/>
            <a:rect l="l" t="t" r="r" b="b"/>
            <a:pathLst>
              <a:path w="175260" h="63500">
                <a:moveTo>
                  <a:pt x="86359" y="0"/>
                </a:moveTo>
                <a:lnTo>
                  <a:pt x="0" y="0"/>
                </a:lnTo>
                <a:lnTo>
                  <a:pt x="0" y="26669"/>
                </a:lnTo>
                <a:lnTo>
                  <a:pt x="99059" y="63500"/>
                </a:lnTo>
                <a:lnTo>
                  <a:pt x="175259" y="34289"/>
                </a:lnTo>
                <a:lnTo>
                  <a:pt x="86359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76" name="object 2676"/>
          <p:cNvSpPr/>
          <p:nvPr/>
        </p:nvSpPr>
        <p:spPr>
          <a:xfrm>
            <a:off x="4344670" y="3102610"/>
            <a:ext cx="166370" cy="34290"/>
          </a:xfrm>
          <a:custGeom>
            <a:avLst/>
            <a:gdLst/>
            <a:ahLst/>
            <a:cxnLst/>
            <a:rect l="l" t="t" r="r" b="b"/>
            <a:pathLst>
              <a:path w="166369" h="34289">
                <a:moveTo>
                  <a:pt x="154940" y="0"/>
                </a:moveTo>
                <a:lnTo>
                  <a:pt x="0" y="0"/>
                </a:lnTo>
                <a:lnTo>
                  <a:pt x="88900" y="34289"/>
                </a:lnTo>
                <a:lnTo>
                  <a:pt x="166369" y="5079"/>
                </a:lnTo>
                <a:lnTo>
                  <a:pt x="154940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77" name="object 2677"/>
          <p:cNvSpPr/>
          <p:nvPr/>
        </p:nvSpPr>
        <p:spPr>
          <a:xfrm>
            <a:off x="4499610" y="3102610"/>
            <a:ext cx="22860" cy="5080"/>
          </a:xfrm>
          <a:custGeom>
            <a:avLst/>
            <a:gdLst/>
            <a:ahLst/>
            <a:cxnLst/>
            <a:rect l="l" t="t" r="r" b="b"/>
            <a:pathLst>
              <a:path w="22860" h="5080">
                <a:moveTo>
                  <a:pt x="22859" y="0"/>
                </a:moveTo>
                <a:lnTo>
                  <a:pt x="0" y="0"/>
                </a:lnTo>
                <a:lnTo>
                  <a:pt x="11429" y="5079"/>
                </a:lnTo>
                <a:lnTo>
                  <a:pt x="22859" y="0"/>
                </a:lnTo>
                <a:close/>
              </a:path>
            </a:pathLst>
          </a:custGeom>
          <a:solidFill>
            <a:srgbClr val="FFFFD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78" name="object 2678"/>
          <p:cNvSpPr/>
          <p:nvPr/>
        </p:nvSpPr>
        <p:spPr>
          <a:xfrm>
            <a:off x="4258310" y="3195320"/>
            <a:ext cx="21590" cy="8890"/>
          </a:xfrm>
          <a:custGeom>
            <a:avLst/>
            <a:gdLst/>
            <a:ahLst/>
            <a:cxnLst/>
            <a:rect l="l" t="t" r="r" b="b"/>
            <a:pathLst>
              <a:path w="21589" h="8889">
                <a:moveTo>
                  <a:pt x="21589" y="0"/>
                </a:moveTo>
                <a:lnTo>
                  <a:pt x="0" y="8889"/>
                </a:lnTo>
                <a:lnTo>
                  <a:pt x="20319" y="8889"/>
                </a:lnTo>
                <a:lnTo>
                  <a:pt x="21589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79" name="object 2679"/>
          <p:cNvSpPr/>
          <p:nvPr/>
        </p:nvSpPr>
        <p:spPr>
          <a:xfrm>
            <a:off x="4278629" y="3166110"/>
            <a:ext cx="78740" cy="38100"/>
          </a:xfrm>
          <a:custGeom>
            <a:avLst/>
            <a:gdLst/>
            <a:ahLst/>
            <a:cxnLst/>
            <a:rect l="l" t="t" r="r" b="b"/>
            <a:pathLst>
              <a:path w="78739" h="38100">
                <a:moveTo>
                  <a:pt x="78739" y="0"/>
                </a:moveTo>
                <a:lnTo>
                  <a:pt x="1269" y="29210"/>
                </a:lnTo>
                <a:lnTo>
                  <a:pt x="0" y="38100"/>
                </a:lnTo>
                <a:lnTo>
                  <a:pt x="73659" y="38100"/>
                </a:lnTo>
                <a:lnTo>
                  <a:pt x="78739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80" name="object 2680"/>
          <p:cNvSpPr/>
          <p:nvPr/>
        </p:nvSpPr>
        <p:spPr>
          <a:xfrm>
            <a:off x="4352289" y="3136900"/>
            <a:ext cx="81280" cy="67310"/>
          </a:xfrm>
          <a:custGeom>
            <a:avLst/>
            <a:gdLst/>
            <a:ahLst/>
            <a:cxnLst/>
            <a:rect l="l" t="t" r="r" b="b"/>
            <a:pathLst>
              <a:path w="81280" h="67310">
                <a:moveTo>
                  <a:pt x="81280" y="0"/>
                </a:moveTo>
                <a:lnTo>
                  <a:pt x="5080" y="29210"/>
                </a:lnTo>
                <a:lnTo>
                  <a:pt x="0" y="67310"/>
                </a:lnTo>
                <a:lnTo>
                  <a:pt x="72390" y="67310"/>
                </a:lnTo>
                <a:lnTo>
                  <a:pt x="8128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81" name="object 2681"/>
          <p:cNvSpPr/>
          <p:nvPr/>
        </p:nvSpPr>
        <p:spPr>
          <a:xfrm>
            <a:off x="4424679" y="3107689"/>
            <a:ext cx="86360" cy="96520"/>
          </a:xfrm>
          <a:custGeom>
            <a:avLst/>
            <a:gdLst/>
            <a:ahLst/>
            <a:cxnLst/>
            <a:rect l="l" t="t" r="r" b="b"/>
            <a:pathLst>
              <a:path w="86360" h="96519">
                <a:moveTo>
                  <a:pt x="86359" y="0"/>
                </a:moveTo>
                <a:lnTo>
                  <a:pt x="8889" y="29210"/>
                </a:lnTo>
                <a:lnTo>
                  <a:pt x="0" y="96520"/>
                </a:lnTo>
                <a:lnTo>
                  <a:pt x="72389" y="96520"/>
                </a:lnTo>
                <a:lnTo>
                  <a:pt x="86359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82" name="object 2682"/>
          <p:cNvSpPr/>
          <p:nvPr/>
        </p:nvSpPr>
        <p:spPr>
          <a:xfrm>
            <a:off x="4497070" y="3102610"/>
            <a:ext cx="25400" cy="101600"/>
          </a:xfrm>
          <a:custGeom>
            <a:avLst/>
            <a:gdLst/>
            <a:ahLst/>
            <a:cxnLst/>
            <a:rect l="l" t="t" r="r" b="b"/>
            <a:pathLst>
              <a:path w="25400" h="101600">
                <a:moveTo>
                  <a:pt x="25400" y="0"/>
                </a:moveTo>
                <a:lnTo>
                  <a:pt x="13969" y="5079"/>
                </a:lnTo>
                <a:lnTo>
                  <a:pt x="0" y="101600"/>
                </a:lnTo>
                <a:lnTo>
                  <a:pt x="25400" y="101600"/>
                </a:lnTo>
                <a:lnTo>
                  <a:pt x="25400" y="0"/>
                </a:lnTo>
                <a:close/>
              </a:path>
            </a:pathLst>
          </a:custGeom>
          <a:solidFill>
            <a:srgbClr val="FFFFD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83" name="object 2683"/>
          <p:cNvSpPr/>
          <p:nvPr/>
        </p:nvSpPr>
        <p:spPr>
          <a:xfrm>
            <a:off x="4565650" y="3102610"/>
            <a:ext cx="219710" cy="69850"/>
          </a:xfrm>
          <a:custGeom>
            <a:avLst/>
            <a:gdLst/>
            <a:ahLst/>
            <a:cxnLst/>
            <a:rect l="l" t="t" r="r" b="b"/>
            <a:pathLst>
              <a:path w="219710" h="69850">
                <a:moveTo>
                  <a:pt x="219710" y="0"/>
                </a:moveTo>
                <a:lnTo>
                  <a:pt x="0" y="0"/>
                </a:lnTo>
                <a:lnTo>
                  <a:pt x="38100" y="69850"/>
                </a:lnTo>
                <a:lnTo>
                  <a:pt x="219710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84" name="object 2684"/>
          <p:cNvSpPr/>
          <p:nvPr/>
        </p:nvSpPr>
        <p:spPr>
          <a:xfrm>
            <a:off x="4522470" y="3102610"/>
            <a:ext cx="81280" cy="101600"/>
          </a:xfrm>
          <a:custGeom>
            <a:avLst/>
            <a:gdLst/>
            <a:ahLst/>
            <a:cxnLst/>
            <a:rect l="l" t="t" r="r" b="b"/>
            <a:pathLst>
              <a:path w="81280" h="101600">
                <a:moveTo>
                  <a:pt x="43180" y="0"/>
                </a:moveTo>
                <a:lnTo>
                  <a:pt x="0" y="0"/>
                </a:lnTo>
                <a:lnTo>
                  <a:pt x="0" y="101600"/>
                </a:lnTo>
                <a:lnTo>
                  <a:pt x="81280" y="69850"/>
                </a:lnTo>
                <a:lnTo>
                  <a:pt x="43180" y="0"/>
                </a:lnTo>
                <a:close/>
              </a:path>
            </a:pathLst>
          </a:custGeom>
          <a:solidFill>
            <a:srgbClr val="FFFFD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85" name="object 2685"/>
          <p:cNvSpPr/>
          <p:nvPr/>
        </p:nvSpPr>
        <p:spPr>
          <a:xfrm>
            <a:off x="4776470" y="319786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8889" y="0"/>
                </a:moveTo>
                <a:lnTo>
                  <a:pt x="0" y="6350"/>
                </a:lnTo>
                <a:lnTo>
                  <a:pt x="8889" y="6350"/>
                </a:lnTo>
                <a:lnTo>
                  <a:pt x="8889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86" name="object 2686"/>
          <p:cNvSpPr/>
          <p:nvPr/>
        </p:nvSpPr>
        <p:spPr>
          <a:xfrm>
            <a:off x="4667250" y="3122929"/>
            <a:ext cx="118110" cy="81280"/>
          </a:xfrm>
          <a:custGeom>
            <a:avLst/>
            <a:gdLst/>
            <a:ahLst/>
            <a:cxnLst/>
            <a:rect l="l" t="t" r="r" b="b"/>
            <a:pathLst>
              <a:path w="118110" h="81280">
                <a:moveTo>
                  <a:pt x="118110" y="0"/>
                </a:moveTo>
                <a:lnTo>
                  <a:pt x="0" y="81280"/>
                </a:lnTo>
                <a:lnTo>
                  <a:pt x="109220" y="81280"/>
                </a:lnTo>
                <a:lnTo>
                  <a:pt x="118110" y="74930"/>
                </a:lnTo>
                <a:lnTo>
                  <a:pt x="11811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87" name="object 2687"/>
          <p:cNvSpPr/>
          <p:nvPr/>
        </p:nvSpPr>
        <p:spPr>
          <a:xfrm>
            <a:off x="4558030" y="3102610"/>
            <a:ext cx="227329" cy="101600"/>
          </a:xfrm>
          <a:custGeom>
            <a:avLst/>
            <a:gdLst/>
            <a:ahLst/>
            <a:cxnLst/>
            <a:rect l="l" t="t" r="r" b="b"/>
            <a:pathLst>
              <a:path w="227329" h="101600">
                <a:moveTo>
                  <a:pt x="227330" y="0"/>
                </a:moveTo>
                <a:lnTo>
                  <a:pt x="45719" y="69850"/>
                </a:lnTo>
                <a:lnTo>
                  <a:pt x="0" y="101600"/>
                </a:lnTo>
                <a:lnTo>
                  <a:pt x="109219" y="101600"/>
                </a:lnTo>
                <a:lnTo>
                  <a:pt x="227330" y="20319"/>
                </a:lnTo>
                <a:lnTo>
                  <a:pt x="227330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88" name="object 2688"/>
          <p:cNvSpPr/>
          <p:nvPr/>
        </p:nvSpPr>
        <p:spPr>
          <a:xfrm>
            <a:off x="4522470" y="3172460"/>
            <a:ext cx="81280" cy="31750"/>
          </a:xfrm>
          <a:custGeom>
            <a:avLst/>
            <a:gdLst/>
            <a:ahLst/>
            <a:cxnLst/>
            <a:rect l="l" t="t" r="r" b="b"/>
            <a:pathLst>
              <a:path w="81280" h="31750">
                <a:moveTo>
                  <a:pt x="81280" y="0"/>
                </a:moveTo>
                <a:lnTo>
                  <a:pt x="0" y="31750"/>
                </a:lnTo>
                <a:lnTo>
                  <a:pt x="35560" y="31750"/>
                </a:lnTo>
                <a:lnTo>
                  <a:pt x="81280" y="0"/>
                </a:lnTo>
                <a:close/>
              </a:path>
            </a:pathLst>
          </a:custGeom>
          <a:solidFill>
            <a:srgbClr val="FFFFD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89" name="object 2689"/>
          <p:cNvSpPr/>
          <p:nvPr/>
        </p:nvSpPr>
        <p:spPr>
          <a:xfrm>
            <a:off x="4785359" y="320293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3810" y="0"/>
                </a:moveTo>
                <a:lnTo>
                  <a:pt x="0" y="1270"/>
                </a:lnTo>
                <a:lnTo>
                  <a:pt x="7619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90" name="object 2690"/>
          <p:cNvSpPr/>
          <p:nvPr/>
        </p:nvSpPr>
        <p:spPr>
          <a:xfrm>
            <a:off x="4789170" y="3187700"/>
            <a:ext cx="77470" cy="16510"/>
          </a:xfrm>
          <a:custGeom>
            <a:avLst/>
            <a:gdLst/>
            <a:ahLst/>
            <a:cxnLst/>
            <a:rect l="l" t="t" r="r" b="b"/>
            <a:pathLst>
              <a:path w="77470" h="16510">
                <a:moveTo>
                  <a:pt x="40639" y="0"/>
                </a:moveTo>
                <a:lnTo>
                  <a:pt x="0" y="15239"/>
                </a:lnTo>
                <a:lnTo>
                  <a:pt x="3809" y="16510"/>
                </a:lnTo>
                <a:lnTo>
                  <a:pt x="77469" y="16510"/>
                </a:lnTo>
                <a:lnTo>
                  <a:pt x="40639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91" name="object 2691"/>
          <p:cNvSpPr/>
          <p:nvPr/>
        </p:nvSpPr>
        <p:spPr>
          <a:xfrm>
            <a:off x="4829810" y="3172460"/>
            <a:ext cx="110489" cy="31750"/>
          </a:xfrm>
          <a:custGeom>
            <a:avLst/>
            <a:gdLst/>
            <a:ahLst/>
            <a:cxnLst/>
            <a:rect l="l" t="t" r="r" b="b"/>
            <a:pathLst>
              <a:path w="110489" h="31750">
                <a:moveTo>
                  <a:pt x="39369" y="0"/>
                </a:moveTo>
                <a:lnTo>
                  <a:pt x="0" y="15239"/>
                </a:lnTo>
                <a:lnTo>
                  <a:pt x="36829" y="31750"/>
                </a:lnTo>
                <a:lnTo>
                  <a:pt x="110489" y="31750"/>
                </a:lnTo>
                <a:lnTo>
                  <a:pt x="39369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92" name="object 2692"/>
          <p:cNvSpPr/>
          <p:nvPr/>
        </p:nvSpPr>
        <p:spPr>
          <a:xfrm>
            <a:off x="4869179" y="3157220"/>
            <a:ext cx="146050" cy="46990"/>
          </a:xfrm>
          <a:custGeom>
            <a:avLst/>
            <a:gdLst/>
            <a:ahLst/>
            <a:cxnLst/>
            <a:rect l="l" t="t" r="r" b="b"/>
            <a:pathLst>
              <a:path w="146050" h="46989">
                <a:moveTo>
                  <a:pt x="39370" y="0"/>
                </a:moveTo>
                <a:lnTo>
                  <a:pt x="0" y="15239"/>
                </a:lnTo>
                <a:lnTo>
                  <a:pt x="71120" y="46989"/>
                </a:lnTo>
                <a:lnTo>
                  <a:pt x="146050" y="46989"/>
                </a:lnTo>
                <a:lnTo>
                  <a:pt x="39370" y="0"/>
                </a:lnTo>
                <a:close/>
              </a:path>
            </a:pathLst>
          </a:custGeom>
          <a:solidFill>
            <a:srgbClr val="FFFFD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93" name="object 2693"/>
          <p:cNvSpPr/>
          <p:nvPr/>
        </p:nvSpPr>
        <p:spPr>
          <a:xfrm>
            <a:off x="4908550" y="3141979"/>
            <a:ext cx="140970" cy="62230"/>
          </a:xfrm>
          <a:custGeom>
            <a:avLst/>
            <a:gdLst/>
            <a:ahLst/>
            <a:cxnLst/>
            <a:rect l="l" t="t" r="r" b="b"/>
            <a:pathLst>
              <a:path w="140970" h="62230">
                <a:moveTo>
                  <a:pt x="39370" y="0"/>
                </a:moveTo>
                <a:lnTo>
                  <a:pt x="0" y="15240"/>
                </a:lnTo>
                <a:lnTo>
                  <a:pt x="106679" y="62230"/>
                </a:lnTo>
                <a:lnTo>
                  <a:pt x="140970" y="62230"/>
                </a:lnTo>
                <a:lnTo>
                  <a:pt x="140970" y="44450"/>
                </a:lnTo>
                <a:lnTo>
                  <a:pt x="39370" y="0"/>
                </a:lnTo>
                <a:close/>
              </a:path>
            </a:pathLst>
          </a:custGeom>
          <a:solidFill>
            <a:srgbClr val="F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94" name="object 2694"/>
          <p:cNvSpPr/>
          <p:nvPr/>
        </p:nvSpPr>
        <p:spPr>
          <a:xfrm>
            <a:off x="4947920" y="3126739"/>
            <a:ext cx="101600" cy="59690"/>
          </a:xfrm>
          <a:custGeom>
            <a:avLst/>
            <a:gdLst/>
            <a:ahLst/>
            <a:cxnLst/>
            <a:rect l="l" t="t" r="r" b="b"/>
            <a:pathLst>
              <a:path w="101600" h="59689">
                <a:moveTo>
                  <a:pt x="39369" y="0"/>
                </a:moveTo>
                <a:lnTo>
                  <a:pt x="0" y="15239"/>
                </a:lnTo>
                <a:lnTo>
                  <a:pt x="101600" y="59689"/>
                </a:lnTo>
                <a:lnTo>
                  <a:pt x="101600" y="27939"/>
                </a:lnTo>
                <a:lnTo>
                  <a:pt x="39369" y="0"/>
                </a:lnTo>
                <a:close/>
              </a:path>
            </a:pathLst>
          </a:custGeom>
          <a:solidFill>
            <a:srgbClr val="FFFF3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95" name="object 2695"/>
          <p:cNvSpPr/>
          <p:nvPr/>
        </p:nvSpPr>
        <p:spPr>
          <a:xfrm>
            <a:off x="4987290" y="3111500"/>
            <a:ext cx="62230" cy="43180"/>
          </a:xfrm>
          <a:custGeom>
            <a:avLst/>
            <a:gdLst/>
            <a:ahLst/>
            <a:cxnLst/>
            <a:rect l="l" t="t" r="r" b="b"/>
            <a:pathLst>
              <a:path w="62229" h="43180">
                <a:moveTo>
                  <a:pt x="40639" y="0"/>
                </a:moveTo>
                <a:lnTo>
                  <a:pt x="0" y="15239"/>
                </a:lnTo>
                <a:lnTo>
                  <a:pt x="62230" y="43179"/>
                </a:lnTo>
                <a:lnTo>
                  <a:pt x="62230" y="10160"/>
                </a:lnTo>
                <a:lnTo>
                  <a:pt x="40639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96" name="object 2696"/>
          <p:cNvSpPr/>
          <p:nvPr/>
        </p:nvSpPr>
        <p:spPr>
          <a:xfrm>
            <a:off x="5027929" y="3102610"/>
            <a:ext cx="21590" cy="19050"/>
          </a:xfrm>
          <a:custGeom>
            <a:avLst/>
            <a:gdLst/>
            <a:ahLst/>
            <a:cxnLst/>
            <a:rect l="l" t="t" r="r" b="b"/>
            <a:pathLst>
              <a:path w="21589" h="19050">
                <a:moveTo>
                  <a:pt x="21590" y="0"/>
                </a:moveTo>
                <a:lnTo>
                  <a:pt x="0" y="8889"/>
                </a:lnTo>
                <a:lnTo>
                  <a:pt x="21590" y="19050"/>
                </a:lnTo>
                <a:lnTo>
                  <a:pt x="21590" y="0"/>
                </a:lnTo>
                <a:close/>
              </a:path>
            </a:pathLst>
          </a:custGeom>
          <a:solidFill>
            <a:srgbClr val="FFB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97" name="object 2697"/>
          <p:cNvSpPr/>
          <p:nvPr/>
        </p:nvSpPr>
        <p:spPr>
          <a:xfrm>
            <a:off x="4785359" y="319786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0"/>
                </a:moveTo>
                <a:lnTo>
                  <a:pt x="0" y="6350"/>
                </a:lnTo>
                <a:lnTo>
                  <a:pt x="381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98" name="object 2698"/>
          <p:cNvSpPr/>
          <p:nvPr/>
        </p:nvSpPr>
        <p:spPr>
          <a:xfrm>
            <a:off x="4785359" y="3122929"/>
            <a:ext cx="44450" cy="80010"/>
          </a:xfrm>
          <a:custGeom>
            <a:avLst/>
            <a:gdLst/>
            <a:ahLst/>
            <a:cxnLst/>
            <a:rect l="l" t="t" r="r" b="b"/>
            <a:pathLst>
              <a:path w="44450" h="80010">
                <a:moveTo>
                  <a:pt x="0" y="0"/>
                </a:moveTo>
                <a:lnTo>
                  <a:pt x="0" y="74930"/>
                </a:lnTo>
                <a:lnTo>
                  <a:pt x="3810" y="80010"/>
                </a:lnTo>
                <a:lnTo>
                  <a:pt x="44450" y="64770"/>
                </a:lnTo>
                <a:lnTo>
                  <a:pt x="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99" name="object 2699"/>
          <p:cNvSpPr/>
          <p:nvPr/>
        </p:nvSpPr>
        <p:spPr>
          <a:xfrm>
            <a:off x="4785359" y="3102610"/>
            <a:ext cx="83820" cy="85090"/>
          </a:xfrm>
          <a:custGeom>
            <a:avLst/>
            <a:gdLst/>
            <a:ahLst/>
            <a:cxnLst/>
            <a:rect l="l" t="t" r="r" b="b"/>
            <a:pathLst>
              <a:path w="83820" h="85089">
                <a:moveTo>
                  <a:pt x="36829" y="0"/>
                </a:moveTo>
                <a:lnTo>
                  <a:pt x="0" y="0"/>
                </a:lnTo>
                <a:lnTo>
                  <a:pt x="0" y="20319"/>
                </a:lnTo>
                <a:lnTo>
                  <a:pt x="44450" y="85089"/>
                </a:lnTo>
                <a:lnTo>
                  <a:pt x="83819" y="69850"/>
                </a:lnTo>
                <a:lnTo>
                  <a:pt x="36829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00" name="object 2700"/>
          <p:cNvSpPr/>
          <p:nvPr/>
        </p:nvSpPr>
        <p:spPr>
          <a:xfrm>
            <a:off x="4822190" y="3102610"/>
            <a:ext cx="86360" cy="69850"/>
          </a:xfrm>
          <a:custGeom>
            <a:avLst/>
            <a:gdLst/>
            <a:ahLst/>
            <a:cxnLst/>
            <a:rect l="l" t="t" r="r" b="b"/>
            <a:pathLst>
              <a:path w="86360" h="69850">
                <a:moveTo>
                  <a:pt x="50800" y="0"/>
                </a:moveTo>
                <a:lnTo>
                  <a:pt x="0" y="0"/>
                </a:lnTo>
                <a:lnTo>
                  <a:pt x="46989" y="69850"/>
                </a:lnTo>
                <a:lnTo>
                  <a:pt x="86360" y="54610"/>
                </a:lnTo>
                <a:lnTo>
                  <a:pt x="50800" y="0"/>
                </a:lnTo>
                <a:close/>
              </a:path>
            </a:pathLst>
          </a:custGeom>
          <a:solidFill>
            <a:srgbClr val="FFFFD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01" name="object 2701"/>
          <p:cNvSpPr/>
          <p:nvPr/>
        </p:nvSpPr>
        <p:spPr>
          <a:xfrm>
            <a:off x="4872990" y="3102610"/>
            <a:ext cx="74930" cy="54610"/>
          </a:xfrm>
          <a:custGeom>
            <a:avLst/>
            <a:gdLst/>
            <a:ahLst/>
            <a:cxnLst/>
            <a:rect l="l" t="t" r="r" b="b"/>
            <a:pathLst>
              <a:path w="74929" h="54610">
                <a:moveTo>
                  <a:pt x="49530" y="0"/>
                </a:moveTo>
                <a:lnTo>
                  <a:pt x="0" y="0"/>
                </a:lnTo>
                <a:lnTo>
                  <a:pt x="35560" y="54610"/>
                </a:lnTo>
                <a:lnTo>
                  <a:pt x="74930" y="39369"/>
                </a:lnTo>
                <a:lnTo>
                  <a:pt x="49530" y="0"/>
                </a:lnTo>
                <a:close/>
              </a:path>
            </a:pathLst>
          </a:custGeom>
          <a:solidFill>
            <a:srgbClr val="F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02" name="object 2702"/>
          <p:cNvSpPr/>
          <p:nvPr/>
        </p:nvSpPr>
        <p:spPr>
          <a:xfrm>
            <a:off x="4922521" y="3102610"/>
            <a:ext cx="64769" cy="39370"/>
          </a:xfrm>
          <a:custGeom>
            <a:avLst/>
            <a:gdLst/>
            <a:ahLst/>
            <a:cxnLst/>
            <a:rect l="l" t="t" r="r" b="b"/>
            <a:pathLst>
              <a:path w="64770" h="39369">
                <a:moveTo>
                  <a:pt x="49529" y="0"/>
                </a:moveTo>
                <a:lnTo>
                  <a:pt x="0" y="0"/>
                </a:lnTo>
                <a:lnTo>
                  <a:pt x="25400" y="39369"/>
                </a:lnTo>
                <a:lnTo>
                  <a:pt x="64769" y="24129"/>
                </a:lnTo>
                <a:lnTo>
                  <a:pt x="49529" y="0"/>
                </a:lnTo>
                <a:close/>
              </a:path>
            </a:pathLst>
          </a:custGeom>
          <a:solidFill>
            <a:srgbClr val="FFFF3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03" name="object 2703"/>
          <p:cNvSpPr/>
          <p:nvPr/>
        </p:nvSpPr>
        <p:spPr>
          <a:xfrm>
            <a:off x="4972050" y="3102610"/>
            <a:ext cx="55880" cy="24130"/>
          </a:xfrm>
          <a:custGeom>
            <a:avLst/>
            <a:gdLst/>
            <a:ahLst/>
            <a:cxnLst/>
            <a:rect l="l" t="t" r="r" b="b"/>
            <a:pathLst>
              <a:path w="55879" h="24130">
                <a:moveTo>
                  <a:pt x="49529" y="0"/>
                </a:moveTo>
                <a:lnTo>
                  <a:pt x="0" y="0"/>
                </a:lnTo>
                <a:lnTo>
                  <a:pt x="15239" y="24129"/>
                </a:lnTo>
                <a:lnTo>
                  <a:pt x="55879" y="8889"/>
                </a:lnTo>
                <a:lnTo>
                  <a:pt x="49529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04" name="object 2704"/>
          <p:cNvSpPr/>
          <p:nvPr/>
        </p:nvSpPr>
        <p:spPr>
          <a:xfrm>
            <a:off x="5021579" y="3102610"/>
            <a:ext cx="27940" cy="8890"/>
          </a:xfrm>
          <a:custGeom>
            <a:avLst/>
            <a:gdLst/>
            <a:ahLst/>
            <a:cxnLst/>
            <a:rect l="l" t="t" r="r" b="b"/>
            <a:pathLst>
              <a:path w="27939" h="8889">
                <a:moveTo>
                  <a:pt x="27940" y="0"/>
                </a:moveTo>
                <a:lnTo>
                  <a:pt x="0" y="0"/>
                </a:lnTo>
                <a:lnTo>
                  <a:pt x="6350" y="8889"/>
                </a:lnTo>
                <a:lnTo>
                  <a:pt x="27940" y="0"/>
                </a:lnTo>
                <a:close/>
              </a:path>
            </a:pathLst>
          </a:custGeom>
          <a:solidFill>
            <a:srgbClr val="FFB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05" name="object 2705"/>
          <p:cNvSpPr/>
          <p:nvPr/>
        </p:nvSpPr>
        <p:spPr>
          <a:xfrm>
            <a:off x="5278120" y="3102610"/>
            <a:ext cx="35560" cy="101600"/>
          </a:xfrm>
          <a:custGeom>
            <a:avLst/>
            <a:gdLst/>
            <a:ahLst/>
            <a:cxnLst/>
            <a:rect l="l" t="t" r="r" b="b"/>
            <a:pathLst>
              <a:path w="35560" h="101600">
                <a:moveTo>
                  <a:pt x="35559" y="0"/>
                </a:moveTo>
                <a:lnTo>
                  <a:pt x="0" y="13969"/>
                </a:lnTo>
                <a:lnTo>
                  <a:pt x="7619" y="101600"/>
                </a:lnTo>
                <a:lnTo>
                  <a:pt x="35559" y="101600"/>
                </a:lnTo>
                <a:lnTo>
                  <a:pt x="35559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06" name="object 2706"/>
          <p:cNvSpPr/>
          <p:nvPr/>
        </p:nvSpPr>
        <p:spPr>
          <a:xfrm>
            <a:off x="5242559" y="3116579"/>
            <a:ext cx="43180" cy="87630"/>
          </a:xfrm>
          <a:custGeom>
            <a:avLst/>
            <a:gdLst/>
            <a:ahLst/>
            <a:cxnLst/>
            <a:rect l="l" t="t" r="r" b="b"/>
            <a:pathLst>
              <a:path w="43179" h="87630">
                <a:moveTo>
                  <a:pt x="35560" y="0"/>
                </a:moveTo>
                <a:lnTo>
                  <a:pt x="0" y="13970"/>
                </a:lnTo>
                <a:lnTo>
                  <a:pt x="6350" y="87630"/>
                </a:lnTo>
                <a:lnTo>
                  <a:pt x="43179" y="87630"/>
                </a:lnTo>
                <a:lnTo>
                  <a:pt x="3556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07" name="object 2707"/>
          <p:cNvSpPr/>
          <p:nvPr/>
        </p:nvSpPr>
        <p:spPr>
          <a:xfrm>
            <a:off x="5207000" y="3130550"/>
            <a:ext cx="41910" cy="73660"/>
          </a:xfrm>
          <a:custGeom>
            <a:avLst/>
            <a:gdLst/>
            <a:ahLst/>
            <a:cxnLst/>
            <a:rect l="l" t="t" r="r" b="b"/>
            <a:pathLst>
              <a:path w="41910" h="73660">
                <a:moveTo>
                  <a:pt x="35560" y="0"/>
                </a:moveTo>
                <a:lnTo>
                  <a:pt x="0" y="12700"/>
                </a:lnTo>
                <a:lnTo>
                  <a:pt x="6350" y="73660"/>
                </a:lnTo>
                <a:lnTo>
                  <a:pt x="41910" y="73660"/>
                </a:lnTo>
                <a:lnTo>
                  <a:pt x="3556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08" name="object 2708"/>
          <p:cNvSpPr/>
          <p:nvPr/>
        </p:nvSpPr>
        <p:spPr>
          <a:xfrm>
            <a:off x="5172709" y="3143250"/>
            <a:ext cx="40640" cy="60960"/>
          </a:xfrm>
          <a:custGeom>
            <a:avLst/>
            <a:gdLst/>
            <a:ahLst/>
            <a:cxnLst/>
            <a:rect l="l" t="t" r="r" b="b"/>
            <a:pathLst>
              <a:path w="40639" h="60960">
                <a:moveTo>
                  <a:pt x="34289" y="0"/>
                </a:moveTo>
                <a:lnTo>
                  <a:pt x="0" y="13970"/>
                </a:lnTo>
                <a:lnTo>
                  <a:pt x="3810" y="60960"/>
                </a:lnTo>
                <a:lnTo>
                  <a:pt x="40639" y="60960"/>
                </a:lnTo>
                <a:lnTo>
                  <a:pt x="34289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09" name="object 2709"/>
          <p:cNvSpPr/>
          <p:nvPr/>
        </p:nvSpPr>
        <p:spPr>
          <a:xfrm>
            <a:off x="5137150" y="3157220"/>
            <a:ext cx="39370" cy="46990"/>
          </a:xfrm>
          <a:custGeom>
            <a:avLst/>
            <a:gdLst/>
            <a:ahLst/>
            <a:cxnLst/>
            <a:rect l="l" t="t" r="r" b="b"/>
            <a:pathLst>
              <a:path w="39370" h="46989">
                <a:moveTo>
                  <a:pt x="35560" y="0"/>
                </a:moveTo>
                <a:lnTo>
                  <a:pt x="0" y="13969"/>
                </a:lnTo>
                <a:lnTo>
                  <a:pt x="2539" y="46989"/>
                </a:lnTo>
                <a:lnTo>
                  <a:pt x="39370" y="46989"/>
                </a:lnTo>
                <a:lnTo>
                  <a:pt x="3556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10" name="object 2710"/>
          <p:cNvSpPr/>
          <p:nvPr/>
        </p:nvSpPr>
        <p:spPr>
          <a:xfrm>
            <a:off x="5101590" y="3171189"/>
            <a:ext cx="38100" cy="33020"/>
          </a:xfrm>
          <a:custGeom>
            <a:avLst/>
            <a:gdLst/>
            <a:ahLst/>
            <a:cxnLst/>
            <a:rect l="l" t="t" r="r" b="b"/>
            <a:pathLst>
              <a:path w="38100" h="33019">
                <a:moveTo>
                  <a:pt x="35560" y="0"/>
                </a:moveTo>
                <a:lnTo>
                  <a:pt x="0" y="12700"/>
                </a:lnTo>
                <a:lnTo>
                  <a:pt x="1270" y="33020"/>
                </a:lnTo>
                <a:lnTo>
                  <a:pt x="38100" y="33020"/>
                </a:lnTo>
                <a:lnTo>
                  <a:pt x="35560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11" name="object 2711"/>
          <p:cNvSpPr/>
          <p:nvPr/>
        </p:nvSpPr>
        <p:spPr>
          <a:xfrm>
            <a:off x="5066029" y="3183889"/>
            <a:ext cx="36830" cy="20320"/>
          </a:xfrm>
          <a:custGeom>
            <a:avLst/>
            <a:gdLst/>
            <a:ahLst/>
            <a:cxnLst/>
            <a:rect l="l" t="t" r="r" b="b"/>
            <a:pathLst>
              <a:path w="36829" h="20319">
                <a:moveTo>
                  <a:pt x="35560" y="0"/>
                </a:moveTo>
                <a:lnTo>
                  <a:pt x="0" y="13970"/>
                </a:lnTo>
                <a:lnTo>
                  <a:pt x="0" y="20320"/>
                </a:lnTo>
                <a:lnTo>
                  <a:pt x="36830" y="20320"/>
                </a:lnTo>
                <a:lnTo>
                  <a:pt x="35560" y="0"/>
                </a:lnTo>
                <a:close/>
              </a:path>
            </a:pathLst>
          </a:custGeom>
          <a:solidFill>
            <a:srgbClr val="FFFFD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12" name="object 2712"/>
          <p:cNvSpPr/>
          <p:nvPr/>
        </p:nvSpPr>
        <p:spPr>
          <a:xfrm>
            <a:off x="5049520" y="3197860"/>
            <a:ext cx="16510" cy="6350"/>
          </a:xfrm>
          <a:custGeom>
            <a:avLst/>
            <a:gdLst/>
            <a:ahLst/>
            <a:cxnLst/>
            <a:rect l="l" t="t" r="r" b="b"/>
            <a:pathLst>
              <a:path w="16510" h="6350">
                <a:moveTo>
                  <a:pt x="16509" y="0"/>
                </a:moveTo>
                <a:lnTo>
                  <a:pt x="0" y="6350"/>
                </a:lnTo>
                <a:lnTo>
                  <a:pt x="16509" y="6350"/>
                </a:lnTo>
                <a:lnTo>
                  <a:pt x="16509" y="0"/>
                </a:lnTo>
                <a:close/>
              </a:path>
            </a:pathLst>
          </a:custGeom>
          <a:solidFill>
            <a:srgbClr val="F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13" name="object 2713"/>
          <p:cNvSpPr/>
          <p:nvPr/>
        </p:nvSpPr>
        <p:spPr>
          <a:xfrm>
            <a:off x="5278120" y="3102610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35559" y="0"/>
                </a:moveTo>
                <a:lnTo>
                  <a:pt x="10159" y="0"/>
                </a:lnTo>
                <a:lnTo>
                  <a:pt x="0" y="13969"/>
                </a:lnTo>
                <a:lnTo>
                  <a:pt x="35559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14" name="object 2714"/>
          <p:cNvSpPr/>
          <p:nvPr/>
        </p:nvSpPr>
        <p:spPr>
          <a:xfrm>
            <a:off x="5242559" y="3102610"/>
            <a:ext cx="45720" cy="27940"/>
          </a:xfrm>
          <a:custGeom>
            <a:avLst/>
            <a:gdLst/>
            <a:ahLst/>
            <a:cxnLst/>
            <a:rect l="l" t="t" r="r" b="b"/>
            <a:pathLst>
              <a:path w="45720" h="27939">
                <a:moveTo>
                  <a:pt x="45719" y="0"/>
                </a:moveTo>
                <a:lnTo>
                  <a:pt x="20319" y="0"/>
                </a:lnTo>
                <a:lnTo>
                  <a:pt x="0" y="27939"/>
                </a:lnTo>
                <a:lnTo>
                  <a:pt x="35560" y="13969"/>
                </a:lnTo>
                <a:lnTo>
                  <a:pt x="45719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15" name="object 2715"/>
          <p:cNvSpPr/>
          <p:nvPr/>
        </p:nvSpPr>
        <p:spPr>
          <a:xfrm>
            <a:off x="5207000" y="3102610"/>
            <a:ext cx="55880" cy="40640"/>
          </a:xfrm>
          <a:custGeom>
            <a:avLst/>
            <a:gdLst/>
            <a:ahLst/>
            <a:cxnLst/>
            <a:rect l="l" t="t" r="r" b="b"/>
            <a:pathLst>
              <a:path w="55879" h="40639">
                <a:moveTo>
                  <a:pt x="55879" y="0"/>
                </a:moveTo>
                <a:lnTo>
                  <a:pt x="31750" y="0"/>
                </a:lnTo>
                <a:lnTo>
                  <a:pt x="0" y="40639"/>
                </a:lnTo>
                <a:lnTo>
                  <a:pt x="35560" y="27939"/>
                </a:lnTo>
                <a:lnTo>
                  <a:pt x="55879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16" name="object 2716"/>
          <p:cNvSpPr/>
          <p:nvPr/>
        </p:nvSpPr>
        <p:spPr>
          <a:xfrm>
            <a:off x="5172709" y="3102610"/>
            <a:ext cx="66040" cy="54610"/>
          </a:xfrm>
          <a:custGeom>
            <a:avLst/>
            <a:gdLst/>
            <a:ahLst/>
            <a:cxnLst/>
            <a:rect l="l" t="t" r="r" b="b"/>
            <a:pathLst>
              <a:path w="66039" h="54610">
                <a:moveTo>
                  <a:pt x="66039" y="0"/>
                </a:moveTo>
                <a:lnTo>
                  <a:pt x="40639" y="0"/>
                </a:lnTo>
                <a:lnTo>
                  <a:pt x="0" y="54610"/>
                </a:lnTo>
                <a:lnTo>
                  <a:pt x="34289" y="40639"/>
                </a:lnTo>
                <a:lnTo>
                  <a:pt x="66039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17" name="object 2717"/>
          <p:cNvSpPr/>
          <p:nvPr/>
        </p:nvSpPr>
        <p:spPr>
          <a:xfrm>
            <a:off x="5137150" y="3102610"/>
            <a:ext cx="76200" cy="68580"/>
          </a:xfrm>
          <a:custGeom>
            <a:avLst/>
            <a:gdLst/>
            <a:ahLst/>
            <a:cxnLst/>
            <a:rect l="l" t="t" r="r" b="b"/>
            <a:pathLst>
              <a:path w="76200" h="68580">
                <a:moveTo>
                  <a:pt x="76200" y="0"/>
                </a:moveTo>
                <a:lnTo>
                  <a:pt x="50800" y="0"/>
                </a:lnTo>
                <a:lnTo>
                  <a:pt x="0" y="68579"/>
                </a:lnTo>
                <a:lnTo>
                  <a:pt x="35560" y="54610"/>
                </a:lnTo>
                <a:lnTo>
                  <a:pt x="7620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18" name="object 2718"/>
          <p:cNvSpPr/>
          <p:nvPr/>
        </p:nvSpPr>
        <p:spPr>
          <a:xfrm>
            <a:off x="5101590" y="3102610"/>
            <a:ext cx="86360" cy="81280"/>
          </a:xfrm>
          <a:custGeom>
            <a:avLst/>
            <a:gdLst/>
            <a:ahLst/>
            <a:cxnLst/>
            <a:rect l="l" t="t" r="r" b="b"/>
            <a:pathLst>
              <a:path w="86360" h="81280">
                <a:moveTo>
                  <a:pt x="86360" y="0"/>
                </a:moveTo>
                <a:lnTo>
                  <a:pt x="62230" y="0"/>
                </a:lnTo>
                <a:lnTo>
                  <a:pt x="0" y="81279"/>
                </a:lnTo>
                <a:lnTo>
                  <a:pt x="35560" y="68579"/>
                </a:lnTo>
                <a:lnTo>
                  <a:pt x="86360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19" name="object 2719"/>
          <p:cNvSpPr/>
          <p:nvPr/>
        </p:nvSpPr>
        <p:spPr>
          <a:xfrm>
            <a:off x="5066029" y="3102610"/>
            <a:ext cx="97790" cy="95250"/>
          </a:xfrm>
          <a:custGeom>
            <a:avLst/>
            <a:gdLst/>
            <a:ahLst/>
            <a:cxnLst/>
            <a:rect l="l" t="t" r="r" b="b"/>
            <a:pathLst>
              <a:path w="97789" h="95250">
                <a:moveTo>
                  <a:pt x="97790" y="0"/>
                </a:moveTo>
                <a:lnTo>
                  <a:pt x="72390" y="0"/>
                </a:lnTo>
                <a:lnTo>
                  <a:pt x="0" y="95250"/>
                </a:lnTo>
                <a:lnTo>
                  <a:pt x="35560" y="81279"/>
                </a:lnTo>
                <a:lnTo>
                  <a:pt x="97790" y="0"/>
                </a:lnTo>
                <a:close/>
              </a:path>
            </a:pathLst>
          </a:custGeom>
          <a:solidFill>
            <a:srgbClr val="FFFFD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20" name="object 2720"/>
          <p:cNvSpPr/>
          <p:nvPr/>
        </p:nvSpPr>
        <p:spPr>
          <a:xfrm>
            <a:off x="5049520" y="3102610"/>
            <a:ext cx="88900" cy="101600"/>
          </a:xfrm>
          <a:custGeom>
            <a:avLst/>
            <a:gdLst/>
            <a:ahLst/>
            <a:cxnLst/>
            <a:rect l="l" t="t" r="r" b="b"/>
            <a:pathLst>
              <a:path w="88900" h="101600">
                <a:moveTo>
                  <a:pt x="88900" y="0"/>
                </a:moveTo>
                <a:lnTo>
                  <a:pt x="63500" y="0"/>
                </a:lnTo>
                <a:lnTo>
                  <a:pt x="0" y="83819"/>
                </a:lnTo>
                <a:lnTo>
                  <a:pt x="0" y="101600"/>
                </a:lnTo>
                <a:lnTo>
                  <a:pt x="16509" y="95250"/>
                </a:lnTo>
                <a:lnTo>
                  <a:pt x="88900" y="0"/>
                </a:lnTo>
                <a:close/>
              </a:path>
            </a:pathLst>
          </a:custGeom>
          <a:solidFill>
            <a:srgbClr val="F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21" name="object 2721"/>
          <p:cNvSpPr/>
          <p:nvPr/>
        </p:nvSpPr>
        <p:spPr>
          <a:xfrm>
            <a:off x="5049520" y="3102610"/>
            <a:ext cx="63500" cy="83820"/>
          </a:xfrm>
          <a:custGeom>
            <a:avLst/>
            <a:gdLst/>
            <a:ahLst/>
            <a:cxnLst/>
            <a:rect l="l" t="t" r="r" b="b"/>
            <a:pathLst>
              <a:path w="63500" h="83819">
                <a:moveTo>
                  <a:pt x="63500" y="0"/>
                </a:moveTo>
                <a:lnTo>
                  <a:pt x="39369" y="0"/>
                </a:lnTo>
                <a:lnTo>
                  <a:pt x="0" y="52069"/>
                </a:lnTo>
                <a:lnTo>
                  <a:pt x="0" y="83819"/>
                </a:lnTo>
                <a:lnTo>
                  <a:pt x="63500" y="0"/>
                </a:lnTo>
                <a:close/>
              </a:path>
            </a:pathLst>
          </a:custGeom>
          <a:solidFill>
            <a:srgbClr val="FFFF3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22" name="object 2722"/>
          <p:cNvSpPr/>
          <p:nvPr/>
        </p:nvSpPr>
        <p:spPr>
          <a:xfrm>
            <a:off x="5049520" y="3102611"/>
            <a:ext cx="39370" cy="52069"/>
          </a:xfrm>
          <a:custGeom>
            <a:avLst/>
            <a:gdLst/>
            <a:ahLst/>
            <a:cxnLst/>
            <a:rect l="l" t="t" r="r" b="b"/>
            <a:pathLst>
              <a:path w="39370" h="52069">
                <a:moveTo>
                  <a:pt x="39369" y="0"/>
                </a:moveTo>
                <a:lnTo>
                  <a:pt x="13969" y="0"/>
                </a:lnTo>
                <a:lnTo>
                  <a:pt x="0" y="19050"/>
                </a:lnTo>
                <a:lnTo>
                  <a:pt x="0" y="52069"/>
                </a:lnTo>
                <a:lnTo>
                  <a:pt x="39369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23" name="object 2723"/>
          <p:cNvSpPr/>
          <p:nvPr/>
        </p:nvSpPr>
        <p:spPr>
          <a:xfrm>
            <a:off x="5049520" y="3102610"/>
            <a:ext cx="13970" cy="19050"/>
          </a:xfrm>
          <a:custGeom>
            <a:avLst/>
            <a:gdLst/>
            <a:ahLst/>
            <a:cxnLst/>
            <a:rect l="l" t="t" r="r" b="b"/>
            <a:pathLst>
              <a:path w="13970" h="19050">
                <a:moveTo>
                  <a:pt x="13969" y="0"/>
                </a:moveTo>
                <a:lnTo>
                  <a:pt x="0" y="0"/>
                </a:lnTo>
                <a:lnTo>
                  <a:pt x="0" y="19050"/>
                </a:lnTo>
                <a:lnTo>
                  <a:pt x="13969" y="0"/>
                </a:lnTo>
                <a:close/>
              </a:path>
            </a:pathLst>
          </a:custGeom>
          <a:solidFill>
            <a:srgbClr val="FFB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24" name="object 2724"/>
          <p:cNvSpPr/>
          <p:nvPr/>
        </p:nvSpPr>
        <p:spPr>
          <a:xfrm>
            <a:off x="5313679" y="3152140"/>
            <a:ext cx="135890" cy="52069"/>
          </a:xfrm>
          <a:custGeom>
            <a:avLst/>
            <a:gdLst/>
            <a:ahLst/>
            <a:cxnLst/>
            <a:rect l="l" t="t" r="r" b="b"/>
            <a:pathLst>
              <a:path w="135889" h="52069">
                <a:moveTo>
                  <a:pt x="135890" y="0"/>
                </a:moveTo>
                <a:lnTo>
                  <a:pt x="0" y="52070"/>
                </a:lnTo>
                <a:lnTo>
                  <a:pt x="90170" y="52070"/>
                </a:lnTo>
                <a:lnTo>
                  <a:pt x="13589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25" name="object 2725"/>
          <p:cNvSpPr/>
          <p:nvPr/>
        </p:nvSpPr>
        <p:spPr>
          <a:xfrm>
            <a:off x="5403850" y="3102610"/>
            <a:ext cx="172720" cy="101600"/>
          </a:xfrm>
          <a:custGeom>
            <a:avLst/>
            <a:gdLst/>
            <a:ahLst/>
            <a:cxnLst/>
            <a:rect l="l" t="t" r="r" b="b"/>
            <a:pathLst>
              <a:path w="172720" h="101600">
                <a:moveTo>
                  <a:pt x="172720" y="0"/>
                </a:moveTo>
                <a:lnTo>
                  <a:pt x="45720" y="49529"/>
                </a:lnTo>
                <a:lnTo>
                  <a:pt x="0" y="101600"/>
                </a:lnTo>
                <a:lnTo>
                  <a:pt x="123189" y="101600"/>
                </a:lnTo>
                <a:lnTo>
                  <a:pt x="172720" y="44450"/>
                </a:lnTo>
                <a:lnTo>
                  <a:pt x="17272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26" name="object 2726"/>
          <p:cNvSpPr/>
          <p:nvPr/>
        </p:nvSpPr>
        <p:spPr>
          <a:xfrm>
            <a:off x="5527040" y="3147060"/>
            <a:ext cx="49530" cy="57150"/>
          </a:xfrm>
          <a:custGeom>
            <a:avLst/>
            <a:gdLst/>
            <a:ahLst/>
            <a:cxnLst/>
            <a:rect l="l" t="t" r="r" b="b"/>
            <a:pathLst>
              <a:path w="49529" h="57150">
                <a:moveTo>
                  <a:pt x="49530" y="0"/>
                </a:moveTo>
                <a:lnTo>
                  <a:pt x="0" y="57150"/>
                </a:lnTo>
                <a:lnTo>
                  <a:pt x="49530" y="57150"/>
                </a:lnTo>
                <a:lnTo>
                  <a:pt x="4953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27" name="object 2727"/>
          <p:cNvSpPr/>
          <p:nvPr/>
        </p:nvSpPr>
        <p:spPr>
          <a:xfrm>
            <a:off x="5313679" y="3102610"/>
            <a:ext cx="153670" cy="101600"/>
          </a:xfrm>
          <a:custGeom>
            <a:avLst/>
            <a:gdLst/>
            <a:ahLst/>
            <a:cxnLst/>
            <a:rect l="l" t="t" r="r" b="b"/>
            <a:pathLst>
              <a:path w="153670" h="101600">
                <a:moveTo>
                  <a:pt x="153670" y="0"/>
                </a:moveTo>
                <a:lnTo>
                  <a:pt x="0" y="0"/>
                </a:lnTo>
                <a:lnTo>
                  <a:pt x="0" y="101600"/>
                </a:lnTo>
                <a:lnTo>
                  <a:pt x="135890" y="49529"/>
                </a:lnTo>
                <a:lnTo>
                  <a:pt x="15367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28" name="object 2728"/>
          <p:cNvSpPr/>
          <p:nvPr/>
        </p:nvSpPr>
        <p:spPr>
          <a:xfrm>
            <a:off x="5449570" y="3102610"/>
            <a:ext cx="127000" cy="49530"/>
          </a:xfrm>
          <a:custGeom>
            <a:avLst/>
            <a:gdLst/>
            <a:ahLst/>
            <a:cxnLst/>
            <a:rect l="l" t="t" r="r" b="b"/>
            <a:pathLst>
              <a:path w="127000" h="49530">
                <a:moveTo>
                  <a:pt x="127000" y="0"/>
                </a:moveTo>
                <a:lnTo>
                  <a:pt x="17779" y="0"/>
                </a:lnTo>
                <a:lnTo>
                  <a:pt x="0" y="49529"/>
                </a:lnTo>
                <a:lnTo>
                  <a:pt x="12700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29" name="object 2729"/>
          <p:cNvSpPr/>
          <p:nvPr/>
        </p:nvSpPr>
        <p:spPr>
          <a:xfrm>
            <a:off x="5576570" y="310261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101600"/>
                </a:lnTo>
                <a:lnTo>
                  <a:pt x="85089" y="101600"/>
                </a:lnTo>
                <a:lnTo>
                  <a:pt x="264159" y="13969"/>
                </a:lnTo>
                <a:lnTo>
                  <a:pt x="264159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30" name="object 2730"/>
          <p:cNvSpPr/>
          <p:nvPr/>
        </p:nvSpPr>
        <p:spPr>
          <a:xfrm>
            <a:off x="5576571" y="3102610"/>
            <a:ext cx="264159" cy="1016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31" name="object 2731"/>
          <p:cNvSpPr/>
          <p:nvPr/>
        </p:nvSpPr>
        <p:spPr>
          <a:xfrm>
            <a:off x="5576570" y="310261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72389" y="0"/>
                </a:lnTo>
                <a:lnTo>
                  <a:pt x="0" y="44450"/>
                </a:lnTo>
                <a:lnTo>
                  <a:pt x="0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32" name="object 2732"/>
          <p:cNvSpPr/>
          <p:nvPr/>
        </p:nvSpPr>
        <p:spPr>
          <a:xfrm>
            <a:off x="5840729" y="3102610"/>
            <a:ext cx="12700" cy="5080"/>
          </a:xfrm>
          <a:custGeom>
            <a:avLst/>
            <a:gdLst/>
            <a:ahLst/>
            <a:cxnLst/>
            <a:rect l="l" t="t" r="r" b="b"/>
            <a:pathLst>
              <a:path w="12700" h="5080">
                <a:moveTo>
                  <a:pt x="5080" y="0"/>
                </a:moveTo>
                <a:lnTo>
                  <a:pt x="0" y="0"/>
                </a:lnTo>
                <a:lnTo>
                  <a:pt x="12700" y="5079"/>
                </a:lnTo>
                <a:lnTo>
                  <a:pt x="508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33" name="object 2733"/>
          <p:cNvSpPr/>
          <p:nvPr/>
        </p:nvSpPr>
        <p:spPr>
          <a:xfrm>
            <a:off x="5845809" y="3102610"/>
            <a:ext cx="78740" cy="33020"/>
          </a:xfrm>
          <a:custGeom>
            <a:avLst/>
            <a:gdLst/>
            <a:ahLst/>
            <a:cxnLst/>
            <a:rect l="l" t="t" r="r" b="b"/>
            <a:pathLst>
              <a:path w="78739" h="33019">
                <a:moveTo>
                  <a:pt x="27939" y="0"/>
                </a:moveTo>
                <a:lnTo>
                  <a:pt x="0" y="0"/>
                </a:lnTo>
                <a:lnTo>
                  <a:pt x="7619" y="5079"/>
                </a:lnTo>
                <a:lnTo>
                  <a:pt x="78739" y="33019"/>
                </a:lnTo>
                <a:lnTo>
                  <a:pt x="27939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34" name="object 2734"/>
          <p:cNvSpPr/>
          <p:nvPr/>
        </p:nvSpPr>
        <p:spPr>
          <a:xfrm>
            <a:off x="5873751" y="3102610"/>
            <a:ext cx="123189" cy="60960"/>
          </a:xfrm>
          <a:custGeom>
            <a:avLst/>
            <a:gdLst/>
            <a:ahLst/>
            <a:cxnLst/>
            <a:rect l="l" t="t" r="r" b="b"/>
            <a:pathLst>
              <a:path w="123189" h="60960">
                <a:moveTo>
                  <a:pt x="26670" y="0"/>
                </a:moveTo>
                <a:lnTo>
                  <a:pt x="0" y="0"/>
                </a:lnTo>
                <a:lnTo>
                  <a:pt x="50800" y="33019"/>
                </a:lnTo>
                <a:lnTo>
                  <a:pt x="123189" y="60960"/>
                </a:lnTo>
                <a:lnTo>
                  <a:pt x="2667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35" name="object 2735"/>
          <p:cNvSpPr/>
          <p:nvPr/>
        </p:nvSpPr>
        <p:spPr>
          <a:xfrm>
            <a:off x="5900420" y="3102610"/>
            <a:ext cx="167640" cy="87630"/>
          </a:xfrm>
          <a:custGeom>
            <a:avLst/>
            <a:gdLst/>
            <a:ahLst/>
            <a:cxnLst/>
            <a:rect l="l" t="t" r="r" b="b"/>
            <a:pathLst>
              <a:path w="167639" h="87630">
                <a:moveTo>
                  <a:pt x="27939" y="0"/>
                </a:moveTo>
                <a:lnTo>
                  <a:pt x="0" y="0"/>
                </a:lnTo>
                <a:lnTo>
                  <a:pt x="96519" y="60960"/>
                </a:lnTo>
                <a:lnTo>
                  <a:pt x="167639" y="87629"/>
                </a:lnTo>
                <a:lnTo>
                  <a:pt x="27939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36" name="object 2736"/>
          <p:cNvSpPr/>
          <p:nvPr/>
        </p:nvSpPr>
        <p:spPr>
          <a:xfrm>
            <a:off x="5928359" y="3102610"/>
            <a:ext cx="175260" cy="101600"/>
          </a:xfrm>
          <a:custGeom>
            <a:avLst/>
            <a:gdLst/>
            <a:ahLst/>
            <a:cxnLst/>
            <a:rect l="l" t="t" r="r" b="b"/>
            <a:pathLst>
              <a:path w="175260" h="101600">
                <a:moveTo>
                  <a:pt x="27939" y="0"/>
                </a:moveTo>
                <a:lnTo>
                  <a:pt x="0" y="0"/>
                </a:lnTo>
                <a:lnTo>
                  <a:pt x="139700" y="87629"/>
                </a:lnTo>
                <a:lnTo>
                  <a:pt x="175260" y="101600"/>
                </a:lnTo>
                <a:lnTo>
                  <a:pt x="175260" y="92710"/>
                </a:lnTo>
                <a:lnTo>
                  <a:pt x="27939" y="0"/>
                </a:lnTo>
                <a:close/>
              </a:path>
            </a:pathLst>
          </a:custGeom>
          <a:solidFill>
            <a:srgbClr val="FFFFD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37" name="object 2737"/>
          <p:cNvSpPr/>
          <p:nvPr/>
        </p:nvSpPr>
        <p:spPr>
          <a:xfrm>
            <a:off x="5956300" y="3102610"/>
            <a:ext cx="147320" cy="92710"/>
          </a:xfrm>
          <a:custGeom>
            <a:avLst/>
            <a:gdLst/>
            <a:ahLst/>
            <a:cxnLst/>
            <a:rect l="l" t="t" r="r" b="b"/>
            <a:pathLst>
              <a:path w="147320" h="92710">
                <a:moveTo>
                  <a:pt x="27939" y="0"/>
                </a:moveTo>
                <a:lnTo>
                  <a:pt x="0" y="0"/>
                </a:lnTo>
                <a:lnTo>
                  <a:pt x="147320" y="92710"/>
                </a:lnTo>
                <a:lnTo>
                  <a:pt x="147320" y="76200"/>
                </a:lnTo>
                <a:lnTo>
                  <a:pt x="27939" y="0"/>
                </a:lnTo>
                <a:close/>
              </a:path>
            </a:pathLst>
          </a:custGeom>
          <a:solidFill>
            <a:srgbClr val="F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38" name="object 2738"/>
          <p:cNvSpPr/>
          <p:nvPr/>
        </p:nvSpPr>
        <p:spPr>
          <a:xfrm>
            <a:off x="5984240" y="3102610"/>
            <a:ext cx="119380" cy="76200"/>
          </a:xfrm>
          <a:custGeom>
            <a:avLst/>
            <a:gdLst/>
            <a:ahLst/>
            <a:cxnLst/>
            <a:rect l="l" t="t" r="r" b="b"/>
            <a:pathLst>
              <a:path w="119379" h="76200">
                <a:moveTo>
                  <a:pt x="27939" y="0"/>
                </a:moveTo>
                <a:lnTo>
                  <a:pt x="0" y="0"/>
                </a:lnTo>
                <a:lnTo>
                  <a:pt x="119380" y="76200"/>
                </a:lnTo>
                <a:lnTo>
                  <a:pt x="119380" y="58419"/>
                </a:lnTo>
                <a:lnTo>
                  <a:pt x="27939" y="0"/>
                </a:lnTo>
                <a:close/>
              </a:path>
            </a:pathLst>
          </a:custGeom>
          <a:solidFill>
            <a:srgbClr val="FFFF3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39" name="object 2739"/>
          <p:cNvSpPr/>
          <p:nvPr/>
        </p:nvSpPr>
        <p:spPr>
          <a:xfrm>
            <a:off x="6012179" y="3102611"/>
            <a:ext cx="91440" cy="58419"/>
          </a:xfrm>
          <a:custGeom>
            <a:avLst/>
            <a:gdLst/>
            <a:ahLst/>
            <a:cxnLst/>
            <a:rect l="l" t="t" r="r" b="b"/>
            <a:pathLst>
              <a:path w="91439" h="58419">
                <a:moveTo>
                  <a:pt x="27940" y="0"/>
                </a:moveTo>
                <a:lnTo>
                  <a:pt x="0" y="0"/>
                </a:lnTo>
                <a:lnTo>
                  <a:pt x="91440" y="58419"/>
                </a:lnTo>
                <a:lnTo>
                  <a:pt x="91440" y="40639"/>
                </a:lnTo>
                <a:lnTo>
                  <a:pt x="27940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40" name="object 2740"/>
          <p:cNvSpPr/>
          <p:nvPr/>
        </p:nvSpPr>
        <p:spPr>
          <a:xfrm>
            <a:off x="6040120" y="3102610"/>
            <a:ext cx="63500" cy="40640"/>
          </a:xfrm>
          <a:custGeom>
            <a:avLst/>
            <a:gdLst/>
            <a:ahLst/>
            <a:cxnLst/>
            <a:rect l="l" t="t" r="r" b="b"/>
            <a:pathLst>
              <a:path w="63500" h="40639">
                <a:moveTo>
                  <a:pt x="27939" y="0"/>
                </a:moveTo>
                <a:lnTo>
                  <a:pt x="0" y="0"/>
                </a:lnTo>
                <a:lnTo>
                  <a:pt x="63500" y="40639"/>
                </a:lnTo>
                <a:lnTo>
                  <a:pt x="63500" y="22860"/>
                </a:lnTo>
                <a:lnTo>
                  <a:pt x="27939" y="0"/>
                </a:lnTo>
                <a:close/>
              </a:path>
            </a:pathLst>
          </a:custGeom>
          <a:solidFill>
            <a:srgbClr val="FFB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41" name="object 2741"/>
          <p:cNvSpPr/>
          <p:nvPr/>
        </p:nvSpPr>
        <p:spPr>
          <a:xfrm>
            <a:off x="6068059" y="3102610"/>
            <a:ext cx="35560" cy="22860"/>
          </a:xfrm>
          <a:custGeom>
            <a:avLst/>
            <a:gdLst/>
            <a:ahLst/>
            <a:cxnLst/>
            <a:rect l="l" t="t" r="r" b="b"/>
            <a:pathLst>
              <a:path w="35560" h="22860">
                <a:moveTo>
                  <a:pt x="27939" y="0"/>
                </a:moveTo>
                <a:lnTo>
                  <a:pt x="0" y="0"/>
                </a:lnTo>
                <a:lnTo>
                  <a:pt x="35560" y="22860"/>
                </a:lnTo>
                <a:lnTo>
                  <a:pt x="35560" y="5079"/>
                </a:lnTo>
                <a:lnTo>
                  <a:pt x="27939" y="0"/>
                </a:lnTo>
                <a:close/>
              </a:path>
            </a:pathLst>
          </a:custGeom>
          <a:solidFill>
            <a:srgbClr val="FF9F3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42" name="object 2742"/>
          <p:cNvSpPr/>
          <p:nvPr/>
        </p:nvSpPr>
        <p:spPr>
          <a:xfrm>
            <a:off x="6096000" y="3102610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620" y="0"/>
                </a:moveTo>
                <a:lnTo>
                  <a:pt x="0" y="0"/>
                </a:lnTo>
                <a:lnTo>
                  <a:pt x="7620" y="5079"/>
                </a:lnTo>
                <a:lnTo>
                  <a:pt x="7620" y="0"/>
                </a:lnTo>
                <a:close/>
              </a:path>
            </a:pathLst>
          </a:custGeom>
          <a:solidFill>
            <a:srgbClr val="FF7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43" name="object 2743"/>
          <p:cNvSpPr/>
          <p:nvPr/>
        </p:nvSpPr>
        <p:spPr>
          <a:xfrm>
            <a:off x="5840729" y="3102610"/>
            <a:ext cx="12700" cy="13970"/>
          </a:xfrm>
          <a:custGeom>
            <a:avLst/>
            <a:gdLst/>
            <a:ahLst/>
            <a:cxnLst/>
            <a:rect l="l" t="t" r="r" b="b"/>
            <a:pathLst>
              <a:path w="12700" h="13969">
                <a:moveTo>
                  <a:pt x="0" y="0"/>
                </a:moveTo>
                <a:lnTo>
                  <a:pt x="0" y="13969"/>
                </a:lnTo>
                <a:lnTo>
                  <a:pt x="1270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44" name="object 2744"/>
          <p:cNvSpPr/>
          <p:nvPr/>
        </p:nvSpPr>
        <p:spPr>
          <a:xfrm>
            <a:off x="5840729" y="3107689"/>
            <a:ext cx="83820" cy="77470"/>
          </a:xfrm>
          <a:custGeom>
            <a:avLst/>
            <a:gdLst/>
            <a:ahLst/>
            <a:cxnLst/>
            <a:rect l="l" t="t" r="r" b="b"/>
            <a:pathLst>
              <a:path w="83820" h="77469">
                <a:moveTo>
                  <a:pt x="12700" y="0"/>
                </a:moveTo>
                <a:lnTo>
                  <a:pt x="0" y="8889"/>
                </a:lnTo>
                <a:lnTo>
                  <a:pt x="0" y="77470"/>
                </a:lnTo>
                <a:lnTo>
                  <a:pt x="83820" y="27939"/>
                </a:lnTo>
                <a:lnTo>
                  <a:pt x="1270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45" name="object 2745"/>
          <p:cNvSpPr/>
          <p:nvPr/>
        </p:nvSpPr>
        <p:spPr>
          <a:xfrm>
            <a:off x="5840729" y="3135629"/>
            <a:ext cx="156210" cy="68580"/>
          </a:xfrm>
          <a:custGeom>
            <a:avLst/>
            <a:gdLst/>
            <a:ahLst/>
            <a:cxnLst/>
            <a:rect l="l" t="t" r="r" b="b"/>
            <a:pathLst>
              <a:path w="156210" h="68580">
                <a:moveTo>
                  <a:pt x="83820" y="0"/>
                </a:moveTo>
                <a:lnTo>
                  <a:pt x="0" y="49530"/>
                </a:lnTo>
                <a:lnTo>
                  <a:pt x="0" y="68580"/>
                </a:lnTo>
                <a:lnTo>
                  <a:pt x="85090" y="68580"/>
                </a:lnTo>
                <a:lnTo>
                  <a:pt x="156210" y="27940"/>
                </a:lnTo>
                <a:lnTo>
                  <a:pt x="8382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46" name="object 2746"/>
          <p:cNvSpPr/>
          <p:nvPr/>
        </p:nvSpPr>
        <p:spPr>
          <a:xfrm>
            <a:off x="5925820" y="3163570"/>
            <a:ext cx="142240" cy="40640"/>
          </a:xfrm>
          <a:custGeom>
            <a:avLst/>
            <a:gdLst/>
            <a:ahLst/>
            <a:cxnLst/>
            <a:rect l="l" t="t" r="r" b="b"/>
            <a:pathLst>
              <a:path w="142239" h="40639">
                <a:moveTo>
                  <a:pt x="71119" y="0"/>
                </a:moveTo>
                <a:lnTo>
                  <a:pt x="0" y="40639"/>
                </a:lnTo>
                <a:lnTo>
                  <a:pt x="118109" y="40639"/>
                </a:lnTo>
                <a:lnTo>
                  <a:pt x="142239" y="26669"/>
                </a:lnTo>
                <a:lnTo>
                  <a:pt x="71119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47" name="object 2747"/>
          <p:cNvSpPr/>
          <p:nvPr/>
        </p:nvSpPr>
        <p:spPr>
          <a:xfrm>
            <a:off x="6043929" y="3190239"/>
            <a:ext cx="59690" cy="13970"/>
          </a:xfrm>
          <a:custGeom>
            <a:avLst/>
            <a:gdLst/>
            <a:ahLst/>
            <a:cxnLst/>
            <a:rect l="l" t="t" r="r" b="b"/>
            <a:pathLst>
              <a:path w="59689" h="13969">
                <a:moveTo>
                  <a:pt x="24130" y="0"/>
                </a:moveTo>
                <a:lnTo>
                  <a:pt x="0" y="13970"/>
                </a:lnTo>
                <a:lnTo>
                  <a:pt x="59690" y="13970"/>
                </a:lnTo>
                <a:lnTo>
                  <a:pt x="24130" y="0"/>
                </a:lnTo>
                <a:close/>
              </a:path>
            </a:pathLst>
          </a:custGeom>
          <a:solidFill>
            <a:srgbClr val="FFFFD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48" name="object 2748"/>
          <p:cNvSpPr/>
          <p:nvPr/>
        </p:nvSpPr>
        <p:spPr>
          <a:xfrm>
            <a:off x="6348729" y="3102610"/>
            <a:ext cx="19050" cy="30480"/>
          </a:xfrm>
          <a:custGeom>
            <a:avLst/>
            <a:gdLst/>
            <a:ahLst/>
            <a:cxnLst/>
            <a:rect l="l" t="t" r="r" b="b"/>
            <a:pathLst>
              <a:path w="19050" h="30480">
                <a:moveTo>
                  <a:pt x="19050" y="0"/>
                </a:moveTo>
                <a:lnTo>
                  <a:pt x="0" y="0"/>
                </a:lnTo>
                <a:lnTo>
                  <a:pt x="19050" y="30479"/>
                </a:lnTo>
                <a:lnTo>
                  <a:pt x="1905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49" name="object 2749"/>
          <p:cNvSpPr/>
          <p:nvPr/>
        </p:nvSpPr>
        <p:spPr>
          <a:xfrm>
            <a:off x="6330950" y="3102610"/>
            <a:ext cx="36830" cy="59690"/>
          </a:xfrm>
          <a:custGeom>
            <a:avLst/>
            <a:gdLst/>
            <a:ahLst/>
            <a:cxnLst/>
            <a:rect l="l" t="t" r="r" b="b"/>
            <a:pathLst>
              <a:path w="36829" h="59689">
                <a:moveTo>
                  <a:pt x="17779" y="0"/>
                </a:moveTo>
                <a:lnTo>
                  <a:pt x="0" y="0"/>
                </a:lnTo>
                <a:lnTo>
                  <a:pt x="36829" y="59689"/>
                </a:lnTo>
                <a:lnTo>
                  <a:pt x="36829" y="30479"/>
                </a:lnTo>
                <a:lnTo>
                  <a:pt x="1777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50" name="object 2750"/>
          <p:cNvSpPr/>
          <p:nvPr/>
        </p:nvSpPr>
        <p:spPr>
          <a:xfrm>
            <a:off x="6311900" y="3102610"/>
            <a:ext cx="55880" cy="88900"/>
          </a:xfrm>
          <a:custGeom>
            <a:avLst/>
            <a:gdLst/>
            <a:ahLst/>
            <a:cxnLst/>
            <a:rect l="l" t="t" r="r" b="b"/>
            <a:pathLst>
              <a:path w="55879" h="88900">
                <a:moveTo>
                  <a:pt x="19050" y="0"/>
                </a:moveTo>
                <a:lnTo>
                  <a:pt x="0" y="0"/>
                </a:lnTo>
                <a:lnTo>
                  <a:pt x="55879" y="88900"/>
                </a:lnTo>
                <a:lnTo>
                  <a:pt x="55879" y="59689"/>
                </a:lnTo>
                <a:lnTo>
                  <a:pt x="1905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51" name="object 2751"/>
          <p:cNvSpPr/>
          <p:nvPr/>
        </p:nvSpPr>
        <p:spPr>
          <a:xfrm>
            <a:off x="6294120" y="3102610"/>
            <a:ext cx="73660" cy="101600"/>
          </a:xfrm>
          <a:custGeom>
            <a:avLst/>
            <a:gdLst/>
            <a:ahLst/>
            <a:cxnLst/>
            <a:rect l="l" t="t" r="r" b="b"/>
            <a:pathLst>
              <a:path w="73660" h="101600">
                <a:moveTo>
                  <a:pt x="17779" y="0"/>
                </a:moveTo>
                <a:lnTo>
                  <a:pt x="0" y="0"/>
                </a:lnTo>
                <a:lnTo>
                  <a:pt x="59689" y="96519"/>
                </a:lnTo>
                <a:lnTo>
                  <a:pt x="73659" y="101600"/>
                </a:lnTo>
                <a:lnTo>
                  <a:pt x="73659" y="88900"/>
                </a:lnTo>
                <a:lnTo>
                  <a:pt x="17779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52" name="object 2752"/>
          <p:cNvSpPr/>
          <p:nvPr/>
        </p:nvSpPr>
        <p:spPr>
          <a:xfrm>
            <a:off x="6275070" y="3102610"/>
            <a:ext cx="78740" cy="96520"/>
          </a:xfrm>
          <a:custGeom>
            <a:avLst/>
            <a:gdLst/>
            <a:ahLst/>
            <a:cxnLst/>
            <a:rect l="l" t="t" r="r" b="b"/>
            <a:pathLst>
              <a:path w="78739" h="96519">
                <a:moveTo>
                  <a:pt x="19050" y="0"/>
                </a:moveTo>
                <a:lnTo>
                  <a:pt x="0" y="0"/>
                </a:lnTo>
                <a:lnTo>
                  <a:pt x="54609" y="87629"/>
                </a:lnTo>
                <a:lnTo>
                  <a:pt x="78739" y="96519"/>
                </a:lnTo>
                <a:lnTo>
                  <a:pt x="1905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53" name="object 2753"/>
          <p:cNvSpPr/>
          <p:nvPr/>
        </p:nvSpPr>
        <p:spPr>
          <a:xfrm>
            <a:off x="6257290" y="3102610"/>
            <a:ext cx="72390" cy="87630"/>
          </a:xfrm>
          <a:custGeom>
            <a:avLst/>
            <a:gdLst/>
            <a:ahLst/>
            <a:cxnLst/>
            <a:rect l="l" t="t" r="r" b="b"/>
            <a:pathLst>
              <a:path w="72389" h="87630">
                <a:moveTo>
                  <a:pt x="17780" y="0"/>
                </a:moveTo>
                <a:lnTo>
                  <a:pt x="0" y="0"/>
                </a:lnTo>
                <a:lnTo>
                  <a:pt x="48260" y="77469"/>
                </a:lnTo>
                <a:lnTo>
                  <a:pt x="72389" y="87629"/>
                </a:lnTo>
                <a:lnTo>
                  <a:pt x="1778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54" name="object 2754"/>
          <p:cNvSpPr/>
          <p:nvPr/>
        </p:nvSpPr>
        <p:spPr>
          <a:xfrm>
            <a:off x="6238240" y="3102610"/>
            <a:ext cx="67310" cy="77470"/>
          </a:xfrm>
          <a:custGeom>
            <a:avLst/>
            <a:gdLst/>
            <a:ahLst/>
            <a:cxnLst/>
            <a:rect l="l" t="t" r="r" b="b"/>
            <a:pathLst>
              <a:path w="67310" h="77469">
                <a:moveTo>
                  <a:pt x="19050" y="0"/>
                </a:moveTo>
                <a:lnTo>
                  <a:pt x="0" y="0"/>
                </a:lnTo>
                <a:lnTo>
                  <a:pt x="43180" y="68579"/>
                </a:lnTo>
                <a:lnTo>
                  <a:pt x="67310" y="77469"/>
                </a:lnTo>
                <a:lnTo>
                  <a:pt x="1905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55" name="object 2755"/>
          <p:cNvSpPr/>
          <p:nvPr/>
        </p:nvSpPr>
        <p:spPr>
          <a:xfrm>
            <a:off x="6219190" y="3102610"/>
            <a:ext cx="62230" cy="68580"/>
          </a:xfrm>
          <a:custGeom>
            <a:avLst/>
            <a:gdLst/>
            <a:ahLst/>
            <a:cxnLst/>
            <a:rect l="l" t="t" r="r" b="b"/>
            <a:pathLst>
              <a:path w="62229" h="68580">
                <a:moveTo>
                  <a:pt x="19050" y="0"/>
                </a:moveTo>
                <a:lnTo>
                  <a:pt x="0" y="0"/>
                </a:lnTo>
                <a:lnTo>
                  <a:pt x="38100" y="58419"/>
                </a:lnTo>
                <a:lnTo>
                  <a:pt x="62230" y="68579"/>
                </a:lnTo>
                <a:lnTo>
                  <a:pt x="19050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56" name="object 2756"/>
          <p:cNvSpPr/>
          <p:nvPr/>
        </p:nvSpPr>
        <p:spPr>
          <a:xfrm>
            <a:off x="6201409" y="3102611"/>
            <a:ext cx="55880" cy="58419"/>
          </a:xfrm>
          <a:custGeom>
            <a:avLst/>
            <a:gdLst/>
            <a:ahLst/>
            <a:cxnLst/>
            <a:rect l="l" t="t" r="r" b="b"/>
            <a:pathLst>
              <a:path w="55879" h="58419">
                <a:moveTo>
                  <a:pt x="17779" y="0"/>
                </a:moveTo>
                <a:lnTo>
                  <a:pt x="0" y="0"/>
                </a:lnTo>
                <a:lnTo>
                  <a:pt x="30479" y="49529"/>
                </a:lnTo>
                <a:lnTo>
                  <a:pt x="55879" y="58419"/>
                </a:lnTo>
                <a:lnTo>
                  <a:pt x="17779" y="0"/>
                </a:lnTo>
                <a:close/>
              </a:path>
            </a:pathLst>
          </a:custGeom>
          <a:solidFill>
            <a:srgbClr val="FFFFD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57" name="object 2757"/>
          <p:cNvSpPr/>
          <p:nvPr/>
        </p:nvSpPr>
        <p:spPr>
          <a:xfrm>
            <a:off x="6182359" y="3102610"/>
            <a:ext cx="49530" cy="49530"/>
          </a:xfrm>
          <a:custGeom>
            <a:avLst/>
            <a:gdLst/>
            <a:ahLst/>
            <a:cxnLst/>
            <a:rect l="l" t="t" r="r" b="b"/>
            <a:pathLst>
              <a:path w="49529" h="49530">
                <a:moveTo>
                  <a:pt x="19050" y="0"/>
                </a:moveTo>
                <a:lnTo>
                  <a:pt x="0" y="0"/>
                </a:lnTo>
                <a:lnTo>
                  <a:pt x="25400" y="40639"/>
                </a:lnTo>
                <a:lnTo>
                  <a:pt x="49529" y="49529"/>
                </a:lnTo>
                <a:lnTo>
                  <a:pt x="19050" y="0"/>
                </a:lnTo>
                <a:close/>
              </a:path>
            </a:pathLst>
          </a:custGeom>
          <a:solidFill>
            <a:srgbClr val="F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58" name="object 2758"/>
          <p:cNvSpPr/>
          <p:nvPr/>
        </p:nvSpPr>
        <p:spPr>
          <a:xfrm>
            <a:off x="6164579" y="3102610"/>
            <a:ext cx="43180" cy="40640"/>
          </a:xfrm>
          <a:custGeom>
            <a:avLst/>
            <a:gdLst/>
            <a:ahLst/>
            <a:cxnLst/>
            <a:rect l="l" t="t" r="r" b="b"/>
            <a:pathLst>
              <a:path w="43179" h="40639">
                <a:moveTo>
                  <a:pt x="17780" y="0"/>
                </a:moveTo>
                <a:lnTo>
                  <a:pt x="0" y="0"/>
                </a:lnTo>
                <a:lnTo>
                  <a:pt x="19050" y="30479"/>
                </a:lnTo>
                <a:lnTo>
                  <a:pt x="43180" y="40639"/>
                </a:lnTo>
                <a:lnTo>
                  <a:pt x="17780" y="0"/>
                </a:lnTo>
                <a:close/>
              </a:path>
            </a:pathLst>
          </a:custGeom>
          <a:solidFill>
            <a:srgbClr val="FFFF3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59" name="object 2759"/>
          <p:cNvSpPr/>
          <p:nvPr/>
        </p:nvSpPr>
        <p:spPr>
          <a:xfrm>
            <a:off x="6145529" y="3102610"/>
            <a:ext cx="38100" cy="30480"/>
          </a:xfrm>
          <a:custGeom>
            <a:avLst/>
            <a:gdLst/>
            <a:ahLst/>
            <a:cxnLst/>
            <a:rect l="l" t="t" r="r" b="b"/>
            <a:pathLst>
              <a:path w="38100" h="30480">
                <a:moveTo>
                  <a:pt x="19050" y="0"/>
                </a:moveTo>
                <a:lnTo>
                  <a:pt x="0" y="0"/>
                </a:lnTo>
                <a:lnTo>
                  <a:pt x="13970" y="21589"/>
                </a:lnTo>
                <a:lnTo>
                  <a:pt x="38100" y="30479"/>
                </a:lnTo>
                <a:lnTo>
                  <a:pt x="19050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60" name="object 2760"/>
          <p:cNvSpPr/>
          <p:nvPr/>
        </p:nvSpPr>
        <p:spPr>
          <a:xfrm>
            <a:off x="6127750" y="3102610"/>
            <a:ext cx="31750" cy="21590"/>
          </a:xfrm>
          <a:custGeom>
            <a:avLst/>
            <a:gdLst/>
            <a:ahLst/>
            <a:cxnLst/>
            <a:rect l="l" t="t" r="r" b="b"/>
            <a:pathLst>
              <a:path w="31750" h="21589">
                <a:moveTo>
                  <a:pt x="17779" y="0"/>
                </a:moveTo>
                <a:lnTo>
                  <a:pt x="0" y="0"/>
                </a:lnTo>
                <a:lnTo>
                  <a:pt x="7620" y="12700"/>
                </a:lnTo>
                <a:lnTo>
                  <a:pt x="31750" y="21589"/>
                </a:lnTo>
                <a:lnTo>
                  <a:pt x="17779" y="0"/>
                </a:lnTo>
                <a:close/>
              </a:path>
            </a:pathLst>
          </a:custGeom>
          <a:solidFill>
            <a:srgbClr val="FFB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61" name="object 2761"/>
          <p:cNvSpPr/>
          <p:nvPr/>
        </p:nvSpPr>
        <p:spPr>
          <a:xfrm>
            <a:off x="6108700" y="310261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19050" y="0"/>
                </a:moveTo>
                <a:lnTo>
                  <a:pt x="0" y="0"/>
                </a:lnTo>
                <a:lnTo>
                  <a:pt x="2539" y="3810"/>
                </a:lnTo>
                <a:lnTo>
                  <a:pt x="2667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FF9F3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62" name="object 2762"/>
          <p:cNvSpPr/>
          <p:nvPr/>
        </p:nvSpPr>
        <p:spPr>
          <a:xfrm>
            <a:off x="6103620" y="3102610"/>
            <a:ext cx="7620" cy="3810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5079" y="0"/>
                </a:moveTo>
                <a:lnTo>
                  <a:pt x="0" y="0"/>
                </a:lnTo>
                <a:lnTo>
                  <a:pt x="7619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FF7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63" name="object 2763"/>
          <p:cNvSpPr/>
          <p:nvPr/>
        </p:nvSpPr>
        <p:spPr>
          <a:xfrm>
            <a:off x="6338571" y="3199129"/>
            <a:ext cx="29209" cy="5080"/>
          </a:xfrm>
          <a:custGeom>
            <a:avLst/>
            <a:gdLst/>
            <a:ahLst/>
            <a:cxnLst/>
            <a:rect l="l" t="t" r="r" b="b"/>
            <a:pathLst>
              <a:path w="29210" h="5080">
                <a:moveTo>
                  <a:pt x="15239" y="0"/>
                </a:moveTo>
                <a:lnTo>
                  <a:pt x="0" y="5080"/>
                </a:lnTo>
                <a:lnTo>
                  <a:pt x="29209" y="5080"/>
                </a:lnTo>
                <a:lnTo>
                  <a:pt x="15239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64" name="object 2764"/>
          <p:cNvSpPr/>
          <p:nvPr/>
        </p:nvSpPr>
        <p:spPr>
          <a:xfrm>
            <a:off x="6286500" y="3190239"/>
            <a:ext cx="67310" cy="13970"/>
          </a:xfrm>
          <a:custGeom>
            <a:avLst/>
            <a:gdLst/>
            <a:ahLst/>
            <a:cxnLst/>
            <a:rect l="l" t="t" r="r" b="b"/>
            <a:pathLst>
              <a:path w="67310" h="13969">
                <a:moveTo>
                  <a:pt x="43179" y="0"/>
                </a:moveTo>
                <a:lnTo>
                  <a:pt x="0" y="13970"/>
                </a:lnTo>
                <a:lnTo>
                  <a:pt x="52070" y="13970"/>
                </a:lnTo>
                <a:lnTo>
                  <a:pt x="67310" y="8889"/>
                </a:lnTo>
                <a:lnTo>
                  <a:pt x="43179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65" name="object 2765"/>
          <p:cNvSpPr/>
          <p:nvPr/>
        </p:nvSpPr>
        <p:spPr>
          <a:xfrm>
            <a:off x="6234429" y="3180079"/>
            <a:ext cx="95250" cy="24130"/>
          </a:xfrm>
          <a:custGeom>
            <a:avLst/>
            <a:gdLst/>
            <a:ahLst/>
            <a:cxnLst/>
            <a:rect l="l" t="t" r="r" b="b"/>
            <a:pathLst>
              <a:path w="95250" h="24130">
                <a:moveTo>
                  <a:pt x="71120" y="0"/>
                </a:moveTo>
                <a:lnTo>
                  <a:pt x="0" y="24130"/>
                </a:lnTo>
                <a:lnTo>
                  <a:pt x="52070" y="24130"/>
                </a:lnTo>
                <a:lnTo>
                  <a:pt x="95250" y="10160"/>
                </a:lnTo>
                <a:lnTo>
                  <a:pt x="7112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66" name="object 2766"/>
          <p:cNvSpPr/>
          <p:nvPr/>
        </p:nvSpPr>
        <p:spPr>
          <a:xfrm>
            <a:off x="6182360" y="3171189"/>
            <a:ext cx="123189" cy="33020"/>
          </a:xfrm>
          <a:custGeom>
            <a:avLst/>
            <a:gdLst/>
            <a:ahLst/>
            <a:cxnLst/>
            <a:rect l="l" t="t" r="r" b="b"/>
            <a:pathLst>
              <a:path w="123189" h="33019">
                <a:moveTo>
                  <a:pt x="99060" y="0"/>
                </a:moveTo>
                <a:lnTo>
                  <a:pt x="0" y="33020"/>
                </a:lnTo>
                <a:lnTo>
                  <a:pt x="52069" y="33020"/>
                </a:lnTo>
                <a:lnTo>
                  <a:pt x="123189" y="8889"/>
                </a:lnTo>
                <a:lnTo>
                  <a:pt x="9906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67" name="object 2767"/>
          <p:cNvSpPr/>
          <p:nvPr/>
        </p:nvSpPr>
        <p:spPr>
          <a:xfrm>
            <a:off x="6130290" y="3161029"/>
            <a:ext cx="151130" cy="43180"/>
          </a:xfrm>
          <a:custGeom>
            <a:avLst/>
            <a:gdLst/>
            <a:ahLst/>
            <a:cxnLst/>
            <a:rect l="l" t="t" r="r" b="b"/>
            <a:pathLst>
              <a:path w="151129" h="43180">
                <a:moveTo>
                  <a:pt x="127000" y="0"/>
                </a:moveTo>
                <a:lnTo>
                  <a:pt x="0" y="43180"/>
                </a:lnTo>
                <a:lnTo>
                  <a:pt x="52070" y="43180"/>
                </a:lnTo>
                <a:lnTo>
                  <a:pt x="151130" y="10160"/>
                </a:lnTo>
                <a:lnTo>
                  <a:pt x="127000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68" name="object 2768"/>
          <p:cNvSpPr/>
          <p:nvPr/>
        </p:nvSpPr>
        <p:spPr>
          <a:xfrm>
            <a:off x="6103620" y="3152140"/>
            <a:ext cx="153670" cy="52069"/>
          </a:xfrm>
          <a:custGeom>
            <a:avLst/>
            <a:gdLst/>
            <a:ahLst/>
            <a:cxnLst/>
            <a:rect l="l" t="t" r="r" b="b"/>
            <a:pathLst>
              <a:path w="153670" h="52069">
                <a:moveTo>
                  <a:pt x="128269" y="0"/>
                </a:moveTo>
                <a:lnTo>
                  <a:pt x="0" y="43180"/>
                </a:lnTo>
                <a:lnTo>
                  <a:pt x="0" y="52070"/>
                </a:lnTo>
                <a:lnTo>
                  <a:pt x="26669" y="52070"/>
                </a:lnTo>
                <a:lnTo>
                  <a:pt x="153669" y="8889"/>
                </a:lnTo>
                <a:lnTo>
                  <a:pt x="128269" y="0"/>
                </a:lnTo>
                <a:close/>
              </a:path>
            </a:pathLst>
          </a:custGeom>
          <a:solidFill>
            <a:srgbClr val="FFFFD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69" name="object 2769"/>
          <p:cNvSpPr/>
          <p:nvPr/>
        </p:nvSpPr>
        <p:spPr>
          <a:xfrm>
            <a:off x="6103620" y="3143251"/>
            <a:ext cx="128270" cy="52069"/>
          </a:xfrm>
          <a:custGeom>
            <a:avLst/>
            <a:gdLst/>
            <a:ahLst/>
            <a:cxnLst/>
            <a:rect l="l" t="t" r="r" b="b"/>
            <a:pathLst>
              <a:path w="128270" h="52069">
                <a:moveTo>
                  <a:pt x="104139" y="0"/>
                </a:moveTo>
                <a:lnTo>
                  <a:pt x="0" y="35560"/>
                </a:lnTo>
                <a:lnTo>
                  <a:pt x="0" y="52070"/>
                </a:lnTo>
                <a:lnTo>
                  <a:pt x="128269" y="8889"/>
                </a:lnTo>
                <a:lnTo>
                  <a:pt x="104139" y="0"/>
                </a:lnTo>
                <a:close/>
              </a:path>
            </a:pathLst>
          </a:custGeom>
          <a:solidFill>
            <a:srgbClr val="F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70" name="object 2770"/>
          <p:cNvSpPr/>
          <p:nvPr/>
        </p:nvSpPr>
        <p:spPr>
          <a:xfrm>
            <a:off x="6103621" y="3133089"/>
            <a:ext cx="104139" cy="45720"/>
          </a:xfrm>
          <a:custGeom>
            <a:avLst/>
            <a:gdLst/>
            <a:ahLst/>
            <a:cxnLst/>
            <a:rect l="l" t="t" r="r" b="b"/>
            <a:pathLst>
              <a:path w="104139" h="45719">
                <a:moveTo>
                  <a:pt x="80009" y="0"/>
                </a:moveTo>
                <a:lnTo>
                  <a:pt x="0" y="27939"/>
                </a:lnTo>
                <a:lnTo>
                  <a:pt x="0" y="45720"/>
                </a:lnTo>
                <a:lnTo>
                  <a:pt x="104139" y="10160"/>
                </a:lnTo>
                <a:lnTo>
                  <a:pt x="80009" y="0"/>
                </a:lnTo>
                <a:close/>
              </a:path>
            </a:pathLst>
          </a:custGeom>
          <a:solidFill>
            <a:srgbClr val="FFFF3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71" name="object 2771"/>
          <p:cNvSpPr/>
          <p:nvPr/>
        </p:nvSpPr>
        <p:spPr>
          <a:xfrm>
            <a:off x="6103620" y="3124200"/>
            <a:ext cx="80010" cy="36830"/>
          </a:xfrm>
          <a:custGeom>
            <a:avLst/>
            <a:gdLst/>
            <a:ahLst/>
            <a:cxnLst/>
            <a:rect l="l" t="t" r="r" b="b"/>
            <a:pathLst>
              <a:path w="80010" h="36830">
                <a:moveTo>
                  <a:pt x="55879" y="0"/>
                </a:moveTo>
                <a:lnTo>
                  <a:pt x="0" y="19050"/>
                </a:lnTo>
                <a:lnTo>
                  <a:pt x="0" y="36829"/>
                </a:lnTo>
                <a:lnTo>
                  <a:pt x="80009" y="8889"/>
                </a:lnTo>
                <a:lnTo>
                  <a:pt x="55879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72" name="object 2772"/>
          <p:cNvSpPr/>
          <p:nvPr/>
        </p:nvSpPr>
        <p:spPr>
          <a:xfrm>
            <a:off x="6103620" y="3115310"/>
            <a:ext cx="55880" cy="27940"/>
          </a:xfrm>
          <a:custGeom>
            <a:avLst/>
            <a:gdLst/>
            <a:ahLst/>
            <a:cxnLst/>
            <a:rect l="l" t="t" r="r" b="b"/>
            <a:pathLst>
              <a:path w="55879" h="27939">
                <a:moveTo>
                  <a:pt x="31750" y="0"/>
                </a:moveTo>
                <a:lnTo>
                  <a:pt x="0" y="10160"/>
                </a:lnTo>
                <a:lnTo>
                  <a:pt x="0" y="27939"/>
                </a:lnTo>
                <a:lnTo>
                  <a:pt x="55879" y="8889"/>
                </a:lnTo>
                <a:lnTo>
                  <a:pt x="31750" y="0"/>
                </a:lnTo>
                <a:close/>
              </a:path>
            </a:pathLst>
          </a:custGeom>
          <a:solidFill>
            <a:srgbClr val="FFB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73" name="object 2773"/>
          <p:cNvSpPr/>
          <p:nvPr/>
        </p:nvSpPr>
        <p:spPr>
          <a:xfrm>
            <a:off x="6103620" y="3106420"/>
            <a:ext cx="31750" cy="19050"/>
          </a:xfrm>
          <a:custGeom>
            <a:avLst/>
            <a:gdLst/>
            <a:ahLst/>
            <a:cxnLst/>
            <a:rect l="l" t="t" r="r" b="b"/>
            <a:pathLst>
              <a:path w="31750" h="19050">
                <a:moveTo>
                  <a:pt x="7619" y="0"/>
                </a:moveTo>
                <a:lnTo>
                  <a:pt x="0" y="1269"/>
                </a:lnTo>
                <a:lnTo>
                  <a:pt x="0" y="19050"/>
                </a:lnTo>
                <a:lnTo>
                  <a:pt x="31750" y="8889"/>
                </a:lnTo>
                <a:lnTo>
                  <a:pt x="7619" y="0"/>
                </a:lnTo>
                <a:close/>
              </a:path>
            </a:pathLst>
          </a:custGeom>
          <a:solidFill>
            <a:srgbClr val="FF9F3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74" name="object 2774"/>
          <p:cNvSpPr/>
          <p:nvPr/>
        </p:nvSpPr>
        <p:spPr>
          <a:xfrm>
            <a:off x="6103620" y="3102610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0" y="5079"/>
                </a:lnTo>
                <a:lnTo>
                  <a:pt x="761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FF7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75" name="object 2775"/>
          <p:cNvSpPr/>
          <p:nvPr/>
        </p:nvSpPr>
        <p:spPr>
          <a:xfrm>
            <a:off x="6367779" y="3102610"/>
            <a:ext cx="264160" cy="27940"/>
          </a:xfrm>
          <a:custGeom>
            <a:avLst/>
            <a:gdLst/>
            <a:ahLst/>
            <a:cxnLst/>
            <a:rect l="l" t="t" r="r" b="b"/>
            <a:pathLst>
              <a:path w="264160" h="27939">
                <a:moveTo>
                  <a:pt x="264160" y="0"/>
                </a:moveTo>
                <a:lnTo>
                  <a:pt x="0" y="0"/>
                </a:lnTo>
                <a:lnTo>
                  <a:pt x="69850" y="27939"/>
                </a:lnTo>
                <a:lnTo>
                  <a:pt x="264160" y="5079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76" name="object 2776"/>
          <p:cNvSpPr/>
          <p:nvPr/>
        </p:nvSpPr>
        <p:spPr>
          <a:xfrm>
            <a:off x="6367779" y="3102610"/>
            <a:ext cx="264160" cy="1016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77" name="object 2777"/>
          <p:cNvSpPr/>
          <p:nvPr/>
        </p:nvSpPr>
        <p:spPr>
          <a:xfrm>
            <a:off x="6367779" y="3183889"/>
            <a:ext cx="264160" cy="20320"/>
          </a:xfrm>
          <a:custGeom>
            <a:avLst/>
            <a:gdLst/>
            <a:ahLst/>
            <a:cxnLst/>
            <a:rect l="l" t="t" r="r" b="b"/>
            <a:pathLst>
              <a:path w="264160" h="20319">
                <a:moveTo>
                  <a:pt x="0" y="20320"/>
                </a:moveTo>
                <a:lnTo>
                  <a:pt x="264160" y="20320"/>
                </a:lnTo>
                <a:lnTo>
                  <a:pt x="264160" y="0"/>
                </a:lnTo>
                <a:lnTo>
                  <a:pt x="0" y="0"/>
                </a:lnTo>
                <a:lnTo>
                  <a:pt x="0" y="2032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78" name="object 2778"/>
          <p:cNvSpPr/>
          <p:nvPr/>
        </p:nvSpPr>
        <p:spPr>
          <a:xfrm>
            <a:off x="6631940" y="310261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89" y="0"/>
                </a:moveTo>
                <a:lnTo>
                  <a:pt x="0" y="0"/>
                </a:lnTo>
                <a:lnTo>
                  <a:pt x="262889" y="101600"/>
                </a:lnTo>
                <a:lnTo>
                  <a:pt x="26288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79" name="object 2779"/>
          <p:cNvSpPr/>
          <p:nvPr/>
        </p:nvSpPr>
        <p:spPr>
          <a:xfrm>
            <a:off x="6631940" y="310261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0" y="0"/>
                </a:moveTo>
                <a:lnTo>
                  <a:pt x="0" y="5079"/>
                </a:lnTo>
                <a:lnTo>
                  <a:pt x="193039" y="101600"/>
                </a:lnTo>
                <a:lnTo>
                  <a:pt x="262889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80" name="object 2780"/>
          <p:cNvSpPr/>
          <p:nvPr/>
        </p:nvSpPr>
        <p:spPr>
          <a:xfrm>
            <a:off x="6631941" y="3107689"/>
            <a:ext cx="193039" cy="9652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81" name="object 2781"/>
          <p:cNvSpPr/>
          <p:nvPr/>
        </p:nvSpPr>
        <p:spPr>
          <a:xfrm>
            <a:off x="6913879" y="3102610"/>
            <a:ext cx="35560" cy="21590"/>
          </a:xfrm>
          <a:custGeom>
            <a:avLst/>
            <a:gdLst/>
            <a:ahLst/>
            <a:cxnLst/>
            <a:rect l="l" t="t" r="r" b="b"/>
            <a:pathLst>
              <a:path w="35560" h="21589">
                <a:moveTo>
                  <a:pt x="17780" y="0"/>
                </a:moveTo>
                <a:lnTo>
                  <a:pt x="0" y="0"/>
                </a:lnTo>
                <a:lnTo>
                  <a:pt x="8890" y="11429"/>
                </a:lnTo>
                <a:lnTo>
                  <a:pt x="35560" y="21589"/>
                </a:lnTo>
                <a:lnTo>
                  <a:pt x="1778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82" name="object 2782"/>
          <p:cNvSpPr/>
          <p:nvPr/>
        </p:nvSpPr>
        <p:spPr>
          <a:xfrm>
            <a:off x="6931659" y="3102610"/>
            <a:ext cx="44450" cy="31750"/>
          </a:xfrm>
          <a:custGeom>
            <a:avLst/>
            <a:gdLst/>
            <a:ahLst/>
            <a:cxnLst/>
            <a:rect l="l" t="t" r="r" b="b"/>
            <a:pathLst>
              <a:path w="44450" h="31750">
                <a:moveTo>
                  <a:pt x="17779" y="0"/>
                </a:moveTo>
                <a:lnTo>
                  <a:pt x="0" y="0"/>
                </a:lnTo>
                <a:lnTo>
                  <a:pt x="17779" y="21589"/>
                </a:lnTo>
                <a:lnTo>
                  <a:pt x="44450" y="31750"/>
                </a:lnTo>
                <a:lnTo>
                  <a:pt x="17779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83" name="object 2783"/>
          <p:cNvSpPr/>
          <p:nvPr/>
        </p:nvSpPr>
        <p:spPr>
          <a:xfrm>
            <a:off x="6949440" y="3102610"/>
            <a:ext cx="54610" cy="41910"/>
          </a:xfrm>
          <a:custGeom>
            <a:avLst/>
            <a:gdLst/>
            <a:ahLst/>
            <a:cxnLst/>
            <a:rect l="l" t="t" r="r" b="b"/>
            <a:pathLst>
              <a:path w="54610" h="41910">
                <a:moveTo>
                  <a:pt x="19050" y="0"/>
                </a:moveTo>
                <a:lnTo>
                  <a:pt x="0" y="0"/>
                </a:lnTo>
                <a:lnTo>
                  <a:pt x="26670" y="31750"/>
                </a:lnTo>
                <a:lnTo>
                  <a:pt x="54610" y="41910"/>
                </a:lnTo>
                <a:lnTo>
                  <a:pt x="1905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84" name="object 2784"/>
          <p:cNvSpPr/>
          <p:nvPr/>
        </p:nvSpPr>
        <p:spPr>
          <a:xfrm>
            <a:off x="6968490" y="3102610"/>
            <a:ext cx="62230" cy="53340"/>
          </a:xfrm>
          <a:custGeom>
            <a:avLst/>
            <a:gdLst/>
            <a:ahLst/>
            <a:cxnLst/>
            <a:rect l="l" t="t" r="r" b="b"/>
            <a:pathLst>
              <a:path w="62229" h="53339">
                <a:moveTo>
                  <a:pt x="19050" y="0"/>
                </a:moveTo>
                <a:lnTo>
                  <a:pt x="0" y="0"/>
                </a:lnTo>
                <a:lnTo>
                  <a:pt x="35560" y="41910"/>
                </a:lnTo>
                <a:lnTo>
                  <a:pt x="62230" y="53339"/>
                </a:lnTo>
                <a:lnTo>
                  <a:pt x="1905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85" name="object 2785"/>
          <p:cNvSpPr/>
          <p:nvPr/>
        </p:nvSpPr>
        <p:spPr>
          <a:xfrm>
            <a:off x="6987540" y="3102610"/>
            <a:ext cx="71120" cy="63500"/>
          </a:xfrm>
          <a:custGeom>
            <a:avLst/>
            <a:gdLst/>
            <a:ahLst/>
            <a:cxnLst/>
            <a:rect l="l" t="t" r="r" b="b"/>
            <a:pathLst>
              <a:path w="71120" h="63500">
                <a:moveTo>
                  <a:pt x="17780" y="0"/>
                </a:moveTo>
                <a:lnTo>
                  <a:pt x="0" y="0"/>
                </a:lnTo>
                <a:lnTo>
                  <a:pt x="43180" y="53339"/>
                </a:lnTo>
                <a:lnTo>
                  <a:pt x="71120" y="63500"/>
                </a:lnTo>
                <a:lnTo>
                  <a:pt x="1778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86" name="object 2786"/>
          <p:cNvSpPr/>
          <p:nvPr/>
        </p:nvSpPr>
        <p:spPr>
          <a:xfrm>
            <a:off x="7005320" y="3102610"/>
            <a:ext cx="81280" cy="73660"/>
          </a:xfrm>
          <a:custGeom>
            <a:avLst/>
            <a:gdLst/>
            <a:ahLst/>
            <a:cxnLst/>
            <a:rect l="l" t="t" r="r" b="b"/>
            <a:pathLst>
              <a:path w="81279" h="73660">
                <a:moveTo>
                  <a:pt x="19050" y="0"/>
                </a:moveTo>
                <a:lnTo>
                  <a:pt x="0" y="0"/>
                </a:lnTo>
                <a:lnTo>
                  <a:pt x="53339" y="63500"/>
                </a:lnTo>
                <a:lnTo>
                  <a:pt x="81279" y="73660"/>
                </a:lnTo>
                <a:lnTo>
                  <a:pt x="1905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87" name="object 2787"/>
          <p:cNvSpPr/>
          <p:nvPr/>
        </p:nvSpPr>
        <p:spPr>
          <a:xfrm>
            <a:off x="7024370" y="3102610"/>
            <a:ext cx="88900" cy="83820"/>
          </a:xfrm>
          <a:custGeom>
            <a:avLst/>
            <a:gdLst/>
            <a:ahLst/>
            <a:cxnLst/>
            <a:rect l="l" t="t" r="r" b="b"/>
            <a:pathLst>
              <a:path w="88900" h="83819">
                <a:moveTo>
                  <a:pt x="17779" y="0"/>
                </a:moveTo>
                <a:lnTo>
                  <a:pt x="0" y="0"/>
                </a:lnTo>
                <a:lnTo>
                  <a:pt x="62229" y="73660"/>
                </a:lnTo>
                <a:lnTo>
                  <a:pt x="88900" y="83819"/>
                </a:lnTo>
                <a:lnTo>
                  <a:pt x="17779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88" name="object 2788"/>
          <p:cNvSpPr/>
          <p:nvPr/>
        </p:nvSpPr>
        <p:spPr>
          <a:xfrm>
            <a:off x="7042150" y="3102610"/>
            <a:ext cx="97790" cy="95250"/>
          </a:xfrm>
          <a:custGeom>
            <a:avLst/>
            <a:gdLst/>
            <a:ahLst/>
            <a:cxnLst/>
            <a:rect l="l" t="t" r="r" b="b"/>
            <a:pathLst>
              <a:path w="97789" h="95250">
                <a:moveTo>
                  <a:pt x="19050" y="0"/>
                </a:moveTo>
                <a:lnTo>
                  <a:pt x="0" y="0"/>
                </a:lnTo>
                <a:lnTo>
                  <a:pt x="71120" y="83819"/>
                </a:lnTo>
                <a:lnTo>
                  <a:pt x="97789" y="95250"/>
                </a:lnTo>
                <a:lnTo>
                  <a:pt x="19050" y="0"/>
                </a:lnTo>
                <a:close/>
              </a:path>
            </a:pathLst>
          </a:custGeom>
          <a:solidFill>
            <a:srgbClr val="FFFFD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89" name="object 2789"/>
          <p:cNvSpPr/>
          <p:nvPr/>
        </p:nvSpPr>
        <p:spPr>
          <a:xfrm>
            <a:off x="7061200" y="3102610"/>
            <a:ext cx="97790" cy="101600"/>
          </a:xfrm>
          <a:custGeom>
            <a:avLst/>
            <a:gdLst/>
            <a:ahLst/>
            <a:cxnLst/>
            <a:rect l="l" t="t" r="r" b="b"/>
            <a:pathLst>
              <a:path w="97789" h="101600">
                <a:moveTo>
                  <a:pt x="17779" y="0"/>
                </a:moveTo>
                <a:lnTo>
                  <a:pt x="0" y="0"/>
                </a:lnTo>
                <a:lnTo>
                  <a:pt x="78739" y="95250"/>
                </a:lnTo>
                <a:lnTo>
                  <a:pt x="97789" y="101600"/>
                </a:lnTo>
                <a:lnTo>
                  <a:pt x="97789" y="93979"/>
                </a:lnTo>
                <a:lnTo>
                  <a:pt x="17779" y="0"/>
                </a:lnTo>
                <a:close/>
              </a:path>
            </a:pathLst>
          </a:custGeom>
          <a:solidFill>
            <a:srgbClr val="F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90" name="object 2790"/>
          <p:cNvSpPr/>
          <p:nvPr/>
        </p:nvSpPr>
        <p:spPr>
          <a:xfrm>
            <a:off x="7078979" y="3102610"/>
            <a:ext cx="80010" cy="93980"/>
          </a:xfrm>
          <a:custGeom>
            <a:avLst/>
            <a:gdLst/>
            <a:ahLst/>
            <a:cxnLst/>
            <a:rect l="l" t="t" r="r" b="b"/>
            <a:pathLst>
              <a:path w="80010" h="93980">
                <a:moveTo>
                  <a:pt x="19050" y="0"/>
                </a:moveTo>
                <a:lnTo>
                  <a:pt x="0" y="0"/>
                </a:lnTo>
                <a:lnTo>
                  <a:pt x="80010" y="93979"/>
                </a:lnTo>
                <a:lnTo>
                  <a:pt x="80010" y="72389"/>
                </a:lnTo>
                <a:lnTo>
                  <a:pt x="19050" y="0"/>
                </a:lnTo>
                <a:close/>
              </a:path>
            </a:pathLst>
          </a:custGeom>
          <a:solidFill>
            <a:srgbClr val="FFFF3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91" name="object 2791"/>
          <p:cNvSpPr/>
          <p:nvPr/>
        </p:nvSpPr>
        <p:spPr>
          <a:xfrm>
            <a:off x="7098029" y="3102610"/>
            <a:ext cx="60960" cy="72390"/>
          </a:xfrm>
          <a:custGeom>
            <a:avLst/>
            <a:gdLst/>
            <a:ahLst/>
            <a:cxnLst/>
            <a:rect l="l" t="t" r="r" b="b"/>
            <a:pathLst>
              <a:path w="60960" h="72389">
                <a:moveTo>
                  <a:pt x="19050" y="0"/>
                </a:moveTo>
                <a:lnTo>
                  <a:pt x="0" y="0"/>
                </a:lnTo>
                <a:lnTo>
                  <a:pt x="60960" y="72389"/>
                </a:lnTo>
                <a:lnTo>
                  <a:pt x="60960" y="50800"/>
                </a:lnTo>
                <a:lnTo>
                  <a:pt x="19050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92" name="object 2792"/>
          <p:cNvSpPr/>
          <p:nvPr/>
        </p:nvSpPr>
        <p:spPr>
          <a:xfrm>
            <a:off x="7117079" y="3102610"/>
            <a:ext cx="41910" cy="50800"/>
          </a:xfrm>
          <a:custGeom>
            <a:avLst/>
            <a:gdLst/>
            <a:ahLst/>
            <a:cxnLst/>
            <a:rect l="l" t="t" r="r" b="b"/>
            <a:pathLst>
              <a:path w="41910" h="50800">
                <a:moveTo>
                  <a:pt x="17780" y="0"/>
                </a:moveTo>
                <a:lnTo>
                  <a:pt x="0" y="0"/>
                </a:lnTo>
                <a:lnTo>
                  <a:pt x="41910" y="50800"/>
                </a:lnTo>
                <a:lnTo>
                  <a:pt x="41910" y="29210"/>
                </a:lnTo>
                <a:lnTo>
                  <a:pt x="17780" y="0"/>
                </a:lnTo>
                <a:close/>
              </a:path>
            </a:pathLst>
          </a:custGeom>
          <a:solidFill>
            <a:srgbClr val="FFB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93" name="object 2793"/>
          <p:cNvSpPr/>
          <p:nvPr/>
        </p:nvSpPr>
        <p:spPr>
          <a:xfrm>
            <a:off x="7134859" y="3102611"/>
            <a:ext cx="24130" cy="29209"/>
          </a:xfrm>
          <a:custGeom>
            <a:avLst/>
            <a:gdLst/>
            <a:ahLst/>
            <a:cxnLst/>
            <a:rect l="l" t="t" r="r" b="b"/>
            <a:pathLst>
              <a:path w="24129" h="29210">
                <a:moveTo>
                  <a:pt x="17779" y="0"/>
                </a:moveTo>
                <a:lnTo>
                  <a:pt x="0" y="0"/>
                </a:lnTo>
                <a:lnTo>
                  <a:pt x="24129" y="29210"/>
                </a:lnTo>
                <a:lnTo>
                  <a:pt x="24129" y="6350"/>
                </a:lnTo>
                <a:lnTo>
                  <a:pt x="17779" y="0"/>
                </a:lnTo>
                <a:close/>
              </a:path>
            </a:pathLst>
          </a:custGeom>
          <a:solidFill>
            <a:srgbClr val="FF9F3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94" name="object 2794"/>
          <p:cNvSpPr/>
          <p:nvPr/>
        </p:nvSpPr>
        <p:spPr>
          <a:xfrm>
            <a:off x="7152640" y="310261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350" y="0"/>
                </a:moveTo>
                <a:lnTo>
                  <a:pt x="0" y="0"/>
                </a:lnTo>
                <a:lnTo>
                  <a:pt x="6350" y="6350"/>
                </a:lnTo>
                <a:lnTo>
                  <a:pt x="6350" y="0"/>
                </a:lnTo>
                <a:close/>
              </a:path>
            </a:pathLst>
          </a:custGeom>
          <a:solidFill>
            <a:srgbClr val="FF7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95" name="object 2795"/>
          <p:cNvSpPr/>
          <p:nvPr/>
        </p:nvSpPr>
        <p:spPr>
          <a:xfrm>
            <a:off x="6894829" y="3102610"/>
            <a:ext cx="27940" cy="101600"/>
          </a:xfrm>
          <a:custGeom>
            <a:avLst/>
            <a:gdLst/>
            <a:ahLst/>
            <a:cxnLst/>
            <a:rect l="l" t="t" r="r" b="b"/>
            <a:pathLst>
              <a:path w="27939" h="101600">
                <a:moveTo>
                  <a:pt x="0" y="101600"/>
                </a:moveTo>
                <a:lnTo>
                  <a:pt x="27940" y="101600"/>
                </a:lnTo>
                <a:lnTo>
                  <a:pt x="27940" y="0"/>
                </a:lnTo>
                <a:lnTo>
                  <a:pt x="0" y="0"/>
                </a:lnTo>
                <a:lnTo>
                  <a:pt x="0" y="10160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96" name="object 2796"/>
          <p:cNvSpPr/>
          <p:nvPr/>
        </p:nvSpPr>
        <p:spPr>
          <a:xfrm>
            <a:off x="6922770" y="3114039"/>
            <a:ext cx="26670" cy="90170"/>
          </a:xfrm>
          <a:custGeom>
            <a:avLst/>
            <a:gdLst/>
            <a:ahLst/>
            <a:cxnLst/>
            <a:rect l="l" t="t" r="r" b="b"/>
            <a:pathLst>
              <a:path w="26670" h="90169">
                <a:moveTo>
                  <a:pt x="0" y="90170"/>
                </a:moveTo>
                <a:lnTo>
                  <a:pt x="26669" y="90170"/>
                </a:lnTo>
                <a:lnTo>
                  <a:pt x="26669" y="0"/>
                </a:lnTo>
                <a:lnTo>
                  <a:pt x="0" y="0"/>
                </a:lnTo>
                <a:lnTo>
                  <a:pt x="0" y="9017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97" name="object 2797"/>
          <p:cNvSpPr/>
          <p:nvPr/>
        </p:nvSpPr>
        <p:spPr>
          <a:xfrm>
            <a:off x="6949440" y="3124200"/>
            <a:ext cx="26670" cy="80010"/>
          </a:xfrm>
          <a:custGeom>
            <a:avLst/>
            <a:gdLst/>
            <a:ahLst/>
            <a:cxnLst/>
            <a:rect l="l" t="t" r="r" b="b"/>
            <a:pathLst>
              <a:path w="26670" h="80010">
                <a:moveTo>
                  <a:pt x="0" y="0"/>
                </a:moveTo>
                <a:lnTo>
                  <a:pt x="0" y="80010"/>
                </a:lnTo>
                <a:lnTo>
                  <a:pt x="26670" y="80010"/>
                </a:lnTo>
                <a:lnTo>
                  <a:pt x="2667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98" name="object 2798"/>
          <p:cNvSpPr/>
          <p:nvPr/>
        </p:nvSpPr>
        <p:spPr>
          <a:xfrm>
            <a:off x="6976109" y="3134360"/>
            <a:ext cx="27940" cy="69850"/>
          </a:xfrm>
          <a:custGeom>
            <a:avLst/>
            <a:gdLst/>
            <a:ahLst/>
            <a:cxnLst/>
            <a:rect l="l" t="t" r="r" b="b"/>
            <a:pathLst>
              <a:path w="27939" h="69850">
                <a:moveTo>
                  <a:pt x="0" y="0"/>
                </a:moveTo>
                <a:lnTo>
                  <a:pt x="0" y="69850"/>
                </a:lnTo>
                <a:lnTo>
                  <a:pt x="27939" y="69850"/>
                </a:lnTo>
                <a:lnTo>
                  <a:pt x="27939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99" name="object 2799"/>
          <p:cNvSpPr/>
          <p:nvPr/>
        </p:nvSpPr>
        <p:spPr>
          <a:xfrm>
            <a:off x="7004050" y="3144520"/>
            <a:ext cx="26670" cy="59690"/>
          </a:xfrm>
          <a:custGeom>
            <a:avLst/>
            <a:gdLst/>
            <a:ahLst/>
            <a:cxnLst/>
            <a:rect l="l" t="t" r="r" b="b"/>
            <a:pathLst>
              <a:path w="26670" h="59689">
                <a:moveTo>
                  <a:pt x="0" y="0"/>
                </a:moveTo>
                <a:lnTo>
                  <a:pt x="0" y="59689"/>
                </a:lnTo>
                <a:lnTo>
                  <a:pt x="26670" y="59689"/>
                </a:lnTo>
                <a:lnTo>
                  <a:pt x="26670" y="11429"/>
                </a:lnTo>
                <a:lnTo>
                  <a:pt x="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00" name="object 2800"/>
          <p:cNvSpPr/>
          <p:nvPr/>
        </p:nvSpPr>
        <p:spPr>
          <a:xfrm>
            <a:off x="7030720" y="3155950"/>
            <a:ext cx="27940" cy="48260"/>
          </a:xfrm>
          <a:custGeom>
            <a:avLst/>
            <a:gdLst/>
            <a:ahLst/>
            <a:cxnLst/>
            <a:rect l="l" t="t" r="r" b="b"/>
            <a:pathLst>
              <a:path w="27939" h="48260">
                <a:moveTo>
                  <a:pt x="0" y="0"/>
                </a:moveTo>
                <a:lnTo>
                  <a:pt x="0" y="48260"/>
                </a:lnTo>
                <a:lnTo>
                  <a:pt x="27939" y="48260"/>
                </a:lnTo>
                <a:lnTo>
                  <a:pt x="27939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01" name="object 2801"/>
          <p:cNvSpPr/>
          <p:nvPr/>
        </p:nvSpPr>
        <p:spPr>
          <a:xfrm>
            <a:off x="7058659" y="3166110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0" y="0"/>
                </a:moveTo>
                <a:lnTo>
                  <a:pt x="0" y="38100"/>
                </a:lnTo>
                <a:lnTo>
                  <a:pt x="27939" y="38100"/>
                </a:lnTo>
                <a:lnTo>
                  <a:pt x="27939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02" name="object 2802"/>
          <p:cNvSpPr/>
          <p:nvPr/>
        </p:nvSpPr>
        <p:spPr>
          <a:xfrm>
            <a:off x="7086600" y="3176270"/>
            <a:ext cx="26670" cy="27940"/>
          </a:xfrm>
          <a:custGeom>
            <a:avLst/>
            <a:gdLst/>
            <a:ahLst/>
            <a:cxnLst/>
            <a:rect l="l" t="t" r="r" b="b"/>
            <a:pathLst>
              <a:path w="26670" h="27939">
                <a:moveTo>
                  <a:pt x="0" y="0"/>
                </a:moveTo>
                <a:lnTo>
                  <a:pt x="0" y="27939"/>
                </a:lnTo>
                <a:lnTo>
                  <a:pt x="26670" y="27939"/>
                </a:lnTo>
                <a:lnTo>
                  <a:pt x="26670" y="10159"/>
                </a:lnTo>
                <a:lnTo>
                  <a:pt x="0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03" name="object 2803"/>
          <p:cNvSpPr/>
          <p:nvPr/>
        </p:nvSpPr>
        <p:spPr>
          <a:xfrm>
            <a:off x="7113270" y="3186429"/>
            <a:ext cx="26670" cy="17780"/>
          </a:xfrm>
          <a:custGeom>
            <a:avLst/>
            <a:gdLst/>
            <a:ahLst/>
            <a:cxnLst/>
            <a:rect l="l" t="t" r="r" b="b"/>
            <a:pathLst>
              <a:path w="26670" h="17780">
                <a:moveTo>
                  <a:pt x="0" y="0"/>
                </a:moveTo>
                <a:lnTo>
                  <a:pt x="0" y="17780"/>
                </a:lnTo>
                <a:lnTo>
                  <a:pt x="26669" y="17780"/>
                </a:lnTo>
                <a:lnTo>
                  <a:pt x="26669" y="11430"/>
                </a:lnTo>
                <a:lnTo>
                  <a:pt x="0" y="0"/>
                </a:lnTo>
                <a:close/>
              </a:path>
            </a:pathLst>
          </a:custGeom>
          <a:solidFill>
            <a:srgbClr val="FFFFD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04" name="object 2804"/>
          <p:cNvSpPr/>
          <p:nvPr/>
        </p:nvSpPr>
        <p:spPr>
          <a:xfrm>
            <a:off x="7139940" y="319786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0" y="0"/>
                </a:moveTo>
                <a:lnTo>
                  <a:pt x="0" y="6350"/>
                </a:lnTo>
                <a:lnTo>
                  <a:pt x="1905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F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05" name="object 2805"/>
          <p:cNvSpPr/>
          <p:nvPr/>
        </p:nvSpPr>
        <p:spPr>
          <a:xfrm>
            <a:off x="7407909" y="3196589"/>
            <a:ext cx="13970" cy="7620"/>
          </a:xfrm>
          <a:custGeom>
            <a:avLst/>
            <a:gdLst/>
            <a:ahLst/>
            <a:cxnLst/>
            <a:rect l="l" t="t" r="r" b="b"/>
            <a:pathLst>
              <a:path w="13970" h="7619">
                <a:moveTo>
                  <a:pt x="13969" y="0"/>
                </a:moveTo>
                <a:lnTo>
                  <a:pt x="0" y="2539"/>
                </a:lnTo>
                <a:lnTo>
                  <a:pt x="13969" y="7620"/>
                </a:lnTo>
                <a:lnTo>
                  <a:pt x="13969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06" name="object 2806"/>
          <p:cNvSpPr/>
          <p:nvPr/>
        </p:nvSpPr>
        <p:spPr>
          <a:xfrm>
            <a:off x="7373620" y="3177539"/>
            <a:ext cx="48260" cy="21590"/>
          </a:xfrm>
          <a:custGeom>
            <a:avLst/>
            <a:gdLst/>
            <a:ahLst/>
            <a:cxnLst/>
            <a:rect l="l" t="t" r="r" b="b"/>
            <a:pathLst>
              <a:path w="48260" h="21589">
                <a:moveTo>
                  <a:pt x="48259" y="0"/>
                </a:moveTo>
                <a:lnTo>
                  <a:pt x="0" y="8889"/>
                </a:lnTo>
                <a:lnTo>
                  <a:pt x="34289" y="21589"/>
                </a:lnTo>
                <a:lnTo>
                  <a:pt x="48259" y="19050"/>
                </a:lnTo>
                <a:lnTo>
                  <a:pt x="48259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07" name="object 2807"/>
          <p:cNvSpPr/>
          <p:nvPr/>
        </p:nvSpPr>
        <p:spPr>
          <a:xfrm>
            <a:off x="7339329" y="3158489"/>
            <a:ext cx="82550" cy="27940"/>
          </a:xfrm>
          <a:custGeom>
            <a:avLst/>
            <a:gdLst/>
            <a:ahLst/>
            <a:cxnLst/>
            <a:rect l="l" t="t" r="r" b="b"/>
            <a:pathLst>
              <a:path w="82550" h="27939">
                <a:moveTo>
                  <a:pt x="82550" y="0"/>
                </a:moveTo>
                <a:lnTo>
                  <a:pt x="0" y="13970"/>
                </a:lnTo>
                <a:lnTo>
                  <a:pt x="34290" y="27939"/>
                </a:lnTo>
                <a:lnTo>
                  <a:pt x="82550" y="19050"/>
                </a:lnTo>
                <a:lnTo>
                  <a:pt x="82550" y="0"/>
                </a:lnTo>
                <a:close/>
              </a:path>
            </a:pathLst>
          </a:custGeom>
          <a:solidFill>
            <a:srgbClr val="FFFFD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08" name="object 2808"/>
          <p:cNvSpPr/>
          <p:nvPr/>
        </p:nvSpPr>
        <p:spPr>
          <a:xfrm>
            <a:off x="7305041" y="3139439"/>
            <a:ext cx="116839" cy="33020"/>
          </a:xfrm>
          <a:custGeom>
            <a:avLst/>
            <a:gdLst/>
            <a:ahLst/>
            <a:cxnLst/>
            <a:rect l="l" t="t" r="r" b="b"/>
            <a:pathLst>
              <a:path w="116839" h="33019">
                <a:moveTo>
                  <a:pt x="116839" y="0"/>
                </a:moveTo>
                <a:lnTo>
                  <a:pt x="0" y="20320"/>
                </a:lnTo>
                <a:lnTo>
                  <a:pt x="34289" y="33020"/>
                </a:lnTo>
                <a:lnTo>
                  <a:pt x="116839" y="19050"/>
                </a:lnTo>
                <a:lnTo>
                  <a:pt x="116839" y="0"/>
                </a:lnTo>
                <a:close/>
              </a:path>
            </a:pathLst>
          </a:custGeom>
          <a:solidFill>
            <a:srgbClr val="F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09" name="object 2809"/>
          <p:cNvSpPr/>
          <p:nvPr/>
        </p:nvSpPr>
        <p:spPr>
          <a:xfrm>
            <a:off x="7270750" y="3120389"/>
            <a:ext cx="151130" cy="39370"/>
          </a:xfrm>
          <a:custGeom>
            <a:avLst/>
            <a:gdLst/>
            <a:ahLst/>
            <a:cxnLst/>
            <a:rect l="l" t="t" r="r" b="b"/>
            <a:pathLst>
              <a:path w="151129" h="39369">
                <a:moveTo>
                  <a:pt x="151129" y="0"/>
                </a:moveTo>
                <a:lnTo>
                  <a:pt x="0" y="26670"/>
                </a:lnTo>
                <a:lnTo>
                  <a:pt x="34289" y="39370"/>
                </a:lnTo>
                <a:lnTo>
                  <a:pt x="151129" y="19050"/>
                </a:lnTo>
                <a:lnTo>
                  <a:pt x="151129" y="0"/>
                </a:lnTo>
                <a:close/>
              </a:path>
            </a:pathLst>
          </a:custGeom>
          <a:solidFill>
            <a:srgbClr val="FFFF3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10" name="object 2810"/>
          <p:cNvSpPr/>
          <p:nvPr/>
        </p:nvSpPr>
        <p:spPr>
          <a:xfrm>
            <a:off x="7236459" y="3102610"/>
            <a:ext cx="185420" cy="44450"/>
          </a:xfrm>
          <a:custGeom>
            <a:avLst/>
            <a:gdLst/>
            <a:ahLst/>
            <a:cxnLst/>
            <a:rect l="l" t="t" r="r" b="b"/>
            <a:pathLst>
              <a:path w="185420" h="44450">
                <a:moveTo>
                  <a:pt x="185419" y="0"/>
                </a:moveTo>
                <a:lnTo>
                  <a:pt x="175260" y="0"/>
                </a:lnTo>
                <a:lnTo>
                  <a:pt x="0" y="30479"/>
                </a:lnTo>
                <a:lnTo>
                  <a:pt x="34289" y="44450"/>
                </a:lnTo>
                <a:lnTo>
                  <a:pt x="185419" y="17779"/>
                </a:lnTo>
                <a:lnTo>
                  <a:pt x="185419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11" name="object 2811"/>
          <p:cNvSpPr/>
          <p:nvPr/>
        </p:nvSpPr>
        <p:spPr>
          <a:xfrm>
            <a:off x="7202170" y="3102610"/>
            <a:ext cx="209550" cy="30480"/>
          </a:xfrm>
          <a:custGeom>
            <a:avLst/>
            <a:gdLst/>
            <a:ahLst/>
            <a:cxnLst/>
            <a:rect l="l" t="t" r="r" b="b"/>
            <a:pathLst>
              <a:path w="209550" h="30480">
                <a:moveTo>
                  <a:pt x="209550" y="0"/>
                </a:moveTo>
                <a:lnTo>
                  <a:pt x="99059" y="0"/>
                </a:lnTo>
                <a:lnTo>
                  <a:pt x="0" y="17779"/>
                </a:lnTo>
                <a:lnTo>
                  <a:pt x="34289" y="30479"/>
                </a:lnTo>
                <a:lnTo>
                  <a:pt x="209550" y="0"/>
                </a:lnTo>
                <a:close/>
              </a:path>
            </a:pathLst>
          </a:custGeom>
          <a:solidFill>
            <a:srgbClr val="FFB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12" name="object 2812"/>
          <p:cNvSpPr/>
          <p:nvPr/>
        </p:nvSpPr>
        <p:spPr>
          <a:xfrm>
            <a:off x="7167879" y="3102610"/>
            <a:ext cx="133350" cy="17780"/>
          </a:xfrm>
          <a:custGeom>
            <a:avLst/>
            <a:gdLst/>
            <a:ahLst/>
            <a:cxnLst/>
            <a:rect l="l" t="t" r="r" b="b"/>
            <a:pathLst>
              <a:path w="133350" h="17780">
                <a:moveTo>
                  <a:pt x="133350" y="0"/>
                </a:moveTo>
                <a:lnTo>
                  <a:pt x="21590" y="0"/>
                </a:lnTo>
                <a:lnTo>
                  <a:pt x="0" y="3810"/>
                </a:lnTo>
                <a:lnTo>
                  <a:pt x="34290" y="17779"/>
                </a:lnTo>
                <a:lnTo>
                  <a:pt x="133350" y="0"/>
                </a:lnTo>
                <a:close/>
              </a:path>
            </a:pathLst>
          </a:custGeom>
          <a:solidFill>
            <a:srgbClr val="FF9F3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13" name="object 2813"/>
          <p:cNvSpPr/>
          <p:nvPr/>
        </p:nvSpPr>
        <p:spPr>
          <a:xfrm>
            <a:off x="7158990" y="3102610"/>
            <a:ext cx="30480" cy="3810"/>
          </a:xfrm>
          <a:custGeom>
            <a:avLst/>
            <a:gdLst/>
            <a:ahLst/>
            <a:cxnLst/>
            <a:rect l="l" t="t" r="r" b="b"/>
            <a:pathLst>
              <a:path w="30479" h="3810">
                <a:moveTo>
                  <a:pt x="30480" y="0"/>
                </a:moveTo>
                <a:lnTo>
                  <a:pt x="0" y="0"/>
                </a:lnTo>
                <a:lnTo>
                  <a:pt x="8889" y="3810"/>
                </a:lnTo>
                <a:lnTo>
                  <a:pt x="30480" y="0"/>
                </a:lnTo>
                <a:close/>
              </a:path>
            </a:pathLst>
          </a:custGeom>
          <a:solidFill>
            <a:srgbClr val="FF7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14" name="object 2814"/>
          <p:cNvSpPr/>
          <p:nvPr/>
        </p:nvSpPr>
        <p:spPr>
          <a:xfrm>
            <a:off x="7387590" y="3199129"/>
            <a:ext cx="34290" cy="5080"/>
          </a:xfrm>
          <a:custGeom>
            <a:avLst/>
            <a:gdLst/>
            <a:ahLst/>
            <a:cxnLst/>
            <a:rect l="l" t="t" r="r" b="b"/>
            <a:pathLst>
              <a:path w="34289" h="5080">
                <a:moveTo>
                  <a:pt x="20320" y="0"/>
                </a:moveTo>
                <a:lnTo>
                  <a:pt x="0" y="5080"/>
                </a:lnTo>
                <a:lnTo>
                  <a:pt x="34289" y="5080"/>
                </a:lnTo>
                <a:lnTo>
                  <a:pt x="2032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15" name="object 2815"/>
          <p:cNvSpPr/>
          <p:nvPr/>
        </p:nvSpPr>
        <p:spPr>
          <a:xfrm>
            <a:off x="7301229" y="3186429"/>
            <a:ext cx="106680" cy="17780"/>
          </a:xfrm>
          <a:custGeom>
            <a:avLst/>
            <a:gdLst/>
            <a:ahLst/>
            <a:cxnLst/>
            <a:rect l="l" t="t" r="r" b="b"/>
            <a:pathLst>
              <a:path w="106679" h="17780">
                <a:moveTo>
                  <a:pt x="72390" y="0"/>
                </a:moveTo>
                <a:lnTo>
                  <a:pt x="0" y="17780"/>
                </a:lnTo>
                <a:lnTo>
                  <a:pt x="86360" y="17780"/>
                </a:lnTo>
                <a:lnTo>
                  <a:pt x="106680" y="12700"/>
                </a:lnTo>
                <a:lnTo>
                  <a:pt x="72390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16" name="object 2816"/>
          <p:cNvSpPr/>
          <p:nvPr/>
        </p:nvSpPr>
        <p:spPr>
          <a:xfrm>
            <a:off x="7214870" y="3172460"/>
            <a:ext cx="158750" cy="31750"/>
          </a:xfrm>
          <a:custGeom>
            <a:avLst/>
            <a:gdLst/>
            <a:ahLst/>
            <a:cxnLst/>
            <a:rect l="l" t="t" r="r" b="b"/>
            <a:pathLst>
              <a:path w="158750" h="31750">
                <a:moveTo>
                  <a:pt x="124459" y="0"/>
                </a:moveTo>
                <a:lnTo>
                  <a:pt x="0" y="31750"/>
                </a:lnTo>
                <a:lnTo>
                  <a:pt x="86359" y="31750"/>
                </a:lnTo>
                <a:lnTo>
                  <a:pt x="158750" y="13969"/>
                </a:lnTo>
                <a:lnTo>
                  <a:pt x="124459" y="0"/>
                </a:lnTo>
                <a:close/>
              </a:path>
            </a:pathLst>
          </a:custGeom>
          <a:solidFill>
            <a:srgbClr val="FFFFD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17" name="object 2817"/>
          <p:cNvSpPr/>
          <p:nvPr/>
        </p:nvSpPr>
        <p:spPr>
          <a:xfrm>
            <a:off x="7158990" y="3159760"/>
            <a:ext cx="180340" cy="44450"/>
          </a:xfrm>
          <a:custGeom>
            <a:avLst/>
            <a:gdLst/>
            <a:ahLst/>
            <a:cxnLst/>
            <a:rect l="l" t="t" r="r" b="b"/>
            <a:pathLst>
              <a:path w="180339" h="44450">
                <a:moveTo>
                  <a:pt x="146050" y="0"/>
                </a:moveTo>
                <a:lnTo>
                  <a:pt x="0" y="36829"/>
                </a:lnTo>
                <a:lnTo>
                  <a:pt x="0" y="44450"/>
                </a:lnTo>
                <a:lnTo>
                  <a:pt x="55880" y="44450"/>
                </a:lnTo>
                <a:lnTo>
                  <a:pt x="180339" y="12700"/>
                </a:lnTo>
                <a:lnTo>
                  <a:pt x="146050" y="0"/>
                </a:lnTo>
                <a:close/>
              </a:path>
            </a:pathLst>
          </a:custGeom>
          <a:solidFill>
            <a:srgbClr val="F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18" name="object 2818"/>
          <p:cNvSpPr/>
          <p:nvPr/>
        </p:nvSpPr>
        <p:spPr>
          <a:xfrm>
            <a:off x="7158990" y="3147060"/>
            <a:ext cx="146050" cy="49530"/>
          </a:xfrm>
          <a:custGeom>
            <a:avLst/>
            <a:gdLst/>
            <a:ahLst/>
            <a:cxnLst/>
            <a:rect l="l" t="t" r="r" b="b"/>
            <a:pathLst>
              <a:path w="146050" h="49530">
                <a:moveTo>
                  <a:pt x="111760" y="0"/>
                </a:moveTo>
                <a:lnTo>
                  <a:pt x="0" y="27939"/>
                </a:lnTo>
                <a:lnTo>
                  <a:pt x="0" y="49529"/>
                </a:lnTo>
                <a:lnTo>
                  <a:pt x="146050" y="12700"/>
                </a:lnTo>
                <a:lnTo>
                  <a:pt x="111760" y="0"/>
                </a:lnTo>
                <a:close/>
              </a:path>
            </a:pathLst>
          </a:custGeom>
          <a:solidFill>
            <a:srgbClr val="FFFF3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19" name="object 2819"/>
          <p:cNvSpPr/>
          <p:nvPr/>
        </p:nvSpPr>
        <p:spPr>
          <a:xfrm>
            <a:off x="7158990" y="3133089"/>
            <a:ext cx="111760" cy="41910"/>
          </a:xfrm>
          <a:custGeom>
            <a:avLst/>
            <a:gdLst/>
            <a:ahLst/>
            <a:cxnLst/>
            <a:rect l="l" t="t" r="r" b="b"/>
            <a:pathLst>
              <a:path w="111760" h="41910">
                <a:moveTo>
                  <a:pt x="77470" y="0"/>
                </a:moveTo>
                <a:lnTo>
                  <a:pt x="0" y="20320"/>
                </a:lnTo>
                <a:lnTo>
                  <a:pt x="0" y="41910"/>
                </a:lnTo>
                <a:lnTo>
                  <a:pt x="111760" y="13970"/>
                </a:lnTo>
                <a:lnTo>
                  <a:pt x="77470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20" name="object 2820"/>
          <p:cNvSpPr/>
          <p:nvPr/>
        </p:nvSpPr>
        <p:spPr>
          <a:xfrm>
            <a:off x="7158990" y="3120389"/>
            <a:ext cx="77470" cy="33020"/>
          </a:xfrm>
          <a:custGeom>
            <a:avLst/>
            <a:gdLst/>
            <a:ahLst/>
            <a:cxnLst/>
            <a:rect l="l" t="t" r="r" b="b"/>
            <a:pathLst>
              <a:path w="77470" h="33019">
                <a:moveTo>
                  <a:pt x="43180" y="0"/>
                </a:moveTo>
                <a:lnTo>
                  <a:pt x="0" y="11430"/>
                </a:lnTo>
                <a:lnTo>
                  <a:pt x="0" y="33020"/>
                </a:lnTo>
                <a:lnTo>
                  <a:pt x="77470" y="12700"/>
                </a:lnTo>
                <a:lnTo>
                  <a:pt x="43180" y="0"/>
                </a:lnTo>
                <a:close/>
              </a:path>
            </a:pathLst>
          </a:custGeom>
          <a:solidFill>
            <a:srgbClr val="FFB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21" name="object 2821"/>
          <p:cNvSpPr/>
          <p:nvPr/>
        </p:nvSpPr>
        <p:spPr>
          <a:xfrm>
            <a:off x="7158990" y="3106420"/>
            <a:ext cx="43180" cy="25400"/>
          </a:xfrm>
          <a:custGeom>
            <a:avLst/>
            <a:gdLst/>
            <a:ahLst/>
            <a:cxnLst/>
            <a:rect l="l" t="t" r="r" b="b"/>
            <a:pathLst>
              <a:path w="43179" h="25400">
                <a:moveTo>
                  <a:pt x="8889" y="0"/>
                </a:moveTo>
                <a:lnTo>
                  <a:pt x="0" y="2539"/>
                </a:lnTo>
                <a:lnTo>
                  <a:pt x="0" y="25400"/>
                </a:lnTo>
                <a:lnTo>
                  <a:pt x="43180" y="13969"/>
                </a:lnTo>
                <a:lnTo>
                  <a:pt x="8889" y="0"/>
                </a:lnTo>
                <a:close/>
              </a:path>
            </a:pathLst>
          </a:custGeom>
          <a:solidFill>
            <a:srgbClr val="FF9F3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22" name="object 2822"/>
          <p:cNvSpPr/>
          <p:nvPr/>
        </p:nvSpPr>
        <p:spPr>
          <a:xfrm>
            <a:off x="7158990" y="310261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0" y="0"/>
                </a:moveTo>
                <a:lnTo>
                  <a:pt x="0" y="6350"/>
                </a:lnTo>
                <a:lnTo>
                  <a:pt x="888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FF7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23" name="object 2823"/>
          <p:cNvSpPr/>
          <p:nvPr/>
        </p:nvSpPr>
        <p:spPr>
          <a:xfrm>
            <a:off x="7421879" y="310261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11430" y="0"/>
                </a:moveTo>
                <a:lnTo>
                  <a:pt x="0" y="0"/>
                </a:lnTo>
                <a:lnTo>
                  <a:pt x="264160" y="101600"/>
                </a:lnTo>
                <a:lnTo>
                  <a:pt x="264160" y="80010"/>
                </a:lnTo>
                <a:lnTo>
                  <a:pt x="11430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24" name="object 2824"/>
          <p:cNvSpPr/>
          <p:nvPr/>
        </p:nvSpPr>
        <p:spPr>
          <a:xfrm>
            <a:off x="7421879" y="3102610"/>
            <a:ext cx="264160" cy="10160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25" name="object 2825"/>
          <p:cNvSpPr/>
          <p:nvPr/>
        </p:nvSpPr>
        <p:spPr>
          <a:xfrm>
            <a:off x="7421879" y="310261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0" y="0"/>
                </a:moveTo>
                <a:lnTo>
                  <a:pt x="0" y="17779"/>
                </a:lnTo>
                <a:lnTo>
                  <a:pt x="242570" y="101600"/>
                </a:lnTo>
                <a:lnTo>
                  <a:pt x="264160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26" name="object 2826"/>
          <p:cNvSpPr/>
          <p:nvPr/>
        </p:nvSpPr>
        <p:spPr>
          <a:xfrm>
            <a:off x="7940040" y="320040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10160" y="0"/>
                </a:moveTo>
                <a:lnTo>
                  <a:pt x="0" y="0"/>
                </a:lnTo>
                <a:lnTo>
                  <a:pt x="10160" y="3810"/>
                </a:lnTo>
                <a:lnTo>
                  <a:pt x="10160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27" name="object 2827"/>
          <p:cNvSpPr/>
          <p:nvPr/>
        </p:nvSpPr>
        <p:spPr>
          <a:xfrm>
            <a:off x="7899400" y="3181350"/>
            <a:ext cx="50800" cy="19050"/>
          </a:xfrm>
          <a:custGeom>
            <a:avLst/>
            <a:gdLst/>
            <a:ahLst/>
            <a:cxnLst/>
            <a:rect l="l" t="t" r="r" b="b"/>
            <a:pathLst>
              <a:path w="50800" h="19050">
                <a:moveTo>
                  <a:pt x="50800" y="0"/>
                </a:moveTo>
                <a:lnTo>
                  <a:pt x="0" y="3810"/>
                </a:lnTo>
                <a:lnTo>
                  <a:pt x="40639" y="19050"/>
                </a:lnTo>
                <a:lnTo>
                  <a:pt x="50800" y="19050"/>
                </a:lnTo>
                <a:lnTo>
                  <a:pt x="50800" y="0"/>
                </a:lnTo>
                <a:close/>
              </a:path>
            </a:pathLst>
          </a:custGeom>
          <a:solidFill>
            <a:srgbClr val="FFFFD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28" name="object 2828"/>
          <p:cNvSpPr/>
          <p:nvPr/>
        </p:nvSpPr>
        <p:spPr>
          <a:xfrm>
            <a:off x="7858759" y="3162300"/>
            <a:ext cx="91440" cy="22860"/>
          </a:xfrm>
          <a:custGeom>
            <a:avLst/>
            <a:gdLst/>
            <a:ahLst/>
            <a:cxnLst/>
            <a:rect l="l" t="t" r="r" b="b"/>
            <a:pathLst>
              <a:path w="91439" h="22860">
                <a:moveTo>
                  <a:pt x="91439" y="0"/>
                </a:moveTo>
                <a:lnTo>
                  <a:pt x="0" y="7620"/>
                </a:lnTo>
                <a:lnTo>
                  <a:pt x="40639" y="22860"/>
                </a:lnTo>
                <a:lnTo>
                  <a:pt x="91439" y="19050"/>
                </a:lnTo>
                <a:lnTo>
                  <a:pt x="91439" y="0"/>
                </a:lnTo>
                <a:close/>
              </a:path>
            </a:pathLst>
          </a:custGeom>
          <a:solidFill>
            <a:srgbClr val="F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29" name="object 2829"/>
          <p:cNvSpPr/>
          <p:nvPr/>
        </p:nvSpPr>
        <p:spPr>
          <a:xfrm>
            <a:off x="7818120" y="3143250"/>
            <a:ext cx="132080" cy="26670"/>
          </a:xfrm>
          <a:custGeom>
            <a:avLst/>
            <a:gdLst/>
            <a:ahLst/>
            <a:cxnLst/>
            <a:rect l="l" t="t" r="r" b="b"/>
            <a:pathLst>
              <a:path w="132079" h="26669">
                <a:moveTo>
                  <a:pt x="132079" y="0"/>
                </a:moveTo>
                <a:lnTo>
                  <a:pt x="0" y="11429"/>
                </a:lnTo>
                <a:lnTo>
                  <a:pt x="40639" y="26670"/>
                </a:lnTo>
                <a:lnTo>
                  <a:pt x="132079" y="19050"/>
                </a:lnTo>
                <a:lnTo>
                  <a:pt x="132079" y="0"/>
                </a:lnTo>
                <a:close/>
              </a:path>
            </a:pathLst>
          </a:custGeom>
          <a:solidFill>
            <a:srgbClr val="FFFF3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30" name="object 2830"/>
          <p:cNvSpPr/>
          <p:nvPr/>
        </p:nvSpPr>
        <p:spPr>
          <a:xfrm>
            <a:off x="7777479" y="3124200"/>
            <a:ext cx="172720" cy="30480"/>
          </a:xfrm>
          <a:custGeom>
            <a:avLst/>
            <a:gdLst/>
            <a:ahLst/>
            <a:cxnLst/>
            <a:rect l="l" t="t" r="r" b="b"/>
            <a:pathLst>
              <a:path w="172720" h="30480">
                <a:moveTo>
                  <a:pt x="172720" y="0"/>
                </a:moveTo>
                <a:lnTo>
                  <a:pt x="0" y="13970"/>
                </a:lnTo>
                <a:lnTo>
                  <a:pt x="40640" y="30479"/>
                </a:lnTo>
                <a:lnTo>
                  <a:pt x="172720" y="19050"/>
                </a:lnTo>
                <a:lnTo>
                  <a:pt x="172720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31" name="object 2831"/>
          <p:cNvSpPr/>
          <p:nvPr/>
        </p:nvSpPr>
        <p:spPr>
          <a:xfrm>
            <a:off x="7738109" y="3105150"/>
            <a:ext cx="212090" cy="33020"/>
          </a:xfrm>
          <a:custGeom>
            <a:avLst/>
            <a:gdLst/>
            <a:ahLst/>
            <a:cxnLst/>
            <a:rect l="l" t="t" r="r" b="b"/>
            <a:pathLst>
              <a:path w="212089" h="33019">
                <a:moveTo>
                  <a:pt x="212089" y="0"/>
                </a:moveTo>
                <a:lnTo>
                  <a:pt x="0" y="17779"/>
                </a:lnTo>
                <a:lnTo>
                  <a:pt x="39369" y="33020"/>
                </a:lnTo>
                <a:lnTo>
                  <a:pt x="212089" y="19050"/>
                </a:lnTo>
                <a:lnTo>
                  <a:pt x="212089" y="0"/>
                </a:lnTo>
                <a:close/>
              </a:path>
            </a:pathLst>
          </a:custGeom>
          <a:solidFill>
            <a:srgbClr val="FFB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32" name="object 2832"/>
          <p:cNvSpPr/>
          <p:nvPr/>
        </p:nvSpPr>
        <p:spPr>
          <a:xfrm>
            <a:off x="7717790" y="3115310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215" y="0"/>
                </a:lnTo>
              </a:path>
            </a:pathLst>
          </a:custGeom>
          <a:ln w="15239">
            <a:solidFill>
              <a:srgbClr val="FF9F3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33" name="object 2833"/>
          <p:cNvSpPr/>
          <p:nvPr/>
        </p:nvSpPr>
        <p:spPr>
          <a:xfrm>
            <a:off x="7710487" y="310642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563" y="0"/>
                </a:lnTo>
              </a:path>
            </a:pathLst>
          </a:custGeom>
          <a:ln w="3175">
            <a:solidFill>
              <a:srgbClr val="FF9F3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34" name="object 2834"/>
          <p:cNvSpPr/>
          <p:nvPr/>
        </p:nvSpPr>
        <p:spPr>
          <a:xfrm>
            <a:off x="7736523" y="3103879"/>
            <a:ext cx="213995" cy="0"/>
          </a:xfrm>
          <a:custGeom>
            <a:avLst/>
            <a:gdLst/>
            <a:ahLst/>
            <a:cxnLst/>
            <a:rect l="l" t="t" r="r" b="b"/>
            <a:pathLst>
              <a:path w="213995">
                <a:moveTo>
                  <a:pt x="0" y="0"/>
                </a:moveTo>
                <a:lnTo>
                  <a:pt x="213677" y="0"/>
                </a:lnTo>
              </a:path>
            </a:pathLst>
          </a:custGeom>
          <a:ln w="3175">
            <a:solidFill>
              <a:srgbClr val="FF9F3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35" name="object 2835"/>
          <p:cNvSpPr/>
          <p:nvPr/>
        </p:nvSpPr>
        <p:spPr>
          <a:xfrm>
            <a:off x="7686040" y="3102610"/>
            <a:ext cx="63500" cy="5080"/>
          </a:xfrm>
          <a:custGeom>
            <a:avLst/>
            <a:gdLst/>
            <a:ahLst/>
            <a:cxnLst/>
            <a:rect l="l" t="t" r="r" b="b"/>
            <a:pathLst>
              <a:path w="63500" h="5080">
                <a:moveTo>
                  <a:pt x="63500" y="0"/>
                </a:moveTo>
                <a:lnTo>
                  <a:pt x="0" y="0"/>
                </a:lnTo>
                <a:lnTo>
                  <a:pt x="11430" y="5079"/>
                </a:lnTo>
                <a:lnTo>
                  <a:pt x="63500" y="0"/>
                </a:lnTo>
                <a:close/>
              </a:path>
            </a:pathLst>
          </a:custGeom>
          <a:solidFill>
            <a:srgbClr val="FF7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36" name="object 2836"/>
          <p:cNvSpPr/>
          <p:nvPr/>
        </p:nvSpPr>
        <p:spPr>
          <a:xfrm>
            <a:off x="7932420" y="3200400"/>
            <a:ext cx="17780" cy="3810"/>
          </a:xfrm>
          <a:custGeom>
            <a:avLst/>
            <a:gdLst/>
            <a:ahLst/>
            <a:cxnLst/>
            <a:rect l="l" t="t" r="r" b="b"/>
            <a:pathLst>
              <a:path w="17779" h="3810">
                <a:moveTo>
                  <a:pt x="7619" y="0"/>
                </a:moveTo>
                <a:lnTo>
                  <a:pt x="0" y="3810"/>
                </a:lnTo>
                <a:lnTo>
                  <a:pt x="17779" y="3810"/>
                </a:lnTo>
                <a:lnTo>
                  <a:pt x="7619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37" name="object 2837"/>
          <p:cNvSpPr/>
          <p:nvPr/>
        </p:nvSpPr>
        <p:spPr>
          <a:xfrm>
            <a:off x="7860029" y="318516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9370" y="0"/>
                </a:moveTo>
                <a:lnTo>
                  <a:pt x="0" y="19050"/>
                </a:lnTo>
                <a:lnTo>
                  <a:pt x="72390" y="19050"/>
                </a:lnTo>
                <a:lnTo>
                  <a:pt x="80010" y="15239"/>
                </a:lnTo>
                <a:lnTo>
                  <a:pt x="39370" y="0"/>
                </a:lnTo>
                <a:close/>
              </a:path>
            </a:pathLst>
          </a:custGeom>
          <a:solidFill>
            <a:srgbClr val="FFFFD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38" name="object 2838"/>
          <p:cNvSpPr/>
          <p:nvPr/>
        </p:nvSpPr>
        <p:spPr>
          <a:xfrm>
            <a:off x="7786370" y="3169920"/>
            <a:ext cx="113030" cy="34290"/>
          </a:xfrm>
          <a:custGeom>
            <a:avLst/>
            <a:gdLst/>
            <a:ahLst/>
            <a:cxnLst/>
            <a:rect l="l" t="t" r="r" b="b"/>
            <a:pathLst>
              <a:path w="113029" h="34289">
                <a:moveTo>
                  <a:pt x="72389" y="0"/>
                </a:moveTo>
                <a:lnTo>
                  <a:pt x="0" y="34289"/>
                </a:lnTo>
                <a:lnTo>
                  <a:pt x="73659" y="34289"/>
                </a:lnTo>
                <a:lnTo>
                  <a:pt x="113029" y="15239"/>
                </a:lnTo>
                <a:lnTo>
                  <a:pt x="72389" y="0"/>
                </a:lnTo>
                <a:close/>
              </a:path>
            </a:pathLst>
          </a:custGeom>
          <a:solidFill>
            <a:srgbClr val="F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39" name="object 2839"/>
          <p:cNvSpPr/>
          <p:nvPr/>
        </p:nvSpPr>
        <p:spPr>
          <a:xfrm>
            <a:off x="7712709" y="3154679"/>
            <a:ext cx="146050" cy="49530"/>
          </a:xfrm>
          <a:custGeom>
            <a:avLst/>
            <a:gdLst/>
            <a:ahLst/>
            <a:cxnLst/>
            <a:rect l="l" t="t" r="r" b="b"/>
            <a:pathLst>
              <a:path w="146050" h="49530">
                <a:moveTo>
                  <a:pt x="105410" y="0"/>
                </a:moveTo>
                <a:lnTo>
                  <a:pt x="0" y="49530"/>
                </a:lnTo>
                <a:lnTo>
                  <a:pt x="73660" y="49530"/>
                </a:lnTo>
                <a:lnTo>
                  <a:pt x="146050" y="15240"/>
                </a:lnTo>
                <a:lnTo>
                  <a:pt x="105410" y="0"/>
                </a:lnTo>
                <a:close/>
              </a:path>
            </a:pathLst>
          </a:custGeom>
          <a:solidFill>
            <a:srgbClr val="FFFF3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40" name="object 2840"/>
          <p:cNvSpPr/>
          <p:nvPr/>
        </p:nvSpPr>
        <p:spPr>
          <a:xfrm>
            <a:off x="7686040" y="3138170"/>
            <a:ext cx="132080" cy="66040"/>
          </a:xfrm>
          <a:custGeom>
            <a:avLst/>
            <a:gdLst/>
            <a:ahLst/>
            <a:cxnLst/>
            <a:rect l="l" t="t" r="r" b="b"/>
            <a:pathLst>
              <a:path w="132079" h="66039">
                <a:moveTo>
                  <a:pt x="91439" y="0"/>
                </a:moveTo>
                <a:lnTo>
                  <a:pt x="0" y="44450"/>
                </a:lnTo>
                <a:lnTo>
                  <a:pt x="0" y="66039"/>
                </a:lnTo>
                <a:lnTo>
                  <a:pt x="26670" y="66039"/>
                </a:lnTo>
                <a:lnTo>
                  <a:pt x="132080" y="16509"/>
                </a:lnTo>
                <a:lnTo>
                  <a:pt x="91439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41" name="object 2841"/>
          <p:cNvSpPr/>
          <p:nvPr/>
        </p:nvSpPr>
        <p:spPr>
          <a:xfrm>
            <a:off x="7686040" y="3122929"/>
            <a:ext cx="91440" cy="59690"/>
          </a:xfrm>
          <a:custGeom>
            <a:avLst/>
            <a:gdLst/>
            <a:ahLst/>
            <a:cxnLst/>
            <a:rect l="l" t="t" r="r" b="b"/>
            <a:pathLst>
              <a:path w="91439" h="59689">
                <a:moveTo>
                  <a:pt x="52070" y="0"/>
                </a:moveTo>
                <a:lnTo>
                  <a:pt x="0" y="25400"/>
                </a:lnTo>
                <a:lnTo>
                  <a:pt x="0" y="59690"/>
                </a:lnTo>
                <a:lnTo>
                  <a:pt x="91439" y="15240"/>
                </a:lnTo>
                <a:lnTo>
                  <a:pt x="52070" y="0"/>
                </a:lnTo>
                <a:close/>
              </a:path>
            </a:pathLst>
          </a:custGeom>
          <a:solidFill>
            <a:srgbClr val="FFB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42" name="object 2842"/>
          <p:cNvSpPr/>
          <p:nvPr/>
        </p:nvSpPr>
        <p:spPr>
          <a:xfrm>
            <a:off x="7686041" y="3107689"/>
            <a:ext cx="52069" cy="40640"/>
          </a:xfrm>
          <a:custGeom>
            <a:avLst/>
            <a:gdLst/>
            <a:ahLst/>
            <a:cxnLst/>
            <a:rect l="l" t="t" r="r" b="b"/>
            <a:pathLst>
              <a:path w="52070" h="40639">
                <a:moveTo>
                  <a:pt x="11430" y="0"/>
                </a:moveTo>
                <a:lnTo>
                  <a:pt x="0" y="5080"/>
                </a:lnTo>
                <a:lnTo>
                  <a:pt x="0" y="40639"/>
                </a:lnTo>
                <a:lnTo>
                  <a:pt x="52070" y="15239"/>
                </a:lnTo>
                <a:lnTo>
                  <a:pt x="11430" y="0"/>
                </a:lnTo>
                <a:close/>
              </a:path>
            </a:pathLst>
          </a:custGeom>
          <a:solidFill>
            <a:srgbClr val="FF9F3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43" name="object 2843"/>
          <p:cNvSpPr/>
          <p:nvPr/>
        </p:nvSpPr>
        <p:spPr>
          <a:xfrm>
            <a:off x="7686040" y="310261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0" y="0"/>
                </a:moveTo>
                <a:lnTo>
                  <a:pt x="0" y="10160"/>
                </a:lnTo>
                <a:lnTo>
                  <a:pt x="1143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FF7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44" name="object 2844"/>
          <p:cNvSpPr/>
          <p:nvPr/>
        </p:nvSpPr>
        <p:spPr>
          <a:xfrm>
            <a:off x="8194040" y="3181350"/>
            <a:ext cx="19050" cy="22860"/>
          </a:xfrm>
          <a:custGeom>
            <a:avLst/>
            <a:gdLst/>
            <a:ahLst/>
            <a:cxnLst/>
            <a:rect l="l" t="t" r="r" b="b"/>
            <a:pathLst>
              <a:path w="19050" h="22860">
                <a:moveTo>
                  <a:pt x="19050" y="0"/>
                </a:moveTo>
                <a:lnTo>
                  <a:pt x="0" y="15239"/>
                </a:lnTo>
                <a:lnTo>
                  <a:pt x="19050" y="22860"/>
                </a:lnTo>
                <a:lnTo>
                  <a:pt x="1905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45" name="object 2845"/>
          <p:cNvSpPr/>
          <p:nvPr/>
        </p:nvSpPr>
        <p:spPr>
          <a:xfrm>
            <a:off x="8167369" y="3148329"/>
            <a:ext cx="45720" cy="48260"/>
          </a:xfrm>
          <a:custGeom>
            <a:avLst/>
            <a:gdLst/>
            <a:ahLst/>
            <a:cxnLst/>
            <a:rect l="l" t="t" r="r" b="b"/>
            <a:pathLst>
              <a:path w="45720" h="48260">
                <a:moveTo>
                  <a:pt x="45720" y="0"/>
                </a:moveTo>
                <a:lnTo>
                  <a:pt x="0" y="38100"/>
                </a:lnTo>
                <a:lnTo>
                  <a:pt x="26670" y="48260"/>
                </a:lnTo>
                <a:lnTo>
                  <a:pt x="45720" y="33020"/>
                </a:lnTo>
                <a:lnTo>
                  <a:pt x="4572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46" name="object 2846"/>
          <p:cNvSpPr/>
          <p:nvPr/>
        </p:nvSpPr>
        <p:spPr>
          <a:xfrm>
            <a:off x="8139430" y="3115310"/>
            <a:ext cx="73660" cy="71120"/>
          </a:xfrm>
          <a:custGeom>
            <a:avLst/>
            <a:gdLst/>
            <a:ahLst/>
            <a:cxnLst/>
            <a:rect l="l" t="t" r="r" b="b"/>
            <a:pathLst>
              <a:path w="73659" h="71119">
                <a:moveTo>
                  <a:pt x="73660" y="0"/>
                </a:moveTo>
                <a:lnTo>
                  <a:pt x="0" y="60960"/>
                </a:lnTo>
                <a:lnTo>
                  <a:pt x="27940" y="71119"/>
                </a:lnTo>
                <a:lnTo>
                  <a:pt x="73660" y="33019"/>
                </a:lnTo>
                <a:lnTo>
                  <a:pt x="7366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47" name="object 2847"/>
          <p:cNvSpPr/>
          <p:nvPr/>
        </p:nvSpPr>
        <p:spPr>
          <a:xfrm>
            <a:off x="8112759" y="3102610"/>
            <a:ext cx="100330" cy="73660"/>
          </a:xfrm>
          <a:custGeom>
            <a:avLst/>
            <a:gdLst/>
            <a:ahLst/>
            <a:cxnLst/>
            <a:rect l="l" t="t" r="r" b="b"/>
            <a:pathLst>
              <a:path w="100329" h="73660">
                <a:moveTo>
                  <a:pt x="100330" y="0"/>
                </a:moveTo>
                <a:lnTo>
                  <a:pt x="74930" y="0"/>
                </a:lnTo>
                <a:lnTo>
                  <a:pt x="0" y="63500"/>
                </a:lnTo>
                <a:lnTo>
                  <a:pt x="26670" y="73660"/>
                </a:lnTo>
                <a:lnTo>
                  <a:pt x="100330" y="12700"/>
                </a:lnTo>
                <a:lnTo>
                  <a:pt x="10033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48" name="object 2848"/>
          <p:cNvSpPr/>
          <p:nvPr/>
        </p:nvSpPr>
        <p:spPr>
          <a:xfrm>
            <a:off x="8086090" y="3102610"/>
            <a:ext cx="101600" cy="63500"/>
          </a:xfrm>
          <a:custGeom>
            <a:avLst/>
            <a:gdLst/>
            <a:ahLst/>
            <a:cxnLst/>
            <a:rect l="l" t="t" r="r" b="b"/>
            <a:pathLst>
              <a:path w="101600" h="63500">
                <a:moveTo>
                  <a:pt x="101600" y="0"/>
                </a:moveTo>
                <a:lnTo>
                  <a:pt x="62229" y="0"/>
                </a:lnTo>
                <a:lnTo>
                  <a:pt x="0" y="53339"/>
                </a:lnTo>
                <a:lnTo>
                  <a:pt x="26669" y="63500"/>
                </a:lnTo>
                <a:lnTo>
                  <a:pt x="101600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49" name="object 2849"/>
          <p:cNvSpPr/>
          <p:nvPr/>
        </p:nvSpPr>
        <p:spPr>
          <a:xfrm>
            <a:off x="8059419" y="3102610"/>
            <a:ext cx="88900" cy="53340"/>
          </a:xfrm>
          <a:custGeom>
            <a:avLst/>
            <a:gdLst/>
            <a:ahLst/>
            <a:cxnLst/>
            <a:rect l="l" t="t" r="r" b="b"/>
            <a:pathLst>
              <a:path w="88900" h="53339">
                <a:moveTo>
                  <a:pt x="88900" y="0"/>
                </a:moveTo>
                <a:lnTo>
                  <a:pt x="50800" y="0"/>
                </a:lnTo>
                <a:lnTo>
                  <a:pt x="0" y="43179"/>
                </a:lnTo>
                <a:lnTo>
                  <a:pt x="26670" y="53339"/>
                </a:lnTo>
                <a:lnTo>
                  <a:pt x="88900" y="0"/>
                </a:lnTo>
                <a:close/>
              </a:path>
            </a:pathLst>
          </a:custGeom>
          <a:solidFill>
            <a:srgbClr val="FFFFD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50" name="object 2850"/>
          <p:cNvSpPr/>
          <p:nvPr/>
        </p:nvSpPr>
        <p:spPr>
          <a:xfrm>
            <a:off x="8032750" y="3102610"/>
            <a:ext cx="77470" cy="43180"/>
          </a:xfrm>
          <a:custGeom>
            <a:avLst/>
            <a:gdLst/>
            <a:ahLst/>
            <a:cxnLst/>
            <a:rect l="l" t="t" r="r" b="b"/>
            <a:pathLst>
              <a:path w="77470" h="43180">
                <a:moveTo>
                  <a:pt x="77470" y="0"/>
                </a:moveTo>
                <a:lnTo>
                  <a:pt x="38100" y="0"/>
                </a:lnTo>
                <a:lnTo>
                  <a:pt x="0" y="33019"/>
                </a:lnTo>
                <a:lnTo>
                  <a:pt x="26670" y="43179"/>
                </a:lnTo>
                <a:lnTo>
                  <a:pt x="77470" y="0"/>
                </a:lnTo>
                <a:close/>
              </a:path>
            </a:pathLst>
          </a:custGeom>
          <a:solidFill>
            <a:srgbClr val="F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51" name="object 2851"/>
          <p:cNvSpPr/>
          <p:nvPr/>
        </p:nvSpPr>
        <p:spPr>
          <a:xfrm>
            <a:off x="8006080" y="3102610"/>
            <a:ext cx="64769" cy="33020"/>
          </a:xfrm>
          <a:custGeom>
            <a:avLst/>
            <a:gdLst/>
            <a:ahLst/>
            <a:cxnLst/>
            <a:rect l="l" t="t" r="r" b="b"/>
            <a:pathLst>
              <a:path w="64770" h="33019">
                <a:moveTo>
                  <a:pt x="64770" y="0"/>
                </a:moveTo>
                <a:lnTo>
                  <a:pt x="25400" y="0"/>
                </a:lnTo>
                <a:lnTo>
                  <a:pt x="0" y="22860"/>
                </a:lnTo>
                <a:lnTo>
                  <a:pt x="26670" y="33019"/>
                </a:lnTo>
                <a:lnTo>
                  <a:pt x="64770" y="0"/>
                </a:lnTo>
                <a:close/>
              </a:path>
            </a:pathLst>
          </a:custGeom>
          <a:solidFill>
            <a:srgbClr val="FFFF3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52" name="object 2852"/>
          <p:cNvSpPr/>
          <p:nvPr/>
        </p:nvSpPr>
        <p:spPr>
          <a:xfrm>
            <a:off x="7979410" y="3102610"/>
            <a:ext cx="52069" cy="22860"/>
          </a:xfrm>
          <a:custGeom>
            <a:avLst/>
            <a:gdLst/>
            <a:ahLst/>
            <a:cxnLst/>
            <a:rect l="l" t="t" r="r" b="b"/>
            <a:pathLst>
              <a:path w="52070" h="22860">
                <a:moveTo>
                  <a:pt x="52069" y="0"/>
                </a:moveTo>
                <a:lnTo>
                  <a:pt x="12700" y="0"/>
                </a:lnTo>
                <a:lnTo>
                  <a:pt x="0" y="11429"/>
                </a:lnTo>
                <a:lnTo>
                  <a:pt x="26669" y="22860"/>
                </a:lnTo>
                <a:lnTo>
                  <a:pt x="52069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53" name="object 2853"/>
          <p:cNvSpPr/>
          <p:nvPr/>
        </p:nvSpPr>
        <p:spPr>
          <a:xfrm>
            <a:off x="7951470" y="3102610"/>
            <a:ext cx="40640" cy="11430"/>
          </a:xfrm>
          <a:custGeom>
            <a:avLst/>
            <a:gdLst/>
            <a:ahLst/>
            <a:cxnLst/>
            <a:rect l="l" t="t" r="r" b="b"/>
            <a:pathLst>
              <a:path w="40639" h="11430">
                <a:moveTo>
                  <a:pt x="40639" y="0"/>
                </a:moveTo>
                <a:lnTo>
                  <a:pt x="2539" y="0"/>
                </a:lnTo>
                <a:lnTo>
                  <a:pt x="0" y="1269"/>
                </a:lnTo>
                <a:lnTo>
                  <a:pt x="27939" y="11429"/>
                </a:lnTo>
                <a:lnTo>
                  <a:pt x="40639" y="0"/>
                </a:lnTo>
                <a:close/>
              </a:path>
            </a:pathLst>
          </a:custGeom>
          <a:solidFill>
            <a:srgbClr val="FFB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54" name="object 2854"/>
          <p:cNvSpPr/>
          <p:nvPr/>
        </p:nvSpPr>
        <p:spPr>
          <a:xfrm>
            <a:off x="7950200" y="310261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127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FF9F3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55" name="object 2855"/>
          <p:cNvSpPr/>
          <p:nvPr/>
        </p:nvSpPr>
        <p:spPr>
          <a:xfrm>
            <a:off x="8171180" y="3196589"/>
            <a:ext cx="41910" cy="7620"/>
          </a:xfrm>
          <a:custGeom>
            <a:avLst/>
            <a:gdLst/>
            <a:ahLst/>
            <a:cxnLst/>
            <a:rect l="l" t="t" r="r" b="b"/>
            <a:pathLst>
              <a:path w="41909" h="7619">
                <a:moveTo>
                  <a:pt x="22860" y="0"/>
                </a:moveTo>
                <a:lnTo>
                  <a:pt x="0" y="7620"/>
                </a:lnTo>
                <a:lnTo>
                  <a:pt x="41910" y="7620"/>
                </a:lnTo>
                <a:lnTo>
                  <a:pt x="2286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56" name="object 2856"/>
          <p:cNvSpPr/>
          <p:nvPr/>
        </p:nvSpPr>
        <p:spPr>
          <a:xfrm>
            <a:off x="8112759" y="3186429"/>
            <a:ext cx="81280" cy="17780"/>
          </a:xfrm>
          <a:custGeom>
            <a:avLst/>
            <a:gdLst/>
            <a:ahLst/>
            <a:cxnLst/>
            <a:rect l="l" t="t" r="r" b="b"/>
            <a:pathLst>
              <a:path w="81279" h="17780">
                <a:moveTo>
                  <a:pt x="54610" y="0"/>
                </a:moveTo>
                <a:lnTo>
                  <a:pt x="0" y="17780"/>
                </a:lnTo>
                <a:lnTo>
                  <a:pt x="58420" y="17780"/>
                </a:lnTo>
                <a:lnTo>
                  <a:pt x="81280" y="10160"/>
                </a:lnTo>
                <a:lnTo>
                  <a:pt x="5461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57" name="object 2857"/>
          <p:cNvSpPr/>
          <p:nvPr/>
        </p:nvSpPr>
        <p:spPr>
          <a:xfrm>
            <a:off x="8053069" y="3176270"/>
            <a:ext cx="114300" cy="27940"/>
          </a:xfrm>
          <a:custGeom>
            <a:avLst/>
            <a:gdLst/>
            <a:ahLst/>
            <a:cxnLst/>
            <a:rect l="l" t="t" r="r" b="b"/>
            <a:pathLst>
              <a:path w="114300" h="27939">
                <a:moveTo>
                  <a:pt x="86359" y="0"/>
                </a:moveTo>
                <a:lnTo>
                  <a:pt x="0" y="27939"/>
                </a:lnTo>
                <a:lnTo>
                  <a:pt x="59689" y="27939"/>
                </a:lnTo>
                <a:lnTo>
                  <a:pt x="114300" y="10159"/>
                </a:lnTo>
                <a:lnTo>
                  <a:pt x="86359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58" name="object 2858"/>
          <p:cNvSpPr/>
          <p:nvPr/>
        </p:nvSpPr>
        <p:spPr>
          <a:xfrm>
            <a:off x="7994650" y="3166110"/>
            <a:ext cx="144780" cy="38100"/>
          </a:xfrm>
          <a:custGeom>
            <a:avLst/>
            <a:gdLst/>
            <a:ahLst/>
            <a:cxnLst/>
            <a:rect l="l" t="t" r="r" b="b"/>
            <a:pathLst>
              <a:path w="144779" h="38100">
                <a:moveTo>
                  <a:pt x="118109" y="0"/>
                </a:moveTo>
                <a:lnTo>
                  <a:pt x="0" y="38100"/>
                </a:lnTo>
                <a:lnTo>
                  <a:pt x="58420" y="38100"/>
                </a:lnTo>
                <a:lnTo>
                  <a:pt x="144779" y="10160"/>
                </a:lnTo>
                <a:lnTo>
                  <a:pt x="118109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59" name="object 2859"/>
          <p:cNvSpPr/>
          <p:nvPr/>
        </p:nvSpPr>
        <p:spPr>
          <a:xfrm>
            <a:off x="7950200" y="3155950"/>
            <a:ext cx="162560" cy="48260"/>
          </a:xfrm>
          <a:custGeom>
            <a:avLst/>
            <a:gdLst/>
            <a:ahLst/>
            <a:cxnLst/>
            <a:rect l="l" t="t" r="r" b="b"/>
            <a:pathLst>
              <a:path w="162559" h="48260">
                <a:moveTo>
                  <a:pt x="135890" y="0"/>
                </a:moveTo>
                <a:lnTo>
                  <a:pt x="0" y="44450"/>
                </a:lnTo>
                <a:lnTo>
                  <a:pt x="0" y="48260"/>
                </a:lnTo>
                <a:lnTo>
                  <a:pt x="44450" y="48260"/>
                </a:lnTo>
                <a:lnTo>
                  <a:pt x="162559" y="10160"/>
                </a:lnTo>
                <a:lnTo>
                  <a:pt x="135890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60" name="object 2860"/>
          <p:cNvSpPr/>
          <p:nvPr/>
        </p:nvSpPr>
        <p:spPr>
          <a:xfrm>
            <a:off x="7950200" y="3145789"/>
            <a:ext cx="135890" cy="54610"/>
          </a:xfrm>
          <a:custGeom>
            <a:avLst/>
            <a:gdLst/>
            <a:ahLst/>
            <a:cxnLst/>
            <a:rect l="l" t="t" r="r" b="b"/>
            <a:pathLst>
              <a:path w="135890" h="54610">
                <a:moveTo>
                  <a:pt x="109220" y="0"/>
                </a:moveTo>
                <a:lnTo>
                  <a:pt x="0" y="35560"/>
                </a:lnTo>
                <a:lnTo>
                  <a:pt x="0" y="54610"/>
                </a:lnTo>
                <a:lnTo>
                  <a:pt x="135890" y="10160"/>
                </a:lnTo>
                <a:lnTo>
                  <a:pt x="109220" y="0"/>
                </a:lnTo>
                <a:close/>
              </a:path>
            </a:pathLst>
          </a:custGeom>
          <a:solidFill>
            <a:srgbClr val="FFFFD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61" name="object 2861"/>
          <p:cNvSpPr/>
          <p:nvPr/>
        </p:nvSpPr>
        <p:spPr>
          <a:xfrm>
            <a:off x="7950200" y="3135629"/>
            <a:ext cx="109220" cy="45720"/>
          </a:xfrm>
          <a:custGeom>
            <a:avLst/>
            <a:gdLst/>
            <a:ahLst/>
            <a:cxnLst/>
            <a:rect l="l" t="t" r="r" b="b"/>
            <a:pathLst>
              <a:path w="109220" h="45719">
                <a:moveTo>
                  <a:pt x="82550" y="0"/>
                </a:moveTo>
                <a:lnTo>
                  <a:pt x="0" y="26670"/>
                </a:lnTo>
                <a:lnTo>
                  <a:pt x="0" y="45720"/>
                </a:lnTo>
                <a:lnTo>
                  <a:pt x="109220" y="10160"/>
                </a:lnTo>
                <a:lnTo>
                  <a:pt x="82550" y="0"/>
                </a:lnTo>
                <a:close/>
              </a:path>
            </a:pathLst>
          </a:custGeom>
          <a:solidFill>
            <a:srgbClr val="F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62" name="object 2862"/>
          <p:cNvSpPr/>
          <p:nvPr/>
        </p:nvSpPr>
        <p:spPr>
          <a:xfrm>
            <a:off x="7950200" y="3125470"/>
            <a:ext cx="82550" cy="36830"/>
          </a:xfrm>
          <a:custGeom>
            <a:avLst/>
            <a:gdLst/>
            <a:ahLst/>
            <a:cxnLst/>
            <a:rect l="l" t="t" r="r" b="b"/>
            <a:pathLst>
              <a:path w="82550" h="36830">
                <a:moveTo>
                  <a:pt x="55879" y="0"/>
                </a:moveTo>
                <a:lnTo>
                  <a:pt x="0" y="17779"/>
                </a:lnTo>
                <a:lnTo>
                  <a:pt x="0" y="36829"/>
                </a:lnTo>
                <a:lnTo>
                  <a:pt x="82550" y="10159"/>
                </a:lnTo>
                <a:lnTo>
                  <a:pt x="55879" y="0"/>
                </a:lnTo>
                <a:close/>
              </a:path>
            </a:pathLst>
          </a:custGeom>
          <a:solidFill>
            <a:srgbClr val="FFFF3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63" name="object 2863"/>
          <p:cNvSpPr/>
          <p:nvPr/>
        </p:nvSpPr>
        <p:spPr>
          <a:xfrm>
            <a:off x="7950200" y="3114040"/>
            <a:ext cx="55880" cy="29209"/>
          </a:xfrm>
          <a:custGeom>
            <a:avLst/>
            <a:gdLst/>
            <a:ahLst/>
            <a:cxnLst/>
            <a:rect l="l" t="t" r="r" b="b"/>
            <a:pathLst>
              <a:path w="55879" h="29210">
                <a:moveTo>
                  <a:pt x="29210" y="0"/>
                </a:moveTo>
                <a:lnTo>
                  <a:pt x="0" y="10160"/>
                </a:lnTo>
                <a:lnTo>
                  <a:pt x="0" y="29210"/>
                </a:lnTo>
                <a:lnTo>
                  <a:pt x="55879" y="11430"/>
                </a:lnTo>
                <a:lnTo>
                  <a:pt x="29210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64" name="object 2864"/>
          <p:cNvSpPr/>
          <p:nvPr/>
        </p:nvSpPr>
        <p:spPr>
          <a:xfrm>
            <a:off x="7950201" y="3103879"/>
            <a:ext cx="29209" cy="20320"/>
          </a:xfrm>
          <a:custGeom>
            <a:avLst/>
            <a:gdLst/>
            <a:ahLst/>
            <a:cxnLst/>
            <a:rect l="l" t="t" r="r" b="b"/>
            <a:pathLst>
              <a:path w="29210" h="20319">
                <a:moveTo>
                  <a:pt x="1270" y="0"/>
                </a:moveTo>
                <a:lnTo>
                  <a:pt x="0" y="1270"/>
                </a:lnTo>
                <a:lnTo>
                  <a:pt x="0" y="20320"/>
                </a:lnTo>
                <a:lnTo>
                  <a:pt x="29210" y="10160"/>
                </a:lnTo>
                <a:lnTo>
                  <a:pt x="1270" y="0"/>
                </a:lnTo>
                <a:close/>
              </a:path>
            </a:pathLst>
          </a:custGeom>
          <a:solidFill>
            <a:srgbClr val="FFB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65" name="object 2865"/>
          <p:cNvSpPr/>
          <p:nvPr/>
        </p:nvSpPr>
        <p:spPr>
          <a:xfrm>
            <a:off x="7950200" y="310261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0"/>
                </a:moveTo>
                <a:lnTo>
                  <a:pt x="0" y="2539"/>
                </a:lnTo>
                <a:lnTo>
                  <a:pt x="127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FF9F3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66" name="object 2866"/>
          <p:cNvSpPr/>
          <p:nvPr/>
        </p:nvSpPr>
        <p:spPr>
          <a:xfrm>
            <a:off x="8444230" y="3102610"/>
            <a:ext cx="33020" cy="24130"/>
          </a:xfrm>
          <a:custGeom>
            <a:avLst/>
            <a:gdLst/>
            <a:ahLst/>
            <a:cxnLst/>
            <a:rect l="l" t="t" r="r" b="b"/>
            <a:pathLst>
              <a:path w="33020" h="24130">
                <a:moveTo>
                  <a:pt x="33020" y="0"/>
                </a:moveTo>
                <a:lnTo>
                  <a:pt x="0" y="0"/>
                </a:lnTo>
                <a:lnTo>
                  <a:pt x="33020" y="24129"/>
                </a:lnTo>
                <a:lnTo>
                  <a:pt x="3302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67" name="object 2867"/>
          <p:cNvSpPr/>
          <p:nvPr/>
        </p:nvSpPr>
        <p:spPr>
          <a:xfrm>
            <a:off x="8401050" y="3102610"/>
            <a:ext cx="76200" cy="53340"/>
          </a:xfrm>
          <a:custGeom>
            <a:avLst/>
            <a:gdLst/>
            <a:ahLst/>
            <a:cxnLst/>
            <a:rect l="l" t="t" r="r" b="b"/>
            <a:pathLst>
              <a:path w="76200" h="53339">
                <a:moveTo>
                  <a:pt x="43179" y="0"/>
                </a:moveTo>
                <a:lnTo>
                  <a:pt x="0" y="0"/>
                </a:lnTo>
                <a:lnTo>
                  <a:pt x="76200" y="53339"/>
                </a:lnTo>
                <a:lnTo>
                  <a:pt x="76200" y="24129"/>
                </a:lnTo>
                <a:lnTo>
                  <a:pt x="4317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68" name="object 2868"/>
          <p:cNvSpPr/>
          <p:nvPr/>
        </p:nvSpPr>
        <p:spPr>
          <a:xfrm>
            <a:off x="8357869" y="3102610"/>
            <a:ext cx="119380" cy="83820"/>
          </a:xfrm>
          <a:custGeom>
            <a:avLst/>
            <a:gdLst/>
            <a:ahLst/>
            <a:cxnLst/>
            <a:rect l="l" t="t" r="r" b="b"/>
            <a:pathLst>
              <a:path w="119379" h="83819">
                <a:moveTo>
                  <a:pt x="43179" y="0"/>
                </a:moveTo>
                <a:lnTo>
                  <a:pt x="0" y="0"/>
                </a:lnTo>
                <a:lnTo>
                  <a:pt x="119379" y="83819"/>
                </a:lnTo>
                <a:lnTo>
                  <a:pt x="119379" y="53339"/>
                </a:lnTo>
                <a:lnTo>
                  <a:pt x="43179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69" name="object 2869"/>
          <p:cNvSpPr/>
          <p:nvPr/>
        </p:nvSpPr>
        <p:spPr>
          <a:xfrm>
            <a:off x="8314690" y="3102610"/>
            <a:ext cx="162560" cy="101600"/>
          </a:xfrm>
          <a:custGeom>
            <a:avLst/>
            <a:gdLst/>
            <a:ahLst/>
            <a:cxnLst/>
            <a:rect l="l" t="t" r="r" b="b"/>
            <a:pathLst>
              <a:path w="162559" h="101600">
                <a:moveTo>
                  <a:pt x="43179" y="0"/>
                </a:moveTo>
                <a:lnTo>
                  <a:pt x="0" y="0"/>
                </a:lnTo>
                <a:lnTo>
                  <a:pt x="123189" y="86360"/>
                </a:lnTo>
                <a:lnTo>
                  <a:pt x="162559" y="101600"/>
                </a:lnTo>
                <a:lnTo>
                  <a:pt x="162559" y="83819"/>
                </a:lnTo>
                <a:lnTo>
                  <a:pt x="43179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70" name="object 2870"/>
          <p:cNvSpPr/>
          <p:nvPr/>
        </p:nvSpPr>
        <p:spPr>
          <a:xfrm>
            <a:off x="8271509" y="3102610"/>
            <a:ext cx="166370" cy="86360"/>
          </a:xfrm>
          <a:custGeom>
            <a:avLst/>
            <a:gdLst/>
            <a:ahLst/>
            <a:cxnLst/>
            <a:rect l="l" t="t" r="r" b="b"/>
            <a:pathLst>
              <a:path w="166370" h="86360">
                <a:moveTo>
                  <a:pt x="43180" y="0"/>
                </a:moveTo>
                <a:lnTo>
                  <a:pt x="0" y="0"/>
                </a:lnTo>
                <a:lnTo>
                  <a:pt x="71120" y="50800"/>
                </a:lnTo>
                <a:lnTo>
                  <a:pt x="166370" y="86360"/>
                </a:lnTo>
                <a:lnTo>
                  <a:pt x="4318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71" name="object 2871"/>
          <p:cNvSpPr/>
          <p:nvPr/>
        </p:nvSpPr>
        <p:spPr>
          <a:xfrm>
            <a:off x="8228330" y="3102610"/>
            <a:ext cx="114300" cy="50800"/>
          </a:xfrm>
          <a:custGeom>
            <a:avLst/>
            <a:gdLst/>
            <a:ahLst/>
            <a:cxnLst/>
            <a:rect l="l" t="t" r="r" b="b"/>
            <a:pathLst>
              <a:path w="114300" h="50800">
                <a:moveTo>
                  <a:pt x="43179" y="0"/>
                </a:moveTo>
                <a:lnTo>
                  <a:pt x="0" y="0"/>
                </a:lnTo>
                <a:lnTo>
                  <a:pt x="19050" y="13969"/>
                </a:lnTo>
                <a:lnTo>
                  <a:pt x="114300" y="50800"/>
                </a:lnTo>
                <a:lnTo>
                  <a:pt x="43179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72" name="object 2872"/>
          <p:cNvSpPr/>
          <p:nvPr/>
        </p:nvSpPr>
        <p:spPr>
          <a:xfrm>
            <a:off x="8213090" y="3102610"/>
            <a:ext cx="34290" cy="13970"/>
          </a:xfrm>
          <a:custGeom>
            <a:avLst/>
            <a:gdLst/>
            <a:ahLst/>
            <a:cxnLst/>
            <a:rect l="l" t="t" r="r" b="b"/>
            <a:pathLst>
              <a:path w="34290" h="13969">
                <a:moveTo>
                  <a:pt x="15239" y="0"/>
                </a:moveTo>
                <a:lnTo>
                  <a:pt x="0" y="0"/>
                </a:lnTo>
                <a:lnTo>
                  <a:pt x="34289" y="13969"/>
                </a:lnTo>
                <a:lnTo>
                  <a:pt x="15239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73" name="object 2873"/>
          <p:cNvSpPr/>
          <p:nvPr/>
        </p:nvSpPr>
        <p:spPr>
          <a:xfrm>
            <a:off x="8213090" y="3181350"/>
            <a:ext cx="264160" cy="22860"/>
          </a:xfrm>
          <a:custGeom>
            <a:avLst/>
            <a:gdLst/>
            <a:ahLst/>
            <a:cxnLst/>
            <a:rect l="l" t="t" r="r" b="b"/>
            <a:pathLst>
              <a:path w="264159" h="22860">
                <a:moveTo>
                  <a:pt x="0" y="22859"/>
                </a:moveTo>
                <a:lnTo>
                  <a:pt x="264159" y="22859"/>
                </a:lnTo>
                <a:lnTo>
                  <a:pt x="264159" y="0"/>
                </a:lnTo>
                <a:lnTo>
                  <a:pt x="0" y="0"/>
                </a:lnTo>
                <a:lnTo>
                  <a:pt x="0" y="22859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74" name="object 2874"/>
          <p:cNvSpPr/>
          <p:nvPr/>
        </p:nvSpPr>
        <p:spPr>
          <a:xfrm>
            <a:off x="8213091" y="3102610"/>
            <a:ext cx="224789" cy="8636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75" name="object 2875"/>
          <p:cNvSpPr/>
          <p:nvPr/>
        </p:nvSpPr>
        <p:spPr>
          <a:xfrm>
            <a:off x="8477250" y="310261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90" h="101600">
                <a:moveTo>
                  <a:pt x="262890" y="0"/>
                </a:moveTo>
                <a:lnTo>
                  <a:pt x="0" y="0"/>
                </a:lnTo>
                <a:lnTo>
                  <a:pt x="26289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76" name="object 2876"/>
          <p:cNvSpPr/>
          <p:nvPr/>
        </p:nvSpPr>
        <p:spPr>
          <a:xfrm>
            <a:off x="8477250" y="310261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90" h="101600">
                <a:moveTo>
                  <a:pt x="0" y="0"/>
                </a:moveTo>
                <a:lnTo>
                  <a:pt x="0" y="24129"/>
                </a:lnTo>
                <a:lnTo>
                  <a:pt x="208279" y="101600"/>
                </a:lnTo>
                <a:lnTo>
                  <a:pt x="262890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77" name="object 2877"/>
          <p:cNvSpPr/>
          <p:nvPr/>
        </p:nvSpPr>
        <p:spPr>
          <a:xfrm>
            <a:off x="8477251" y="3126739"/>
            <a:ext cx="208279" cy="7747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78" name="object 2878"/>
          <p:cNvSpPr/>
          <p:nvPr/>
        </p:nvSpPr>
        <p:spPr>
          <a:xfrm>
            <a:off x="8740140" y="3102610"/>
            <a:ext cx="264160" cy="62230"/>
          </a:xfrm>
          <a:custGeom>
            <a:avLst/>
            <a:gdLst/>
            <a:ahLst/>
            <a:cxnLst/>
            <a:rect l="l" t="t" r="r" b="b"/>
            <a:pathLst>
              <a:path w="264159" h="62230">
                <a:moveTo>
                  <a:pt x="264159" y="0"/>
                </a:moveTo>
                <a:lnTo>
                  <a:pt x="0" y="0"/>
                </a:lnTo>
                <a:lnTo>
                  <a:pt x="160019" y="62229"/>
                </a:lnTo>
                <a:lnTo>
                  <a:pt x="264159" y="62229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79" name="object 2879"/>
          <p:cNvSpPr/>
          <p:nvPr/>
        </p:nvSpPr>
        <p:spPr>
          <a:xfrm>
            <a:off x="8740141" y="3102610"/>
            <a:ext cx="264159" cy="10160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80" name="object 2880"/>
          <p:cNvSpPr/>
          <p:nvPr/>
        </p:nvSpPr>
        <p:spPr>
          <a:xfrm>
            <a:off x="2677160" y="3204210"/>
            <a:ext cx="262890" cy="10160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81" name="object 2881"/>
          <p:cNvSpPr/>
          <p:nvPr/>
        </p:nvSpPr>
        <p:spPr>
          <a:xfrm>
            <a:off x="2940050" y="3204210"/>
            <a:ext cx="264160" cy="26670"/>
          </a:xfrm>
          <a:custGeom>
            <a:avLst/>
            <a:gdLst/>
            <a:ahLst/>
            <a:cxnLst/>
            <a:rect l="l" t="t" r="r" b="b"/>
            <a:pathLst>
              <a:path w="264160" h="26669">
                <a:moveTo>
                  <a:pt x="264160" y="0"/>
                </a:moveTo>
                <a:lnTo>
                  <a:pt x="0" y="0"/>
                </a:lnTo>
                <a:lnTo>
                  <a:pt x="0" y="26669"/>
                </a:lnTo>
                <a:lnTo>
                  <a:pt x="247650" y="6350"/>
                </a:lnTo>
                <a:lnTo>
                  <a:pt x="264160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82" name="object 2882"/>
          <p:cNvSpPr/>
          <p:nvPr/>
        </p:nvSpPr>
        <p:spPr>
          <a:xfrm>
            <a:off x="2940050" y="3210560"/>
            <a:ext cx="247650" cy="95250"/>
          </a:xfrm>
          <a:custGeom>
            <a:avLst/>
            <a:gdLst/>
            <a:ahLst/>
            <a:cxnLst/>
            <a:rect l="l" t="t" r="r" b="b"/>
            <a:pathLst>
              <a:path w="247650" h="95250">
                <a:moveTo>
                  <a:pt x="247650" y="0"/>
                </a:moveTo>
                <a:lnTo>
                  <a:pt x="0" y="20319"/>
                </a:lnTo>
                <a:lnTo>
                  <a:pt x="0" y="95250"/>
                </a:lnTo>
                <a:lnTo>
                  <a:pt x="247650" y="0"/>
                </a:lnTo>
                <a:close/>
              </a:path>
            </a:pathLst>
          </a:custGeom>
          <a:solidFill>
            <a:srgbClr val="FFFFD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83" name="object 2883"/>
          <p:cNvSpPr/>
          <p:nvPr/>
        </p:nvSpPr>
        <p:spPr>
          <a:xfrm>
            <a:off x="3077210" y="3204210"/>
            <a:ext cx="127000" cy="101600"/>
          </a:xfrm>
          <a:custGeom>
            <a:avLst/>
            <a:gdLst/>
            <a:ahLst/>
            <a:cxnLst/>
            <a:rect l="l" t="t" r="r" b="b"/>
            <a:pathLst>
              <a:path w="127000" h="101600">
                <a:moveTo>
                  <a:pt x="127000" y="0"/>
                </a:moveTo>
                <a:lnTo>
                  <a:pt x="110490" y="6350"/>
                </a:lnTo>
                <a:lnTo>
                  <a:pt x="0" y="101600"/>
                </a:lnTo>
                <a:lnTo>
                  <a:pt x="127000" y="101600"/>
                </a:lnTo>
                <a:lnTo>
                  <a:pt x="127000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84" name="object 2884"/>
          <p:cNvSpPr/>
          <p:nvPr/>
        </p:nvSpPr>
        <p:spPr>
          <a:xfrm>
            <a:off x="2940050" y="3210560"/>
            <a:ext cx="247650" cy="95250"/>
          </a:xfrm>
          <a:custGeom>
            <a:avLst/>
            <a:gdLst/>
            <a:ahLst/>
            <a:cxnLst/>
            <a:rect l="l" t="t" r="r" b="b"/>
            <a:pathLst>
              <a:path w="247650" h="95250">
                <a:moveTo>
                  <a:pt x="247650" y="0"/>
                </a:moveTo>
                <a:lnTo>
                  <a:pt x="0" y="95250"/>
                </a:lnTo>
                <a:lnTo>
                  <a:pt x="137159" y="95250"/>
                </a:lnTo>
                <a:lnTo>
                  <a:pt x="247650" y="0"/>
                </a:lnTo>
                <a:close/>
              </a:path>
            </a:pathLst>
          </a:custGeom>
          <a:solidFill>
            <a:srgbClr val="FFFFD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85" name="object 2885"/>
          <p:cNvSpPr/>
          <p:nvPr/>
        </p:nvSpPr>
        <p:spPr>
          <a:xfrm>
            <a:off x="3430270" y="3204210"/>
            <a:ext cx="38100" cy="13970"/>
          </a:xfrm>
          <a:custGeom>
            <a:avLst/>
            <a:gdLst/>
            <a:ahLst/>
            <a:cxnLst/>
            <a:rect l="l" t="t" r="r" b="b"/>
            <a:pathLst>
              <a:path w="38100" h="13969">
                <a:moveTo>
                  <a:pt x="38100" y="0"/>
                </a:moveTo>
                <a:lnTo>
                  <a:pt x="11430" y="0"/>
                </a:lnTo>
                <a:lnTo>
                  <a:pt x="0" y="13969"/>
                </a:lnTo>
                <a:lnTo>
                  <a:pt x="3810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86" name="object 2886"/>
          <p:cNvSpPr/>
          <p:nvPr/>
        </p:nvSpPr>
        <p:spPr>
          <a:xfrm>
            <a:off x="3260089" y="3204210"/>
            <a:ext cx="181610" cy="80010"/>
          </a:xfrm>
          <a:custGeom>
            <a:avLst/>
            <a:gdLst/>
            <a:ahLst/>
            <a:cxnLst/>
            <a:rect l="l" t="t" r="r" b="b"/>
            <a:pathLst>
              <a:path w="181610" h="80010">
                <a:moveTo>
                  <a:pt x="181610" y="0"/>
                </a:moveTo>
                <a:lnTo>
                  <a:pt x="59690" y="0"/>
                </a:lnTo>
                <a:lnTo>
                  <a:pt x="0" y="80010"/>
                </a:lnTo>
                <a:lnTo>
                  <a:pt x="170180" y="13969"/>
                </a:lnTo>
                <a:lnTo>
                  <a:pt x="18161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87" name="object 2887"/>
          <p:cNvSpPr/>
          <p:nvPr/>
        </p:nvSpPr>
        <p:spPr>
          <a:xfrm>
            <a:off x="3204210" y="3204210"/>
            <a:ext cx="115570" cy="101600"/>
          </a:xfrm>
          <a:custGeom>
            <a:avLst/>
            <a:gdLst/>
            <a:ahLst/>
            <a:cxnLst/>
            <a:rect l="l" t="t" r="r" b="b"/>
            <a:pathLst>
              <a:path w="115569" h="101600">
                <a:moveTo>
                  <a:pt x="115569" y="0"/>
                </a:moveTo>
                <a:lnTo>
                  <a:pt x="0" y="0"/>
                </a:lnTo>
                <a:lnTo>
                  <a:pt x="0" y="101600"/>
                </a:lnTo>
                <a:lnTo>
                  <a:pt x="55879" y="80010"/>
                </a:lnTo>
                <a:lnTo>
                  <a:pt x="115569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88" name="object 2888"/>
          <p:cNvSpPr/>
          <p:nvPr/>
        </p:nvSpPr>
        <p:spPr>
          <a:xfrm>
            <a:off x="3430270" y="3204210"/>
            <a:ext cx="38100" cy="13970"/>
          </a:xfrm>
          <a:custGeom>
            <a:avLst/>
            <a:gdLst/>
            <a:ahLst/>
            <a:cxnLst/>
            <a:rect l="l" t="t" r="r" b="b"/>
            <a:pathLst>
              <a:path w="38100" h="13969">
                <a:moveTo>
                  <a:pt x="38100" y="0"/>
                </a:moveTo>
                <a:lnTo>
                  <a:pt x="0" y="13969"/>
                </a:lnTo>
                <a:lnTo>
                  <a:pt x="38100" y="12700"/>
                </a:lnTo>
                <a:lnTo>
                  <a:pt x="3810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89" name="object 2889"/>
          <p:cNvSpPr/>
          <p:nvPr/>
        </p:nvSpPr>
        <p:spPr>
          <a:xfrm>
            <a:off x="3260090" y="3216910"/>
            <a:ext cx="208279" cy="67310"/>
          </a:xfrm>
          <a:custGeom>
            <a:avLst/>
            <a:gdLst/>
            <a:ahLst/>
            <a:cxnLst/>
            <a:rect l="l" t="t" r="r" b="b"/>
            <a:pathLst>
              <a:path w="208280" h="67310">
                <a:moveTo>
                  <a:pt x="208280" y="0"/>
                </a:moveTo>
                <a:lnTo>
                  <a:pt x="170180" y="1269"/>
                </a:lnTo>
                <a:lnTo>
                  <a:pt x="0" y="67310"/>
                </a:lnTo>
                <a:lnTo>
                  <a:pt x="208280" y="60960"/>
                </a:lnTo>
                <a:lnTo>
                  <a:pt x="20828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90" name="object 2890"/>
          <p:cNvSpPr/>
          <p:nvPr/>
        </p:nvSpPr>
        <p:spPr>
          <a:xfrm>
            <a:off x="3204210" y="3277870"/>
            <a:ext cx="264160" cy="27940"/>
          </a:xfrm>
          <a:custGeom>
            <a:avLst/>
            <a:gdLst/>
            <a:ahLst/>
            <a:cxnLst/>
            <a:rect l="l" t="t" r="r" b="b"/>
            <a:pathLst>
              <a:path w="264160" h="27939">
                <a:moveTo>
                  <a:pt x="264159" y="0"/>
                </a:moveTo>
                <a:lnTo>
                  <a:pt x="55879" y="6350"/>
                </a:lnTo>
                <a:lnTo>
                  <a:pt x="0" y="27939"/>
                </a:lnTo>
                <a:lnTo>
                  <a:pt x="264159" y="27939"/>
                </a:lnTo>
                <a:lnTo>
                  <a:pt x="264159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91" name="object 2891"/>
          <p:cNvSpPr/>
          <p:nvPr/>
        </p:nvSpPr>
        <p:spPr>
          <a:xfrm>
            <a:off x="3690620" y="3204210"/>
            <a:ext cx="40640" cy="5080"/>
          </a:xfrm>
          <a:custGeom>
            <a:avLst/>
            <a:gdLst/>
            <a:ahLst/>
            <a:cxnLst/>
            <a:rect l="l" t="t" r="r" b="b"/>
            <a:pathLst>
              <a:path w="40639" h="5080">
                <a:moveTo>
                  <a:pt x="40640" y="0"/>
                </a:moveTo>
                <a:lnTo>
                  <a:pt x="0" y="0"/>
                </a:lnTo>
                <a:lnTo>
                  <a:pt x="26669" y="5079"/>
                </a:lnTo>
                <a:lnTo>
                  <a:pt x="4064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92" name="object 2892"/>
          <p:cNvSpPr/>
          <p:nvPr/>
        </p:nvSpPr>
        <p:spPr>
          <a:xfrm>
            <a:off x="3468370" y="3204210"/>
            <a:ext cx="248920" cy="44450"/>
          </a:xfrm>
          <a:custGeom>
            <a:avLst/>
            <a:gdLst/>
            <a:ahLst/>
            <a:cxnLst/>
            <a:rect l="l" t="t" r="r" b="b"/>
            <a:pathLst>
              <a:path w="248919" h="44450">
                <a:moveTo>
                  <a:pt x="222250" y="0"/>
                </a:moveTo>
                <a:lnTo>
                  <a:pt x="0" y="0"/>
                </a:lnTo>
                <a:lnTo>
                  <a:pt x="0" y="12700"/>
                </a:lnTo>
                <a:lnTo>
                  <a:pt x="147319" y="44450"/>
                </a:lnTo>
                <a:lnTo>
                  <a:pt x="248919" y="5079"/>
                </a:lnTo>
                <a:lnTo>
                  <a:pt x="22225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93" name="object 2893"/>
          <p:cNvSpPr/>
          <p:nvPr/>
        </p:nvSpPr>
        <p:spPr>
          <a:xfrm>
            <a:off x="3468370" y="3216910"/>
            <a:ext cx="147320" cy="69850"/>
          </a:xfrm>
          <a:custGeom>
            <a:avLst/>
            <a:gdLst/>
            <a:ahLst/>
            <a:cxnLst/>
            <a:rect l="l" t="t" r="r" b="b"/>
            <a:pathLst>
              <a:path w="147319" h="69850">
                <a:moveTo>
                  <a:pt x="0" y="0"/>
                </a:moveTo>
                <a:lnTo>
                  <a:pt x="0" y="60960"/>
                </a:lnTo>
                <a:lnTo>
                  <a:pt x="46990" y="69850"/>
                </a:lnTo>
                <a:lnTo>
                  <a:pt x="147319" y="31750"/>
                </a:lnTo>
                <a:lnTo>
                  <a:pt x="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94" name="object 2894"/>
          <p:cNvSpPr/>
          <p:nvPr/>
        </p:nvSpPr>
        <p:spPr>
          <a:xfrm>
            <a:off x="3468370" y="3277870"/>
            <a:ext cx="46990" cy="27940"/>
          </a:xfrm>
          <a:custGeom>
            <a:avLst/>
            <a:gdLst/>
            <a:ahLst/>
            <a:cxnLst/>
            <a:rect l="l" t="t" r="r" b="b"/>
            <a:pathLst>
              <a:path w="46989" h="27939">
                <a:moveTo>
                  <a:pt x="0" y="0"/>
                </a:moveTo>
                <a:lnTo>
                  <a:pt x="0" y="27939"/>
                </a:lnTo>
                <a:lnTo>
                  <a:pt x="4699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95" name="object 2895"/>
          <p:cNvSpPr/>
          <p:nvPr/>
        </p:nvSpPr>
        <p:spPr>
          <a:xfrm>
            <a:off x="3717289" y="320421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69" h="15239">
                <a:moveTo>
                  <a:pt x="13970" y="0"/>
                </a:moveTo>
                <a:lnTo>
                  <a:pt x="0" y="5079"/>
                </a:lnTo>
                <a:lnTo>
                  <a:pt x="13970" y="15239"/>
                </a:lnTo>
                <a:lnTo>
                  <a:pt x="1397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96" name="object 2896"/>
          <p:cNvSpPr/>
          <p:nvPr/>
        </p:nvSpPr>
        <p:spPr>
          <a:xfrm>
            <a:off x="3615689" y="3209289"/>
            <a:ext cx="115570" cy="96520"/>
          </a:xfrm>
          <a:custGeom>
            <a:avLst/>
            <a:gdLst/>
            <a:ahLst/>
            <a:cxnLst/>
            <a:rect l="l" t="t" r="r" b="b"/>
            <a:pathLst>
              <a:path w="115569" h="96520">
                <a:moveTo>
                  <a:pt x="101600" y="0"/>
                </a:moveTo>
                <a:lnTo>
                  <a:pt x="0" y="39370"/>
                </a:lnTo>
                <a:lnTo>
                  <a:pt x="83820" y="96520"/>
                </a:lnTo>
                <a:lnTo>
                  <a:pt x="115570" y="96520"/>
                </a:lnTo>
                <a:lnTo>
                  <a:pt x="115570" y="10160"/>
                </a:lnTo>
                <a:lnTo>
                  <a:pt x="10160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97" name="object 2897"/>
          <p:cNvSpPr/>
          <p:nvPr/>
        </p:nvSpPr>
        <p:spPr>
          <a:xfrm>
            <a:off x="3515360" y="3248660"/>
            <a:ext cx="184150" cy="57150"/>
          </a:xfrm>
          <a:custGeom>
            <a:avLst/>
            <a:gdLst/>
            <a:ahLst/>
            <a:cxnLst/>
            <a:rect l="l" t="t" r="r" b="b"/>
            <a:pathLst>
              <a:path w="184150" h="57150">
                <a:moveTo>
                  <a:pt x="100329" y="0"/>
                </a:moveTo>
                <a:lnTo>
                  <a:pt x="0" y="38100"/>
                </a:lnTo>
                <a:lnTo>
                  <a:pt x="26669" y="57150"/>
                </a:lnTo>
                <a:lnTo>
                  <a:pt x="184150" y="57150"/>
                </a:lnTo>
                <a:lnTo>
                  <a:pt x="100329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98" name="object 2898"/>
          <p:cNvSpPr/>
          <p:nvPr/>
        </p:nvSpPr>
        <p:spPr>
          <a:xfrm>
            <a:off x="3468370" y="3286759"/>
            <a:ext cx="73660" cy="19050"/>
          </a:xfrm>
          <a:custGeom>
            <a:avLst/>
            <a:gdLst/>
            <a:ahLst/>
            <a:cxnLst/>
            <a:rect l="l" t="t" r="r" b="b"/>
            <a:pathLst>
              <a:path w="73660" h="19050">
                <a:moveTo>
                  <a:pt x="46990" y="0"/>
                </a:moveTo>
                <a:lnTo>
                  <a:pt x="0" y="19050"/>
                </a:lnTo>
                <a:lnTo>
                  <a:pt x="73660" y="19050"/>
                </a:lnTo>
                <a:lnTo>
                  <a:pt x="46990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99" name="object 2899"/>
          <p:cNvSpPr/>
          <p:nvPr/>
        </p:nvSpPr>
        <p:spPr>
          <a:xfrm>
            <a:off x="3858260" y="3204210"/>
            <a:ext cx="137160" cy="34290"/>
          </a:xfrm>
          <a:custGeom>
            <a:avLst/>
            <a:gdLst/>
            <a:ahLst/>
            <a:cxnLst/>
            <a:rect l="l" t="t" r="r" b="b"/>
            <a:pathLst>
              <a:path w="137160" h="34289">
                <a:moveTo>
                  <a:pt x="137159" y="0"/>
                </a:moveTo>
                <a:lnTo>
                  <a:pt x="0" y="0"/>
                </a:lnTo>
                <a:lnTo>
                  <a:pt x="46989" y="34289"/>
                </a:lnTo>
                <a:lnTo>
                  <a:pt x="137159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00" name="object 2900"/>
          <p:cNvSpPr/>
          <p:nvPr/>
        </p:nvSpPr>
        <p:spPr>
          <a:xfrm>
            <a:off x="3731260" y="3204210"/>
            <a:ext cx="173990" cy="71120"/>
          </a:xfrm>
          <a:custGeom>
            <a:avLst/>
            <a:gdLst/>
            <a:ahLst/>
            <a:cxnLst/>
            <a:rect l="l" t="t" r="r" b="b"/>
            <a:pathLst>
              <a:path w="173989" h="71120">
                <a:moveTo>
                  <a:pt x="127000" y="0"/>
                </a:moveTo>
                <a:lnTo>
                  <a:pt x="0" y="0"/>
                </a:lnTo>
                <a:lnTo>
                  <a:pt x="0" y="15239"/>
                </a:lnTo>
                <a:lnTo>
                  <a:pt x="77469" y="71119"/>
                </a:lnTo>
                <a:lnTo>
                  <a:pt x="173989" y="34289"/>
                </a:lnTo>
                <a:lnTo>
                  <a:pt x="12700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01" name="object 2901"/>
          <p:cNvSpPr/>
          <p:nvPr/>
        </p:nvSpPr>
        <p:spPr>
          <a:xfrm>
            <a:off x="3731260" y="3219450"/>
            <a:ext cx="77470" cy="86360"/>
          </a:xfrm>
          <a:custGeom>
            <a:avLst/>
            <a:gdLst/>
            <a:ahLst/>
            <a:cxnLst/>
            <a:rect l="l" t="t" r="r" b="b"/>
            <a:pathLst>
              <a:path w="77469" h="86360">
                <a:moveTo>
                  <a:pt x="0" y="0"/>
                </a:moveTo>
                <a:lnTo>
                  <a:pt x="0" y="86360"/>
                </a:lnTo>
                <a:lnTo>
                  <a:pt x="77469" y="55879"/>
                </a:lnTo>
                <a:lnTo>
                  <a:pt x="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02" name="object 2902"/>
          <p:cNvSpPr/>
          <p:nvPr/>
        </p:nvSpPr>
        <p:spPr>
          <a:xfrm>
            <a:off x="3905250" y="3204210"/>
            <a:ext cx="90170" cy="39370"/>
          </a:xfrm>
          <a:custGeom>
            <a:avLst/>
            <a:gdLst/>
            <a:ahLst/>
            <a:cxnLst/>
            <a:rect l="l" t="t" r="r" b="b"/>
            <a:pathLst>
              <a:path w="90169" h="39369">
                <a:moveTo>
                  <a:pt x="90169" y="0"/>
                </a:moveTo>
                <a:lnTo>
                  <a:pt x="0" y="34289"/>
                </a:lnTo>
                <a:lnTo>
                  <a:pt x="90169" y="39369"/>
                </a:lnTo>
                <a:lnTo>
                  <a:pt x="90169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03" name="object 2903"/>
          <p:cNvSpPr/>
          <p:nvPr/>
        </p:nvSpPr>
        <p:spPr>
          <a:xfrm>
            <a:off x="3808729" y="3238500"/>
            <a:ext cx="186690" cy="48260"/>
          </a:xfrm>
          <a:custGeom>
            <a:avLst/>
            <a:gdLst/>
            <a:ahLst/>
            <a:cxnLst/>
            <a:rect l="l" t="t" r="r" b="b"/>
            <a:pathLst>
              <a:path w="186689" h="48260">
                <a:moveTo>
                  <a:pt x="96519" y="0"/>
                </a:moveTo>
                <a:lnTo>
                  <a:pt x="0" y="36829"/>
                </a:lnTo>
                <a:lnTo>
                  <a:pt x="186689" y="48260"/>
                </a:lnTo>
                <a:lnTo>
                  <a:pt x="186689" y="5079"/>
                </a:lnTo>
                <a:lnTo>
                  <a:pt x="96519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04" name="object 2904"/>
          <p:cNvSpPr/>
          <p:nvPr/>
        </p:nvSpPr>
        <p:spPr>
          <a:xfrm>
            <a:off x="3731260" y="3275329"/>
            <a:ext cx="264160" cy="30480"/>
          </a:xfrm>
          <a:custGeom>
            <a:avLst/>
            <a:gdLst/>
            <a:ahLst/>
            <a:cxnLst/>
            <a:rect l="l" t="t" r="r" b="b"/>
            <a:pathLst>
              <a:path w="264160" h="30479">
                <a:moveTo>
                  <a:pt x="77469" y="0"/>
                </a:moveTo>
                <a:lnTo>
                  <a:pt x="0" y="30480"/>
                </a:lnTo>
                <a:lnTo>
                  <a:pt x="264159" y="30480"/>
                </a:lnTo>
                <a:lnTo>
                  <a:pt x="264159" y="11430"/>
                </a:lnTo>
                <a:lnTo>
                  <a:pt x="77469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05" name="object 2905"/>
          <p:cNvSpPr/>
          <p:nvPr/>
        </p:nvSpPr>
        <p:spPr>
          <a:xfrm>
            <a:off x="3995420" y="3204210"/>
            <a:ext cx="147320" cy="39370"/>
          </a:xfrm>
          <a:custGeom>
            <a:avLst/>
            <a:gdLst/>
            <a:ahLst/>
            <a:cxnLst/>
            <a:rect l="l" t="t" r="r" b="b"/>
            <a:pathLst>
              <a:path w="147319" h="39369">
                <a:moveTo>
                  <a:pt x="147319" y="0"/>
                </a:moveTo>
                <a:lnTo>
                  <a:pt x="0" y="0"/>
                </a:lnTo>
                <a:lnTo>
                  <a:pt x="0" y="39369"/>
                </a:lnTo>
                <a:lnTo>
                  <a:pt x="147319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06" name="object 2906"/>
          <p:cNvSpPr/>
          <p:nvPr/>
        </p:nvSpPr>
        <p:spPr>
          <a:xfrm>
            <a:off x="3995420" y="3204210"/>
            <a:ext cx="262890" cy="82550"/>
          </a:xfrm>
          <a:custGeom>
            <a:avLst/>
            <a:gdLst/>
            <a:ahLst/>
            <a:cxnLst/>
            <a:rect l="l" t="t" r="r" b="b"/>
            <a:pathLst>
              <a:path w="262889" h="82550">
                <a:moveTo>
                  <a:pt x="262890" y="0"/>
                </a:moveTo>
                <a:lnTo>
                  <a:pt x="147319" y="0"/>
                </a:lnTo>
                <a:lnTo>
                  <a:pt x="0" y="39369"/>
                </a:lnTo>
                <a:lnTo>
                  <a:pt x="0" y="82550"/>
                </a:lnTo>
                <a:lnTo>
                  <a:pt x="160019" y="39369"/>
                </a:lnTo>
                <a:lnTo>
                  <a:pt x="26289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07" name="object 2907"/>
          <p:cNvSpPr/>
          <p:nvPr/>
        </p:nvSpPr>
        <p:spPr>
          <a:xfrm>
            <a:off x="3995420" y="3243579"/>
            <a:ext cx="160020" cy="62230"/>
          </a:xfrm>
          <a:custGeom>
            <a:avLst/>
            <a:gdLst/>
            <a:ahLst/>
            <a:cxnLst/>
            <a:rect l="l" t="t" r="r" b="b"/>
            <a:pathLst>
              <a:path w="160019" h="62229">
                <a:moveTo>
                  <a:pt x="160019" y="0"/>
                </a:moveTo>
                <a:lnTo>
                  <a:pt x="0" y="43180"/>
                </a:lnTo>
                <a:lnTo>
                  <a:pt x="0" y="62230"/>
                </a:lnTo>
                <a:lnTo>
                  <a:pt x="160019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08" name="object 2908"/>
          <p:cNvSpPr/>
          <p:nvPr/>
        </p:nvSpPr>
        <p:spPr>
          <a:xfrm>
            <a:off x="4152900" y="3247390"/>
            <a:ext cx="105410" cy="58419"/>
          </a:xfrm>
          <a:custGeom>
            <a:avLst/>
            <a:gdLst/>
            <a:ahLst/>
            <a:cxnLst/>
            <a:rect l="l" t="t" r="r" b="b"/>
            <a:pathLst>
              <a:path w="105410" h="58420">
                <a:moveTo>
                  <a:pt x="105410" y="0"/>
                </a:moveTo>
                <a:lnTo>
                  <a:pt x="0" y="58420"/>
                </a:lnTo>
                <a:lnTo>
                  <a:pt x="105410" y="58420"/>
                </a:lnTo>
                <a:lnTo>
                  <a:pt x="10541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09" name="object 2909"/>
          <p:cNvSpPr/>
          <p:nvPr/>
        </p:nvSpPr>
        <p:spPr>
          <a:xfrm>
            <a:off x="4042410" y="3204210"/>
            <a:ext cx="215900" cy="101600"/>
          </a:xfrm>
          <a:custGeom>
            <a:avLst/>
            <a:gdLst/>
            <a:ahLst/>
            <a:cxnLst/>
            <a:rect l="l" t="t" r="r" b="b"/>
            <a:pathLst>
              <a:path w="215900" h="101600">
                <a:moveTo>
                  <a:pt x="215900" y="0"/>
                </a:moveTo>
                <a:lnTo>
                  <a:pt x="113029" y="39369"/>
                </a:lnTo>
                <a:lnTo>
                  <a:pt x="0" y="101600"/>
                </a:lnTo>
                <a:lnTo>
                  <a:pt x="110489" y="101600"/>
                </a:lnTo>
                <a:lnTo>
                  <a:pt x="215900" y="43179"/>
                </a:lnTo>
                <a:lnTo>
                  <a:pt x="21590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10" name="object 2910"/>
          <p:cNvSpPr/>
          <p:nvPr/>
        </p:nvSpPr>
        <p:spPr>
          <a:xfrm>
            <a:off x="3995420" y="3243579"/>
            <a:ext cx="160020" cy="62230"/>
          </a:xfrm>
          <a:custGeom>
            <a:avLst/>
            <a:gdLst/>
            <a:ahLst/>
            <a:cxnLst/>
            <a:rect l="l" t="t" r="r" b="b"/>
            <a:pathLst>
              <a:path w="160019" h="62229">
                <a:moveTo>
                  <a:pt x="160019" y="0"/>
                </a:moveTo>
                <a:lnTo>
                  <a:pt x="0" y="62230"/>
                </a:lnTo>
                <a:lnTo>
                  <a:pt x="46990" y="62230"/>
                </a:lnTo>
                <a:lnTo>
                  <a:pt x="160019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11" name="object 2911"/>
          <p:cNvSpPr/>
          <p:nvPr/>
        </p:nvSpPr>
        <p:spPr>
          <a:xfrm>
            <a:off x="4258310" y="3247390"/>
            <a:ext cx="46990" cy="58419"/>
          </a:xfrm>
          <a:custGeom>
            <a:avLst/>
            <a:gdLst/>
            <a:ahLst/>
            <a:cxnLst/>
            <a:rect l="l" t="t" r="r" b="b"/>
            <a:pathLst>
              <a:path w="46989" h="58420">
                <a:moveTo>
                  <a:pt x="0" y="0"/>
                </a:moveTo>
                <a:lnTo>
                  <a:pt x="0" y="58420"/>
                </a:lnTo>
                <a:lnTo>
                  <a:pt x="46989" y="39370"/>
                </a:lnTo>
                <a:lnTo>
                  <a:pt x="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12" name="object 2912"/>
          <p:cNvSpPr/>
          <p:nvPr/>
        </p:nvSpPr>
        <p:spPr>
          <a:xfrm>
            <a:off x="4258310" y="3204210"/>
            <a:ext cx="97790" cy="82550"/>
          </a:xfrm>
          <a:custGeom>
            <a:avLst/>
            <a:gdLst/>
            <a:ahLst/>
            <a:cxnLst/>
            <a:rect l="l" t="t" r="r" b="b"/>
            <a:pathLst>
              <a:path w="97789" h="82550">
                <a:moveTo>
                  <a:pt x="20319" y="0"/>
                </a:moveTo>
                <a:lnTo>
                  <a:pt x="0" y="0"/>
                </a:lnTo>
                <a:lnTo>
                  <a:pt x="0" y="43179"/>
                </a:lnTo>
                <a:lnTo>
                  <a:pt x="46989" y="82550"/>
                </a:lnTo>
                <a:lnTo>
                  <a:pt x="97789" y="63500"/>
                </a:lnTo>
                <a:lnTo>
                  <a:pt x="20319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13" name="object 2913"/>
          <p:cNvSpPr/>
          <p:nvPr/>
        </p:nvSpPr>
        <p:spPr>
          <a:xfrm>
            <a:off x="4278629" y="3204210"/>
            <a:ext cx="127000" cy="63500"/>
          </a:xfrm>
          <a:custGeom>
            <a:avLst/>
            <a:gdLst/>
            <a:ahLst/>
            <a:cxnLst/>
            <a:rect l="l" t="t" r="r" b="b"/>
            <a:pathLst>
              <a:path w="127000" h="63500">
                <a:moveTo>
                  <a:pt x="73659" y="0"/>
                </a:moveTo>
                <a:lnTo>
                  <a:pt x="0" y="0"/>
                </a:lnTo>
                <a:lnTo>
                  <a:pt x="77469" y="63500"/>
                </a:lnTo>
                <a:lnTo>
                  <a:pt x="127000" y="44450"/>
                </a:lnTo>
                <a:lnTo>
                  <a:pt x="73659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14" name="object 2914"/>
          <p:cNvSpPr/>
          <p:nvPr/>
        </p:nvSpPr>
        <p:spPr>
          <a:xfrm>
            <a:off x="4352289" y="3204210"/>
            <a:ext cx="102870" cy="44450"/>
          </a:xfrm>
          <a:custGeom>
            <a:avLst/>
            <a:gdLst/>
            <a:ahLst/>
            <a:cxnLst/>
            <a:rect l="l" t="t" r="r" b="b"/>
            <a:pathLst>
              <a:path w="102869" h="44450">
                <a:moveTo>
                  <a:pt x="72390" y="0"/>
                </a:moveTo>
                <a:lnTo>
                  <a:pt x="0" y="0"/>
                </a:lnTo>
                <a:lnTo>
                  <a:pt x="53340" y="44450"/>
                </a:lnTo>
                <a:lnTo>
                  <a:pt x="102870" y="25400"/>
                </a:lnTo>
                <a:lnTo>
                  <a:pt x="7239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15" name="object 2915"/>
          <p:cNvSpPr/>
          <p:nvPr/>
        </p:nvSpPr>
        <p:spPr>
          <a:xfrm>
            <a:off x="4424679" y="3204210"/>
            <a:ext cx="80010" cy="25400"/>
          </a:xfrm>
          <a:custGeom>
            <a:avLst/>
            <a:gdLst/>
            <a:ahLst/>
            <a:cxnLst/>
            <a:rect l="l" t="t" r="r" b="b"/>
            <a:pathLst>
              <a:path w="80010" h="25400">
                <a:moveTo>
                  <a:pt x="72389" y="0"/>
                </a:moveTo>
                <a:lnTo>
                  <a:pt x="0" y="0"/>
                </a:lnTo>
                <a:lnTo>
                  <a:pt x="30480" y="25400"/>
                </a:lnTo>
                <a:lnTo>
                  <a:pt x="80009" y="6350"/>
                </a:lnTo>
                <a:lnTo>
                  <a:pt x="72389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16" name="object 2916"/>
          <p:cNvSpPr/>
          <p:nvPr/>
        </p:nvSpPr>
        <p:spPr>
          <a:xfrm>
            <a:off x="4497070" y="3204210"/>
            <a:ext cx="25400" cy="6350"/>
          </a:xfrm>
          <a:custGeom>
            <a:avLst/>
            <a:gdLst/>
            <a:ahLst/>
            <a:cxnLst/>
            <a:rect l="l" t="t" r="r" b="b"/>
            <a:pathLst>
              <a:path w="25400" h="6350">
                <a:moveTo>
                  <a:pt x="25400" y="0"/>
                </a:moveTo>
                <a:lnTo>
                  <a:pt x="0" y="0"/>
                </a:lnTo>
                <a:lnTo>
                  <a:pt x="7619" y="6350"/>
                </a:lnTo>
                <a:lnTo>
                  <a:pt x="25400" y="0"/>
                </a:lnTo>
                <a:close/>
              </a:path>
            </a:pathLst>
          </a:custGeom>
          <a:solidFill>
            <a:srgbClr val="FFFFD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17" name="object 2917"/>
          <p:cNvSpPr/>
          <p:nvPr/>
        </p:nvSpPr>
        <p:spPr>
          <a:xfrm>
            <a:off x="4258310" y="3286759"/>
            <a:ext cx="48260" cy="19050"/>
          </a:xfrm>
          <a:custGeom>
            <a:avLst/>
            <a:gdLst/>
            <a:ahLst/>
            <a:cxnLst/>
            <a:rect l="l" t="t" r="r" b="b"/>
            <a:pathLst>
              <a:path w="48260" h="19050">
                <a:moveTo>
                  <a:pt x="46989" y="0"/>
                </a:moveTo>
                <a:lnTo>
                  <a:pt x="0" y="19050"/>
                </a:lnTo>
                <a:lnTo>
                  <a:pt x="48259" y="19050"/>
                </a:lnTo>
                <a:lnTo>
                  <a:pt x="46989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18" name="object 2918"/>
          <p:cNvSpPr/>
          <p:nvPr/>
        </p:nvSpPr>
        <p:spPr>
          <a:xfrm>
            <a:off x="4305300" y="3267709"/>
            <a:ext cx="53340" cy="38100"/>
          </a:xfrm>
          <a:custGeom>
            <a:avLst/>
            <a:gdLst/>
            <a:ahLst/>
            <a:cxnLst/>
            <a:rect l="l" t="t" r="r" b="b"/>
            <a:pathLst>
              <a:path w="53339" h="38100">
                <a:moveTo>
                  <a:pt x="50800" y="0"/>
                </a:moveTo>
                <a:lnTo>
                  <a:pt x="0" y="19050"/>
                </a:lnTo>
                <a:lnTo>
                  <a:pt x="1269" y="38100"/>
                </a:lnTo>
                <a:lnTo>
                  <a:pt x="53339" y="38100"/>
                </a:lnTo>
                <a:lnTo>
                  <a:pt x="5080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19" name="object 2919"/>
          <p:cNvSpPr/>
          <p:nvPr/>
        </p:nvSpPr>
        <p:spPr>
          <a:xfrm>
            <a:off x="4356100" y="3248660"/>
            <a:ext cx="54610" cy="57150"/>
          </a:xfrm>
          <a:custGeom>
            <a:avLst/>
            <a:gdLst/>
            <a:ahLst/>
            <a:cxnLst/>
            <a:rect l="l" t="t" r="r" b="b"/>
            <a:pathLst>
              <a:path w="54610" h="57150">
                <a:moveTo>
                  <a:pt x="49530" y="0"/>
                </a:moveTo>
                <a:lnTo>
                  <a:pt x="0" y="19050"/>
                </a:lnTo>
                <a:lnTo>
                  <a:pt x="2539" y="57150"/>
                </a:lnTo>
                <a:lnTo>
                  <a:pt x="54610" y="57150"/>
                </a:lnTo>
                <a:lnTo>
                  <a:pt x="4953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20" name="object 2920"/>
          <p:cNvSpPr/>
          <p:nvPr/>
        </p:nvSpPr>
        <p:spPr>
          <a:xfrm>
            <a:off x="4405629" y="3229610"/>
            <a:ext cx="55880" cy="76200"/>
          </a:xfrm>
          <a:custGeom>
            <a:avLst/>
            <a:gdLst/>
            <a:ahLst/>
            <a:cxnLst/>
            <a:rect l="l" t="t" r="r" b="b"/>
            <a:pathLst>
              <a:path w="55880" h="76200">
                <a:moveTo>
                  <a:pt x="49530" y="0"/>
                </a:moveTo>
                <a:lnTo>
                  <a:pt x="0" y="19050"/>
                </a:lnTo>
                <a:lnTo>
                  <a:pt x="5080" y="76200"/>
                </a:lnTo>
                <a:lnTo>
                  <a:pt x="55880" y="76200"/>
                </a:lnTo>
                <a:lnTo>
                  <a:pt x="4953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21" name="object 2921"/>
          <p:cNvSpPr/>
          <p:nvPr/>
        </p:nvSpPr>
        <p:spPr>
          <a:xfrm>
            <a:off x="4455160" y="3210560"/>
            <a:ext cx="57150" cy="95250"/>
          </a:xfrm>
          <a:custGeom>
            <a:avLst/>
            <a:gdLst/>
            <a:ahLst/>
            <a:cxnLst/>
            <a:rect l="l" t="t" r="r" b="b"/>
            <a:pathLst>
              <a:path w="57150" h="95250">
                <a:moveTo>
                  <a:pt x="49529" y="0"/>
                </a:moveTo>
                <a:lnTo>
                  <a:pt x="0" y="19050"/>
                </a:lnTo>
                <a:lnTo>
                  <a:pt x="6350" y="95250"/>
                </a:lnTo>
                <a:lnTo>
                  <a:pt x="57150" y="95250"/>
                </a:lnTo>
                <a:lnTo>
                  <a:pt x="49529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22" name="object 2922"/>
          <p:cNvSpPr/>
          <p:nvPr/>
        </p:nvSpPr>
        <p:spPr>
          <a:xfrm>
            <a:off x="4504689" y="3204210"/>
            <a:ext cx="17780" cy="101600"/>
          </a:xfrm>
          <a:custGeom>
            <a:avLst/>
            <a:gdLst/>
            <a:ahLst/>
            <a:cxnLst/>
            <a:rect l="l" t="t" r="r" b="b"/>
            <a:pathLst>
              <a:path w="17780" h="101600">
                <a:moveTo>
                  <a:pt x="17780" y="0"/>
                </a:moveTo>
                <a:lnTo>
                  <a:pt x="0" y="6350"/>
                </a:lnTo>
                <a:lnTo>
                  <a:pt x="7620" y="101600"/>
                </a:lnTo>
                <a:lnTo>
                  <a:pt x="17780" y="101600"/>
                </a:lnTo>
                <a:lnTo>
                  <a:pt x="17780" y="0"/>
                </a:lnTo>
                <a:close/>
              </a:path>
            </a:pathLst>
          </a:custGeom>
          <a:solidFill>
            <a:srgbClr val="FFFFD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23" name="object 2923"/>
          <p:cNvSpPr/>
          <p:nvPr/>
        </p:nvSpPr>
        <p:spPr>
          <a:xfrm>
            <a:off x="4756151" y="3274059"/>
            <a:ext cx="29209" cy="31750"/>
          </a:xfrm>
          <a:custGeom>
            <a:avLst/>
            <a:gdLst/>
            <a:ahLst/>
            <a:cxnLst/>
            <a:rect l="l" t="t" r="r" b="b"/>
            <a:pathLst>
              <a:path w="29210" h="31750">
                <a:moveTo>
                  <a:pt x="29210" y="0"/>
                </a:moveTo>
                <a:lnTo>
                  <a:pt x="0" y="31750"/>
                </a:lnTo>
                <a:lnTo>
                  <a:pt x="29210" y="31750"/>
                </a:lnTo>
                <a:lnTo>
                  <a:pt x="2921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24" name="object 2924"/>
          <p:cNvSpPr/>
          <p:nvPr/>
        </p:nvSpPr>
        <p:spPr>
          <a:xfrm>
            <a:off x="4682489" y="3204210"/>
            <a:ext cx="102870" cy="101600"/>
          </a:xfrm>
          <a:custGeom>
            <a:avLst/>
            <a:gdLst/>
            <a:ahLst/>
            <a:cxnLst/>
            <a:rect l="l" t="t" r="r" b="b"/>
            <a:pathLst>
              <a:path w="102870" h="101600">
                <a:moveTo>
                  <a:pt x="102870" y="0"/>
                </a:moveTo>
                <a:lnTo>
                  <a:pt x="92710" y="3810"/>
                </a:lnTo>
                <a:lnTo>
                  <a:pt x="0" y="101600"/>
                </a:lnTo>
                <a:lnTo>
                  <a:pt x="73660" y="101600"/>
                </a:lnTo>
                <a:lnTo>
                  <a:pt x="102870" y="69850"/>
                </a:lnTo>
                <a:lnTo>
                  <a:pt x="10287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25" name="object 2925"/>
          <p:cNvSpPr/>
          <p:nvPr/>
        </p:nvSpPr>
        <p:spPr>
          <a:xfrm>
            <a:off x="4608829" y="3208020"/>
            <a:ext cx="166370" cy="97790"/>
          </a:xfrm>
          <a:custGeom>
            <a:avLst/>
            <a:gdLst/>
            <a:ahLst/>
            <a:cxnLst/>
            <a:rect l="l" t="t" r="r" b="b"/>
            <a:pathLst>
              <a:path w="166369" h="97789">
                <a:moveTo>
                  <a:pt x="166369" y="0"/>
                </a:moveTo>
                <a:lnTo>
                  <a:pt x="50800" y="44450"/>
                </a:lnTo>
                <a:lnTo>
                  <a:pt x="0" y="97789"/>
                </a:lnTo>
                <a:lnTo>
                  <a:pt x="73659" y="97789"/>
                </a:lnTo>
                <a:lnTo>
                  <a:pt x="166369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26" name="object 2926"/>
          <p:cNvSpPr/>
          <p:nvPr/>
        </p:nvSpPr>
        <p:spPr>
          <a:xfrm>
            <a:off x="4535170" y="3252470"/>
            <a:ext cx="124460" cy="53340"/>
          </a:xfrm>
          <a:custGeom>
            <a:avLst/>
            <a:gdLst/>
            <a:ahLst/>
            <a:cxnLst/>
            <a:rect l="l" t="t" r="r" b="b"/>
            <a:pathLst>
              <a:path w="124460" h="53339">
                <a:moveTo>
                  <a:pt x="124460" y="0"/>
                </a:moveTo>
                <a:lnTo>
                  <a:pt x="8890" y="44450"/>
                </a:lnTo>
                <a:lnTo>
                  <a:pt x="0" y="53339"/>
                </a:lnTo>
                <a:lnTo>
                  <a:pt x="73660" y="53339"/>
                </a:lnTo>
                <a:lnTo>
                  <a:pt x="124460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27" name="object 2927"/>
          <p:cNvSpPr/>
          <p:nvPr/>
        </p:nvSpPr>
        <p:spPr>
          <a:xfrm>
            <a:off x="4522470" y="3296920"/>
            <a:ext cx="21590" cy="8890"/>
          </a:xfrm>
          <a:custGeom>
            <a:avLst/>
            <a:gdLst/>
            <a:ahLst/>
            <a:cxnLst/>
            <a:rect l="l" t="t" r="r" b="b"/>
            <a:pathLst>
              <a:path w="21589" h="8889">
                <a:moveTo>
                  <a:pt x="21590" y="0"/>
                </a:moveTo>
                <a:lnTo>
                  <a:pt x="0" y="8889"/>
                </a:lnTo>
                <a:lnTo>
                  <a:pt x="12700" y="8889"/>
                </a:lnTo>
                <a:lnTo>
                  <a:pt x="21590" y="0"/>
                </a:lnTo>
                <a:close/>
              </a:path>
            </a:pathLst>
          </a:custGeom>
          <a:solidFill>
            <a:srgbClr val="FFFFD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28" name="object 2928"/>
          <p:cNvSpPr/>
          <p:nvPr/>
        </p:nvSpPr>
        <p:spPr>
          <a:xfrm>
            <a:off x="4775200" y="320421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10160" y="0"/>
                </a:moveTo>
                <a:lnTo>
                  <a:pt x="1270" y="0"/>
                </a:lnTo>
                <a:lnTo>
                  <a:pt x="0" y="3810"/>
                </a:lnTo>
                <a:lnTo>
                  <a:pt x="1016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29" name="object 2929"/>
          <p:cNvSpPr/>
          <p:nvPr/>
        </p:nvSpPr>
        <p:spPr>
          <a:xfrm>
            <a:off x="4659630" y="3204210"/>
            <a:ext cx="116839" cy="48260"/>
          </a:xfrm>
          <a:custGeom>
            <a:avLst/>
            <a:gdLst/>
            <a:ahLst/>
            <a:cxnLst/>
            <a:rect l="l" t="t" r="r" b="b"/>
            <a:pathLst>
              <a:path w="116839" h="48260">
                <a:moveTo>
                  <a:pt x="116840" y="0"/>
                </a:moveTo>
                <a:lnTo>
                  <a:pt x="7619" y="0"/>
                </a:lnTo>
                <a:lnTo>
                  <a:pt x="0" y="48260"/>
                </a:lnTo>
                <a:lnTo>
                  <a:pt x="115569" y="3810"/>
                </a:lnTo>
                <a:lnTo>
                  <a:pt x="11684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30" name="object 2930"/>
          <p:cNvSpPr/>
          <p:nvPr/>
        </p:nvSpPr>
        <p:spPr>
          <a:xfrm>
            <a:off x="4544061" y="3204210"/>
            <a:ext cx="123189" cy="92710"/>
          </a:xfrm>
          <a:custGeom>
            <a:avLst/>
            <a:gdLst/>
            <a:ahLst/>
            <a:cxnLst/>
            <a:rect l="l" t="t" r="r" b="b"/>
            <a:pathLst>
              <a:path w="123189" h="92710">
                <a:moveTo>
                  <a:pt x="123189" y="0"/>
                </a:moveTo>
                <a:lnTo>
                  <a:pt x="13969" y="0"/>
                </a:lnTo>
                <a:lnTo>
                  <a:pt x="0" y="92710"/>
                </a:lnTo>
                <a:lnTo>
                  <a:pt x="115569" y="48260"/>
                </a:lnTo>
                <a:lnTo>
                  <a:pt x="123189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31" name="object 2931"/>
          <p:cNvSpPr/>
          <p:nvPr/>
        </p:nvSpPr>
        <p:spPr>
          <a:xfrm>
            <a:off x="4522470" y="3204210"/>
            <a:ext cx="35560" cy="101600"/>
          </a:xfrm>
          <a:custGeom>
            <a:avLst/>
            <a:gdLst/>
            <a:ahLst/>
            <a:cxnLst/>
            <a:rect l="l" t="t" r="r" b="b"/>
            <a:pathLst>
              <a:path w="35560" h="101600">
                <a:moveTo>
                  <a:pt x="35560" y="0"/>
                </a:moveTo>
                <a:lnTo>
                  <a:pt x="0" y="0"/>
                </a:lnTo>
                <a:lnTo>
                  <a:pt x="0" y="101600"/>
                </a:lnTo>
                <a:lnTo>
                  <a:pt x="21590" y="92710"/>
                </a:lnTo>
                <a:lnTo>
                  <a:pt x="35560" y="0"/>
                </a:lnTo>
                <a:close/>
              </a:path>
            </a:pathLst>
          </a:custGeom>
          <a:solidFill>
            <a:srgbClr val="FFFFD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32" name="object 2932"/>
          <p:cNvSpPr/>
          <p:nvPr/>
        </p:nvSpPr>
        <p:spPr>
          <a:xfrm>
            <a:off x="4785359" y="3296920"/>
            <a:ext cx="60960" cy="8890"/>
          </a:xfrm>
          <a:custGeom>
            <a:avLst/>
            <a:gdLst/>
            <a:ahLst/>
            <a:cxnLst/>
            <a:rect l="l" t="t" r="r" b="b"/>
            <a:pathLst>
              <a:path w="60960" h="8889">
                <a:moveTo>
                  <a:pt x="22860" y="0"/>
                </a:moveTo>
                <a:lnTo>
                  <a:pt x="0" y="8889"/>
                </a:lnTo>
                <a:lnTo>
                  <a:pt x="60960" y="8889"/>
                </a:lnTo>
                <a:lnTo>
                  <a:pt x="2286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33" name="object 2933"/>
          <p:cNvSpPr/>
          <p:nvPr/>
        </p:nvSpPr>
        <p:spPr>
          <a:xfrm>
            <a:off x="4808220" y="3276601"/>
            <a:ext cx="187960" cy="29209"/>
          </a:xfrm>
          <a:custGeom>
            <a:avLst/>
            <a:gdLst/>
            <a:ahLst/>
            <a:cxnLst/>
            <a:rect l="l" t="t" r="r" b="b"/>
            <a:pathLst>
              <a:path w="187960" h="29210">
                <a:moveTo>
                  <a:pt x="53339" y="0"/>
                </a:moveTo>
                <a:lnTo>
                  <a:pt x="0" y="20320"/>
                </a:lnTo>
                <a:lnTo>
                  <a:pt x="38100" y="29210"/>
                </a:lnTo>
                <a:lnTo>
                  <a:pt x="187959" y="29210"/>
                </a:lnTo>
                <a:lnTo>
                  <a:pt x="53339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34" name="object 2934"/>
          <p:cNvSpPr/>
          <p:nvPr/>
        </p:nvSpPr>
        <p:spPr>
          <a:xfrm>
            <a:off x="4861559" y="3255009"/>
            <a:ext cx="187960" cy="50800"/>
          </a:xfrm>
          <a:custGeom>
            <a:avLst/>
            <a:gdLst/>
            <a:ahLst/>
            <a:cxnLst/>
            <a:rect l="l" t="t" r="r" b="b"/>
            <a:pathLst>
              <a:path w="187960" h="50800">
                <a:moveTo>
                  <a:pt x="54610" y="0"/>
                </a:moveTo>
                <a:lnTo>
                  <a:pt x="0" y="21589"/>
                </a:lnTo>
                <a:lnTo>
                  <a:pt x="134619" y="50800"/>
                </a:lnTo>
                <a:lnTo>
                  <a:pt x="187960" y="50800"/>
                </a:lnTo>
                <a:lnTo>
                  <a:pt x="187960" y="29210"/>
                </a:lnTo>
                <a:lnTo>
                  <a:pt x="5461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35" name="object 2935"/>
          <p:cNvSpPr/>
          <p:nvPr/>
        </p:nvSpPr>
        <p:spPr>
          <a:xfrm>
            <a:off x="4916170" y="3234689"/>
            <a:ext cx="133350" cy="49530"/>
          </a:xfrm>
          <a:custGeom>
            <a:avLst/>
            <a:gdLst/>
            <a:ahLst/>
            <a:cxnLst/>
            <a:rect l="l" t="t" r="r" b="b"/>
            <a:pathLst>
              <a:path w="133350" h="49529">
                <a:moveTo>
                  <a:pt x="54609" y="0"/>
                </a:moveTo>
                <a:lnTo>
                  <a:pt x="0" y="20320"/>
                </a:lnTo>
                <a:lnTo>
                  <a:pt x="133350" y="49530"/>
                </a:lnTo>
                <a:lnTo>
                  <a:pt x="133350" y="17780"/>
                </a:lnTo>
                <a:lnTo>
                  <a:pt x="54609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36" name="object 2936"/>
          <p:cNvSpPr/>
          <p:nvPr/>
        </p:nvSpPr>
        <p:spPr>
          <a:xfrm>
            <a:off x="4970779" y="3214370"/>
            <a:ext cx="78740" cy="38100"/>
          </a:xfrm>
          <a:custGeom>
            <a:avLst/>
            <a:gdLst/>
            <a:ahLst/>
            <a:cxnLst/>
            <a:rect l="l" t="t" r="r" b="b"/>
            <a:pathLst>
              <a:path w="78739" h="38100">
                <a:moveTo>
                  <a:pt x="53340" y="0"/>
                </a:moveTo>
                <a:lnTo>
                  <a:pt x="0" y="20319"/>
                </a:lnTo>
                <a:lnTo>
                  <a:pt x="78740" y="38100"/>
                </a:lnTo>
                <a:lnTo>
                  <a:pt x="78740" y="5079"/>
                </a:lnTo>
                <a:lnTo>
                  <a:pt x="53340" y="0"/>
                </a:lnTo>
                <a:close/>
              </a:path>
            </a:pathLst>
          </a:custGeom>
          <a:solidFill>
            <a:srgbClr val="FFFFD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37" name="object 2937"/>
          <p:cNvSpPr/>
          <p:nvPr/>
        </p:nvSpPr>
        <p:spPr>
          <a:xfrm>
            <a:off x="5024120" y="3204210"/>
            <a:ext cx="25400" cy="15240"/>
          </a:xfrm>
          <a:custGeom>
            <a:avLst/>
            <a:gdLst/>
            <a:ahLst/>
            <a:cxnLst/>
            <a:rect l="l" t="t" r="r" b="b"/>
            <a:pathLst>
              <a:path w="25400" h="15239">
                <a:moveTo>
                  <a:pt x="25400" y="0"/>
                </a:moveTo>
                <a:lnTo>
                  <a:pt x="0" y="10160"/>
                </a:lnTo>
                <a:lnTo>
                  <a:pt x="25400" y="15239"/>
                </a:lnTo>
                <a:lnTo>
                  <a:pt x="25400" y="0"/>
                </a:lnTo>
                <a:close/>
              </a:path>
            </a:pathLst>
          </a:custGeom>
          <a:solidFill>
            <a:srgbClr val="F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38" name="object 2938"/>
          <p:cNvSpPr/>
          <p:nvPr/>
        </p:nvSpPr>
        <p:spPr>
          <a:xfrm>
            <a:off x="4785359" y="3274059"/>
            <a:ext cx="22860" cy="31750"/>
          </a:xfrm>
          <a:custGeom>
            <a:avLst/>
            <a:gdLst/>
            <a:ahLst/>
            <a:cxnLst/>
            <a:rect l="l" t="t" r="r" b="b"/>
            <a:pathLst>
              <a:path w="22860" h="31750">
                <a:moveTo>
                  <a:pt x="0" y="0"/>
                </a:moveTo>
                <a:lnTo>
                  <a:pt x="0" y="31750"/>
                </a:lnTo>
                <a:lnTo>
                  <a:pt x="22860" y="22860"/>
                </a:lnTo>
                <a:lnTo>
                  <a:pt x="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39" name="object 2939"/>
          <p:cNvSpPr/>
          <p:nvPr/>
        </p:nvSpPr>
        <p:spPr>
          <a:xfrm>
            <a:off x="4785359" y="3204210"/>
            <a:ext cx="76200" cy="92710"/>
          </a:xfrm>
          <a:custGeom>
            <a:avLst/>
            <a:gdLst/>
            <a:ahLst/>
            <a:cxnLst/>
            <a:rect l="l" t="t" r="r" b="b"/>
            <a:pathLst>
              <a:path w="76200" h="92710">
                <a:moveTo>
                  <a:pt x="7619" y="0"/>
                </a:moveTo>
                <a:lnTo>
                  <a:pt x="0" y="0"/>
                </a:lnTo>
                <a:lnTo>
                  <a:pt x="0" y="69850"/>
                </a:lnTo>
                <a:lnTo>
                  <a:pt x="22860" y="92710"/>
                </a:lnTo>
                <a:lnTo>
                  <a:pt x="76200" y="72389"/>
                </a:lnTo>
                <a:lnTo>
                  <a:pt x="7619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40" name="object 2940"/>
          <p:cNvSpPr/>
          <p:nvPr/>
        </p:nvSpPr>
        <p:spPr>
          <a:xfrm>
            <a:off x="4792980" y="3204210"/>
            <a:ext cx="123189" cy="72390"/>
          </a:xfrm>
          <a:custGeom>
            <a:avLst/>
            <a:gdLst/>
            <a:ahLst/>
            <a:cxnLst/>
            <a:rect l="l" t="t" r="r" b="b"/>
            <a:pathLst>
              <a:path w="123189" h="72389">
                <a:moveTo>
                  <a:pt x="73660" y="0"/>
                </a:moveTo>
                <a:lnTo>
                  <a:pt x="0" y="0"/>
                </a:lnTo>
                <a:lnTo>
                  <a:pt x="68580" y="72389"/>
                </a:lnTo>
                <a:lnTo>
                  <a:pt x="123190" y="50800"/>
                </a:lnTo>
                <a:lnTo>
                  <a:pt x="7366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41" name="object 2941"/>
          <p:cNvSpPr/>
          <p:nvPr/>
        </p:nvSpPr>
        <p:spPr>
          <a:xfrm>
            <a:off x="4866641" y="3204210"/>
            <a:ext cx="104139" cy="50800"/>
          </a:xfrm>
          <a:custGeom>
            <a:avLst/>
            <a:gdLst/>
            <a:ahLst/>
            <a:cxnLst/>
            <a:rect l="l" t="t" r="r" b="b"/>
            <a:pathLst>
              <a:path w="104139" h="50800">
                <a:moveTo>
                  <a:pt x="73660" y="0"/>
                </a:moveTo>
                <a:lnTo>
                  <a:pt x="0" y="0"/>
                </a:lnTo>
                <a:lnTo>
                  <a:pt x="49530" y="50800"/>
                </a:lnTo>
                <a:lnTo>
                  <a:pt x="104139" y="30479"/>
                </a:lnTo>
                <a:lnTo>
                  <a:pt x="73660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42" name="object 2942"/>
          <p:cNvSpPr/>
          <p:nvPr/>
        </p:nvSpPr>
        <p:spPr>
          <a:xfrm>
            <a:off x="4940300" y="3204210"/>
            <a:ext cx="83820" cy="30480"/>
          </a:xfrm>
          <a:custGeom>
            <a:avLst/>
            <a:gdLst/>
            <a:ahLst/>
            <a:cxnLst/>
            <a:rect l="l" t="t" r="r" b="b"/>
            <a:pathLst>
              <a:path w="83820" h="30480">
                <a:moveTo>
                  <a:pt x="74929" y="0"/>
                </a:moveTo>
                <a:lnTo>
                  <a:pt x="0" y="0"/>
                </a:lnTo>
                <a:lnTo>
                  <a:pt x="30479" y="30479"/>
                </a:lnTo>
                <a:lnTo>
                  <a:pt x="83820" y="10160"/>
                </a:lnTo>
                <a:lnTo>
                  <a:pt x="74929" y="0"/>
                </a:lnTo>
                <a:close/>
              </a:path>
            </a:pathLst>
          </a:custGeom>
          <a:solidFill>
            <a:srgbClr val="FFFFD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43" name="object 2943"/>
          <p:cNvSpPr/>
          <p:nvPr/>
        </p:nvSpPr>
        <p:spPr>
          <a:xfrm>
            <a:off x="5015229" y="3204210"/>
            <a:ext cx="34290" cy="10160"/>
          </a:xfrm>
          <a:custGeom>
            <a:avLst/>
            <a:gdLst/>
            <a:ahLst/>
            <a:cxnLst/>
            <a:rect l="l" t="t" r="r" b="b"/>
            <a:pathLst>
              <a:path w="34289" h="10160">
                <a:moveTo>
                  <a:pt x="34290" y="0"/>
                </a:moveTo>
                <a:lnTo>
                  <a:pt x="0" y="0"/>
                </a:lnTo>
                <a:lnTo>
                  <a:pt x="8890" y="10160"/>
                </a:lnTo>
                <a:lnTo>
                  <a:pt x="34290" y="0"/>
                </a:lnTo>
                <a:close/>
              </a:path>
            </a:pathLst>
          </a:custGeom>
          <a:solidFill>
            <a:srgbClr val="F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44" name="object 2944"/>
          <p:cNvSpPr/>
          <p:nvPr/>
        </p:nvSpPr>
        <p:spPr>
          <a:xfrm>
            <a:off x="5265420" y="3204210"/>
            <a:ext cx="48260" cy="101600"/>
          </a:xfrm>
          <a:custGeom>
            <a:avLst/>
            <a:gdLst/>
            <a:ahLst/>
            <a:cxnLst/>
            <a:rect l="l" t="t" r="r" b="b"/>
            <a:pathLst>
              <a:path w="48260" h="101600">
                <a:moveTo>
                  <a:pt x="48259" y="0"/>
                </a:moveTo>
                <a:lnTo>
                  <a:pt x="0" y="19050"/>
                </a:lnTo>
                <a:lnTo>
                  <a:pt x="11429" y="101600"/>
                </a:lnTo>
                <a:lnTo>
                  <a:pt x="48259" y="101600"/>
                </a:lnTo>
                <a:lnTo>
                  <a:pt x="48259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45" name="object 2945"/>
          <p:cNvSpPr/>
          <p:nvPr/>
        </p:nvSpPr>
        <p:spPr>
          <a:xfrm>
            <a:off x="5200650" y="3223260"/>
            <a:ext cx="76200" cy="82550"/>
          </a:xfrm>
          <a:custGeom>
            <a:avLst/>
            <a:gdLst/>
            <a:ahLst/>
            <a:cxnLst/>
            <a:rect l="l" t="t" r="r" b="b"/>
            <a:pathLst>
              <a:path w="76200" h="82550">
                <a:moveTo>
                  <a:pt x="64770" y="0"/>
                </a:moveTo>
                <a:lnTo>
                  <a:pt x="0" y="24129"/>
                </a:lnTo>
                <a:lnTo>
                  <a:pt x="8889" y="82550"/>
                </a:lnTo>
                <a:lnTo>
                  <a:pt x="76200" y="82550"/>
                </a:lnTo>
                <a:lnTo>
                  <a:pt x="6477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46" name="object 2946"/>
          <p:cNvSpPr/>
          <p:nvPr/>
        </p:nvSpPr>
        <p:spPr>
          <a:xfrm>
            <a:off x="5137150" y="3247390"/>
            <a:ext cx="72390" cy="58419"/>
          </a:xfrm>
          <a:custGeom>
            <a:avLst/>
            <a:gdLst/>
            <a:ahLst/>
            <a:cxnLst/>
            <a:rect l="l" t="t" r="r" b="b"/>
            <a:pathLst>
              <a:path w="72389" h="58420">
                <a:moveTo>
                  <a:pt x="63500" y="0"/>
                </a:moveTo>
                <a:lnTo>
                  <a:pt x="0" y="24130"/>
                </a:lnTo>
                <a:lnTo>
                  <a:pt x="5079" y="58420"/>
                </a:lnTo>
                <a:lnTo>
                  <a:pt x="72389" y="58420"/>
                </a:lnTo>
                <a:lnTo>
                  <a:pt x="6350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47" name="object 2947"/>
          <p:cNvSpPr/>
          <p:nvPr/>
        </p:nvSpPr>
        <p:spPr>
          <a:xfrm>
            <a:off x="5072379" y="3271520"/>
            <a:ext cx="69850" cy="34290"/>
          </a:xfrm>
          <a:custGeom>
            <a:avLst/>
            <a:gdLst/>
            <a:ahLst/>
            <a:cxnLst/>
            <a:rect l="l" t="t" r="r" b="b"/>
            <a:pathLst>
              <a:path w="69850" h="34289">
                <a:moveTo>
                  <a:pt x="64770" y="0"/>
                </a:moveTo>
                <a:lnTo>
                  <a:pt x="0" y="25400"/>
                </a:lnTo>
                <a:lnTo>
                  <a:pt x="1270" y="34289"/>
                </a:lnTo>
                <a:lnTo>
                  <a:pt x="69850" y="34289"/>
                </a:lnTo>
                <a:lnTo>
                  <a:pt x="6477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48" name="object 2948"/>
          <p:cNvSpPr/>
          <p:nvPr/>
        </p:nvSpPr>
        <p:spPr>
          <a:xfrm>
            <a:off x="5049520" y="3296920"/>
            <a:ext cx="24130" cy="8890"/>
          </a:xfrm>
          <a:custGeom>
            <a:avLst/>
            <a:gdLst/>
            <a:ahLst/>
            <a:cxnLst/>
            <a:rect l="l" t="t" r="r" b="b"/>
            <a:pathLst>
              <a:path w="24129" h="8889">
                <a:moveTo>
                  <a:pt x="22859" y="0"/>
                </a:moveTo>
                <a:lnTo>
                  <a:pt x="0" y="8889"/>
                </a:lnTo>
                <a:lnTo>
                  <a:pt x="24129" y="8889"/>
                </a:lnTo>
                <a:lnTo>
                  <a:pt x="22859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49" name="object 2949"/>
          <p:cNvSpPr/>
          <p:nvPr/>
        </p:nvSpPr>
        <p:spPr>
          <a:xfrm>
            <a:off x="5265420" y="3204210"/>
            <a:ext cx="48260" cy="19050"/>
          </a:xfrm>
          <a:custGeom>
            <a:avLst/>
            <a:gdLst/>
            <a:ahLst/>
            <a:cxnLst/>
            <a:rect l="l" t="t" r="r" b="b"/>
            <a:pathLst>
              <a:path w="48260" h="19050">
                <a:moveTo>
                  <a:pt x="48259" y="0"/>
                </a:moveTo>
                <a:lnTo>
                  <a:pt x="20319" y="0"/>
                </a:lnTo>
                <a:lnTo>
                  <a:pt x="0" y="19050"/>
                </a:lnTo>
                <a:lnTo>
                  <a:pt x="48259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50" name="object 2950"/>
          <p:cNvSpPr/>
          <p:nvPr/>
        </p:nvSpPr>
        <p:spPr>
          <a:xfrm>
            <a:off x="5200650" y="3204210"/>
            <a:ext cx="85090" cy="43180"/>
          </a:xfrm>
          <a:custGeom>
            <a:avLst/>
            <a:gdLst/>
            <a:ahLst/>
            <a:cxnLst/>
            <a:rect l="l" t="t" r="r" b="b"/>
            <a:pathLst>
              <a:path w="85089" h="43180">
                <a:moveTo>
                  <a:pt x="85089" y="0"/>
                </a:moveTo>
                <a:lnTo>
                  <a:pt x="48260" y="0"/>
                </a:lnTo>
                <a:lnTo>
                  <a:pt x="0" y="43179"/>
                </a:lnTo>
                <a:lnTo>
                  <a:pt x="64770" y="19050"/>
                </a:lnTo>
                <a:lnTo>
                  <a:pt x="85089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51" name="object 2951"/>
          <p:cNvSpPr/>
          <p:nvPr/>
        </p:nvSpPr>
        <p:spPr>
          <a:xfrm>
            <a:off x="5137150" y="3204210"/>
            <a:ext cx="111760" cy="67310"/>
          </a:xfrm>
          <a:custGeom>
            <a:avLst/>
            <a:gdLst/>
            <a:ahLst/>
            <a:cxnLst/>
            <a:rect l="l" t="t" r="r" b="b"/>
            <a:pathLst>
              <a:path w="111760" h="67310">
                <a:moveTo>
                  <a:pt x="111760" y="0"/>
                </a:moveTo>
                <a:lnTo>
                  <a:pt x="76200" y="0"/>
                </a:lnTo>
                <a:lnTo>
                  <a:pt x="0" y="67310"/>
                </a:lnTo>
                <a:lnTo>
                  <a:pt x="63500" y="43179"/>
                </a:lnTo>
                <a:lnTo>
                  <a:pt x="11176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52" name="object 2952"/>
          <p:cNvSpPr/>
          <p:nvPr/>
        </p:nvSpPr>
        <p:spPr>
          <a:xfrm>
            <a:off x="5072379" y="3204210"/>
            <a:ext cx="140970" cy="92710"/>
          </a:xfrm>
          <a:custGeom>
            <a:avLst/>
            <a:gdLst/>
            <a:ahLst/>
            <a:cxnLst/>
            <a:rect l="l" t="t" r="r" b="b"/>
            <a:pathLst>
              <a:path w="140970" h="92710">
                <a:moveTo>
                  <a:pt x="140970" y="0"/>
                </a:moveTo>
                <a:lnTo>
                  <a:pt x="104140" y="0"/>
                </a:lnTo>
                <a:lnTo>
                  <a:pt x="0" y="92710"/>
                </a:lnTo>
                <a:lnTo>
                  <a:pt x="64770" y="67310"/>
                </a:lnTo>
                <a:lnTo>
                  <a:pt x="14097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53" name="object 2953"/>
          <p:cNvSpPr/>
          <p:nvPr/>
        </p:nvSpPr>
        <p:spPr>
          <a:xfrm>
            <a:off x="5049520" y="3204210"/>
            <a:ext cx="127000" cy="101600"/>
          </a:xfrm>
          <a:custGeom>
            <a:avLst/>
            <a:gdLst/>
            <a:ahLst/>
            <a:cxnLst/>
            <a:rect l="l" t="t" r="r" b="b"/>
            <a:pathLst>
              <a:path w="127000" h="101600">
                <a:moveTo>
                  <a:pt x="127000" y="0"/>
                </a:moveTo>
                <a:lnTo>
                  <a:pt x="90169" y="0"/>
                </a:lnTo>
                <a:lnTo>
                  <a:pt x="0" y="80010"/>
                </a:lnTo>
                <a:lnTo>
                  <a:pt x="0" y="101600"/>
                </a:lnTo>
                <a:lnTo>
                  <a:pt x="22859" y="92710"/>
                </a:lnTo>
                <a:lnTo>
                  <a:pt x="12700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54" name="object 2954"/>
          <p:cNvSpPr/>
          <p:nvPr/>
        </p:nvSpPr>
        <p:spPr>
          <a:xfrm>
            <a:off x="5049520" y="3204210"/>
            <a:ext cx="90170" cy="80010"/>
          </a:xfrm>
          <a:custGeom>
            <a:avLst/>
            <a:gdLst/>
            <a:ahLst/>
            <a:cxnLst/>
            <a:rect l="l" t="t" r="r" b="b"/>
            <a:pathLst>
              <a:path w="90170" h="80010">
                <a:moveTo>
                  <a:pt x="90169" y="0"/>
                </a:moveTo>
                <a:lnTo>
                  <a:pt x="53339" y="0"/>
                </a:lnTo>
                <a:lnTo>
                  <a:pt x="0" y="48260"/>
                </a:lnTo>
                <a:lnTo>
                  <a:pt x="0" y="80010"/>
                </a:lnTo>
                <a:lnTo>
                  <a:pt x="90169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55" name="object 2955"/>
          <p:cNvSpPr/>
          <p:nvPr/>
        </p:nvSpPr>
        <p:spPr>
          <a:xfrm>
            <a:off x="5049520" y="3204210"/>
            <a:ext cx="53340" cy="48260"/>
          </a:xfrm>
          <a:custGeom>
            <a:avLst/>
            <a:gdLst/>
            <a:ahLst/>
            <a:cxnLst/>
            <a:rect l="l" t="t" r="r" b="b"/>
            <a:pathLst>
              <a:path w="53339" h="48260">
                <a:moveTo>
                  <a:pt x="53339" y="0"/>
                </a:moveTo>
                <a:lnTo>
                  <a:pt x="16509" y="0"/>
                </a:lnTo>
                <a:lnTo>
                  <a:pt x="0" y="15239"/>
                </a:lnTo>
                <a:lnTo>
                  <a:pt x="0" y="48260"/>
                </a:lnTo>
                <a:lnTo>
                  <a:pt x="53339" y="0"/>
                </a:lnTo>
                <a:close/>
              </a:path>
            </a:pathLst>
          </a:custGeom>
          <a:solidFill>
            <a:srgbClr val="FFFFD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56" name="object 2956"/>
          <p:cNvSpPr/>
          <p:nvPr/>
        </p:nvSpPr>
        <p:spPr>
          <a:xfrm>
            <a:off x="5049520" y="3204210"/>
            <a:ext cx="16510" cy="15240"/>
          </a:xfrm>
          <a:custGeom>
            <a:avLst/>
            <a:gdLst/>
            <a:ahLst/>
            <a:cxnLst/>
            <a:rect l="l" t="t" r="r" b="b"/>
            <a:pathLst>
              <a:path w="16510" h="15239">
                <a:moveTo>
                  <a:pt x="16509" y="0"/>
                </a:moveTo>
                <a:lnTo>
                  <a:pt x="0" y="0"/>
                </a:lnTo>
                <a:lnTo>
                  <a:pt x="0" y="15239"/>
                </a:lnTo>
                <a:lnTo>
                  <a:pt x="16509" y="0"/>
                </a:lnTo>
                <a:close/>
              </a:path>
            </a:pathLst>
          </a:custGeom>
          <a:solidFill>
            <a:srgbClr val="F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57" name="object 2957"/>
          <p:cNvSpPr/>
          <p:nvPr/>
        </p:nvSpPr>
        <p:spPr>
          <a:xfrm>
            <a:off x="5313679" y="3277870"/>
            <a:ext cx="71120" cy="27940"/>
          </a:xfrm>
          <a:custGeom>
            <a:avLst/>
            <a:gdLst/>
            <a:ahLst/>
            <a:cxnLst/>
            <a:rect l="l" t="t" r="r" b="b"/>
            <a:pathLst>
              <a:path w="71120" h="27939">
                <a:moveTo>
                  <a:pt x="71120" y="0"/>
                </a:moveTo>
                <a:lnTo>
                  <a:pt x="0" y="27939"/>
                </a:lnTo>
                <a:lnTo>
                  <a:pt x="55880" y="27939"/>
                </a:lnTo>
                <a:lnTo>
                  <a:pt x="7112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58" name="object 2958"/>
          <p:cNvSpPr/>
          <p:nvPr/>
        </p:nvSpPr>
        <p:spPr>
          <a:xfrm>
            <a:off x="5369559" y="3225800"/>
            <a:ext cx="152400" cy="80010"/>
          </a:xfrm>
          <a:custGeom>
            <a:avLst/>
            <a:gdLst/>
            <a:ahLst/>
            <a:cxnLst/>
            <a:rect l="l" t="t" r="r" b="b"/>
            <a:pathLst>
              <a:path w="152400" h="80010">
                <a:moveTo>
                  <a:pt x="152400" y="0"/>
                </a:moveTo>
                <a:lnTo>
                  <a:pt x="15239" y="52070"/>
                </a:lnTo>
                <a:lnTo>
                  <a:pt x="0" y="80010"/>
                </a:lnTo>
                <a:lnTo>
                  <a:pt x="106679" y="80010"/>
                </a:lnTo>
                <a:lnTo>
                  <a:pt x="15240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59" name="object 2959"/>
          <p:cNvSpPr/>
          <p:nvPr/>
        </p:nvSpPr>
        <p:spPr>
          <a:xfrm>
            <a:off x="5476240" y="3204210"/>
            <a:ext cx="100330" cy="101600"/>
          </a:xfrm>
          <a:custGeom>
            <a:avLst/>
            <a:gdLst/>
            <a:ahLst/>
            <a:cxnLst/>
            <a:rect l="l" t="t" r="r" b="b"/>
            <a:pathLst>
              <a:path w="100329" h="101600">
                <a:moveTo>
                  <a:pt x="100330" y="0"/>
                </a:moveTo>
                <a:lnTo>
                  <a:pt x="45720" y="21589"/>
                </a:lnTo>
                <a:lnTo>
                  <a:pt x="0" y="101600"/>
                </a:lnTo>
                <a:lnTo>
                  <a:pt x="100330" y="101600"/>
                </a:lnTo>
                <a:lnTo>
                  <a:pt x="10033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60" name="object 2960"/>
          <p:cNvSpPr/>
          <p:nvPr/>
        </p:nvSpPr>
        <p:spPr>
          <a:xfrm>
            <a:off x="5313679" y="3204210"/>
            <a:ext cx="90170" cy="101600"/>
          </a:xfrm>
          <a:custGeom>
            <a:avLst/>
            <a:gdLst/>
            <a:ahLst/>
            <a:cxnLst/>
            <a:rect l="l" t="t" r="r" b="b"/>
            <a:pathLst>
              <a:path w="90170" h="101600">
                <a:moveTo>
                  <a:pt x="90170" y="0"/>
                </a:moveTo>
                <a:lnTo>
                  <a:pt x="0" y="0"/>
                </a:lnTo>
                <a:lnTo>
                  <a:pt x="0" y="101600"/>
                </a:lnTo>
                <a:lnTo>
                  <a:pt x="71120" y="73660"/>
                </a:lnTo>
                <a:lnTo>
                  <a:pt x="9017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61" name="object 2961"/>
          <p:cNvSpPr/>
          <p:nvPr/>
        </p:nvSpPr>
        <p:spPr>
          <a:xfrm>
            <a:off x="5384800" y="3204210"/>
            <a:ext cx="142240" cy="73660"/>
          </a:xfrm>
          <a:custGeom>
            <a:avLst/>
            <a:gdLst/>
            <a:ahLst/>
            <a:cxnLst/>
            <a:rect l="l" t="t" r="r" b="b"/>
            <a:pathLst>
              <a:path w="142239" h="73660">
                <a:moveTo>
                  <a:pt x="142239" y="0"/>
                </a:moveTo>
                <a:lnTo>
                  <a:pt x="19050" y="0"/>
                </a:lnTo>
                <a:lnTo>
                  <a:pt x="0" y="73660"/>
                </a:lnTo>
                <a:lnTo>
                  <a:pt x="137160" y="21589"/>
                </a:lnTo>
                <a:lnTo>
                  <a:pt x="142239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62" name="object 2962"/>
          <p:cNvSpPr/>
          <p:nvPr/>
        </p:nvSpPr>
        <p:spPr>
          <a:xfrm>
            <a:off x="5521959" y="3204210"/>
            <a:ext cx="54610" cy="21590"/>
          </a:xfrm>
          <a:custGeom>
            <a:avLst/>
            <a:gdLst/>
            <a:ahLst/>
            <a:cxnLst/>
            <a:rect l="l" t="t" r="r" b="b"/>
            <a:pathLst>
              <a:path w="54610" h="21589">
                <a:moveTo>
                  <a:pt x="54610" y="0"/>
                </a:moveTo>
                <a:lnTo>
                  <a:pt x="5079" y="0"/>
                </a:lnTo>
                <a:lnTo>
                  <a:pt x="0" y="21589"/>
                </a:lnTo>
                <a:lnTo>
                  <a:pt x="5461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63" name="object 2963"/>
          <p:cNvSpPr/>
          <p:nvPr/>
        </p:nvSpPr>
        <p:spPr>
          <a:xfrm>
            <a:off x="5576570" y="3300729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1429" y="0"/>
                </a:moveTo>
                <a:lnTo>
                  <a:pt x="0" y="5080"/>
                </a:lnTo>
                <a:lnTo>
                  <a:pt x="6350" y="5080"/>
                </a:lnTo>
                <a:lnTo>
                  <a:pt x="11429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64" name="object 2964"/>
          <p:cNvSpPr/>
          <p:nvPr/>
        </p:nvSpPr>
        <p:spPr>
          <a:xfrm>
            <a:off x="5582920" y="3224529"/>
            <a:ext cx="203200" cy="81280"/>
          </a:xfrm>
          <a:custGeom>
            <a:avLst/>
            <a:gdLst/>
            <a:ahLst/>
            <a:cxnLst/>
            <a:rect l="l" t="t" r="r" b="b"/>
            <a:pathLst>
              <a:path w="203200" h="81279">
                <a:moveTo>
                  <a:pt x="203200" y="0"/>
                </a:moveTo>
                <a:lnTo>
                  <a:pt x="5079" y="76200"/>
                </a:lnTo>
                <a:lnTo>
                  <a:pt x="0" y="81280"/>
                </a:lnTo>
                <a:lnTo>
                  <a:pt x="109219" y="81280"/>
                </a:lnTo>
                <a:lnTo>
                  <a:pt x="20320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65" name="object 2965"/>
          <p:cNvSpPr/>
          <p:nvPr/>
        </p:nvSpPr>
        <p:spPr>
          <a:xfrm>
            <a:off x="5692140" y="3204210"/>
            <a:ext cx="148590" cy="101600"/>
          </a:xfrm>
          <a:custGeom>
            <a:avLst/>
            <a:gdLst/>
            <a:ahLst/>
            <a:cxnLst/>
            <a:rect l="l" t="t" r="r" b="b"/>
            <a:pathLst>
              <a:path w="148589" h="101600">
                <a:moveTo>
                  <a:pt x="148589" y="0"/>
                </a:moveTo>
                <a:lnTo>
                  <a:pt x="93980" y="20319"/>
                </a:lnTo>
                <a:lnTo>
                  <a:pt x="0" y="101600"/>
                </a:lnTo>
                <a:lnTo>
                  <a:pt x="109220" y="101600"/>
                </a:lnTo>
                <a:lnTo>
                  <a:pt x="148589" y="67310"/>
                </a:lnTo>
                <a:lnTo>
                  <a:pt x="148589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66" name="object 2966"/>
          <p:cNvSpPr/>
          <p:nvPr/>
        </p:nvSpPr>
        <p:spPr>
          <a:xfrm>
            <a:off x="5801359" y="3271520"/>
            <a:ext cx="39370" cy="34290"/>
          </a:xfrm>
          <a:custGeom>
            <a:avLst/>
            <a:gdLst/>
            <a:ahLst/>
            <a:cxnLst/>
            <a:rect l="l" t="t" r="r" b="b"/>
            <a:pathLst>
              <a:path w="39370" h="34289">
                <a:moveTo>
                  <a:pt x="39369" y="0"/>
                </a:moveTo>
                <a:lnTo>
                  <a:pt x="0" y="34289"/>
                </a:lnTo>
                <a:lnTo>
                  <a:pt x="39369" y="34289"/>
                </a:lnTo>
                <a:lnTo>
                  <a:pt x="39369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67" name="object 2967"/>
          <p:cNvSpPr/>
          <p:nvPr/>
        </p:nvSpPr>
        <p:spPr>
          <a:xfrm>
            <a:off x="5576570" y="3204210"/>
            <a:ext cx="85090" cy="101600"/>
          </a:xfrm>
          <a:custGeom>
            <a:avLst/>
            <a:gdLst/>
            <a:ahLst/>
            <a:cxnLst/>
            <a:rect l="l" t="t" r="r" b="b"/>
            <a:pathLst>
              <a:path w="85089" h="101600">
                <a:moveTo>
                  <a:pt x="85089" y="0"/>
                </a:moveTo>
                <a:lnTo>
                  <a:pt x="0" y="0"/>
                </a:lnTo>
                <a:lnTo>
                  <a:pt x="0" y="101600"/>
                </a:lnTo>
                <a:lnTo>
                  <a:pt x="11429" y="96519"/>
                </a:lnTo>
                <a:lnTo>
                  <a:pt x="85089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68" name="object 2968"/>
          <p:cNvSpPr/>
          <p:nvPr/>
        </p:nvSpPr>
        <p:spPr>
          <a:xfrm>
            <a:off x="5588000" y="3204210"/>
            <a:ext cx="213360" cy="96520"/>
          </a:xfrm>
          <a:custGeom>
            <a:avLst/>
            <a:gdLst/>
            <a:ahLst/>
            <a:cxnLst/>
            <a:rect l="l" t="t" r="r" b="b"/>
            <a:pathLst>
              <a:path w="213360" h="96520">
                <a:moveTo>
                  <a:pt x="213360" y="0"/>
                </a:moveTo>
                <a:lnTo>
                  <a:pt x="73660" y="0"/>
                </a:lnTo>
                <a:lnTo>
                  <a:pt x="0" y="96519"/>
                </a:lnTo>
                <a:lnTo>
                  <a:pt x="198120" y="20319"/>
                </a:lnTo>
                <a:lnTo>
                  <a:pt x="21336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69" name="object 2969"/>
          <p:cNvSpPr/>
          <p:nvPr/>
        </p:nvSpPr>
        <p:spPr>
          <a:xfrm>
            <a:off x="5786120" y="3204210"/>
            <a:ext cx="54610" cy="20320"/>
          </a:xfrm>
          <a:custGeom>
            <a:avLst/>
            <a:gdLst/>
            <a:ahLst/>
            <a:cxnLst/>
            <a:rect l="l" t="t" r="r" b="b"/>
            <a:pathLst>
              <a:path w="54610" h="20319">
                <a:moveTo>
                  <a:pt x="54609" y="0"/>
                </a:moveTo>
                <a:lnTo>
                  <a:pt x="15239" y="0"/>
                </a:lnTo>
                <a:lnTo>
                  <a:pt x="0" y="20319"/>
                </a:lnTo>
                <a:lnTo>
                  <a:pt x="54609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70" name="object 2970"/>
          <p:cNvSpPr/>
          <p:nvPr/>
        </p:nvSpPr>
        <p:spPr>
          <a:xfrm>
            <a:off x="5861050" y="3211829"/>
            <a:ext cx="242570" cy="93980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71" name="object 2971"/>
          <p:cNvSpPr/>
          <p:nvPr/>
        </p:nvSpPr>
        <p:spPr>
          <a:xfrm>
            <a:off x="5840729" y="3204210"/>
            <a:ext cx="262890" cy="44450"/>
          </a:xfrm>
          <a:custGeom>
            <a:avLst/>
            <a:gdLst/>
            <a:ahLst/>
            <a:cxnLst/>
            <a:rect l="l" t="t" r="r" b="b"/>
            <a:pathLst>
              <a:path w="262889" h="44450">
                <a:moveTo>
                  <a:pt x="85090" y="0"/>
                </a:moveTo>
                <a:lnTo>
                  <a:pt x="0" y="0"/>
                </a:lnTo>
                <a:lnTo>
                  <a:pt x="20320" y="7619"/>
                </a:lnTo>
                <a:lnTo>
                  <a:pt x="262890" y="44450"/>
                </a:lnTo>
                <a:lnTo>
                  <a:pt x="262890" y="26669"/>
                </a:lnTo>
                <a:lnTo>
                  <a:pt x="8509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72" name="object 2972"/>
          <p:cNvSpPr/>
          <p:nvPr/>
        </p:nvSpPr>
        <p:spPr>
          <a:xfrm>
            <a:off x="5925820" y="3204210"/>
            <a:ext cx="177800" cy="26670"/>
          </a:xfrm>
          <a:custGeom>
            <a:avLst/>
            <a:gdLst/>
            <a:ahLst/>
            <a:cxnLst/>
            <a:rect l="l" t="t" r="r" b="b"/>
            <a:pathLst>
              <a:path w="177800" h="26669">
                <a:moveTo>
                  <a:pt x="118109" y="0"/>
                </a:moveTo>
                <a:lnTo>
                  <a:pt x="0" y="0"/>
                </a:lnTo>
                <a:lnTo>
                  <a:pt x="177800" y="26669"/>
                </a:lnTo>
                <a:lnTo>
                  <a:pt x="177800" y="8889"/>
                </a:lnTo>
                <a:lnTo>
                  <a:pt x="118109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73" name="object 2973"/>
          <p:cNvSpPr/>
          <p:nvPr/>
        </p:nvSpPr>
        <p:spPr>
          <a:xfrm>
            <a:off x="6043929" y="3204210"/>
            <a:ext cx="59690" cy="8890"/>
          </a:xfrm>
          <a:custGeom>
            <a:avLst/>
            <a:gdLst/>
            <a:ahLst/>
            <a:cxnLst/>
            <a:rect l="l" t="t" r="r" b="b"/>
            <a:pathLst>
              <a:path w="59689" h="8889">
                <a:moveTo>
                  <a:pt x="59690" y="0"/>
                </a:moveTo>
                <a:lnTo>
                  <a:pt x="0" y="0"/>
                </a:lnTo>
                <a:lnTo>
                  <a:pt x="59690" y="8889"/>
                </a:lnTo>
                <a:lnTo>
                  <a:pt x="59690" y="0"/>
                </a:lnTo>
                <a:close/>
              </a:path>
            </a:pathLst>
          </a:custGeom>
          <a:solidFill>
            <a:srgbClr val="FFFFD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74" name="object 2974"/>
          <p:cNvSpPr/>
          <p:nvPr/>
        </p:nvSpPr>
        <p:spPr>
          <a:xfrm>
            <a:off x="6085840" y="3298190"/>
            <a:ext cx="17780" cy="7620"/>
          </a:xfrm>
          <a:custGeom>
            <a:avLst/>
            <a:gdLst/>
            <a:ahLst/>
            <a:cxnLst/>
            <a:rect l="l" t="t" r="r" b="b"/>
            <a:pathLst>
              <a:path w="17779" h="7620">
                <a:moveTo>
                  <a:pt x="0" y="0"/>
                </a:moveTo>
                <a:lnTo>
                  <a:pt x="3810" y="7620"/>
                </a:lnTo>
                <a:lnTo>
                  <a:pt x="17780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75" name="object 2975"/>
          <p:cNvSpPr/>
          <p:nvPr/>
        </p:nvSpPr>
        <p:spPr>
          <a:xfrm>
            <a:off x="6010909" y="3270250"/>
            <a:ext cx="78740" cy="35560"/>
          </a:xfrm>
          <a:custGeom>
            <a:avLst/>
            <a:gdLst/>
            <a:ahLst/>
            <a:cxnLst/>
            <a:rect l="l" t="t" r="r" b="b"/>
            <a:pathLst>
              <a:path w="78739" h="35560">
                <a:moveTo>
                  <a:pt x="0" y="0"/>
                </a:moveTo>
                <a:lnTo>
                  <a:pt x="21589" y="35560"/>
                </a:lnTo>
                <a:lnTo>
                  <a:pt x="78739" y="35560"/>
                </a:lnTo>
                <a:lnTo>
                  <a:pt x="74929" y="27939"/>
                </a:lnTo>
                <a:lnTo>
                  <a:pt x="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76" name="object 2976"/>
          <p:cNvSpPr/>
          <p:nvPr/>
        </p:nvSpPr>
        <p:spPr>
          <a:xfrm>
            <a:off x="5935979" y="3241040"/>
            <a:ext cx="96520" cy="64769"/>
          </a:xfrm>
          <a:custGeom>
            <a:avLst/>
            <a:gdLst/>
            <a:ahLst/>
            <a:cxnLst/>
            <a:rect l="l" t="t" r="r" b="b"/>
            <a:pathLst>
              <a:path w="96520" h="64770">
                <a:moveTo>
                  <a:pt x="0" y="0"/>
                </a:moveTo>
                <a:lnTo>
                  <a:pt x="39370" y="64770"/>
                </a:lnTo>
                <a:lnTo>
                  <a:pt x="96520" y="64770"/>
                </a:lnTo>
                <a:lnTo>
                  <a:pt x="74930" y="29210"/>
                </a:lnTo>
                <a:lnTo>
                  <a:pt x="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77" name="object 2977"/>
          <p:cNvSpPr/>
          <p:nvPr/>
        </p:nvSpPr>
        <p:spPr>
          <a:xfrm>
            <a:off x="5861050" y="3211829"/>
            <a:ext cx="114300" cy="93980"/>
          </a:xfrm>
          <a:custGeom>
            <a:avLst/>
            <a:gdLst/>
            <a:ahLst/>
            <a:cxnLst/>
            <a:rect l="l" t="t" r="r" b="b"/>
            <a:pathLst>
              <a:path w="114300" h="93979">
                <a:moveTo>
                  <a:pt x="0" y="0"/>
                </a:moveTo>
                <a:lnTo>
                  <a:pt x="57150" y="93980"/>
                </a:lnTo>
                <a:lnTo>
                  <a:pt x="114300" y="93980"/>
                </a:lnTo>
                <a:lnTo>
                  <a:pt x="74929" y="29210"/>
                </a:lnTo>
                <a:lnTo>
                  <a:pt x="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78" name="object 2978"/>
          <p:cNvSpPr/>
          <p:nvPr/>
        </p:nvSpPr>
        <p:spPr>
          <a:xfrm>
            <a:off x="5840729" y="3204210"/>
            <a:ext cx="77470" cy="101600"/>
          </a:xfrm>
          <a:custGeom>
            <a:avLst/>
            <a:gdLst/>
            <a:ahLst/>
            <a:cxnLst/>
            <a:rect l="l" t="t" r="r" b="b"/>
            <a:pathLst>
              <a:path w="77470" h="101600">
                <a:moveTo>
                  <a:pt x="0" y="0"/>
                </a:moveTo>
                <a:lnTo>
                  <a:pt x="0" y="67310"/>
                </a:lnTo>
                <a:lnTo>
                  <a:pt x="20320" y="101600"/>
                </a:lnTo>
                <a:lnTo>
                  <a:pt x="77470" y="101600"/>
                </a:lnTo>
                <a:lnTo>
                  <a:pt x="20320" y="7619"/>
                </a:lnTo>
                <a:lnTo>
                  <a:pt x="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79" name="object 2979"/>
          <p:cNvSpPr/>
          <p:nvPr/>
        </p:nvSpPr>
        <p:spPr>
          <a:xfrm>
            <a:off x="5840729" y="3271520"/>
            <a:ext cx="20320" cy="34290"/>
          </a:xfrm>
          <a:custGeom>
            <a:avLst/>
            <a:gdLst/>
            <a:ahLst/>
            <a:cxnLst/>
            <a:rect l="l" t="t" r="r" b="b"/>
            <a:pathLst>
              <a:path w="20320" h="34289">
                <a:moveTo>
                  <a:pt x="0" y="0"/>
                </a:moveTo>
                <a:lnTo>
                  <a:pt x="0" y="34289"/>
                </a:lnTo>
                <a:lnTo>
                  <a:pt x="20320" y="34289"/>
                </a:lnTo>
                <a:lnTo>
                  <a:pt x="0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80" name="object 2980"/>
          <p:cNvSpPr/>
          <p:nvPr/>
        </p:nvSpPr>
        <p:spPr>
          <a:xfrm>
            <a:off x="6338571" y="3204210"/>
            <a:ext cx="29209" cy="16510"/>
          </a:xfrm>
          <a:custGeom>
            <a:avLst/>
            <a:gdLst/>
            <a:ahLst/>
            <a:cxnLst/>
            <a:rect l="l" t="t" r="r" b="b"/>
            <a:pathLst>
              <a:path w="29210" h="16510">
                <a:moveTo>
                  <a:pt x="29209" y="0"/>
                </a:moveTo>
                <a:lnTo>
                  <a:pt x="0" y="0"/>
                </a:lnTo>
                <a:lnTo>
                  <a:pt x="29209" y="16510"/>
                </a:lnTo>
                <a:lnTo>
                  <a:pt x="29209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81" name="object 2981"/>
          <p:cNvSpPr/>
          <p:nvPr/>
        </p:nvSpPr>
        <p:spPr>
          <a:xfrm>
            <a:off x="6286500" y="3204210"/>
            <a:ext cx="81280" cy="44450"/>
          </a:xfrm>
          <a:custGeom>
            <a:avLst/>
            <a:gdLst/>
            <a:ahLst/>
            <a:cxnLst/>
            <a:rect l="l" t="t" r="r" b="b"/>
            <a:pathLst>
              <a:path w="81279" h="44450">
                <a:moveTo>
                  <a:pt x="52070" y="0"/>
                </a:moveTo>
                <a:lnTo>
                  <a:pt x="0" y="0"/>
                </a:lnTo>
                <a:lnTo>
                  <a:pt x="81279" y="44450"/>
                </a:lnTo>
                <a:lnTo>
                  <a:pt x="81279" y="16510"/>
                </a:lnTo>
                <a:lnTo>
                  <a:pt x="5207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82" name="object 2982"/>
          <p:cNvSpPr/>
          <p:nvPr/>
        </p:nvSpPr>
        <p:spPr>
          <a:xfrm>
            <a:off x="6234429" y="3204210"/>
            <a:ext cx="133350" cy="72390"/>
          </a:xfrm>
          <a:custGeom>
            <a:avLst/>
            <a:gdLst/>
            <a:ahLst/>
            <a:cxnLst/>
            <a:rect l="l" t="t" r="r" b="b"/>
            <a:pathLst>
              <a:path w="133350" h="72389">
                <a:moveTo>
                  <a:pt x="52070" y="0"/>
                </a:moveTo>
                <a:lnTo>
                  <a:pt x="0" y="0"/>
                </a:lnTo>
                <a:lnTo>
                  <a:pt x="133350" y="72389"/>
                </a:lnTo>
                <a:lnTo>
                  <a:pt x="133350" y="44450"/>
                </a:lnTo>
                <a:lnTo>
                  <a:pt x="5207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83" name="object 2983"/>
          <p:cNvSpPr/>
          <p:nvPr/>
        </p:nvSpPr>
        <p:spPr>
          <a:xfrm>
            <a:off x="6182359" y="3204210"/>
            <a:ext cx="185420" cy="101600"/>
          </a:xfrm>
          <a:custGeom>
            <a:avLst/>
            <a:gdLst/>
            <a:ahLst/>
            <a:cxnLst/>
            <a:rect l="l" t="t" r="r" b="b"/>
            <a:pathLst>
              <a:path w="185420" h="101600">
                <a:moveTo>
                  <a:pt x="52069" y="0"/>
                </a:moveTo>
                <a:lnTo>
                  <a:pt x="0" y="0"/>
                </a:lnTo>
                <a:lnTo>
                  <a:pt x="185419" y="101600"/>
                </a:lnTo>
                <a:lnTo>
                  <a:pt x="185419" y="72389"/>
                </a:lnTo>
                <a:lnTo>
                  <a:pt x="52069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84" name="object 2984"/>
          <p:cNvSpPr/>
          <p:nvPr/>
        </p:nvSpPr>
        <p:spPr>
          <a:xfrm>
            <a:off x="6130290" y="3204210"/>
            <a:ext cx="237490" cy="101600"/>
          </a:xfrm>
          <a:custGeom>
            <a:avLst/>
            <a:gdLst/>
            <a:ahLst/>
            <a:cxnLst/>
            <a:rect l="l" t="t" r="r" b="b"/>
            <a:pathLst>
              <a:path w="237489" h="101600">
                <a:moveTo>
                  <a:pt x="52070" y="0"/>
                </a:moveTo>
                <a:lnTo>
                  <a:pt x="0" y="0"/>
                </a:lnTo>
                <a:lnTo>
                  <a:pt x="62230" y="34289"/>
                </a:lnTo>
                <a:lnTo>
                  <a:pt x="237489" y="101600"/>
                </a:lnTo>
                <a:lnTo>
                  <a:pt x="52070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85" name="object 2985"/>
          <p:cNvSpPr/>
          <p:nvPr/>
        </p:nvSpPr>
        <p:spPr>
          <a:xfrm>
            <a:off x="6103620" y="3204210"/>
            <a:ext cx="88900" cy="34290"/>
          </a:xfrm>
          <a:custGeom>
            <a:avLst/>
            <a:gdLst/>
            <a:ahLst/>
            <a:cxnLst/>
            <a:rect l="l" t="t" r="r" b="b"/>
            <a:pathLst>
              <a:path w="88900" h="34289">
                <a:moveTo>
                  <a:pt x="26669" y="0"/>
                </a:moveTo>
                <a:lnTo>
                  <a:pt x="0" y="0"/>
                </a:lnTo>
                <a:lnTo>
                  <a:pt x="88900" y="34289"/>
                </a:lnTo>
                <a:lnTo>
                  <a:pt x="26669" y="0"/>
                </a:lnTo>
                <a:close/>
              </a:path>
            </a:pathLst>
          </a:custGeom>
          <a:solidFill>
            <a:srgbClr val="FFFFD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86" name="object 2986"/>
          <p:cNvSpPr/>
          <p:nvPr/>
        </p:nvSpPr>
        <p:spPr>
          <a:xfrm>
            <a:off x="6103620" y="3300729"/>
            <a:ext cx="15240" cy="5080"/>
          </a:xfrm>
          <a:custGeom>
            <a:avLst/>
            <a:gdLst/>
            <a:ahLst/>
            <a:cxnLst/>
            <a:rect l="l" t="t" r="r" b="b"/>
            <a:pathLst>
              <a:path w="15239" h="5079">
                <a:moveTo>
                  <a:pt x="0" y="0"/>
                </a:moveTo>
                <a:lnTo>
                  <a:pt x="0" y="5080"/>
                </a:lnTo>
                <a:lnTo>
                  <a:pt x="15239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87" name="object 2987"/>
          <p:cNvSpPr/>
          <p:nvPr/>
        </p:nvSpPr>
        <p:spPr>
          <a:xfrm>
            <a:off x="6103620" y="3284220"/>
            <a:ext cx="77470" cy="21590"/>
          </a:xfrm>
          <a:custGeom>
            <a:avLst/>
            <a:gdLst/>
            <a:ahLst/>
            <a:cxnLst/>
            <a:rect l="l" t="t" r="r" b="b"/>
            <a:pathLst>
              <a:path w="77470" h="21589">
                <a:moveTo>
                  <a:pt x="0" y="0"/>
                </a:moveTo>
                <a:lnTo>
                  <a:pt x="0" y="16509"/>
                </a:lnTo>
                <a:lnTo>
                  <a:pt x="15239" y="21589"/>
                </a:lnTo>
                <a:lnTo>
                  <a:pt x="77469" y="21589"/>
                </a:lnTo>
                <a:lnTo>
                  <a:pt x="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88" name="object 2988"/>
          <p:cNvSpPr/>
          <p:nvPr/>
        </p:nvSpPr>
        <p:spPr>
          <a:xfrm>
            <a:off x="6103620" y="3266440"/>
            <a:ext cx="139700" cy="39370"/>
          </a:xfrm>
          <a:custGeom>
            <a:avLst/>
            <a:gdLst/>
            <a:ahLst/>
            <a:cxnLst/>
            <a:rect l="l" t="t" r="r" b="b"/>
            <a:pathLst>
              <a:path w="139700" h="39370">
                <a:moveTo>
                  <a:pt x="0" y="0"/>
                </a:moveTo>
                <a:lnTo>
                  <a:pt x="0" y="17780"/>
                </a:lnTo>
                <a:lnTo>
                  <a:pt x="77469" y="39370"/>
                </a:lnTo>
                <a:lnTo>
                  <a:pt x="139700" y="39370"/>
                </a:lnTo>
                <a:lnTo>
                  <a:pt x="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89" name="object 2989"/>
          <p:cNvSpPr/>
          <p:nvPr/>
        </p:nvSpPr>
        <p:spPr>
          <a:xfrm>
            <a:off x="6103620" y="3248660"/>
            <a:ext cx="201930" cy="57150"/>
          </a:xfrm>
          <a:custGeom>
            <a:avLst/>
            <a:gdLst/>
            <a:ahLst/>
            <a:cxnLst/>
            <a:rect l="l" t="t" r="r" b="b"/>
            <a:pathLst>
              <a:path w="201929" h="57150">
                <a:moveTo>
                  <a:pt x="0" y="0"/>
                </a:moveTo>
                <a:lnTo>
                  <a:pt x="0" y="17779"/>
                </a:lnTo>
                <a:lnTo>
                  <a:pt x="139700" y="57150"/>
                </a:lnTo>
                <a:lnTo>
                  <a:pt x="201929" y="57150"/>
                </a:lnTo>
                <a:lnTo>
                  <a:pt x="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90" name="object 2990"/>
          <p:cNvSpPr/>
          <p:nvPr/>
        </p:nvSpPr>
        <p:spPr>
          <a:xfrm>
            <a:off x="6103620" y="3230879"/>
            <a:ext cx="264160" cy="74930"/>
          </a:xfrm>
          <a:custGeom>
            <a:avLst/>
            <a:gdLst/>
            <a:ahLst/>
            <a:cxnLst/>
            <a:rect l="l" t="t" r="r" b="b"/>
            <a:pathLst>
              <a:path w="264160" h="74929">
                <a:moveTo>
                  <a:pt x="0" y="0"/>
                </a:moveTo>
                <a:lnTo>
                  <a:pt x="0" y="17780"/>
                </a:lnTo>
                <a:lnTo>
                  <a:pt x="201929" y="74930"/>
                </a:lnTo>
                <a:lnTo>
                  <a:pt x="264159" y="74930"/>
                </a:lnTo>
                <a:lnTo>
                  <a:pt x="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91" name="object 2991"/>
          <p:cNvSpPr/>
          <p:nvPr/>
        </p:nvSpPr>
        <p:spPr>
          <a:xfrm>
            <a:off x="6103620" y="3213100"/>
            <a:ext cx="264160" cy="92710"/>
          </a:xfrm>
          <a:custGeom>
            <a:avLst/>
            <a:gdLst/>
            <a:ahLst/>
            <a:cxnLst/>
            <a:rect l="l" t="t" r="r" b="b"/>
            <a:pathLst>
              <a:path w="264160" h="92710">
                <a:moveTo>
                  <a:pt x="0" y="0"/>
                </a:moveTo>
                <a:lnTo>
                  <a:pt x="0" y="17779"/>
                </a:lnTo>
                <a:lnTo>
                  <a:pt x="264159" y="92710"/>
                </a:lnTo>
                <a:lnTo>
                  <a:pt x="88900" y="25400"/>
                </a:lnTo>
                <a:lnTo>
                  <a:pt x="0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92" name="object 2992"/>
          <p:cNvSpPr/>
          <p:nvPr/>
        </p:nvSpPr>
        <p:spPr>
          <a:xfrm>
            <a:off x="6103620" y="3204210"/>
            <a:ext cx="88900" cy="34290"/>
          </a:xfrm>
          <a:custGeom>
            <a:avLst/>
            <a:gdLst/>
            <a:ahLst/>
            <a:cxnLst/>
            <a:rect l="l" t="t" r="r" b="b"/>
            <a:pathLst>
              <a:path w="88900" h="34289">
                <a:moveTo>
                  <a:pt x="0" y="0"/>
                </a:moveTo>
                <a:lnTo>
                  <a:pt x="0" y="8889"/>
                </a:lnTo>
                <a:lnTo>
                  <a:pt x="88900" y="34289"/>
                </a:lnTo>
                <a:lnTo>
                  <a:pt x="0" y="0"/>
                </a:lnTo>
                <a:close/>
              </a:path>
            </a:pathLst>
          </a:custGeom>
          <a:solidFill>
            <a:srgbClr val="FFFFD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93" name="object 2993"/>
          <p:cNvSpPr/>
          <p:nvPr/>
        </p:nvSpPr>
        <p:spPr>
          <a:xfrm>
            <a:off x="6367779" y="3204210"/>
            <a:ext cx="264160" cy="19050"/>
          </a:xfrm>
          <a:custGeom>
            <a:avLst/>
            <a:gdLst/>
            <a:ahLst/>
            <a:cxnLst/>
            <a:rect l="l" t="t" r="r" b="b"/>
            <a:pathLst>
              <a:path w="264160" h="19050">
                <a:moveTo>
                  <a:pt x="0" y="19050"/>
                </a:moveTo>
                <a:lnTo>
                  <a:pt x="264160" y="19050"/>
                </a:lnTo>
                <a:lnTo>
                  <a:pt x="264160" y="0"/>
                </a:lnTo>
                <a:lnTo>
                  <a:pt x="0" y="0"/>
                </a:lnTo>
                <a:lnTo>
                  <a:pt x="0" y="1905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94" name="object 2994"/>
          <p:cNvSpPr/>
          <p:nvPr/>
        </p:nvSpPr>
        <p:spPr>
          <a:xfrm>
            <a:off x="6367779" y="3204210"/>
            <a:ext cx="264160" cy="101600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95" name="object 2995"/>
          <p:cNvSpPr/>
          <p:nvPr/>
        </p:nvSpPr>
        <p:spPr>
          <a:xfrm>
            <a:off x="6367779" y="3276601"/>
            <a:ext cx="264160" cy="29209"/>
          </a:xfrm>
          <a:custGeom>
            <a:avLst/>
            <a:gdLst/>
            <a:ahLst/>
            <a:cxnLst/>
            <a:rect l="l" t="t" r="r" b="b"/>
            <a:pathLst>
              <a:path w="264160" h="29210">
                <a:moveTo>
                  <a:pt x="0" y="0"/>
                </a:moveTo>
                <a:lnTo>
                  <a:pt x="0" y="29210"/>
                </a:lnTo>
                <a:lnTo>
                  <a:pt x="264160" y="29210"/>
                </a:lnTo>
                <a:lnTo>
                  <a:pt x="228600" y="15239"/>
                </a:lnTo>
                <a:lnTo>
                  <a:pt x="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96" name="object 2996"/>
          <p:cNvSpPr/>
          <p:nvPr/>
        </p:nvSpPr>
        <p:spPr>
          <a:xfrm>
            <a:off x="6367779" y="3305809"/>
            <a:ext cx="1270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0" y="0"/>
                </a:moveTo>
                <a:lnTo>
                  <a:pt x="127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97" name="object 2997"/>
          <p:cNvSpPr/>
          <p:nvPr/>
        </p:nvSpPr>
        <p:spPr>
          <a:xfrm>
            <a:off x="6824979" y="3204210"/>
            <a:ext cx="69850" cy="73660"/>
          </a:xfrm>
          <a:custGeom>
            <a:avLst/>
            <a:gdLst/>
            <a:ahLst/>
            <a:cxnLst/>
            <a:rect l="l" t="t" r="r" b="b"/>
            <a:pathLst>
              <a:path w="69850" h="73660">
                <a:moveTo>
                  <a:pt x="69850" y="0"/>
                </a:moveTo>
                <a:lnTo>
                  <a:pt x="0" y="0"/>
                </a:lnTo>
                <a:lnTo>
                  <a:pt x="69850" y="73660"/>
                </a:lnTo>
                <a:lnTo>
                  <a:pt x="6985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98" name="object 2998"/>
          <p:cNvSpPr/>
          <p:nvPr/>
        </p:nvSpPr>
        <p:spPr>
          <a:xfrm>
            <a:off x="6753859" y="3204210"/>
            <a:ext cx="140970" cy="101600"/>
          </a:xfrm>
          <a:custGeom>
            <a:avLst/>
            <a:gdLst/>
            <a:ahLst/>
            <a:cxnLst/>
            <a:rect l="l" t="t" r="r" b="b"/>
            <a:pathLst>
              <a:path w="140970" h="101600">
                <a:moveTo>
                  <a:pt x="71119" y="0"/>
                </a:moveTo>
                <a:lnTo>
                  <a:pt x="0" y="0"/>
                </a:lnTo>
                <a:lnTo>
                  <a:pt x="72389" y="74929"/>
                </a:lnTo>
                <a:lnTo>
                  <a:pt x="140969" y="101600"/>
                </a:lnTo>
                <a:lnTo>
                  <a:pt x="140969" y="73660"/>
                </a:lnTo>
                <a:lnTo>
                  <a:pt x="7111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99" name="object 2999"/>
          <p:cNvSpPr/>
          <p:nvPr/>
        </p:nvSpPr>
        <p:spPr>
          <a:xfrm>
            <a:off x="6684009" y="3204210"/>
            <a:ext cx="142240" cy="74930"/>
          </a:xfrm>
          <a:custGeom>
            <a:avLst/>
            <a:gdLst/>
            <a:ahLst/>
            <a:cxnLst/>
            <a:rect l="l" t="t" r="r" b="b"/>
            <a:pathLst>
              <a:path w="142239" h="74929">
                <a:moveTo>
                  <a:pt x="69850" y="0"/>
                </a:moveTo>
                <a:lnTo>
                  <a:pt x="0" y="0"/>
                </a:lnTo>
                <a:lnTo>
                  <a:pt x="30479" y="33019"/>
                </a:lnTo>
                <a:lnTo>
                  <a:pt x="142239" y="74929"/>
                </a:lnTo>
                <a:lnTo>
                  <a:pt x="6985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00" name="object 3000"/>
          <p:cNvSpPr/>
          <p:nvPr/>
        </p:nvSpPr>
        <p:spPr>
          <a:xfrm>
            <a:off x="6631940" y="3204210"/>
            <a:ext cx="82550" cy="33020"/>
          </a:xfrm>
          <a:custGeom>
            <a:avLst/>
            <a:gdLst/>
            <a:ahLst/>
            <a:cxnLst/>
            <a:rect l="l" t="t" r="r" b="b"/>
            <a:pathLst>
              <a:path w="82550" h="33019">
                <a:moveTo>
                  <a:pt x="52070" y="0"/>
                </a:moveTo>
                <a:lnTo>
                  <a:pt x="0" y="0"/>
                </a:lnTo>
                <a:lnTo>
                  <a:pt x="82550" y="33019"/>
                </a:lnTo>
                <a:lnTo>
                  <a:pt x="5207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01" name="object 3001"/>
          <p:cNvSpPr/>
          <p:nvPr/>
        </p:nvSpPr>
        <p:spPr>
          <a:xfrm>
            <a:off x="6826250" y="3279140"/>
            <a:ext cx="68580" cy="26670"/>
          </a:xfrm>
          <a:custGeom>
            <a:avLst/>
            <a:gdLst/>
            <a:ahLst/>
            <a:cxnLst/>
            <a:rect l="l" t="t" r="r" b="b"/>
            <a:pathLst>
              <a:path w="68579" h="26670">
                <a:moveTo>
                  <a:pt x="0" y="0"/>
                </a:moveTo>
                <a:lnTo>
                  <a:pt x="35560" y="26670"/>
                </a:lnTo>
                <a:lnTo>
                  <a:pt x="68579" y="26670"/>
                </a:lnTo>
                <a:lnTo>
                  <a:pt x="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02" name="object 3002"/>
          <p:cNvSpPr/>
          <p:nvPr/>
        </p:nvSpPr>
        <p:spPr>
          <a:xfrm>
            <a:off x="6714490" y="3237229"/>
            <a:ext cx="147320" cy="68580"/>
          </a:xfrm>
          <a:custGeom>
            <a:avLst/>
            <a:gdLst/>
            <a:ahLst/>
            <a:cxnLst/>
            <a:rect l="l" t="t" r="r" b="b"/>
            <a:pathLst>
              <a:path w="147320" h="68579">
                <a:moveTo>
                  <a:pt x="0" y="0"/>
                </a:moveTo>
                <a:lnTo>
                  <a:pt x="95250" y="68580"/>
                </a:lnTo>
                <a:lnTo>
                  <a:pt x="147320" y="68580"/>
                </a:lnTo>
                <a:lnTo>
                  <a:pt x="111760" y="41910"/>
                </a:lnTo>
                <a:lnTo>
                  <a:pt x="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03" name="object 3003"/>
          <p:cNvSpPr/>
          <p:nvPr/>
        </p:nvSpPr>
        <p:spPr>
          <a:xfrm>
            <a:off x="6631940" y="3204210"/>
            <a:ext cx="177800" cy="101600"/>
          </a:xfrm>
          <a:custGeom>
            <a:avLst/>
            <a:gdLst/>
            <a:ahLst/>
            <a:cxnLst/>
            <a:rect l="l" t="t" r="r" b="b"/>
            <a:pathLst>
              <a:path w="177800" h="101600">
                <a:moveTo>
                  <a:pt x="0" y="0"/>
                </a:moveTo>
                <a:lnTo>
                  <a:pt x="0" y="10160"/>
                </a:lnTo>
                <a:lnTo>
                  <a:pt x="124460" y="101600"/>
                </a:lnTo>
                <a:lnTo>
                  <a:pt x="177800" y="101600"/>
                </a:lnTo>
                <a:lnTo>
                  <a:pt x="82550" y="33019"/>
                </a:lnTo>
                <a:lnTo>
                  <a:pt x="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04" name="object 3004"/>
          <p:cNvSpPr/>
          <p:nvPr/>
        </p:nvSpPr>
        <p:spPr>
          <a:xfrm>
            <a:off x="6631940" y="3214370"/>
            <a:ext cx="124460" cy="91440"/>
          </a:xfrm>
          <a:custGeom>
            <a:avLst/>
            <a:gdLst/>
            <a:ahLst/>
            <a:cxnLst/>
            <a:rect l="l" t="t" r="r" b="b"/>
            <a:pathLst>
              <a:path w="124460" h="91439">
                <a:moveTo>
                  <a:pt x="0" y="0"/>
                </a:moveTo>
                <a:lnTo>
                  <a:pt x="0" y="38100"/>
                </a:lnTo>
                <a:lnTo>
                  <a:pt x="72389" y="91439"/>
                </a:lnTo>
                <a:lnTo>
                  <a:pt x="124460" y="91439"/>
                </a:lnTo>
                <a:lnTo>
                  <a:pt x="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05" name="object 3005"/>
          <p:cNvSpPr/>
          <p:nvPr/>
        </p:nvSpPr>
        <p:spPr>
          <a:xfrm>
            <a:off x="6631940" y="3252470"/>
            <a:ext cx="72390" cy="53340"/>
          </a:xfrm>
          <a:custGeom>
            <a:avLst/>
            <a:gdLst/>
            <a:ahLst/>
            <a:cxnLst/>
            <a:rect l="l" t="t" r="r" b="b"/>
            <a:pathLst>
              <a:path w="72389" h="53339">
                <a:moveTo>
                  <a:pt x="0" y="0"/>
                </a:moveTo>
                <a:lnTo>
                  <a:pt x="0" y="38100"/>
                </a:lnTo>
                <a:lnTo>
                  <a:pt x="19050" y="53339"/>
                </a:lnTo>
                <a:lnTo>
                  <a:pt x="72389" y="53339"/>
                </a:lnTo>
                <a:lnTo>
                  <a:pt x="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06" name="object 3006"/>
          <p:cNvSpPr/>
          <p:nvPr/>
        </p:nvSpPr>
        <p:spPr>
          <a:xfrm>
            <a:off x="6631940" y="3290570"/>
            <a:ext cx="19050" cy="15240"/>
          </a:xfrm>
          <a:custGeom>
            <a:avLst/>
            <a:gdLst/>
            <a:ahLst/>
            <a:cxnLst/>
            <a:rect l="l" t="t" r="r" b="b"/>
            <a:pathLst>
              <a:path w="19050" h="15239">
                <a:moveTo>
                  <a:pt x="0" y="0"/>
                </a:moveTo>
                <a:lnTo>
                  <a:pt x="0" y="15239"/>
                </a:lnTo>
                <a:lnTo>
                  <a:pt x="19050" y="15239"/>
                </a:lnTo>
                <a:lnTo>
                  <a:pt x="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07" name="object 3007"/>
          <p:cNvSpPr/>
          <p:nvPr/>
        </p:nvSpPr>
        <p:spPr>
          <a:xfrm>
            <a:off x="6894829" y="3204210"/>
            <a:ext cx="62230" cy="24130"/>
          </a:xfrm>
          <a:custGeom>
            <a:avLst/>
            <a:gdLst/>
            <a:ahLst/>
            <a:cxnLst/>
            <a:rect l="l" t="t" r="r" b="b"/>
            <a:pathLst>
              <a:path w="62229" h="24130">
                <a:moveTo>
                  <a:pt x="27940" y="0"/>
                </a:moveTo>
                <a:lnTo>
                  <a:pt x="0" y="0"/>
                </a:lnTo>
                <a:lnTo>
                  <a:pt x="62230" y="24129"/>
                </a:lnTo>
                <a:lnTo>
                  <a:pt x="2794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08" name="object 3008"/>
          <p:cNvSpPr/>
          <p:nvPr/>
        </p:nvSpPr>
        <p:spPr>
          <a:xfrm>
            <a:off x="6922770" y="3204210"/>
            <a:ext cx="96520" cy="46990"/>
          </a:xfrm>
          <a:custGeom>
            <a:avLst/>
            <a:gdLst/>
            <a:ahLst/>
            <a:cxnLst/>
            <a:rect l="l" t="t" r="r" b="b"/>
            <a:pathLst>
              <a:path w="96520" h="46989">
                <a:moveTo>
                  <a:pt x="26669" y="0"/>
                </a:moveTo>
                <a:lnTo>
                  <a:pt x="0" y="0"/>
                </a:lnTo>
                <a:lnTo>
                  <a:pt x="34289" y="24129"/>
                </a:lnTo>
                <a:lnTo>
                  <a:pt x="96519" y="46989"/>
                </a:lnTo>
                <a:lnTo>
                  <a:pt x="2666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09" name="object 3009"/>
          <p:cNvSpPr/>
          <p:nvPr/>
        </p:nvSpPr>
        <p:spPr>
          <a:xfrm>
            <a:off x="6949440" y="3204210"/>
            <a:ext cx="130810" cy="71120"/>
          </a:xfrm>
          <a:custGeom>
            <a:avLst/>
            <a:gdLst/>
            <a:ahLst/>
            <a:cxnLst/>
            <a:rect l="l" t="t" r="r" b="b"/>
            <a:pathLst>
              <a:path w="130810" h="71120">
                <a:moveTo>
                  <a:pt x="26670" y="0"/>
                </a:moveTo>
                <a:lnTo>
                  <a:pt x="0" y="0"/>
                </a:lnTo>
                <a:lnTo>
                  <a:pt x="69850" y="46989"/>
                </a:lnTo>
                <a:lnTo>
                  <a:pt x="130810" y="71119"/>
                </a:lnTo>
                <a:lnTo>
                  <a:pt x="2667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10" name="object 3010"/>
          <p:cNvSpPr/>
          <p:nvPr/>
        </p:nvSpPr>
        <p:spPr>
          <a:xfrm>
            <a:off x="6976109" y="3204210"/>
            <a:ext cx="166370" cy="95250"/>
          </a:xfrm>
          <a:custGeom>
            <a:avLst/>
            <a:gdLst/>
            <a:ahLst/>
            <a:cxnLst/>
            <a:rect l="l" t="t" r="r" b="b"/>
            <a:pathLst>
              <a:path w="166370" h="95250">
                <a:moveTo>
                  <a:pt x="27939" y="0"/>
                </a:moveTo>
                <a:lnTo>
                  <a:pt x="0" y="0"/>
                </a:lnTo>
                <a:lnTo>
                  <a:pt x="104139" y="71119"/>
                </a:lnTo>
                <a:lnTo>
                  <a:pt x="166369" y="95250"/>
                </a:lnTo>
                <a:lnTo>
                  <a:pt x="27939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11" name="object 3011"/>
          <p:cNvSpPr/>
          <p:nvPr/>
        </p:nvSpPr>
        <p:spPr>
          <a:xfrm>
            <a:off x="7004050" y="3204210"/>
            <a:ext cx="154940" cy="101600"/>
          </a:xfrm>
          <a:custGeom>
            <a:avLst/>
            <a:gdLst/>
            <a:ahLst/>
            <a:cxnLst/>
            <a:rect l="l" t="t" r="r" b="b"/>
            <a:pathLst>
              <a:path w="154939" h="101600">
                <a:moveTo>
                  <a:pt x="26670" y="0"/>
                </a:moveTo>
                <a:lnTo>
                  <a:pt x="0" y="0"/>
                </a:lnTo>
                <a:lnTo>
                  <a:pt x="138429" y="95250"/>
                </a:lnTo>
                <a:lnTo>
                  <a:pt x="154939" y="101600"/>
                </a:lnTo>
                <a:lnTo>
                  <a:pt x="154939" y="87629"/>
                </a:lnTo>
                <a:lnTo>
                  <a:pt x="2667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12" name="object 3012"/>
          <p:cNvSpPr/>
          <p:nvPr/>
        </p:nvSpPr>
        <p:spPr>
          <a:xfrm>
            <a:off x="7030720" y="3204210"/>
            <a:ext cx="128270" cy="87630"/>
          </a:xfrm>
          <a:custGeom>
            <a:avLst/>
            <a:gdLst/>
            <a:ahLst/>
            <a:cxnLst/>
            <a:rect l="l" t="t" r="r" b="b"/>
            <a:pathLst>
              <a:path w="128270" h="87629">
                <a:moveTo>
                  <a:pt x="27939" y="0"/>
                </a:moveTo>
                <a:lnTo>
                  <a:pt x="0" y="0"/>
                </a:lnTo>
                <a:lnTo>
                  <a:pt x="128269" y="87629"/>
                </a:lnTo>
                <a:lnTo>
                  <a:pt x="128269" y="68579"/>
                </a:lnTo>
                <a:lnTo>
                  <a:pt x="27939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13" name="object 3013"/>
          <p:cNvSpPr/>
          <p:nvPr/>
        </p:nvSpPr>
        <p:spPr>
          <a:xfrm>
            <a:off x="7058659" y="3204210"/>
            <a:ext cx="100330" cy="68580"/>
          </a:xfrm>
          <a:custGeom>
            <a:avLst/>
            <a:gdLst/>
            <a:ahLst/>
            <a:cxnLst/>
            <a:rect l="l" t="t" r="r" b="b"/>
            <a:pathLst>
              <a:path w="100329" h="68579">
                <a:moveTo>
                  <a:pt x="27939" y="0"/>
                </a:moveTo>
                <a:lnTo>
                  <a:pt x="0" y="0"/>
                </a:lnTo>
                <a:lnTo>
                  <a:pt x="100329" y="68579"/>
                </a:lnTo>
                <a:lnTo>
                  <a:pt x="100329" y="49529"/>
                </a:lnTo>
                <a:lnTo>
                  <a:pt x="27939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14" name="object 3014"/>
          <p:cNvSpPr/>
          <p:nvPr/>
        </p:nvSpPr>
        <p:spPr>
          <a:xfrm>
            <a:off x="7086600" y="3204210"/>
            <a:ext cx="72390" cy="49530"/>
          </a:xfrm>
          <a:custGeom>
            <a:avLst/>
            <a:gdLst/>
            <a:ahLst/>
            <a:cxnLst/>
            <a:rect l="l" t="t" r="r" b="b"/>
            <a:pathLst>
              <a:path w="72389" h="49529">
                <a:moveTo>
                  <a:pt x="26670" y="0"/>
                </a:moveTo>
                <a:lnTo>
                  <a:pt x="0" y="0"/>
                </a:lnTo>
                <a:lnTo>
                  <a:pt x="72389" y="49529"/>
                </a:lnTo>
                <a:lnTo>
                  <a:pt x="72389" y="31750"/>
                </a:lnTo>
                <a:lnTo>
                  <a:pt x="26670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15" name="object 3015"/>
          <p:cNvSpPr/>
          <p:nvPr/>
        </p:nvSpPr>
        <p:spPr>
          <a:xfrm>
            <a:off x="7113270" y="3204210"/>
            <a:ext cx="45720" cy="31750"/>
          </a:xfrm>
          <a:custGeom>
            <a:avLst/>
            <a:gdLst/>
            <a:ahLst/>
            <a:cxnLst/>
            <a:rect l="l" t="t" r="r" b="b"/>
            <a:pathLst>
              <a:path w="45720" h="31750">
                <a:moveTo>
                  <a:pt x="26669" y="0"/>
                </a:moveTo>
                <a:lnTo>
                  <a:pt x="0" y="0"/>
                </a:lnTo>
                <a:lnTo>
                  <a:pt x="45719" y="31750"/>
                </a:lnTo>
                <a:lnTo>
                  <a:pt x="45719" y="12700"/>
                </a:lnTo>
                <a:lnTo>
                  <a:pt x="26669" y="0"/>
                </a:lnTo>
                <a:close/>
              </a:path>
            </a:pathLst>
          </a:custGeom>
          <a:solidFill>
            <a:srgbClr val="FFFFD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16" name="object 3016"/>
          <p:cNvSpPr/>
          <p:nvPr/>
        </p:nvSpPr>
        <p:spPr>
          <a:xfrm>
            <a:off x="7139940" y="3204210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19050" y="0"/>
                </a:moveTo>
                <a:lnTo>
                  <a:pt x="0" y="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F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17" name="object 3017"/>
          <p:cNvSpPr/>
          <p:nvPr/>
        </p:nvSpPr>
        <p:spPr>
          <a:xfrm>
            <a:off x="6894829" y="3204210"/>
            <a:ext cx="62230" cy="73660"/>
          </a:xfrm>
          <a:custGeom>
            <a:avLst/>
            <a:gdLst/>
            <a:ahLst/>
            <a:cxnLst/>
            <a:rect l="l" t="t" r="r" b="b"/>
            <a:pathLst>
              <a:path w="62229" h="73660">
                <a:moveTo>
                  <a:pt x="0" y="0"/>
                </a:moveTo>
                <a:lnTo>
                  <a:pt x="0" y="73660"/>
                </a:lnTo>
                <a:lnTo>
                  <a:pt x="62230" y="2412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18" name="object 3018"/>
          <p:cNvSpPr/>
          <p:nvPr/>
        </p:nvSpPr>
        <p:spPr>
          <a:xfrm>
            <a:off x="6894829" y="3228339"/>
            <a:ext cx="124460" cy="77470"/>
          </a:xfrm>
          <a:custGeom>
            <a:avLst/>
            <a:gdLst/>
            <a:ahLst/>
            <a:cxnLst/>
            <a:rect l="l" t="t" r="r" b="b"/>
            <a:pathLst>
              <a:path w="124460" h="77470">
                <a:moveTo>
                  <a:pt x="62230" y="0"/>
                </a:moveTo>
                <a:lnTo>
                  <a:pt x="0" y="49530"/>
                </a:lnTo>
                <a:lnTo>
                  <a:pt x="0" y="77470"/>
                </a:lnTo>
                <a:lnTo>
                  <a:pt x="57150" y="77470"/>
                </a:lnTo>
                <a:lnTo>
                  <a:pt x="124460" y="22860"/>
                </a:lnTo>
                <a:lnTo>
                  <a:pt x="6223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19" name="object 3019"/>
          <p:cNvSpPr/>
          <p:nvPr/>
        </p:nvSpPr>
        <p:spPr>
          <a:xfrm>
            <a:off x="6951979" y="3251200"/>
            <a:ext cx="128270" cy="54610"/>
          </a:xfrm>
          <a:custGeom>
            <a:avLst/>
            <a:gdLst/>
            <a:ahLst/>
            <a:cxnLst/>
            <a:rect l="l" t="t" r="r" b="b"/>
            <a:pathLst>
              <a:path w="128270" h="54610">
                <a:moveTo>
                  <a:pt x="67310" y="0"/>
                </a:moveTo>
                <a:lnTo>
                  <a:pt x="0" y="54610"/>
                </a:lnTo>
                <a:lnTo>
                  <a:pt x="91440" y="54610"/>
                </a:lnTo>
                <a:lnTo>
                  <a:pt x="128270" y="24129"/>
                </a:lnTo>
                <a:lnTo>
                  <a:pt x="6731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20" name="object 3020"/>
          <p:cNvSpPr/>
          <p:nvPr/>
        </p:nvSpPr>
        <p:spPr>
          <a:xfrm>
            <a:off x="7043420" y="3275329"/>
            <a:ext cx="99060" cy="30480"/>
          </a:xfrm>
          <a:custGeom>
            <a:avLst/>
            <a:gdLst/>
            <a:ahLst/>
            <a:cxnLst/>
            <a:rect l="l" t="t" r="r" b="b"/>
            <a:pathLst>
              <a:path w="99060" h="30479">
                <a:moveTo>
                  <a:pt x="36829" y="0"/>
                </a:moveTo>
                <a:lnTo>
                  <a:pt x="0" y="30480"/>
                </a:lnTo>
                <a:lnTo>
                  <a:pt x="91439" y="30480"/>
                </a:lnTo>
                <a:lnTo>
                  <a:pt x="99059" y="24130"/>
                </a:lnTo>
                <a:lnTo>
                  <a:pt x="36829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21" name="object 3021"/>
          <p:cNvSpPr/>
          <p:nvPr/>
        </p:nvSpPr>
        <p:spPr>
          <a:xfrm>
            <a:off x="7134859" y="3299459"/>
            <a:ext cx="24130" cy="6350"/>
          </a:xfrm>
          <a:custGeom>
            <a:avLst/>
            <a:gdLst/>
            <a:ahLst/>
            <a:cxnLst/>
            <a:rect l="l" t="t" r="r" b="b"/>
            <a:pathLst>
              <a:path w="24129" h="6350">
                <a:moveTo>
                  <a:pt x="7619" y="0"/>
                </a:moveTo>
                <a:lnTo>
                  <a:pt x="0" y="6350"/>
                </a:lnTo>
                <a:lnTo>
                  <a:pt x="24129" y="6350"/>
                </a:lnTo>
                <a:lnTo>
                  <a:pt x="7619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22" name="object 3022"/>
          <p:cNvSpPr/>
          <p:nvPr/>
        </p:nvSpPr>
        <p:spPr>
          <a:xfrm>
            <a:off x="7416800" y="330200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0" y="1270"/>
                </a:lnTo>
                <a:lnTo>
                  <a:pt x="5079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23" name="object 3023"/>
          <p:cNvSpPr/>
          <p:nvPr/>
        </p:nvSpPr>
        <p:spPr>
          <a:xfrm>
            <a:off x="7383779" y="3280409"/>
            <a:ext cx="38100" cy="22860"/>
          </a:xfrm>
          <a:custGeom>
            <a:avLst/>
            <a:gdLst/>
            <a:ahLst/>
            <a:cxnLst/>
            <a:rect l="l" t="t" r="r" b="b"/>
            <a:pathLst>
              <a:path w="38100" h="22860">
                <a:moveTo>
                  <a:pt x="38100" y="0"/>
                </a:moveTo>
                <a:lnTo>
                  <a:pt x="0" y="10160"/>
                </a:lnTo>
                <a:lnTo>
                  <a:pt x="33020" y="22860"/>
                </a:lnTo>
                <a:lnTo>
                  <a:pt x="38100" y="21589"/>
                </a:lnTo>
                <a:lnTo>
                  <a:pt x="3810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24" name="object 3024"/>
          <p:cNvSpPr/>
          <p:nvPr/>
        </p:nvSpPr>
        <p:spPr>
          <a:xfrm>
            <a:off x="7349490" y="3260090"/>
            <a:ext cx="72390" cy="30480"/>
          </a:xfrm>
          <a:custGeom>
            <a:avLst/>
            <a:gdLst/>
            <a:ahLst/>
            <a:cxnLst/>
            <a:rect l="l" t="t" r="r" b="b"/>
            <a:pathLst>
              <a:path w="72389" h="30479">
                <a:moveTo>
                  <a:pt x="72389" y="0"/>
                </a:moveTo>
                <a:lnTo>
                  <a:pt x="0" y="17780"/>
                </a:lnTo>
                <a:lnTo>
                  <a:pt x="34289" y="30480"/>
                </a:lnTo>
                <a:lnTo>
                  <a:pt x="72389" y="20320"/>
                </a:lnTo>
                <a:lnTo>
                  <a:pt x="72389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25" name="object 3025"/>
          <p:cNvSpPr/>
          <p:nvPr/>
        </p:nvSpPr>
        <p:spPr>
          <a:xfrm>
            <a:off x="7315200" y="3238500"/>
            <a:ext cx="106680" cy="39370"/>
          </a:xfrm>
          <a:custGeom>
            <a:avLst/>
            <a:gdLst/>
            <a:ahLst/>
            <a:cxnLst/>
            <a:rect l="l" t="t" r="r" b="b"/>
            <a:pathLst>
              <a:path w="106679" h="39370">
                <a:moveTo>
                  <a:pt x="106679" y="0"/>
                </a:moveTo>
                <a:lnTo>
                  <a:pt x="0" y="26670"/>
                </a:lnTo>
                <a:lnTo>
                  <a:pt x="34289" y="39370"/>
                </a:lnTo>
                <a:lnTo>
                  <a:pt x="106679" y="21589"/>
                </a:lnTo>
                <a:lnTo>
                  <a:pt x="106679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26" name="object 3026"/>
          <p:cNvSpPr/>
          <p:nvPr/>
        </p:nvSpPr>
        <p:spPr>
          <a:xfrm>
            <a:off x="7282179" y="3216910"/>
            <a:ext cx="139700" cy="48260"/>
          </a:xfrm>
          <a:custGeom>
            <a:avLst/>
            <a:gdLst/>
            <a:ahLst/>
            <a:cxnLst/>
            <a:rect l="l" t="t" r="r" b="b"/>
            <a:pathLst>
              <a:path w="139700" h="48260">
                <a:moveTo>
                  <a:pt x="139700" y="0"/>
                </a:moveTo>
                <a:lnTo>
                  <a:pt x="0" y="34289"/>
                </a:lnTo>
                <a:lnTo>
                  <a:pt x="33020" y="48260"/>
                </a:lnTo>
                <a:lnTo>
                  <a:pt x="139700" y="21589"/>
                </a:lnTo>
                <a:lnTo>
                  <a:pt x="13970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27" name="object 3027"/>
          <p:cNvSpPr/>
          <p:nvPr/>
        </p:nvSpPr>
        <p:spPr>
          <a:xfrm>
            <a:off x="7247890" y="3204210"/>
            <a:ext cx="173990" cy="46990"/>
          </a:xfrm>
          <a:custGeom>
            <a:avLst/>
            <a:gdLst/>
            <a:ahLst/>
            <a:cxnLst/>
            <a:rect l="l" t="t" r="r" b="b"/>
            <a:pathLst>
              <a:path w="173989" h="46989">
                <a:moveTo>
                  <a:pt x="173989" y="0"/>
                </a:moveTo>
                <a:lnTo>
                  <a:pt x="139700" y="0"/>
                </a:lnTo>
                <a:lnTo>
                  <a:pt x="0" y="34289"/>
                </a:lnTo>
                <a:lnTo>
                  <a:pt x="34289" y="46989"/>
                </a:lnTo>
                <a:lnTo>
                  <a:pt x="173989" y="12700"/>
                </a:lnTo>
                <a:lnTo>
                  <a:pt x="173989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28" name="object 3028"/>
          <p:cNvSpPr/>
          <p:nvPr/>
        </p:nvSpPr>
        <p:spPr>
          <a:xfrm>
            <a:off x="7214870" y="3204210"/>
            <a:ext cx="172720" cy="34290"/>
          </a:xfrm>
          <a:custGeom>
            <a:avLst/>
            <a:gdLst/>
            <a:ahLst/>
            <a:cxnLst/>
            <a:rect l="l" t="t" r="r" b="b"/>
            <a:pathLst>
              <a:path w="172720" h="34289">
                <a:moveTo>
                  <a:pt x="172719" y="0"/>
                </a:moveTo>
                <a:lnTo>
                  <a:pt x="86359" y="0"/>
                </a:lnTo>
                <a:lnTo>
                  <a:pt x="0" y="21589"/>
                </a:lnTo>
                <a:lnTo>
                  <a:pt x="33019" y="34289"/>
                </a:lnTo>
                <a:lnTo>
                  <a:pt x="172719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29" name="object 3029"/>
          <p:cNvSpPr/>
          <p:nvPr/>
        </p:nvSpPr>
        <p:spPr>
          <a:xfrm>
            <a:off x="7180579" y="3204210"/>
            <a:ext cx="120650" cy="21590"/>
          </a:xfrm>
          <a:custGeom>
            <a:avLst/>
            <a:gdLst/>
            <a:ahLst/>
            <a:cxnLst/>
            <a:rect l="l" t="t" r="r" b="b"/>
            <a:pathLst>
              <a:path w="120650" h="21589">
                <a:moveTo>
                  <a:pt x="120650" y="0"/>
                </a:moveTo>
                <a:lnTo>
                  <a:pt x="34290" y="0"/>
                </a:lnTo>
                <a:lnTo>
                  <a:pt x="0" y="8889"/>
                </a:lnTo>
                <a:lnTo>
                  <a:pt x="34290" y="21589"/>
                </a:lnTo>
                <a:lnTo>
                  <a:pt x="120650" y="0"/>
                </a:lnTo>
                <a:close/>
              </a:path>
            </a:pathLst>
          </a:custGeom>
          <a:solidFill>
            <a:srgbClr val="FFFFD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30" name="object 3030"/>
          <p:cNvSpPr/>
          <p:nvPr/>
        </p:nvSpPr>
        <p:spPr>
          <a:xfrm>
            <a:off x="7158990" y="3204210"/>
            <a:ext cx="55880" cy="8890"/>
          </a:xfrm>
          <a:custGeom>
            <a:avLst/>
            <a:gdLst/>
            <a:ahLst/>
            <a:cxnLst/>
            <a:rect l="l" t="t" r="r" b="b"/>
            <a:pathLst>
              <a:path w="55879" h="8889">
                <a:moveTo>
                  <a:pt x="55880" y="0"/>
                </a:moveTo>
                <a:lnTo>
                  <a:pt x="0" y="0"/>
                </a:lnTo>
                <a:lnTo>
                  <a:pt x="21589" y="8889"/>
                </a:lnTo>
                <a:lnTo>
                  <a:pt x="55880" y="0"/>
                </a:lnTo>
                <a:close/>
              </a:path>
            </a:pathLst>
          </a:custGeom>
          <a:solidFill>
            <a:srgbClr val="F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31" name="object 3031"/>
          <p:cNvSpPr/>
          <p:nvPr/>
        </p:nvSpPr>
        <p:spPr>
          <a:xfrm>
            <a:off x="7405370" y="3303270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10" h="2539">
                <a:moveTo>
                  <a:pt x="11429" y="0"/>
                </a:moveTo>
                <a:lnTo>
                  <a:pt x="0" y="2539"/>
                </a:lnTo>
                <a:lnTo>
                  <a:pt x="16509" y="2539"/>
                </a:lnTo>
                <a:lnTo>
                  <a:pt x="1142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32" name="object 3032"/>
          <p:cNvSpPr/>
          <p:nvPr/>
        </p:nvSpPr>
        <p:spPr>
          <a:xfrm>
            <a:off x="7296150" y="3290570"/>
            <a:ext cx="120650" cy="15240"/>
          </a:xfrm>
          <a:custGeom>
            <a:avLst/>
            <a:gdLst/>
            <a:ahLst/>
            <a:cxnLst/>
            <a:rect l="l" t="t" r="r" b="b"/>
            <a:pathLst>
              <a:path w="120650" h="15239">
                <a:moveTo>
                  <a:pt x="87629" y="0"/>
                </a:moveTo>
                <a:lnTo>
                  <a:pt x="0" y="15239"/>
                </a:lnTo>
                <a:lnTo>
                  <a:pt x="109220" y="15239"/>
                </a:lnTo>
                <a:lnTo>
                  <a:pt x="120650" y="12700"/>
                </a:lnTo>
                <a:lnTo>
                  <a:pt x="87629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33" name="object 3033"/>
          <p:cNvSpPr/>
          <p:nvPr/>
        </p:nvSpPr>
        <p:spPr>
          <a:xfrm>
            <a:off x="7186929" y="3277870"/>
            <a:ext cx="196850" cy="27940"/>
          </a:xfrm>
          <a:custGeom>
            <a:avLst/>
            <a:gdLst/>
            <a:ahLst/>
            <a:cxnLst/>
            <a:rect l="l" t="t" r="r" b="b"/>
            <a:pathLst>
              <a:path w="196850" h="27939">
                <a:moveTo>
                  <a:pt x="162560" y="0"/>
                </a:moveTo>
                <a:lnTo>
                  <a:pt x="0" y="27939"/>
                </a:lnTo>
                <a:lnTo>
                  <a:pt x="109220" y="27939"/>
                </a:lnTo>
                <a:lnTo>
                  <a:pt x="196850" y="12700"/>
                </a:lnTo>
                <a:lnTo>
                  <a:pt x="16256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34" name="object 3034"/>
          <p:cNvSpPr/>
          <p:nvPr/>
        </p:nvSpPr>
        <p:spPr>
          <a:xfrm>
            <a:off x="7158990" y="3265170"/>
            <a:ext cx="190500" cy="40640"/>
          </a:xfrm>
          <a:custGeom>
            <a:avLst/>
            <a:gdLst/>
            <a:ahLst/>
            <a:cxnLst/>
            <a:rect l="l" t="t" r="r" b="b"/>
            <a:pathLst>
              <a:path w="190500" h="40639">
                <a:moveTo>
                  <a:pt x="156210" y="0"/>
                </a:moveTo>
                <a:lnTo>
                  <a:pt x="0" y="26669"/>
                </a:lnTo>
                <a:lnTo>
                  <a:pt x="0" y="40639"/>
                </a:lnTo>
                <a:lnTo>
                  <a:pt x="27939" y="40639"/>
                </a:lnTo>
                <a:lnTo>
                  <a:pt x="190500" y="12700"/>
                </a:lnTo>
                <a:lnTo>
                  <a:pt x="15621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35" name="object 3035"/>
          <p:cNvSpPr/>
          <p:nvPr/>
        </p:nvSpPr>
        <p:spPr>
          <a:xfrm>
            <a:off x="7158990" y="3251200"/>
            <a:ext cx="156210" cy="40640"/>
          </a:xfrm>
          <a:custGeom>
            <a:avLst/>
            <a:gdLst/>
            <a:ahLst/>
            <a:cxnLst/>
            <a:rect l="l" t="t" r="r" b="b"/>
            <a:pathLst>
              <a:path w="156210" h="40639">
                <a:moveTo>
                  <a:pt x="123189" y="0"/>
                </a:moveTo>
                <a:lnTo>
                  <a:pt x="0" y="21589"/>
                </a:lnTo>
                <a:lnTo>
                  <a:pt x="0" y="40639"/>
                </a:lnTo>
                <a:lnTo>
                  <a:pt x="156210" y="13970"/>
                </a:lnTo>
                <a:lnTo>
                  <a:pt x="123189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36" name="object 3036"/>
          <p:cNvSpPr/>
          <p:nvPr/>
        </p:nvSpPr>
        <p:spPr>
          <a:xfrm>
            <a:off x="7158991" y="3238500"/>
            <a:ext cx="123189" cy="34290"/>
          </a:xfrm>
          <a:custGeom>
            <a:avLst/>
            <a:gdLst/>
            <a:ahLst/>
            <a:cxnLst/>
            <a:rect l="l" t="t" r="r" b="b"/>
            <a:pathLst>
              <a:path w="123189" h="34289">
                <a:moveTo>
                  <a:pt x="88900" y="0"/>
                </a:moveTo>
                <a:lnTo>
                  <a:pt x="0" y="15239"/>
                </a:lnTo>
                <a:lnTo>
                  <a:pt x="0" y="34289"/>
                </a:lnTo>
                <a:lnTo>
                  <a:pt x="123189" y="12700"/>
                </a:lnTo>
                <a:lnTo>
                  <a:pt x="8890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37" name="object 3037"/>
          <p:cNvSpPr/>
          <p:nvPr/>
        </p:nvSpPr>
        <p:spPr>
          <a:xfrm>
            <a:off x="7158990" y="3225800"/>
            <a:ext cx="88900" cy="27940"/>
          </a:xfrm>
          <a:custGeom>
            <a:avLst/>
            <a:gdLst/>
            <a:ahLst/>
            <a:cxnLst/>
            <a:rect l="l" t="t" r="r" b="b"/>
            <a:pathLst>
              <a:path w="88900" h="27939">
                <a:moveTo>
                  <a:pt x="55880" y="0"/>
                </a:moveTo>
                <a:lnTo>
                  <a:pt x="0" y="10160"/>
                </a:lnTo>
                <a:lnTo>
                  <a:pt x="0" y="27939"/>
                </a:lnTo>
                <a:lnTo>
                  <a:pt x="88900" y="12700"/>
                </a:lnTo>
                <a:lnTo>
                  <a:pt x="55880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38" name="object 3038"/>
          <p:cNvSpPr/>
          <p:nvPr/>
        </p:nvSpPr>
        <p:spPr>
          <a:xfrm>
            <a:off x="7158990" y="3213100"/>
            <a:ext cx="55880" cy="22860"/>
          </a:xfrm>
          <a:custGeom>
            <a:avLst/>
            <a:gdLst/>
            <a:ahLst/>
            <a:cxnLst/>
            <a:rect l="l" t="t" r="r" b="b"/>
            <a:pathLst>
              <a:path w="55879" h="22860">
                <a:moveTo>
                  <a:pt x="21589" y="0"/>
                </a:moveTo>
                <a:lnTo>
                  <a:pt x="0" y="3810"/>
                </a:lnTo>
                <a:lnTo>
                  <a:pt x="0" y="22860"/>
                </a:lnTo>
                <a:lnTo>
                  <a:pt x="55880" y="12700"/>
                </a:lnTo>
                <a:lnTo>
                  <a:pt x="21589" y="0"/>
                </a:lnTo>
                <a:close/>
              </a:path>
            </a:pathLst>
          </a:custGeom>
          <a:solidFill>
            <a:srgbClr val="FFFFD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39" name="object 3039"/>
          <p:cNvSpPr/>
          <p:nvPr/>
        </p:nvSpPr>
        <p:spPr>
          <a:xfrm>
            <a:off x="7158990" y="320421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0"/>
                </a:moveTo>
                <a:lnTo>
                  <a:pt x="0" y="12700"/>
                </a:lnTo>
                <a:lnTo>
                  <a:pt x="21589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F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40" name="object 3040"/>
          <p:cNvSpPr/>
          <p:nvPr/>
        </p:nvSpPr>
        <p:spPr>
          <a:xfrm>
            <a:off x="7458710" y="3218179"/>
            <a:ext cx="227329" cy="87630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41" name="object 3041"/>
          <p:cNvSpPr/>
          <p:nvPr/>
        </p:nvSpPr>
        <p:spPr>
          <a:xfrm>
            <a:off x="7421879" y="3204210"/>
            <a:ext cx="264160" cy="60960"/>
          </a:xfrm>
          <a:custGeom>
            <a:avLst/>
            <a:gdLst/>
            <a:ahLst/>
            <a:cxnLst/>
            <a:rect l="l" t="t" r="r" b="b"/>
            <a:pathLst>
              <a:path w="264160" h="60960">
                <a:moveTo>
                  <a:pt x="22860" y="0"/>
                </a:moveTo>
                <a:lnTo>
                  <a:pt x="0" y="0"/>
                </a:lnTo>
                <a:lnTo>
                  <a:pt x="36830" y="13969"/>
                </a:lnTo>
                <a:lnTo>
                  <a:pt x="264160" y="60960"/>
                </a:lnTo>
                <a:lnTo>
                  <a:pt x="264160" y="49529"/>
                </a:lnTo>
                <a:lnTo>
                  <a:pt x="2286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42" name="object 3042"/>
          <p:cNvSpPr/>
          <p:nvPr/>
        </p:nvSpPr>
        <p:spPr>
          <a:xfrm>
            <a:off x="7444740" y="3204210"/>
            <a:ext cx="241300" cy="49530"/>
          </a:xfrm>
          <a:custGeom>
            <a:avLst/>
            <a:gdLst/>
            <a:ahLst/>
            <a:cxnLst/>
            <a:rect l="l" t="t" r="r" b="b"/>
            <a:pathLst>
              <a:path w="241300" h="49529">
                <a:moveTo>
                  <a:pt x="54610" y="0"/>
                </a:moveTo>
                <a:lnTo>
                  <a:pt x="0" y="0"/>
                </a:lnTo>
                <a:lnTo>
                  <a:pt x="241300" y="49529"/>
                </a:lnTo>
                <a:lnTo>
                  <a:pt x="241300" y="38100"/>
                </a:lnTo>
                <a:lnTo>
                  <a:pt x="54610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43" name="object 3043"/>
          <p:cNvSpPr/>
          <p:nvPr/>
        </p:nvSpPr>
        <p:spPr>
          <a:xfrm>
            <a:off x="7499350" y="3204210"/>
            <a:ext cx="186690" cy="38100"/>
          </a:xfrm>
          <a:custGeom>
            <a:avLst/>
            <a:gdLst/>
            <a:ahLst/>
            <a:cxnLst/>
            <a:rect l="l" t="t" r="r" b="b"/>
            <a:pathLst>
              <a:path w="186689" h="38100">
                <a:moveTo>
                  <a:pt x="54610" y="0"/>
                </a:moveTo>
                <a:lnTo>
                  <a:pt x="0" y="0"/>
                </a:lnTo>
                <a:lnTo>
                  <a:pt x="186689" y="38100"/>
                </a:lnTo>
                <a:lnTo>
                  <a:pt x="186689" y="26669"/>
                </a:lnTo>
                <a:lnTo>
                  <a:pt x="54610" y="0"/>
                </a:lnTo>
                <a:close/>
              </a:path>
            </a:pathLst>
          </a:custGeom>
          <a:solidFill>
            <a:srgbClr val="FFFFD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44" name="object 3044"/>
          <p:cNvSpPr/>
          <p:nvPr/>
        </p:nvSpPr>
        <p:spPr>
          <a:xfrm>
            <a:off x="7553959" y="3204210"/>
            <a:ext cx="132080" cy="26670"/>
          </a:xfrm>
          <a:custGeom>
            <a:avLst/>
            <a:gdLst/>
            <a:ahLst/>
            <a:cxnLst/>
            <a:rect l="l" t="t" r="r" b="b"/>
            <a:pathLst>
              <a:path w="132079" h="26669">
                <a:moveTo>
                  <a:pt x="55879" y="0"/>
                </a:moveTo>
                <a:lnTo>
                  <a:pt x="0" y="0"/>
                </a:lnTo>
                <a:lnTo>
                  <a:pt x="132079" y="26669"/>
                </a:lnTo>
                <a:lnTo>
                  <a:pt x="132079" y="15239"/>
                </a:lnTo>
                <a:lnTo>
                  <a:pt x="55879" y="0"/>
                </a:lnTo>
                <a:close/>
              </a:path>
            </a:pathLst>
          </a:custGeom>
          <a:solidFill>
            <a:srgbClr val="F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45" name="object 3045"/>
          <p:cNvSpPr/>
          <p:nvPr/>
        </p:nvSpPr>
        <p:spPr>
          <a:xfrm>
            <a:off x="7609840" y="3204210"/>
            <a:ext cx="76200" cy="15240"/>
          </a:xfrm>
          <a:custGeom>
            <a:avLst/>
            <a:gdLst/>
            <a:ahLst/>
            <a:cxnLst/>
            <a:rect l="l" t="t" r="r" b="b"/>
            <a:pathLst>
              <a:path w="76200" h="15239">
                <a:moveTo>
                  <a:pt x="54610" y="0"/>
                </a:moveTo>
                <a:lnTo>
                  <a:pt x="0" y="0"/>
                </a:lnTo>
                <a:lnTo>
                  <a:pt x="76200" y="15239"/>
                </a:lnTo>
                <a:lnTo>
                  <a:pt x="76200" y="5079"/>
                </a:lnTo>
                <a:lnTo>
                  <a:pt x="54610" y="0"/>
                </a:lnTo>
                <a:close/>
              </a:path>
            </a:pathLst>
          </a:custGeom>
          <a:solidFill>
            <a:srgbClr val="FFFF3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46" name="object 3046"/>
          <p:cNvSpPr/>
          <p:nvPr/>
        </p:nvSpPr>
        <p:spPr>
          <a:xfrm>
            <a:off x="7664450" y="3204210"/>
            <a:ext cx="21590" cy="5080"/>
          </a:xfrm>
          <a:custGeom>
            <a:avLst/>
            <a:gdLst/>
            <a:ahLst/>
            <a:cxnLst/>
            <a:rect l="l" t="t" r="r" b="b"/>
            <a:pathLst>
              <a:path w="21589" h="5080">
                <a:moveTo>
                  <a:pt x="21589" y="0"/>
                </a:moveTo>
                <a:lnTo>
                  <a:pt x="0" y="0"/>
                </a:lnTo>
                <a:lnTo>
                  <a:pt x="21589" y="5079"/>
                </a:lnTo>
                <a:lnTo>
                  <a:pt x="21589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47" name="object 3047"/>
          <p:cNvSpPr/>
          <p:nvPr/>
        </p:nvSpPr>
        <p:spPr>
          <a:xfrm>
            <a:off x="7421879" y="3302000"/>
            <a:ext cx="82550" cy="3810"/>
          </a:xfrm>
          <a:custGeom>
            <a:avLst/>
            <a:gdLst/>
            <a:ahLst/>
            <a:cxnLst/>
            <a:rect l="l" t="t" r="r" b="b"/>
            <a:pathLst>
              <a:path w="82550" h="3810">
                <a:moveTo>
                  <a:pt x="0" y="0"/>
                </a:moveTo>
                <a:lnTo>
                  <a:pt x="0" y="3810"/>
                </a:lnTo>
                <a:lnTo>
                  <a:pt x="8255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48" name="object 3048"/>
          <p:cNvSpPr/>
          <p:nvPr/>
        </p:nvSpPr>
        <p:spPr>
          <a:xfrm>
            <a:off x="7463154" y="3303904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049" y="0"/>
                </a:lnTo>
              </a:path>
            </a:pathLst>
          </a:custGeom>
          <a:ln w="3810">
            <a:solidFill>
              <a:srgbClr val="3F3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49" name="object 3049"/>
          <p:cNvSpPr/>
          <p:nvPr/>
        </p:nvSpPr>
        <p:spPr>
          <a:xfrm>
            <a:off x="7421879" y="3295650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369" y="0"/>
                </a:lnTo>
              </a:path>
            </a:pathLst>
          </a:custGeom>
          <a:ln w="12700">
            <a:solidFill>
              <a:srgbClr val="3F3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50" name="object 3050"/>
          <p:cNvSpPr/>
          <p:nvPr/>
        </p:nvSpPr>
        <p:spPr>
          <a:xfrm>
            <a:off x="7421880" y="3284854"/>
            <a:ext cx="111125" cy="0"/>
          </a:xfrm>
          <a:custGeom>
            <a:avLst/>
            <a:gdLst/>
            <a:ahLst/>
            <a:cxnLst/>
            <a:rect l="l" t="t" r="r" b="b"/>
            <a:pathLst>
              <a:path w="111125">
                <a:moveTo>
                  <a:pt x="0" y="0"/>
                </a:moveTo>
                <a:lnTo>
                  <a:pt x="111124" y="0"/>
                </a:lnTo>
              </a:path>
            </a:pathLst>
          </a:custGeom>
          <a:ln w="8889">
            <a:solidFill>
              <a:srgbClr val="3F3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51" name="object 3051"/>
          <p:cNvSpPr/>
          <p:nvPr/>
        </p:nvSpPr>
        <p:spPr>
          <a:xfrm>
            <a:off x="7421879" y="3260091"/>
            <a:ext cx="222250" cy="29209"/>
          </a:xfrm>
          <a:custGeom>
            <a:avLst/>
            <a:gdLst/>
            <a:ahLst/>
            <a:cxnLst/>
            <a:rect l="l" t="t" r="r" b="b"/>
            <a:pathLst>
              <a:path w="222250" h="29210">
                <a:moveTo>
                  <a:pt x="0" y="0"/>
                </a:moveTo>
                <a:lnTo>
                  <a:pt x="0" y="20320"/>
                </a:lnTo>
                <a:lnTo>
                  <a:pt x="222250" y="29210"/>
                </a:lnTo>
                <a:lnTo>
                  <a:pt x="16002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52" name="object 3052"/>
          <p:cNvSpPr/>
          <p:nvPr/>
        </p:nvSpPr>
        <p:spPr>
          <a:xfrm>
            <a:off x="7421879" y="3238500"/>
            <a:ext cx="160020" cy="26670"/>
          </a:xfrm>
          <a:custGeom>
            <a:avLst/>
            <a:gdLst/>
            <a:ahLst/>
            <a:cxnLst/>
            <a:rect l="l" t="t" r="r" b="b"/>
            <a:pathLst>
              <a:path w="160020" h="26670">
                <a:moveTo>
                  <a:pt x="0" y="0"/>
                </a:moveTo>
                <a:lnTo>
                  <a:pt x="0" y="21589"/>
                </a:lnTo>
                <a:lnTo>
                  <a:pt x="160020" y="26670"/>
                </a:lnTo>
                <a:lnTo>
                  <a:pt x="9906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53" name="object 3053"/>
          <p:cNvSpPr/>
          <p:nvPr/>
        </p:nvSpPr>
        <p:spPr>
          <a:xfrm>
            <a:off x="7421879" y="3216910"/>
            <a:ext cx="99060" cy="25400"/>
          </a:xfrm>
          <a:custGeom>
            <a:avLst/>
            <a:gdLst/>
            <a:ahLst/>
            <a:cxnLst/>
            <a:rect l="l" t="t" r="r" b="b"/>
            <a:pathLst>
              <a:path w="99060" h="25400">
                <a:moveTo>
                  <a:pt x="0" y="0"/>
                </a:moveTo>
                <a:lnTo>
                  <a:pt x="0" y="21589"/>
                </a:lnTo>
                <a:lnTo>
                  <a:pt x="99060" y="25400"/>
                </a:lnTo>
                <a:lnTo>
                  <a:pt x="3683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54" name="object 3054"/>
          <p:cNvSpPr/>
          <p:nvPr/>
        </p:nvSpPr>
        <p:spPr>
          <a:xfrm>
            <a:off x="7421879" y="3204210"/>
            <a:ext cx="36830" cy="13970"/>
          </a:xfrm>
          <a:custGeom>
            <a:avLst/>
            <a:gdLst/>
            <a:ahLst/>
            <a:cxnLst/>
            <a:rect l="l" t="t" r="r" b="b"/>
            <a:pathLst>
              <a:path w="36829" h="13969">
                <a:moveTo>
                  <a:pt x="0" y="0"/>
                </a:moveTo>
                <a:lnTo>
                  <a:pt x="0" y="12700"/>
                </a:lnTo>
                <a:lnTo>
                  <a:pt x="36830" y="13969"/>
                </a:lnTo>
                <a:lnTo>
                  <a:pt x="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55" name="object 3055"/>
          <p:cNvSpPr/>
          <p:nvPr/>
        </p:nvSpPr>
        <p:spPr>
          <a:xfrm>
            <a:off x="7945120" y="330327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0" y="1269"/>
                </a:lnTo>
                <a:lnTo>
                  <a:pt x="5079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56" name="object 3056"/>
          <p:cNvSpPr/>
          <p:nvPr/>
        </p:nvSpPr>
        <p:spPr>
          <a:xfrm>
            <a:off x="7914640" y="3282950"/>
            <a:ext cx="35560" cy="21590"/>
          </a:xfrm>
          <a:custGeom>
            <a:avLst/>
            <a:gdLst/>
            <a:ahLst/>
            <a:cxnLst/>
            <a:rect l="l" t="t" r="r" b="b"/>
            <a:pathLst>
              <a:path w="35560" h="21589">
                <a:moveTo>
                  <a:pt x="35560" y="0"/>
                </a:moveTo>
                <a:lnTo>
                  <a:pt x="0" y="8889"/>
                </a:lnTo>
                <a:lnTo>
                  <a:pt x="30480" y="21589"/>
                </a:lnTo>
                <a:lnTo>
                  <a:pt x="35560" y="20320"/>
                </a:lnTo>
                <a:lnTo>
                  <a:pt x="3556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57" name="object 3057"/>
          <p:cNvSpPr/>
          <p:nvPr/>
        </p:nvSpPr>
        <p:spPr>
          <a:xfrm>
            <a:off x="7884159" y="3261359"/>
            <a:ext cx="66040" cy="30480"/>
          </a:xfrm>
          <a:custGeom>
            <a:avLst/>
            <a:gdLst/>
            <a:ahLst/>
            <a:cxnLst/>
            <a:rect l="l" t="t" r="r" b="b"/>
            <a:pathLst>
              <a:path w="66039" h="30479">
                <a:moveTo>
                  <a:pt x="66039" y="0"/>
                </a:moveTo>
                <a:lnTo>
                  <a:pt x="0" y="19050"/>
                </a:lnTo>
                <a:lnTo>
                  <a:pt x="30479" y="30479"/>
                </a:lnTo>
                <a:lnTo>
                  <a:pt x="66039" y="21589"/>
                </a:lnTo>
                <a:lnTo>
                  <a:pt x="66039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58" name="object 3058"/>
          <p:cNvSpPr/>
          <p:nvPr/>
        </p:nvSpPr>
        <p:spPr>
          <a:xfrm>
            <a:off x="7852409" y="3241039"/>
            <a:ext cx="97790" cy="39370"/>
          </a:xfrm>
          <a:custGeom>
            <a:avLst/>
            <a:gdLst/>
            <a:ahLst/>
            <a:cxnLst/>
            <a:rect l="l" t="t" r="r" b="b"/>
            <a:pathLst>
              <a:path w="97789" h="39370">
                <a:moveTo>
                  <a:pt x="97789" y="0"/>
                </a:moveTo>
                <a:lnTo>
                  <a:pt x="0" y="27939"/>
                </a:lnTo>
                <a:lnTo>
                  <a:pt x="31750" y="39370"/>
                </a:lnTo>
                <a:lnTo>
                  <a:pt x="97789" y="20320"/>
                </a:lnTo>
                <a:lnTo>
                  <a:pt x="97789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59" name="object 3059"/>
          <p:cNvSpPr/>
          <p:nvPr/>
        </p:nvSpPr>
        <p:spPr>
          <a:xfrm>
            <a:off x="7821929" y="3220720"/>
            <a:ext cx="128270" cy="48260"/>
          </a:xfrm>
          <a:custGeom>
            <a:avLst/>
            <a:gdLst/>
            <a:ahLst/>
            <a:cxnLst/>
            <a:rect l="l" t="t" r="r" b="b"/>
            <a:pathLst>
              <a:path w="128270" h="48260">
                <a:moveTo>
                  <a:pt x="128270" y="0"/>
                </a:moveTo>
                <a:lnTo>
                  <a:pt x="0" y="35559"/>
                </a:lnTo>
                <a:lnTo>
                  <a:pt x="30480" y="48259"/>
                </a:lnTo>
                <a:lnTo>
                  <a:pt x="128270" y="20319"/>
                </a:lnTo>
                <a:lnTo>
                  <a:pt x="12827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60" name="object 3060"/>
          <p:cNvSpPr/>
          <p:nvPr/>
        </p:nvSpPr>
        <p:spPr>
          <a:xfrm>
            <a:off x="7790179" y="3204211"/>
            <a:ext cx="160020" cy="52069"/>
          </a:xfrm>
          <a:custGeom>
            <a:avLst/>
            <a:gdLst/>
            <a:ahLst/>
            <a:cxnLst/>
            <a:rect l="l" t="t" r="r" b="b"/>
            <a:pathLst>
              <a:path w="160020" h="52070">
                <a:moveTo>
                  <a:pt x="160020" y="0"/>
                </a:moveTo>
                <a:lnTo>
                  <a:pt x="142240" y="0"/>
                </a:lnTo>
                <a:lnTo>
                  <a:pt x="0" y="40639"/>
                </a:lnTo>
                <a:lnTo>
                  <a:pt x="31750" y="52069"/>
                </a:lnTo>
                <a:lnTo>
                  <a:pt x="160020" y="16510"/>
                </a:lnTo>
                <a:lnTo>
                  <a:pt x="160020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61" name="object 3061"/>
          <p:cNvSpPr/>
          <p:nvPr/>
        </p:nvSpPr>
        <p:spPr>
          <a:xfrm>
            <a:off x="7759700" y="3204210"/>
            <a:ext cx="172720" cy="40640"/>
          </a:xfrm>
          <a:custGeom>
            <a:avLst/>
            <a:gdLst/>
            <a:ahLst/>
            <a:cxnLst/>
            <a:rect l="l" t="t" r="r" b="b"/>
            <a:pathLst>
              <a:path w="172720" h="40639">
                <a:moveTo>
                  <a:pt x="172720" y="0"/>
                </a:moveTo>
                <a:lnTo>
                  <a:pt x="100329" y="0"/>
                </a:lnTo>
                <a:lnTo>
                  <a:pt x="0" y="27939"/>
                </a:lnTo>
                <a:lnTo>
                  <a:pt x="30479" y="40639"/>
                </a:lnTo>
                <a:lnTo>
                  <a:pt x="172720" y="0"/>
                </a:lnTo>
                <a:close/>
              </a:path>
            </a:pathLst>
          </a:custGeom>
          <a:solidFill>
            <a:srgbClr val="FFFFD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62" name="object 3062"/>
          <p:cNvSpPr/>
          <p:nvPr/>
        </p:nvSpPr>
        <p:spPr>
          <a:xfrm>
            <a:off x="7729220" y="3204210"/>
            <a:ext cx="130810" cy="27940"/>
          </a:xfrm>
          <a:custGeom>
            <a:avLst/>
            <a:gdLst/>
            <a:ahLst/>
            <a:cxnLst/>
            <a:rect l="l" t="t" r="r" b="b"/>
            <a:pathLst>
              <a:path w="130810" h="27939">
                <a:moveTo>
                  <a:pt x="130809" y="0"/>
                </a:moveTo>
                <a:lnTo>
                  <a:pt x="57150" y="0"/>
                </a:lnTo>
                <a:lnTo>
                  <a:pt x="0" y="16510"/>
                </a:lnTo>
                <a:lnTo>
                  <a:pt x="30479" y="27939"/>
                </a:lnTo>
                <a:lnTo>
                  <a:pt x="130809" y="0"/>
                </a:lnTo>
                <a:close/>
              </a:path>
            </a:pathLst>
          </a:custGeom>
          <a:solidFill>
            <a:srgbClr val="F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63" name="object 3063"/>
          <p:cNvSpPr/>
          <p:nvPr/>
        </p:nvSpPr>
        <p:spPr>
          <a:xfrm>
            <a:off x="7697470" y="3204210"/>
            <a:ext cx="88900" cy="16510"/>
          </a:xfrm>
          <a:custGeom>
            <a:avLst/>
            <a:gdLst/>
            <a:ahLst/>
            <a:cxnLst/>
            <a:rect l="l" t="t" r="r" b="b"/>
            <a:pathLst>
              <a:path w="88900" h="16510">
                <a:moveTo>
                  <a:pt x="88900" y="0"/>
                </a:moveTo>
                <a:lnTo>
                  <a:pt x="15239" y="0"/>
                </a:lnTo>
                <a:lnTo>
                  <a:pt x="0" y="5079"/>
                </a:lnTo>
                <a:lnTo>
                  <a:pt x="31750" y="16510"/>
                </a:lnTo>
                <a:lnTo>
                  <a:pt x="88900" y="0"/>
                </a:lnTo>
                <a:close/>
              </a:path>
            </a:pathLst>
          </a:custGeom>
          <a:solidFill>
            <a:srgbClr val="FFFF3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64" name="object 3064"/>
          <p:cNvSpPr/>
          <p:nvPr/>
        </p:nvSpPr>
        <p:spPr>
          <a:xfrm>
            <a:off x="7686040" y="3204210"/>
            <a:ext cx="26670" cy="5080"/>
          </a:xfrm>
          <a:custGeom>
            <a:avLst/>
            <a:gdLst/>
            <a:ahLst/>
            <a:cxnLst/>
            <a:rect l="l" t="t" r="r" b="b"/>
            <a:pathLst>
              <a:path w="26670" h="5080">
                <a:moveTo>
                  <a:pt x="26670" y="0"/>
                </a:moveTo>
                <a:lnTo>
                  <a:pt x="0" y="0"/>
                </a:lnTo>
                <a:lnTo>
                  <a:pt x="11430" y="5079"/>
                </a:lnTo>
                <a:lnTo>
                  <a:pt x="26670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65" name="object 3065"/>
          <p:cNvSpPr/>
          <p:nvPr/>
        </p:nvSpPr>
        <p:spPr>
          <a:xfrm>
            <a:off x="7686040" y="3302000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0" y="0"/>
                </a:moveTo>
                <a:lnTo>
                  <a:pt x="264160" y="0"/>
                </a:lnTo>
              </a:path>
            </a:pathLst>
          </a:custGeom>
          <a:ln w="7620">
            <a:solidFill>
              <a:srgbClr val="3F3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66" name="object 3066"/>
          <p:cNvSpPr/>
          <p:nvPr/>
        </p:nvSpPr>
        <p:spPr>
          <a:xfrm>
            <a:off x="7686041" y="3295650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80" y="0"/>
                </a:lnTo>
              </a:path>
            </a:pathLst>
          </a:custGeom>
          <a:ln w="17779">
            <a:solidFill>
              <a:srgbClr val="0000C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67" name="object 3067"/>
          <p:cNvSpPr/>
          <p:nvPr/>
        </p:nvSpPr>
        <p:spPr>
          <a:xfrm>
            <a:off x="7686040" y="3204211"/>
            <a:ext cx="228600" cy="8762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68" name="object 3068"/>
          <p:cNvSpPr/>
          <p:nvPr/>
        </p:nvSpPr>
        <p:spPr>
          <a:xfrm>
            <a:off x="7950200" y="3204210"/>
            <a:ext cx="262890" cy="10160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69" name="object 3069"/>
          <p:cNvSpPr/>
          <p:nvPr/>
        </p:nvSpPr>
        <p:spPr>
          <a:xfrm>
            <a:off x="8213090" y="3204210"/>
            <a:ext cx="264160" cy="20320"/>
          </a:xfrm>
          <a:custGeom>
            <a:avLst/>
            <a:gdLst/>
            <a:ahLst/>
            <a:cxnLst/>
            <a:rect l="l" t="t" r="r" b="b"/>
            <a:pathLst>
              <a:path w="264159" h="20319">
                <a:moveTo>
                  <a:pt x="0" y="20319"/>
                </a:moveTo>
                <a:lnTo>
                  <a:pt x="264159" y="20319"/>
                </a:lnTo>
                <a:lnTo>
                  <a:pt x="264159" y="0"/>
                </a:lnTo>
                <a:lnTo>
                  <a:pt x="0" y="0"/>
                </a:lnTo>
                <a:lnTo>
                  <a:pt x="0" y="20319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70" name="object 3070"/>
          <p:cNvSpPr/>
          <p:nvPr/>
        </p:nvSpPr>
        <p:spPr>
          <a:xfrm>
            <a:off x="8266430" y="3216910"/>
            <a:ext cx="210820" cy="36830"/>
          </a:xfrm>
          <a:custGeom>
            <a:avLst/>
            <a:gdLst/>
            <a:ahLst/>
            <a:cxnLst/>
            <a:rect l="l" t="t" r="r" b="b"/>
            <a:pathLst>
              <a:path w="210820" h="36829">
                <a:moveTo>
                  <a:pt x="210820" y="0"/>
                </a:moveTo>
                <a:lnTo>
                  <a:pt x="0" y="7619"/>
                </a:lnTo>
                <a:lnTo>
                  <a:pt x="76200" y="36829"/>
                </a:lnTo>
                <a:lnTo>
                  <a:pt x="210820" y="33019"/>
                </a:lnTo>
                <a:lnTo>
                  <a:pt x="21082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71" name="object 3071"/>
          <p:cNvSpPr/>
          <p:nvPr/>
        </p:nvSpPr>
        <p:spPr>
          <a:xfrm>
            <a:off x="8342630" y="3249929"/>
            <a:ext cx="134620" cy="33020"/>
          </a:xfrm>
          <a:custGeom>
            <a:avLst/>
            <a:gdLst/>
            <a:ahLst/>
            <a:cxnLst/>
            <a:rect l="l" t="t" r="r" b="b"/>
            <a:pathLst>
              <a:path w="134620" h="33020">
                <a:moveTo>
                  <a:pt x="134620" y="0"/>
                </a:moveTo>
                <a:lnTo>
                  <a:pt x="0" y="3810"/>
                </a:lnTo>
                <a:lnTo>
                  <a:pt x="74929" y="33020"/>
                </a:lnTo>
                <a:lnTo>
                  <a:pt x="134620" y="30480"/>
                </a:lnTo>
                <a:lnTo>
                  <a:pt x="13462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72" name="object 3072"/>
          <p:cNvSpPr/>
          <p:nvPr/>
        </p:nvSpPr>
        <p:spPr>
          <a:xfrm>
            <a:off x="8417559" y="3280409"/>
            <a:ext cx="59690" cy="25400"/>
          </a:xfrm>
          <a:custGeom>
            <a:avLst/>
            <a:gdLst/>
            <a:ahLst/>
            <a:cxnLst/>
            <a:rect l="l" t="t" r="r" b="b"/>
            <a:pathLst>
              <a:path w="59690" h="25400">
                <a:moveTo>
                  <a:pt x="59690" y="0"/>
                </a:moveTo>
                <a:lnTo>
                  <a:pt x="0" y="2539"/>
                </a:lnTo>
                <a:lnTo>
                  <a:pt x="59690" y="25400"/>
                </a:lnTo>
                <a:lnTo>
                  <a:pt x="5969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73" name="object 3073"/>
          <p:cNvSpPr/>
          <p:nvPr/>
        </p:nvSpPr>
        <p:spPr>
          <a:xfrm>
            <a:off x="8213090" y="329437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0" y="0"/>
                </a:moveTo>
                <a:lnTo>
                  <a:pt x="0" y="11430"/>
                </a:lnTo>
                <a:lnTo>
                  <a:pt x="11429" y="1143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74" name="object 3074"/>
          <p:cNvSpPr/>
          <p:nvPr/>
        </p:nvSpPr>
        <p:spPr>
          <a:xfrm>
            <a:off x="8213090" y="3255009"/>
            <a:ext cx="54610" cy="50800"/>
          </a:xfrm>
          <a:custGeom>
            <a:avLst/>
            <a:gdLst/>
            <a:ahLst/>
            <a:cxnLst/>
            <a:rect l="l" t="t" r="r" b="b"/>
            <a:pathLst>
              <a:path w="54609" h="50800">
                <a:moveTo>
                  <a:pt x="0" y="0"/>
                </a:moveTo>
                <a:lnTo>
                  <a:pt x="0" y="39369"/>
                </a:lnTo>
                <a:lnTo>
                  <a:pt x="11429" y="50800"/>
                </a:lnTo>
                <a:lnTo>
                  <a:pt x="54609" y="50800"/>
                </a:lnTo>
                <a:lnTo>
                  <a:pt x="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75" name="object 3075"/>
          <p:cNvSpPr/>
          <p:nvPr/>
        </p:nvSpPr>
        <p:spPr>
          <a:xfrm>
            <a:off x="8213090" y="3215639"/>
            <a:ext cx="99060" cy="90170"/>
          </a:xfrm>
          <a:custGeom>
            <a:avLst/>
            <a:gdLst/>
            <a:ahLst/>
            <a:cxnLst/>
            <a:rect l="l" t="t" r="r" b="b"/>
            <a:pathLst>
              <a:path w="99059" h="90170">
                <a:moveTo>
                  <a:pt x="0" y="0"/>
                </a:moveTo>
                <a:lnTo>
                  <a:pt x="0" y="39370"/>
                </a:lnTo>
                <a:lnTo>
                  <a:pt x="54609" y="90170"/>
                </a:lnTo>
                <a:lnTo>
                  <a:pt x="99059" y="90170"/>
                </a:lnTo>
                <a:lnTo>
                  <a:pt x="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76" name="object 3076"/>
          <p:cNvSpPr/>
          <p:nvPr/>
        </p:nvSpPr>
        <p:spPr>
          <a:xfrm>
            <a:off x="8213090" y="3204210"/>
            <a:ext cx="142240" cy="101600"/>
          </a:xfrm>
          <a:custGeom>
            <a:avLst/>
            <a:gdLst/>
            <a:ahLst/>
            <a:cxnLst/>
            <a:rect l="l" t="t" r="r" b="b"/>
            <a:pathLst>
              <a:path w="142240" h="101600">
                <a:moveTo>
                  <a:pt x="0" y="0"/>
                </a:moveTo>
                <a:lnTo>
                  <a:pt x="0" y="11429"/>
                </a:lnTo>
                <a:lnTo>
                  <a:pt x="99059" y="101600"/>
                </a:lnTo>
                <a:lnTo>
                  <a:pt x="142239" y="101600"/>
                </a:lnTo>
                <a:lnTo>
                  <a:pt x="53339" y="20319"/>
                </a:lnTo>
                <a:lnTo>
                  <a:pt x="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77" name="object 3077"/>
          <p:cNvSpPr/>
          <p:nvPr/>
        </p:nvSpPr>
        <p:spPr>
          <a:xfrm>
            <a:off x="8266430" y="3224529"/>
            <a:ext cx="133350" cy="81280"/>
          </a:xfrm>
          <a:custGeom>
            <a:avLst/>
            <a:gdLst/>
            <a:ahLst/>
            <a:cxnLst/>
            <a:rect l="l" t="t" r="r" b="b"/>
            <a:pathLst>
              <a:path w="133350" h="81279">
                <a:moveTo>
                  <a:pt x="0" y="0"/>
                </a:moveTo>
                <a:lnTo>
                  <a:pt x="88900" y="81280"/>
                </a:lnTo>
                <a:lnTo>
                  <a:pt x="133350" y="81280"/>
                </a:lnTo>
                <a:lnTo>
                  <a:pt x="76200" y="29210"/>
                </a:lnTo>
                <a:lnTo>
                  <a:pt x="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78" name="object 3078"/>
          <p:cNvSpPr/>
          <p:nvPr/>
        </p:nvSpPr>
        <p:spPr>
          <a:xfrm>
            <a:off x="8342630" y="3253741"/>
            <a:ext cx="100330" cy="52069"/>
          </a:xfrm>
          <a:custGeom>
            <a:avLst/>
            <a:gdLst/>
            <a:ahLst/>
            <a:cxnLst/>
            <a:rect l="l" t="t" r="r" b="b"/>
            <a:pathLst>
              <a:path w="100329" h="52070">
                <a:moveTo>
                  <a:pt x="0" y="0"/>
                </a:moveTo>
                <a:lnTo>
                  <a:pt x="57150" y="52070"/>
                </a:lnTo>
                <a:lnTo>
                  <a:pt x="100329" y="52070"/>
                </a:lnTo>
                <a:lnTo>
                  <a:pt x="74929" y="29210"/>
                </a:lnTo>
                <a:lnTo>
                  <a:pt x="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79" name="object 3079"/>
          <p:cNvSpPr/>
          <p:nvPr/>
        </p:nvSpPr>
        <p:spPr>
          <a:xfrm>
            <a:off x="8417559" y="3282950"/>
            <a:ext cx="59690" cy="22860"/>
          </a:xfrm>
          <a:custGeom>
            <a:avLst/>
            <a:gdLst/>
            <a:ahLst/>
            <a:cxnLst/>
            <a:rect l="l" t="t" r="r" b="b"/>
            <a:pathLst>
              <a:path w="59690" h="22860">
                <a:moveTo>
                  <a:pt x="0" y="0"/>
                </a:moveTo>
                <a:lnTo>
                  <a:pt x="25400" y="22860"/>
                </a:lnTo>
                <a:lnTo>
                  <a:pt x="59690" y="22860"/>
                </a:lnTo>
                <a:lnTo>
                  <a:pt x="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80" name="object 3080"/>
          <p:cNvSpPr/>
          <p:nvPr/>
        </p:nvSpPr>
        <p:spPr>
          <a:xfrm>
            <a:off x="8685530" y="3204210"/>
            <a:ext cx="54610" cy="76200"/>
          </a:xfrm>
          <a:custGeom>
            <a:avLst/>
            <a:gdLst/>
            <a:ahLst/>
            <a:cxnLst/>
            <a:rect l="l" t="t" r="r" b="b"/>
            <a:pathLst>
              <a:path w="54609" h="76200">
                <a:moveTo>
                  <a:pt x="54610" y="0"/>
                </a:moveTo>
                <a:lnTo>
                  <a:pt x="0" y="0"/>
                </a:lnTo>
                <a:lnTo>
                  <a:pt x="54610" y="76200"/>
                </a:lnTo>
                <a:lnTo>
                  <a:pt x="5461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81" name="object 3081"/>
          <p:cNvSpPr/>
          <p:nvPr/>
        </p:nvSpPr>
        <p:spPr>
          <a:xfrm>
            <a:off x="8604250" y="3204210"/>
            <a:ext cx="135890" cy="101600"/>
          </a:xfrm>
          <a:custGeom>
            <a:avLst/>
            <a:gdLst/>
            <a:ahLst/>
            <a:cxnLst/>
            <a:rect l="l" t="t" r="r" b="b"/>
            <a:pathLst>
              <a:path w="135890" h="101600">
                <a:moveTo>
                  <a:pt x="81279" y="0"/>
                </a:moveTo>
                <a:lnTo>
                  <a:pt x="0" y="0"/>
                </a:lnTo>
                <a:lnTo>
                  <a:pt x="49529" y="67310"/>
                </a:lnTo>
                <a:lnTo>
                  <a:pt x="135890" y="101600"/>
                </a:lnTo>
                <a:lnTo>
                  <a:pt x="135890" y="76200"/>
                </a:lnTo>
                <a:lnTo>
                  <a:pt x="8127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82" name="object 3082"/>
          <p:cNvSpPr/>
          <p:nvPr/>
        </p:nvSpPr>
        <p:spPr>
          <a:xfrm>
            <a:off x="8524241" y="3204210"/>
            <a:ext cx="129539" cy="67310"/>
          </a:xfrm>
          <a:custGeom>
            <a:avLst/>
            <a:gdLst/>
            <a:ahLst/>
            <a:cxnLst/>
            <a:rect l="l" t="t" r="r" b="b"/>
            <a:pathLst>
              <a:path w="129540" h="67310">
                <a:moveTo>
                  <a:pt x="80009" y="0"/>
                </a:moveTo>
                <a:lnTo>
                  <a:pt x="0" y="0"/>
                </a:lnTo>
                <a:lnTo>
                  <a:pt x="17779" y="25400"/>
                </a:lnTo>
                <a:lnTo>
                  <a:pt x="129539" y="67310"/>
                </a:lnTo>
                <a:lnTo>
                  <a:pt x="80009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83" name="object 3083"/>
          <p:cNvSpPr/>
          <p:nvPr/>
        </p:nvSpPr>
        <p:spPr>
          <a:xfrm>
            <a:off x="8477251" y="3204210"/>
            <a:ext cx="64769" cy="25400"/>
          </a:xfrm>
          <a:custGeom>
            <a:avLst/>
            <a:gdLst/>
            <a:ahLst/>
            <a:cxnLst/>
            <a:rect l="l" t="t" r="r" b="b"/>
            <a:pathLst>
              <a:path w="64770" h="25400">
                <a:moveTo>
                  <a:pt x="46990" y="0"/>
                </a:moveTo>
                <a:lnTo>
                  <a:pt x="0" y="0"/>
                </a:lnTo>
                <a:lnTo>
                  <a:pt x="64770" y="25400"/>
                </a:lnTo>
                <a:lnTo>
                  <a:pt x="4699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84" name="object 3084"/>
          <p:cNvSpPr/>
          <p:nvPr/>
        </p:nvSpPr>
        <p:spPr>
          <a:xfrm>
            <a:off x="8653780" y="3271520"/>
            <a:ext cx="86360" cy="34290"/>
          </a:xfrm>
          <a:custGeom>
            <a:avLst/>
            <a:gdLst/>
            <a:ahLst/>
            <a:cxnLst/>
            <a:rect l="l" t="t" r="r" b="b"/>
            <a:pathLst>
              <a:path w="86359" h="34289">
                <a:moveTo>
                  <a:pt x="0" y="0"/>
                </a:moveTo>
                <a:lnTo>
                  <a:pt x="49529" y="34289"/>
                </a:lnTo>
                <a:lnTo>
                  <a:pt x="86360" y="34289"/>
                </a:lnTo>
                <a:lnTo>
                  <a:pt x="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85" name="object 3085"/>
          <p:cNvSpPr/>
          <p:nvPr/>
        </p:nvSpPr>
        <p:spPr>
          <a:xfrm>
            <a:off x="8542019" y="3229610"/>
            <a:ext cx="161290" cy="76200"/>
          </a:xfrm>
          <a:custGeom>
            <a:avLst/>
            <a:gdLst/>
            <a:ahLst/>
            <a:cxnLst/>
            <a:rect l="l" t="t" r="r" b="b"/>
            <a:pathLst>
              <a:path w="161290" h="76200">
                <a:moveTo>
                  <a:pt x="0" y="0"/>
                </a:moveTo>
                <a:lnTo>
                  <a:pt x="113029" y="76200"/>
                </a:lnTo>
                <a:lnTo>
                  <a:pt x="161289" y="76200"/>
                </a:lnTo>
                <a:lnTo>
                  <a:pt x="111759" y="41910"/>
                </a:lnTo>
                <a:lnTo>
                  <a:pt x="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86" name="object 3086"/>
          <p:cNvSpPr/>
          <p:nvPr/>
        </p:nvSpPr>
        <p:spPr>
          <a:xfrm>
            <a:off x="8477250" y="3204210"/>
            <a:ext cx="177800" cy="101600"/>
          </a:xfrm>
          <a:custGeom>
            <a:avLst/>
            <a:gdLst/>
            <a:ahLst/>
            <a:cxnLst/>
            <a:rect l="l" t="t" r="r" b="b"/>
            <a:pathLst>
              <a:path w="177800" h="101600">
                <a:moveTo>
                  <a:pt x="0" y="0"/>
                </a:moveTo>
                <a:lnTo>
                  <a:pt x="0" y="12700"/>
                </a:lnTo>
                <a:lnTo>
                  <a:pt x="130809" y="101600"/>
                </a:lnTo>
                <a:lnTo>
                  <a:pt x="177800" y="101600"/>
                </a:lnTo>
                <a:lnTo>
                  <a:pt x="64770" y="25400"/>
                </a:lnTo>
                <a:lnTo>
                  <a:pt x="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87" name="object 3087"/>
          <p:cNvSpPr/>
          <p:nvPr/>
        </p:nvSpPr>
        <p:spPr>
          <a:xfrm>
            <a:off x="8477250" y="3216910"/>
            <a:ext cx="130810" cy="88900"/>
          </a:xfrm>
          <a:custGeom>
            <a:avLst/>
            <a:gdLst/>
            <a:ahLst/>
            <a:cxnLst/>
            <a:rect l="l" t="t" r="r" b="b"/>
            <a:pathLst>
              <a:path w="130809" h="88900">
                <a:moveTo>
                  <a:pt x="0" y="0"/>
                </a:moveTo>
                <a:lnTo>
                  <a:pt x="0" y="33019"/>
                </a:lnTo>
                <a:lnTo>
                  <a:pt x="83820" y="88900"/>
                </a:lnTo>
                <a:lnTo>
                  <a:pt x="130809" y="88900"/>
                </a:lnTo>
                <a:lnTo>
                  <a:pt x="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88" name="object 3088"/>
          <p:cNvSpPr/>
          <p:nvPr/>
        </p:nvSpPr>
        <p:spPr>
          <a:xfrm>
            <a:off x="8477250" y="3249929"/>
            <a:ext cx="83820" cy="55880"/>
          </a:xfrm>
          <a:custGeom>
            <a:avLst/>
            <a:gdLst/>
            <a:ahLst/>
            <a:cxnLst/>
            <a:rect l="l" t="t" r="r" b="b"/>
            <a:pathLst>
              <a:path w="83820" h="55879">
                <a:moveTo>
                  <a:pt x="0" y="0"/>
                </a:moveTo>
                <a:lnTo>
                  <a:pt x="0" y="30480"/>
                </a:lnTo>
                <a:lnTo>
                  <a:pt x="36829" y="55880"/>
                </a:lnTo>
                <a:lnTo>
                  <a:pt x="83820" y="55880"/>
                </a:lnTo>
                <a:lnTo>
                  <a:pt x="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89" name="object 3089"/>
          <p:cNvSpPr/>
          <p:nvPr/>
        </p:nvSpPr>
        <p:spPr>
          <a:xfrm>
            <a:off x="8477250" y="3280409"/>
            <a:ext cx="36830" cy="25400"/>
          </a:xfrm>
          <a:custGeom>
            <a:avLst/>
            <a:gdLst/>
            <a:ahLst/>
            <a:cxnLst/>
            <a:rect l="l" t="t" r="r" b="b"/>
            <a:pathLst>
              <a:path w="36829" h="25400">
                <a:moveTo>
                  <a:pt x="0" y="0"/>
                </a:moveTo>
                <a:lnTo>
                  <a:pt x="0" y="25400"/>
                </a:lnTo>
                <a:lnTo>
                  <a:pt x="36829" y="25400"/>
                </a:lnTo>
                <a:lnTo>
                  <a:pt x="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90" name="object 3090"/>
          <p:cNvSpPr/>
          <p:nvPr/>
        </p:nvSpPr>
        <p:spPr>
          <a:xfrm>
            <a:off x="8740140" y="3206750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19" y="0"/>
                </a:lnTo>
              </a:path>
            </a:pathLst>
          </a:custGeom>
          <a:ln w="5079">
            <a:solidFill>
              <a:srgbClr val="A3C7E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91" name="object 3091"/>
          <p:cNvSpPr/>
          <p:nvPr/>
        </p:nvSpPr>
        <p:spPr>
          <a:xfrm>
            <a:off x="8763001" y="3213100"/>
            <a:ext cx="97155" cy="0"/>
          </a:xfrm>
          <a:custGeom>
            <a:avLst/>
            <a:gdLst/>
            <a:ahLst/>
            <a:cxnLst/>
            <a:rect l="l" t="t" r="r" b="b"/>
            <a:pathLst>
              <a:path w="97154">
                <a:moveTo>
                  <a:pt x="0" y="0"/>
                </a:moveTo>
                <a:lnTo>
                  <a:pt x="96837" y="0"/>
                </a:lnTo>
              </a:path>
            </a:pathLst>
          </a:custGeom>
          <a:ln w="7620">
            <a:solidFill>
              <a:srgbClr val="7F7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92" name="object 3092"/>
          <p:cNvSpPr/>
          <p:nvPr/>
        </p:nvSpPr>
        <p:spPr>
          <a:xfrm>
            <a:off x="8783320" y="3208020"/>
            <a:ext cx="192405" cy="0"/>
          </a:xfrm>
          <a:custGeom>
            <a:avLst/>
            <a:gdLst/>
            <a:ahLst/>
            <a:cxnLst/>
            <a:rect l="l" t="t" r="r" b="b"/>
            <a:pathLst>
              <a:path w="192404">
                <a:moveTo>
                  <a:pt x="0" y="0"/>
                </a:moveTo>
                <a:lnTo>
                  <a:pt x="192087" y="0"/>
                </a:lnTo>
              </a:path>
            </a:pathLst>
          </a:custGeom>
          <a:ln w="3175">
            <a:solidFill>
              <a:srgbClr val="7F7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93" name="object 3093"/>
          <p:cNvSpPr/>
          <p:nvPr/>
        </p:nvSpPr>
        <p:spPr>
          <a:xfrm>
            <a:off x="8844280" y="3205479"/>
            <a:ext cx="160020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19" y="0"/>
                </a:lnTo>
              </a:path>
            </a:pathLst>
          </a:custGeom>
          <a:ln w="3175">
            <a:solidFill>
              <a:srgbClr val="7F7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94" name="object 3094"/>
          <p:cNvSpPr/>
          <p:nvPr/>
        </p:nvSpPr>
        <p:spPr>
          <a:xfrm>
            <a:off x="8773159" y="3215639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17779">
            <a:solidFill>
              <a:srgbClr val="3F3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95" name="object 3095"/>
          <p:cNvSpPr/>
          <p:nvPr/>
        </p:nvSpPr>
        <p:spPr>
          <a:xfrm>
            <a:off x="8790940" y="3223260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15239">
            <a:solidFill>
              <a:srgbClr val="0000C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96" name="object 3096"/>
          <p:cNvSpPr/>
          <p:nvPr/>
        </p:nvSpPr>
        <p:spPr>
          <a:xfrm>
            <a:off x="8811259" y="3230879"/>
            <a:ext cx="193040" cy="0"/>
          </a:xfrm>
          <a:custGeom>
            <a:avLst/>
            <a:gdLst/>
            <a:ahLst/>
            <a:cxnLst/>
            <a:rect l="l" t="t" r="r" b="b"/>
            <a:pathLst>
              <a:path w="193040">
                <a:moveTo>
                  <a:pt x="0" y="0"/>
                </a:moveTo>
                <a:lnTo>
                  <a:pt x="193040" y="0"/>
                </a:lnTo>
              </a:path>
            </a:pathLst>
          </a:custGeom>
          <a:ln w="15239">
            <a:solidFill>
              <a:srgbClr val="BFF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97" name="object 3097"/>
          <p:cNvSpPr/>
          <p:nvPr/>
        </p:nvSpPr>
        <p:spPr>
          <a:xfrm>
            <a:off x="8830309" y="323913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90">
                <a:moveTo>
                  <a:pt x="0" y="0"/>
                </a:moveTo>
                <a:lnTo>
                  <a:pt x="173990" y="0"/>
                </a:lnTo>
              </a:path>
            </a:pathLst>
          </a:custGeom>
          <a:ln w="13970">
            <a:solidFill>
              <a:srgbClr val="7FFF7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98" name="object 3098"/>
          <p:cNvSpPr/>
          <p:nvPr/>
        </p:nvSpPr>
        <p:spPr>
          <a:xfrm>
            <a:off x="8849359" y="3246754"/>
            <a:ext cx="154940" cy="0"/>
          </a:xfrm>
          <a:custGeom>
            <a:avLst/>
            <a:gdLst/>
            <a:ahLst/>
            <a:cxnLst/>
            <a:rect l="l" t="t" r="r" b="b"/>
            <a:pathLst>
              <a:path w="154940">
                <a:moveTo>
                  <a:pt x="0" y="0"/>
                </a:moveTo>
                <a:lnTo>
                  <a:pt x="154940" y="0"/>
                </a:lnTo>
              </a:path>
            </a:pathLst>
          </a:custGeom>
          <a:ln w="13969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99" name="object 3099"/>
          <p:cNvSpPr/>
          <p:nvPr/>
        </p:nvSpPr>
        <p:spPr>
          <a:xfrm>
            <a:off x="8868409" y="3247389"/>
            <a:ext cx="135890" cy="13970"/>
          </a:xfrm>
          <a:custGeom>
            <a:avLst/>
            <a:gdLst/>
            <a:ahLst/>
            <a:cxnLst/>
            <a:rect l="l" t="t" r="r" b="b"/>
            <a:pathLst>
              <a:path w="135890" h="13970">
                <a:moveTo>
                  <a:pt x="135890" y="0"/>
                </a:moveTo>
                <a:lnTo>
                  <a:pt x="0" y="6350"/>
                </a:lnTo>
                <a:lnTo>
                  <a:pt x="19050" y="13970"/>
                </a:lnTo>
                <a:lnTo>
                  <a:pt x="135890" y="8889"/>
                </a:lnTo>
                <a:lnTo>
                  <a:pt x="135890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00" name="object 3100"/>
          <p:cNvSpPr/>
          <p:nvPr/>
        </p:nvSpPr>
        <p:spPr>
          <a:xfrm>
            <a:off x="8887460" y="326199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11430">
            <a:solidFill>
              <a:srgbClr val="FFFFD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01" name="object 3101"/>
          <p:cNvSpPr/>
          <p:nvPr/>
        </p:nvSpPr>
        <p:spPr>
          <a:xfrm>
            <a:off x="8906509" y="326961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90" y="0"/>
                </a:lnTo>
              </a:path>
            </a:pathLst>
          </a:custGeom>
          <a:ln w="11429">
            <a:solidFill>
              <a:srgbClr val="FFF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02" name="object 3102"/>
          <p:cNvSpPr/>
          <p:nvPr/>
        </p:nvSpPr>
        <p:spPr>
          <a:xfrm>
            <a:off x="8926830" y="3272790"/>
            <a:ext cx="77470" cy="10160"/>
          </a:xfrm>
          <a:custGeom>
            <a:avLst/>
            <a:gdLst/>
            <a:ahLst/>
            <a:cxnLst/>
            <a:rect l="l" t="t" r="r" b="b"/>
            <a:pathLst>
              <a:path w="77470" h="10160">
                <a:moveTo>
                  <a:pt x="77470" y="0"/>
                </a:moveTo>
                <a:lnTo>
                  <a:pt x="0" y="2539"/>
                </a:lnTo>
                <a:lnTo>
                  <a:pt x="19050" y="10160"/>
                </a:lnTo>
                <a:lnTo>
                  <a:pt x="77470" y="7620"/>
                </a:lnTo>
                <a:lnTo>
                  <a:pt x="77470" y="0"/>
                </a:lnTo>
                <a:close/>
              </a:path>
            </a:pathLst>
          </a:custGeom>
          <a:solidFill>
            <a:srgbClr val="FFFF3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03" name="object 3103"/>
          <p:cNvSpPr/>
          <p:nvPr/>
        </p:nvSpPr>
        <p:spPr>
          <a:xfrm>
            <a:off x="8945881" y="3280409"/>
            <a:ext cx="58419" cy="10160"/>
          </a:xfrm>
          <a:custGeom>
            <a:avLst/>
            <a:gdLst/>
            <a:ahLst/>
            <a:cxnLst/>
            <a:rect l="l" t="t" r="r" b="b"/>
            <a:pathLst>
              <a:path w="58420" h="10160">
                <a:moveTo>
                  <a:pt x="58420" y="0"/>
                </a:moveTo>
                <a:lnTo>
                  <a:pt x="0" y="2539"/>
                </a:lnTo>
                <a:lnTo>
                  <a:pt x="19050" y="10160"/>
                </a:lnTo>
                <a:lnTo>
                  <a:pt x="58420" y="8889"/>
                </a:lnTo>
                <a:lnTo>
                  <a:pt x="58420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04" name="object 3104"/>
          <p:cNvSpPr/>
          <p:nvPr/>
        </p:nvSpPr>
        <p:spPr>
          <a:xfrm>
            <a:off x="8964930" y="3289300"/>
            <a:ext cx="39370" cy="8890"/>
          </a:xfrm>
          <a:custGeom>
            <a:avLst/>
            <a:gdLst/>
            <a:ahLst/>
            <a:cxnLst/>
            <a:rect l="l" t="t" r="r" b="b"/>
            <a:pathLst>
              <a:path w="39370" h="8889">
                <a:moveTo>
                  <a:pt x="39370" y="0"/>
                </a:moveTo>
                <a:lnTo>
                  <a:pt x="0" y="1270"/>
                </a:lnTo>
                <a:lnTo>
                  <a:pt x="19050" y="8889"/>
                </a:lnTo>
                <a:lnTo>
                  <a:pt x="39370" y="7620"/>
                </a:lnTo>
                <a:lnTo>
                  <a:pt x="39370" y="0"/>
                </a:lnTo>
                <a:close/>
              </a:path>
            </a:pathLst>
          </a:custGeom>
          <a:solidFill>
            <a:srgbClr val="FFB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05" name="object 3105"/>
          <p:cNvSpPr/>
          <p:nvPr/>
        </p:nvSpPr>
        <p:spPr>
          <a:xfrm>
            <a:off x="8983980" y="3296920"/>
            <a:ext cx="20320" cy="8890"/>
          </a:xfrm>
          <a:custGeom>
            <a:avLst/>
            <a:gdLst/>
            <a:ahLst/>
            <a:cxnLst/>
            <a:rect l="l" t="t" r="r" b="b"/>
            <a:pathLst>
              <a:path w="20320" h="8889">
                <a:moveTo>
                  <a:pt x="20320" y="0"/>
                </a:moveTo>
                <a:lnTo>
                  <a:pt x="0" y="1269"/>
                </a:lnTo>
                <a:lnTo>
                  <a:pt x="19050" y="8889"/>
                </a:lnTo>
                <a:lnTo>
                  <a:pt x="20320" y="8889"/>
                </a:lnTo>
                <a:lnTo>
                  <a:pt x="20320" y="0"/>
                </a:lnTo>
                <a:close/>
              </a:path>
            </a:pathLst>
          </a:custGeom>
          <a:solidFill>
            <a:srgbClr val="FF9F3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06" name="object 3106"/>
          <p:cNvSpPr/>
          <p:nvPr/>
        </p:nvSpPr>
        <p:spPr>
          <a:xfrm>
            <a:off x="9003030" y="3305809"/>
            <a:ext cx="1270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1270" y="0"/>
                </a:moveTo>
                <a:lnTo>
                  <a:pt x="0" y="0"/>
                </a:lnTo>
                <a:lnTo>
                  <a:pt x="1270" y="0"/>
                </a:lnTo>
                <a:close/>
              </a:path>
            </a:pathLst>
          </a:custGeom>
          <a:solidFill>
            <a:srgbClr val="FF7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07" name="object 3107"/>
          <p:cNvSpPr/>
          <p:nvPr/>
        </p:nvSpPr>
        <p:spPr>
          <a:xfrm>
            <a:off x="8740140" y="3204210"/>
            <a:ext cx="12700" cy="76200"/>
          </a:xfrm>
          <a:custGeom>
            <a:avLst/>
            <a:gdLst/>
            <a:ahLst/>
            <a:cxnLst/>
            <a:rect l="l" t="t" r="r" b="b"/>
            <a:pathLst>
              <a:path w="12700" h="76200">
                <a:moveTo>
                  <a:pt x="0" y="0"/>
                </a:moveTo>
                <a:lnTo>
                  <a:pt x="0" y="76200"/>
                </a:lnTo>
                <a:lnTo>
                  <a:pt x="1270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08" name="object 3108"/>
          <p:cNvSpPr/>
          <p:nvPr/>
        </p:nvSpPr>
        <p:spPr>
          <a:xfrm>
            <a:off x="8740140" y="3209289"/>
            <a:ext cx="33020" cy="96520"/>
          </a:xfrm>
          <a:custGeom>
            <a:avLst/>
            <a:gdLst/>
            <a:ahLst/>
            <a:cxnLst/>
            <a:rect l="l" t="t" r="r" b="b"/>
            <a:pathLst>
              <a:path w="33020" h="96520">
                <a:moveTo>
                  <a:pt x="12700" y="0"/>
                </a:moveTo>
                <a:lnTo>
                  <a:pt x="0" y="71120"/>
                </a:lnTo>
                <a:lnTo>
                  <a:pt x="0" y="96520"/>
                </a:lnTo>
                <a:lnTo>
                  <a:pt x="16509" y="96520"/>
                </a:lnTo>
                <a:lnTo>
                  <a:pt x="33019" y="7620"/>
                </a:lnTo>
                <a:lnTo>
                  <a:pt x="1270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09" name="object 3109"/>
          <p:cNvSpPr/>
          <p:nvPr/>
        </p:nvSpPr>
        <p:spPr>
          <a:xfrm>
            <a:off x="8756650" y="3216910"/>
            <a:ext cx="34290" cy="88900"/>
          </a:xfrm>
          <a:custGeom>
            <a:avLst/>
            <a:gdLst/>
            <a:ahLst/>
            <a:cxnLst/>
            <a:rect l="l" t="t" r="r" b="b"/>
            <a:pathLst>
              <a:path w="34290" h="88900">
                <a:moveTo>
                  <a:pt x="16509" y="0"/>
                </a:moveTo>
                <a:lnTo>
                  <a:pt x="0" y="88900"/>
                </a:lnTo>
                <a:lnTo>
                  <a:pt x="20320" y="88900"/>
                </a:lnTo>
                <a:lnTo>
                  <a:pt x="34290" y="7619"/>
                </a:lnTo>
                <a:lnTo>
                  <a:pt x="16509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10" name="object 3110"/>
          <p:cNvSpPr/>
          <p:nvPr/>
        </p:nvSpPr>
        <p:spPr>
          <a:xfrm>
            <a:off x="8776969" y="3224529"/>
            <a:ext cx="34290" cy="81280"/>
          </a:xfrm>
          <a:custGeom>
            <a:avLst/>
            <a:gdLst/>
            <a:ahLst/>
            <a:cxnLst/>
            <a:rect l="l" t="t" r="r" b="b"/>
            <a:pathLst>
              <a:path w="34290" h="81279">
                <a:moveTo>
                  <a:pt x="13970" y="0"/>
                </a:moveTo>
                <a:lnTo>
                  <a:pt x="0" y="81280"/>
                </a:lnTo>
                <a:lnTo>
                  <a:pt x="20320" y="81280"/>
                </a:lnTo>
                <a:lnTo>
                  <a:pt x="34289" y="6350"/>
                </a:lnTo>
                <a:lnTo>
                  <a:pt x="1397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11" name="object 3111"/>
          <p:cNvSpPr/>
          <p:nvPr/>
        </p:nvSpPr>
        <p:spPr>
          <a:xfrm>
            <a:off x="8797290" y="3230879"/>
            <a:ext cx="33020" cy="74930"/>
          </a:xfrm>
          <a:custGeom>
            <a:avLst/>
            <a:gdLst/>
            <a:ahLst/>
            <a:cxnLst/>
            <a:rect l="l" t="t" r="r" b="b"/>
            <a:pathLst>
              <a:path w="33020" h="74929">
                <a:moveTo>
                  <a:pt x="13969" y="0"/>
                </a:moveTo>
                <a:lnTo>
                  <a:pt x="0" y="74930"/>
                </a:lnTo>
                <a:lnTo>
                  <a:pt x="20319" y="74930"/>
                </a:lnTo>
                <a:lnTo>
                  <a:pt x="33019" y="7620"/>
                </a:lnTo>
                <a:lnTo>
                  <a:pt x="13969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12" name="object 3112"/>
          <p:cNvSpPr/>
          <p:nvPr/>
        </p:nvSpPr>
        <p:spPr>
          <a:xfrm>
            <a:off x="8817609" y="3238500"/>
            <a:ext cx="31750" cy="67310"/>
          </a:xfrm>
          <a:custGeom>
            <a:avLst/>
            <a:gdLst/>
            <a:ahLst/>
            <a:cxnLst/>
            <a:rect l="l" t="t" r="r" b="b"/>
            <a:pathLst>
              <a:path w="31750" h="67310">
                <a:moveTo>
                  <a:pt x="12700" y="0"/>
                </a:moveTo>
                <a:lnTo>
                  <a:pt x="0" y="67310"/>
                </a:lnTo>
                <a:lnTo>
                  <a:pt x="21590" y="67310"/>
                </a:lnTo>
                <a:lnTo>
                  <a:pt x="31750" y="7620"/>
                </a:lnTo>
                <a:lnTo>
                  <a:pt x="1270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13" name="object 3113"/>
          <p:cNvSpPr/>
          <p:nvPr/>
        </p:nvSpPr>
        <p:spPr>
          <a:xfrm>
            <a:off x="8839201" y="3246120"/>
            <a:ext cx="29209" cy="59690"/>
          </a:xfrm>
          <a:custGeom>
            <a:avLst/>
            <a:gdLst/>
            <a:ahLst/>
            <a:cxnLst/>
            <a:rect l="l" t="t" r="r" b="b"/>
            <a:pathLst>
              <a:path w="29209" h="59689">
                <a:moveTo>
                  <a:pt x="10159" y="0"/>
                </a:moveTo>
                <a:lnTo>
                  <a:pt x="0" y="59689"/>
                </a:lnTo>
                <a:lnTo>
                  <a:pt x="20320" y="59689"/>
                </a:lnTo>
                <a:lnTo>
                  <a:pt x="29209" y="7619"/>
                </a:lnTo>
                <a:lnTo>
                  <a:pt x="10159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14" name="object 3114"/>
          <p:cNvSpPr/>
          <p:nvPr/>
        </p:nvSpPr>
        <p:spPr>
          <a:xfrm>
            <a:off x="8859519" y="3253741"/>
            <a:ext cx="27940" cy="52069"/>
          </a:xfrm>
          <a:custGeom>
            <a:avLst/>
            <a:gdLst/>
            <a:ahLst/>
            <a:cxnLst/>
            <a:rect l="l" t="t" r="r" b="b"/>
            <a:pathLst>
              <a:path w="27940" h="52070">
                <a:moveTo>
                  <a:pt x="8889" y="0"/>
                </a:moveTo>
                <a:lnTo>
                  <a:pt x="0" y="52070"/>
                </a:lnTo>
                <a:lnTo>
                  <a:pt x="20320" y="52070"/>
                </a:lnTo>
                <a:lnTo>
                  <a:pt x="27939" y="7620"/>
                </a:lnTo>
                <a:lnTo>
                  <a:pt x="8889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15" name="object 3115"/>
          <p:cNvSpPr/>
          <p:nvPr/>
        </p:nvSpPr>
        <p:spPr>
          <a:xfrm>
            <a:off x="8879840" y="3261359"/>
            <a:ext cx="26670" cy="44450"/>
          </a:xfrm>
          <a:custGeom>
            <a:avLst/>
            <a:gdLst/>
            <a:ahLst/>
            <a:cxnLst/>
            <a:rect l="l" t="t" r="r" b="b"/>
            <a:pathLst>
              <a:path w="26670" h="44450">
                <a:moveTo>
                  <a:pt x="7619" y="0"/>
                </a:moveTo>
                <a:lnTo>
                  <a:pt x="0" y="44450"/>
                </a:lnTo>
                <a:lnTo>
                  <a:pt x="20319" y="44450"/>
                </a:lnTo>
                <a:lnTo>
                  <a:pt x="26669" y="6350"/>
                </a:lnTo>
                <a:lnTo>
                  <a:pt x="7619" y="0"/>
                </a:lnTo>
                <a:close/>
              </a:path>
            </a:pathLst>
          </a:custGeom>
          <a:solidFill>
            <a:srgbClr val="FFFFD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16" name="object 3116"/>
          <p:cNvSpPr/>
          <p:nvPr/>
        </p:nvSpPr>
        <p:spPr>
          <a:xfrm>
            <a:off x="8900159" y="326770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6350" y="0"/>
                </a:moveTo>
                <a:lnTo>
                  <a:pt x="0" y="38100"/>
                </a:lnTo>
                <a:lnTo>
                  <a:pt x="20320" y="38100"/>
                </a:lnTo>
                <a:lnTo>
                  <a:pt x="26670" y="7619"/>
                </a:lnTo>
                <a:lnTo>
                  <a:pt x="6350" y="0"/>
                </a:lnTo>
                <a:close/>
              </a:path>
            </a:pathLst>
          </a:custGeom>
          <a:solidFill>
            <a:srgbClr val="F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17" name="object 3117"/>
          <p:cNvSpPr/>
          <p:nvPr/>
        </p:nvSpPr>
        <p:spPr>
          <a:xfrm>
            <a:off x="8920480" y="3275329"/>
            <a:ext cx="25400" cy="30480"/>
          </a:xfrm>
          <a:custGeom>
            <a:avLst/>
            <a:gdLst/>
            <a:ahLst/>
            <a:cxnLst/>
            <a:rect l="l" t="t" r="r" b="b"/>
            <a:pathLst>
              <a:path w="25400" h="30479">
                <a:moveTo>
                  <a:pt x="6350" y="0"/>
                </a:moveTo>
                <a:lnTo>
                  <a:pt x="0" y="30480"/>
                </a:lnTo>
                <a:lnTo>
                  <a:pt x="20320" y="30480"/>
                </a:lnTo>
                <a:lnTo>
                  <a:pt x="25400" y="7620"/>
                </a:lnTo>
                <a:lnTo>
                  <a:pt x="6350" y="0"/>
                </a:lnTo>
                <a:close/>
              </a:path>
            </a:pathLst>
          </a:custGeom>
          <a:solidFill>
            <a:srgbClr val="FFFF3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18" name="object 3118"/>
          <p:cNvSpPr/>
          <p:nvPr/>
        </p:nvSpPr>
        <p:spPr>
          <a:xfrm>
            <a:off x="8940800" y="3282950"/>
            <a:ext cx="24130" cy="22860"/>
          </a:xfrm>
          <a:custGeom>
            <a:avLst/>
            <a:gdLst/>
            <a:ahLst/>
            <a:cxnLst/>
            <a:rect l="l" t="t" r="r" b="b"/>
            <a:pathLst>
              <a:path w="24129" h="22860">
                <a:moveTo>
                  <a:pt x="5079" y="0"/>
                </a:moveTo>
                <a:lnTo>
                  <a:pt x="0" y="22860"/>
                </a:lnTo>
                <a:lnTo>
                  <a:pt x="21590" y="22860"/>
                </a:lnTo>
                <a:lnTo>
                  <a:pt x="24129" y="7620"/>
                </a:lnTo>
                <a:lnTo>
                  <a:pt x="5079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19" name="object 3119"/>
          <p:cNvSpPr/>
          <p:nvPr/>
        </p:nvSpPr>
        <p:spPr>
          <a:xfrm>
            <a:off x="8962390" y="3290570"/>
            <a:ext cx="21590" cy="15240"/>
          </a:xfrm>
          <a:custGeom>
            <a:avLst/>
            <a:gdLst/>
            <a:ahLst/>
            <a:cxnLst/>
            <a:rect l="l" t="t" r="r" b="b"/>
            <a:pathLst>
              <a:path w="21590" h="15239">
                <a:moveTo>
                  <a:pt x="2539" y="0"/>
                </a:moveTo>
                <a:lnTo>
                  <a:pt x="0" y="15239"/>
                </a:lnTo>
                <a:lnTo>
                  <a:pt x="20319" y="15239"/>
                </a:lnTo>
                <a:lnTo>
                  <a:pt x="21589" y="7619"/>
                </a:lnTo>
                <a:lnTo>
                  <a:pt x="2539" y="0"/>
                </a:lnTo>
                <a:close/>
              </a:path>
            </a:pathLst>
          </a:custGeom>
          <a:solidFill>
            <a:srgbClr val="FFB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20" name="object 3120"/>
          <p:cNvSpPr/>
          <p:nvPr/>
        </p:nvSpPr>
        <p:spPr>
          <a:xfrm>
            <a:off x="8982709" y="3298190"/>
            <a:ext cx="20320" cy="7620"/>
          </a:xfrm>
          <a:custGeom>
            <a:avLst/>
            <a:gdLst/>
            <a:ahLst/>
            <a:cxnLst/>
            <a:rect l="l" t="t" r="r" b="b"/>
            <a:pathLst>
              <a:path w="20320" h="7620">
                <a:moveTo>
                  <a:pt x="1270" y="0"/>
                </a:moveTo>
                <a:lnTo>
                  <a:pt x="0" y="7620"/>
                </a:lnTo>
                <a:lnTo>
                  <a:pt x="20320" y="7620"/>
                </a:lnTo>
                <a:lnTo>
                  <a:pt x="1270" y="0"/>
                </a:lnTo>
                <a:close/>
              </a:path>
            </a:pathLst>
          </a:custGeom>
          <a:solidFill>
            <a:srgbClr val="FF9F3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21" name="object 3121"/>
          <p:cNvSpPr/>
          <p:nvPr/>
        </p:nvSpPr>
        <p:spPr>
          <a:xfrm>
            <a:off x="9003030" y="3305809"/>
            <a:ext cx="1270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1270" y="0"/>
                </a:moveTo>
                <a:lnTo>
                  <a:pt x="0" y="0"/>
                </a:lnTo>
                <a:lnTo>
                  <a:pt x="1270" y="0"/>
                </a:lnTo>
                <a:close/>
              </a:path>
            </a:pathLst>
          </a:custGeom>
          <a:solidFill>
            <a:srgbClr val="FF7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22" name="object 3122"/>
          <p:cNvSpPr/>
          <p:nvPr/>
        </p:nvSpPr>
        <p:spPr>
          <a:xfrm>
            <a:off x="2677160" y="3305810"/>
            <a:ext cx="378460" cy="10032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23" name="object 3123"/>
          <p:cNvSpPr/>
          <p:nvPr/>
        </p:nvSpPr>
        <p:spPr>
          <a:xfrm>
            <a:off x="2940050" y="3305809"/>
            <a:ext cx="264160" cy="87630"/>
          </a:xfrm>
          <a:custGeom>
            <a:avLst/>
            <a:gdLst/>
            <a:ahLst/>
            <a:cxnLst/>
            <a:rect l="l" t="t" r="r" b="b"/>
            <a:pathLst>
              <a:path w="264160" h="87629">
                <a:moveTo>
                  <a:pt x="264160" y="0"/>
                </a:moveTo>
                <a:lnTo>
                  <a:pt x="137159" y="0"/>
                </a:lnTo>
                <a:lnTo>
                  <a:pt x="0" y="36829"/>
                </a:lnTo>
                <a:lnTo>
                  <a:pt x="0" y="87629"/>
                </a:lnTo>
                <a:lnTo>
                  <a:pt x="115569" y="57150"/>
                </a:lnTo>
                <a:lnTo>
                  <a:pt x="264160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24" name="object 3124"/>
          <p:cNvSpPr/>
          <p:nvPr/>
        </p:nvSpPr>
        <p:spPr>
          <a:xfrm>
            <a:off x="2940050" y="3305810"/>
            <a:ext cx="264160" cy="10032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25" name="object 3125"/>
          <p:cNvSpPr/>
          <p:nvPr/>
        </p:nvSpPr>
        <p:spPr>
          <a:xfrm>
            <a:off x="2940050" y="3318509"/>
            <a:ext cx="264160" cy="87630"/>
          </a:xfrm>
          <a:custGeom>
            <a:avLst/>
            <a:gdLst/>
            <a:ahLst/>
            <a:cxnLst/>
            <a:rect l="l" t="t" r="r" b="b"/>
            <a:pathLst>
              <a:path w="264160" h="87629">
                <a:moveTo>
                  <a:pt x="264160" y="0"/>
                </a:moveTo>
                <a:lnTo>
                  <a:pt x="115569" y="44450"/>
                </a:lnTo>
                <a:lnTo>
                  <a:pt x="0" y="87629"/>
                </a:lnTo>
                <a:lnTo>
                  <a:pt x="101600" y="87629"/>
                </a:lnTo>
                <a:lnTo>
                  <a:pt x="264160" y="40639"/>
                </a:lnTo>
                <a:lnTo>
                  <a:pt x="26416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26" name="object 3126"/>
          <p:cNvSpPr/>
          <p:nvPr/>
        </p:nvSpPr>
        <p:spPr>
          <a:xfrm>
            <a:off x="3055619" y="3305810"/>
            <a:ext cx="364490" cy="10032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27" name="object 3127"/>
          <p:cNvSpPr/>
          <p:nvPr/>
        </p:nvSpPr>
        <p:spPr>
          <a:xfrm>
            <a:off x="3204210" y="3314700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0" y="0"/>
                </a:moveTo>
                <a:lnTo>
                  <a:pt x="264159" y="0"/>
                </a:lnTo>
              </a:path>
            </a:pathLst>
          </a:custGeom>
          <a:ln w="17779">
            <a:solidFill>
              <a:srgbClr val="00AF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28" name="object 3128"/>
          <p:cNvSpPr/>
          <p:nvPr/>
        </p:nvSpPr>
        <p:spPr>
          <a:xfrm>
            <a:off x="3204211" y="3305810"/>
            <a:ext cx="264159" cy="100329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29" name="object 3129"/>
          <p:cNvSpPr/>
          <p:nvPr/>
        </p:nvSpPr>
        <p:spPr>
          <a:xfrm>
            <a:off x="3468370" y="3305809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262890" y="0"/>
                </a:moveTo>
                <a:lnTo>
                  <a:pt x="231140" y="0"/>
                </a:lnTo>
                <a:lnTo>
                  <a:pt x="0" y="97789"/>
                </a:lnTo>
                <a:lnTo>
                  <a:pt x="0" y="100329"/>
                </a:lnTo>
                <a:lnTo>
                  <a:pt x="26289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30" name="object 3130"/>
          <p:cNvSpPr/>
          <p:nvPr/>
        </p:nvSpPr>
        <p:spPr>
          <a:xfrm>
            <a:off x="3468370" y="3305810"/>
            <a:ext cx="262890" cy="100329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31" name="object 3131"/>
          <p:cNvSpPr/>
          <p:nvPr/>
        </p:nvSpPr>
        <p:spPr>
          <a:xfrm>
            <a:off x="3468370" y="3305809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262890" y="0"/>
                </a:moveTo>
                <a:lnTo>
                  <a:pt x="0" y="100329"/>
                </a:lnTo>
                <a:lnTo>
                  <a:pt x="142240" y="100329"/>
                </a:lnTo>
                <a:lnTo>
                  <a:pt x="262890" y="49529"/>
                </a:lnTo>
                <a:lnTo>
                  <a:pt x="26289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32" name="object 3132"/>
          <p:cNvSpPr/>
          <p:nvPr/>
        </p:nvSpPr>
        <p:spPr>
          <a:xfrm>
            <a:off x="3731260" y="3341371"/>
            <a:ext cx="171450" cy="64769"/>
          </a:xfrm>
          <a:custGeom>
            <a:avLst/>
            <a:gdLst/>
            <a:ahLst/>
            <a:cxnLst/>
            <a:rect l="l" t="t" r="r" b="b"/>
            <a:pathLst>
              <a:path w="171450" h="64770">
                <a:moveTo>
                  <a:pt x="171450" y="0"/>
                </a:moveTo>
                <a:lnTo>
                  <a:pt x="0" y="13969"/>
                </a:lnTo>
                <a:lnTo>
                  <a:pt x="0" y="64769"/>
                </a:lnTo>
                <a:lnTo>
                  <a:pt x="17145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33" name="object 3133"/>
          <p:cNvSpPr/>
          <p:nvPr/>
        </p:nvSpPr>
        <p:spPr>
          <a:xfrm>
            <a:off x="3731260" y="3305809"/>
            <a:ext cx="264160" cy="49530"/>
          </a:xfrm>
          <a:custGeom>
            <a:avLst/>
            <a:gdLst/>
            <a:ahLst/>
            <a:cxnLst/>
            <a:rect l="l" t="t" r="r" b="b"/>
            <a:pathLst>
              <a:path w="264160" h="49529">
                <a:moveTo>
                  <a:pt x="264159" y="0"/>
                </a:moveTo>
                <a:lnTo>
                  <a:pt x="0" y="0"/>
                </a:lnTo>
                <a:lnTo>
                  <a:pt x="0" y="49529"/>
                </a:lnTo>
                <a:lnTo>
                  <a:pt x="171450" y="35560"/>
                </a:lnTo>
                <a:lnTo>
                  <a:pt x="264159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34" name="object 3134"/>
          <p:cNvSpPr/>
          <p:nvPr/>
        </p:nvSpPr>
        <p:spPr>
          <a:xfrm>
            <a:off x="3731260" y="3341371"/>
            <a:ext cx="264160" cy="64769"/>
          </a:xfrm>
          <a:custGeom>
            <a:avLst/>
            <a:gdLst/>
            <a:ahLst/>
            <a:cxnLst/>
            <a:rect l="l" t="t" r="r" b="b"/>
            <a:pathLst>
              <a:path w="264160" h="64770">
                <a:moveTo>
                  <a:pt x="171450" y="0"/>
                </a:moveTo>
                <a:lnTo>
                  <a:pt x="0" y="64769"/>
                </a:lnTo>
                <a:lnTo>
                  <a:pt x="264159" y="64769"/>
                </a:lnTo>
                <a:lnTo>
                  <a:pt x="264159" y="31750"/>
                </a:lnTo>
                <a:lnTo>
                  <a:pt x="17145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35" name="object 3135"/>
          <p:cNvSpPr/>
          <p:nvPr/>
        </p:nvSpPr>
        <p:spPr>
          <a:xfrm>
            <a:off x="3902710" y="3305809"/>
            <a:ext cx="92710" cy="67310"/>
          </a:xfrm>
          <a:custGeom>
            <a:avLst/>
            <a:gdLst/>
            <a:ahLst/>
            <a:cxnLst/>
            <a:rect l="l" t="t" r="r" b="b"/>
            <a:pathLst>
              <a:path w="92710" h="67310">
                <a:moveTo>
                  <a:pt x="92709" y="0"/>
                </a:moveTo>
                <a:lnTo>
                  <a:pt x="0" y="35560"/>
                </a:lnTo>
                <a:lnTo>
                  <a:pt x="92709" y="67310"/>
                </a:lnTo>
                <a:lnTo>
                  <a:pt x="92709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36" name="object 3136"/>
          <p:cNvSpPr/>
          <p:nvPr/>
        </p:nvSpPr>
        <p:spPr>
          <a:xfrm>
            <a:off x="4114800" y="3305809"/>
            <a:ext cx="143510" cy="54610"/>
          </a:xfrm>
          <a:custGeom>
            <a:avLst/>
            <a:gdLst/>
            <a:ahLst/>
            <a:cxnLst/>
            <a:rect l="l" t="t" r="r" b="b"/>
            <a:pathLst>
              <a:path w="143510" h="54610">
                <a:moveTo>
                  <a:pt x="143510" y="0"/>
                </a:moveTo>
                <a:lnTo>
                  <a:pt x="38100" y="0"/>
                </a:lnTo>
                <a:lnTo>
                  <a:pt x="0" y="54610"/>
                </a:lnTo>
                <a:lnTo>
                  <a:pt x="14351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37" name="object 3137"/>
          <p:cNvSpPr/>
          <p:nvPr/>
        </p:nvSpPr>
        <p:spPr>
          <a:xfrm>
            <a:off x="3995420" y="3305809"/>
            <a:ext cx="157480" cy="100330"/>
          </a:xfrm>
          <a:custGeom>
            <a:avLst/>
            <a:gdLst/>
            <a:ahLst/>
            <a:cxnLst/>
            <a:rect l="l" t="t" r="r" b="b"/>
            <a:pathLst>
              <a:path w="157480" h="100329">
                <a:moveTo>
                  <a:pt x="157480" y="0"/>
                </a:moveTo>
                <a:lnTo>
                  <a:pt x="46990" y="0"/>
                </a:lnTo>
                <a:lnTo>
                  <a:pt x="0" y="67310"/>
                </a:lnTo>
                <a:lnTo>
                  <a:pt x="0" y="100329"/>
                </a:lnTo>
                <a:lnTo>
                  <a:pt x="119380" y="54610"/>
                </a:lnTo>
                <a:lnTo>
                  <a:pt x="15748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38" name="object 3138"/>
          <p:cNvSpPr/>
          <p:nvPr/>
        </p:nvSpPr>
        <p:spPr>
          <a:xfrm>
            <a:off x="3995420" y="3305809"/>
            <a:ext cx="46990" cy="67310"/>
          </a:xfrm>
          <a:custGeom>
            <a:avLst/>
            <a:gdLst/>
            <a:ahLst/>
            <a:cxnLst/>
            <a:rect l="l" t="t" r="r" b="b"/>
            <a:pathLst>
              <a:path w="46989" h="67310">
                <a:moveTo>
                  <a:pt x="46990" y="0"/>
                </a:moveTo>
                <a:lnTo>
                  <a:pt x="0" y="0"/>
                </a:lnTo>
                <a:lnTo>
                  <a:pt x="0" y="67310"/>
                </a:lnTo>
                <a:lnTo>
                  <a:pt x="4699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39" name="object 3139"/>
          <p:cNvSpPr/>
          <p:nvPr/>
        </p:nvSpPr>
        <p:spPr>
          <a:xfrm>
            <a:off x="4243070" y="3392170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39" h="13970">
                <a:moveTo>
                  <a:pt x="15240" y="0"/>
                </a:moveTo>
                <a:lnTo>
                  <a:pt x="0" y="13969"/>
                </a:lnTo>
                <a:lnTo>
                  <a:pt x="15240" y="13969"/>
                </a:lnTo>
                <a:lnTo>
                  <a:pt x="1524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40" name="object 3140"/>
          <p:cNvSpPr/>
          <p:nvPr/>
        </p:nvSpPr>
        <p:spPr>
          <a:xfrm>
            <a:off x="4154171" y="3309620"/>
            <a:ext cx="104139" cy="96520"/>
          </a:xfrm>
          <a:custGeom>
            <a:avLst/>
            <a:gdLst/>
            <a:ahLst/>
            <a:cxnLst/>
            <a:rect l="l" t="t" r="r" b="b"/>
            <a:pathLst>
              <a:path w="104139" h="96520">
                <a:moveTo>
                  <a:pt x="104140" y="0"/>
                </a:moveTo>
                <a:lnTo>
                  <a:pt x="0" y="96519"/>
                </a:lnTo>
                <a:lnTo>
                  <a:pt x="88900" y="96519"/>
                </a:lnTo>
                <a:lnTo>
                  <a:pt x="104140" y="82550"/>
                </a:lnTo>
                <a:lnTo>
                  <a:pt x="10414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41" name="object 3141"/>
          <p:cNvSpPr/>
          <p:nvPr/>
        </p:nvSpPr>
        <p:spPr>
          <a:xfrm>
            <a:off x="4065270" y="3305809"/>
            <a:ext cx="193040" cy="100330"/>
          </a:xfrm>
          <a:custGeom>
            <a:avLst/>
            <a:gdLst/>
            <a:ahLst/>
            <a:cxnLst/>
            <a:rect l="l" t="t" r="r" b="b"/>
            <a:pathLst>
              <a:path w="193039" h="100329">
                <a:moveTo>
                  <a:pt x="193040" y="0"/>
                </a:moveTo>
                <a:lnTo>
                  <a:pt x="49530" y="54610"/>
                </a:lnTo>
                <a:lnTo>
                  <a:pt x="0" y="100329"/>
                </a:lnTo>
                <a:lnTo>
                  <a:pt x="88900" y="100329"/>
                </a:lnTo>
                <a:lnTo>
                  <a:pt x="193040" y="3810"/>
                </a:lnTo>
                <a:lnTo>
                  <a:pt x="19304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42" name="object 3142"/>
          <p:cNvSpPr/>
          <p:nvPr/>
        </p:nvSpPr>
        <p:spPr>
          <a:xfrm>
            <a:off x="3995420" y="3360420"/>
            <a:ext cx="119380" cy="45720"/>
          </a:xfrm>
          <a:custGeom>
            <a:avLst/>
            <a:gdLst/>
            <a:ahLst/>
            <a:cxnLst/>
            <a:rect l="l" t="t" r="r" b="b"/>
            <a:pathLst>
              <a:path w="119380" h="45720">
                <a:moveTo>
                  <a:pt x="119380" y="0"/>
                </a:moveTo>
                <a:lnTo>
                  <a:pt x="0" y="45719"/>
                </a:lnTo>
                <a:lnTo>
                  <a:pt x="69850" y="45719"/>
                </a:lnTo>
                <a:lnTo>
                  <a:pt x="11938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43" name="object 3143"/>
          <p:cNvSpPr/>
          <p:nvPr/>
        </p:nvSpPr>
        <p:spPr>
          <a:xfrm>
            <a:off x="4258310" y="3392170"/>
            <a:ext cx="7620" cy="13970"/>
          </a:xfrm>
          <a:custGeom>
            <a:avLst/>
            <a:gdLst/>
            <a:ahLst/>
            <a:cxnLst/>
            <a:rect l="l" t="t" r="r" b="b"/>
            <a:pathLst>
              <a:path w="7619" h="13970">
                <a:moveTo>
                  <a:pt x="0" y="0"/>
                </a:moveTo>
                <a:lnTo>
                  <a:pt x="0" y="13969"/>
                </a:lnTo>
                <a:lnTo>
                  <a:pt x="7619" y="11429"/>
                </a:lnTo>
                <a:lnTo>
                  <a:pt x="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44" name="object 3144"/>
          <p:cNvSpPr/>
          <p:nvPr/>
        </p:nvSpPr>
        <p:spPr>
          <a:xfrm>
            <a:off x="4258310" y="3309620"/>
            <a:ext cx="49530" cy="93980"/>
          </a:xfrm>
          <a:custGeom>
            <a:avLst/>
            <a:gdLst/>
            <a:ahLst/>
            <a:cxnLst/>
            <a:rect l="l" t="t" r="r" b="b"/>
            <a:pathLst>
              <a:path w="49530" h="93979">
                <a:moveTo>
                  <a:pt x="0" y="0"/>
                </a:moveTo>
                <a:lnTo>
                  <a:pt x="0" y="82550"/>
                </a:lnTo>
                <a:lnTo>
                  <a:pt x="7619" y="93979"/>
                </a:lnTo>
                <a:lnTo>
                  <a:pt x="49529" y="78739"/>
                </a:lnTo>
                <a:lnTo>
                  <a:pt x="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45" name="object 3145"/>
          <p:cNvSpPr/>
          <p:nvPr/>
        </p:nvSpPr>
        <p:spPr>
          <a:xfrm>
            <a:off x="4258310" y="3305809"/>
            <a:ext cx="90170" cy="82550"/>
          </a:xfrm>
          <a:custGeom>
            <a:avLst/>
            <a:gdLst/>
            <a:ahLst/>
            <a:cxnLst/>
            <a:rect l="l" t="t" r="r" b="b"/>
            <a:pathLst>
              <a:path w="90169" h="82550">
                <a:moveTo>
                  <a:pt x="48259" y="0"/>
                </a:moveTo>
                <a:lnTo>
                  <a:pt x="0" y="0"/>
                </a:lnTo>
                <a:lnTo>
                  <a:pt x="0" y="3810"/>
                </a:lnTo>
                <a:lnTo>
                  <a:pt x="49529" y="82550"/>
                </a:lnTo>
                <a:lnTo>
                  <a:pt x="90169" y="66039"/>
                </a:lnTo>
                <a:lnTo>
                  <a:pt x="48259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46" name="object 3146"/>
          <p:cNvSpPr/>
          <p:nvPr/>
        </p:nvSpPr>
        <p:spPr>
          <a:xfrm>
            <a:off x="4306570" y="3305809"/>
            <a:ext cx="83820" cy="66040"/>
          </a:xfrm>
          <a:custGeom>
            <a:avLst/>
            <a:gdLst/>
            <a:ahLst/>
            <a:cxnLst/>
            <a:rect l="l" t="t" r="r" b="b"/>
            <a:pathLst>
              <a:path w="83819" h="66039">
                <a:moveTo>
                  <a:pt x="52069" y="0"/>
                </a:moveTo>
                <a:lnTo>
                  <a:pt x="0" y="0"/>
                </a:lnTo>
                <a:lnTo>
                  <a:pt x="41910" y="66039"/>
                </a:lnTo>
                <a:lnTo>
                  <a:pt x="83819" y="50800"/>
                </a:lnTo>
                <a:lnTo>
                  <a:pt x="52069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47" name="object 3147"/>
          <p:cNvSpPr/>
          <p:nvPr/>
        </p:nvSpPr>
        <p:spPr>
          <a:xfrm>
            <a:off x="4358639" y="3305809"/>
            <a:ext cx="73660" cy="50800"/>
          </a:xfrm>
          <a:custGeom>
            <a:avLst/>
            <a:gdLst/>
            <a:ahLst/>
            <a:cxnLst/>
            <a:rect l="l" t="t" r="r" b="b"/>
            <a:pathLst>
              <a:path w="73660" h="50800">
                <a:moveTo>
                  <a:pt x="52070" y="0"/>
                </a:moveTo>
                <a:lnTo>
                  <a:pt x="0" y="0"/>
                </a:lnTo>
                <a:lnTo>
                  <a:pt x="31750" y="50800"/>
                </a:lnTo>
                <a:lnTo>
                  <a:pt x="73660" y="34289"/>
                </a:lnTo>
                <a:lnTo>
                  <a:pt x="5207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48" name="object 3148"/>
          <p:cNvSpPr/>
          <p:nvPr/>
        </p:nvSpPr>
        <p:spPr>
          <a:xfrm>
            <a:off x="4410710" y="3305809"/>
            <a:ext cx="62230" cy="34290"/>
          </a:xfrm>
          <a:custGeom>
            <a:avLst/>
            <a:gdLst/>
            <a:ahLst/>
            <a:cxnLst/>
            <a:rect l="l" t="t" r="r" b="b"/>
            <a:pathLst>
              <a:path w="62230" h="34289">
                <a:moveTo>
                  <a:pt x="50800" y="0"/>
                </a:moveTo>
                <a:lnTo>
                  <a:pt x="0" y="0"/>
                </a:lnTo>
                <a:lnTo>
                  <a:pt x="21589" y="34289"/>
                </a:lnTo>
                <a:lnTo>
                  <a:pt x="62229" y="19050"/>
                </a:lnTo>
                <a:lnTo>
                  <a:pt x="5080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49" name="object 3149"/>
          <p:cNvSpPr/>
          <p:nvPr/>
        </p:nvSpPr>
        <p:spPr>
          <a:xfrm>
            <a:off x="4461510" y="3305809"/>
            <a:ext cx="53340" cy="19050"/>
          </a:xfrm>
          <a:custGeom>
            <a:avLst/>
            <a:gdLst/>
            <a:ahLst/>
            <a:cxnLst/>
            <a:rect l="l" t="t" r="r" b="b"/>
            <a:pathLst>
              <a:path w="53339" h="19050">
                <a:moveTo>
                  <a:pt x="50800" y="0"/>
                </a:moveTo>
                <a:lnTo>
                  <a:pt x="0" y="0"/>
                </a:lnTo>
                <a:lnTo>
                  <a:pt x="11429" y="19050"/>
                </a:lnTo>
                <a:lnTo>
                  <a:pt x="53339" y="2539"/>
                </a:lnTo>
                <a:lnTo>
                  <a:pt x="50800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50" name="object 3150"/>
          <p:cNvSpPr/>
          <p:nvPr/>
        </p:nvSpPr>
        <p:spPr>
          <a:xfrm>
            <a:off x="4512310" y="330580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10159" y="0"/>
                </a:moveTo>
                <a:lnTo>
                  <a:pt x="0" y="0"/>
                </a:lnTo>
                <a:lnTo>
                  <a:pt x="2539" y="2539"/>
                </a:lnTo>
                <a:lnTo>
                  <a:pt x="10159" y="0"/>
                </a:lnTo>
                <a:close/>
              </a:path>
            </a:pathLst>
          </a:custGeom>
          <a:solidFill>
            <a:srgbClr val="FFFFD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51" name="object 3151"/>
          <p:cNvSpPr/>
          <p:nvPr/>
        </p:nvSpPr>
        <p:spPr>
          <a:xfrm>
            <a:off x="4258310" y="3403600"/>
            <a:ext cx="12700" cy="2540"/>
          </a:xfrm>
          <a:custGeom>
            <a:avLst/>
            <a:gdLst/>
            <a:ahLst/>
            <a:cxnLst/>
            <a:rect l="l" t="t" r="r" b="b"/>
            <a:pathLst>
              <a:path w="12700" h="2539">
                <a:moveTo>
                  <a:pt x="7619" y="0"/>
                </a:moveTo>
                <a:lnTo>
                  <a:pt x="0" y="2539"/>
                </a:lnTo>
                <a:lnTo>
                  <a:pt x="12700" y="2539"/>
                </a:lnTo>
                <a:lnTo>
                  <a:pt x="761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52" name="object 3152"/>
          <p:cNvSpPr/>
          <p:nvPr/>
        </p:nvSpPr>
        <p:spPr>
          <a:xfrm>
            <a:off x="4265929" y="3388359"/>
            <a:ext cx="80010" cy="17780"/>
          </a:xfrm>
          <a:custGeom>
            <a:avLst/>
            <a:gdLst/>
            <a:ahLst/>
            <a:cxnLst/>
            <a:rect l="l" t="t" r="r" b="b"/>
            <a:pathLst>
              <a:path w="80010" h="17779">
                <a:moveTo>
                  <a:pt x="41909" y="0"/>
                </a:moveTo>
                <a:lnTo>
                  <a:pt x="0" y="15239"/>
                </a:lnTo>
                <a:lnTo>
                  <a:pt x="5080" y="17779"/>
                </a:lnTo>
                <a:lnTo>
                  <a:pt x="80009" y="17779"/>
                </a:lnTo>
                <a:lnTo>
                  <a:pt x="41909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53" name="object 3153"/>
          <p:cNvSpPr/>
          <p:nvPr/>
        </p:nvSpPr>
        <p:spPr>
          <a:xfrm>
            <a:off x="4307840" y="3371850"/>
            <a:ext cx="110489" cy="34290"/>
          </a:xfrm>
          <a:custGeom>
            <a:avLst/>
            <a:gdLst/>
            <a:ahLst/>
            <a:cxnLst/>
            <a:rect l="l" t="t" r="r" b="b"/>
            <a:pathLst>
              <a:path w="110489" h="34289">
                <a:moveTo>
                  <a:pt x="40640" y="0"/>
                </a:moveTo>
                <a:lnTo>
                  <a:pt x="0" y="16510"/>
                </a:lnTo>
                <a:lnTo>
                  <a:pt x="38100" y="34289"/>
                </a:lnTo>
                <a:lnTo>
                  <a:pt x="110490" y="34289"/>
                </a:lnTo>
                <a:lnTo>
                  <a:pt x="4064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54" name="object 3154"/>
          <p:cNvSpPr/>
          <p:nvPr/>
        </p:nvSpPr>
        <p:spPr>
          <a:xfrm>
            <a:off x="4348479" y="3356609"/>
            <a:ext cx="143510" cy="49530"/>
          </a:xfrm>
          <a:custGeom>
            <a:avLst/>
            <a:gdLst/>
            <a:ahLst/>
            <a:cxnLst/>
            <a:rect l="l" t="t" r="r" b="b"/>
            <a:pathLst>
              <a:path w="143510" h="49529">
                <a:moveTo>
                  <a:pt x="41909" y="0"/>
                </a:moveTo>
                <a:lnTo>
                  <a:pt x="0" y="15239"/>
                </a:lnTo>
                <a:lnTo>
                  <a:pt x="69850" y="49529"/>
                </a:lnTo>
                <a:lnTo>
                  <a:pt x="143509" y="49529"/>
                </a:lnTo>
                <a:lnTo>
                  <a:pt x="41909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55" name="object 3155"/>
          <p:cNvSpPr/>
          <p:nvPr/>
        </p:nvSpPr>
        <p:spPr>
          <a:xfrm>
            <a:off x="4390389" y="3340100"/>
            <a:ext cx="132080" cy="66040"/>
          </a:xfrm>
          <a:custGeom>
            <a:avLst/>
            <a:gdLst/>
            <a:ahLst/>
            <a:cxnLst/>
            <a:rect l="l" t="t" r="r" b="b"/>
            <a:pathLst>
              <a:path w="132080" h="66039">
                <a:moveTo>
                  <a:pt x="41910" y="0"/>
                </a:moveTo>
                <a:lnTo>
                  <a:pt x="0" y="16510"/>
                </a:lnTo>
                <a:lnTo>
                  <a:pt x="101600" y="66039"/>
                </a:lnTo>
                <a:lnTo>
                  <a:pt x="132080" y="66039"/>
                </a:lnTo>
                <a:lnTo>
                  <a:pt x="132080" y="45720"/>
                </a:lnTo>
                <a:lnTo>
                  <a:pt x="4191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56" name="object 3156"/>
          <p:cNvSpPr/>
          <p:nvPr/>
        </p:nvSpPr>
        <p:spPr>
          <a:xfrm>
            <a:off x="4432300" y="3324859"/>
            <a:ext cx="90170" cy="60960"/>
          </a:xfrm>
          <a:custGeom>
            <a:avLst/>
            <a:gdLst/>
            <a:ahLst/>
            <a:cxnLst/>
            <a:rect l="l" t="t" r="r" b="b"/>
            <a:pathLst>
              <a:path w="90169" h="60960">
                <a:moveTo>
                  <a:pt x="40639" y="0"/>
                </a:moveTo>
                <a:lnTo>
                  <a:pt x="0" y="15239"/>
                </a:lnTo>
                <a:lnTo>
                  <a:pt x="90169" y="60960"/>
                </a:lnTo>
                <a:lnTo>
                  <a:pt x="90169" y="24129"/>
                </a:lnTo>
                <a:lnTo>
                  <a:pt x="40639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57" name="object 3157"/>
          <p:cNvSpPr/>
          <p:nvPr/>
        </p:nvSpPr>
        <p:spPr>
          <a:xfrm>
            <a:off x="4472939" y="3308350"/>
            <a:ext cx="49530" cy="40640"/>
          </a:xfrm>
          <a:custGeom>
            <a:avLst/>
            <a:gdLst/>
            <a:ahLst/>
            <a:cxnLst/>
            <a:rect l="l" t="t" r="r" b="b"/>
            <a:pathLst>
              <a:path w="49530" h="40639">
                <a:moveTo>
                  <a:pt x="41910" y="0"/>
                </a:moveTo>
                <a:lnTo>
                  <a:pt x="0" y="16510"/>
                </a:lnTo>
                <a:lnTo>
                  <a:pt x="49530" y="40639"/>
                </a:lnTo>
                <a:lnTo>
                  <a:pt x="49530" y="3810"/>
                </a:lnTo>
                <a:lnTo>
                  <a:pt x="41910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58" name="object 3158"/>
          <p:cNvSpPr/>
          <p:nvPr/>
        </p:nvSpPr>
        <p:spPr>
          <a:xfrm>
            <a:off x="4514850" y="3305809"/>
            <a:ext cx="7620" cy="6350"/>
          </a:xfrm>
          <a:custGeom>
            <a:avLst/>
            <a:gdLst/>
            <a:ahLst/>
            <a:cxnLst/>
            <a:rect l="l" t="t" r="r" b="b"/>
            <a:pathLst>
              <a:path w="7619" h="6350">
                <a:moveTo>
                  <a:pt x="7619" y="0"/>
                </a:moveTo>
                <a:lnTo>
                  <a:pt x="0" y="2539"/>
                </a:lnTo>
                <a:lnTo>
                  <a:pt x="7619" y="6350"/>
                </a:lnTo>
                <a:lnTo>
                  <a:pt x="7619" y="0"/>
                </a:lnTo>
                <a:close/>
              </a:path>
            </a:pathLst>
          </a:custGeom>
          <a:solidFill>
            <a:srgbClr val="FFFFD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59" name="object 3159"/>
          <p:cNvSpPr/>
          <p:nvPr/>
        </p:nvSpPr>
        <p:spPr>
          <a:xfrm>
            <a:off x="4719320" y="3361690"/>
            <a:ext cx="66040" cy="44450"/>
          </a:xfrm>
          <a:custGeom>
            <a:avLst/>
            <a:gdLst/>
            <a:ahLst/>
            <a:cxnLst/>
            <a:rect l="l" t="t" r="r" b="b"/>
            <a:pathLst>
              <a:path w="66039" h="44450">
                <a:moveTo>
                  <a:pt x="66040" y="0"/>
                </a:moveTo>
                <a:lnTo>
                  <a:pt x="0" y="44450"/>
                </a:lnTo>
                <a:lnTo>
                  <a:pt x="66040" y="44450"/>
                </a:lnTo>
                <a:lnTo>
                  <a:pt x="6604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60" name="object 3160"/>
          <p:cNvSpPr/>
          <p:nvPr/>
        </p:nvSpPr>
        <p:spPr>
          <a:xfrm>
            <a:off x="4579620" y="3305809"/>
            <a:ext cx="205740" cy="100330"/>
          </a:xfrm>
          <a:custGeom>
            <a:avLst/>
            <a:gdLst/>
            <a:ahLst/>
            <a:cxnLst/>
            <a:rect l="l" t="t" r="r" b="b"/>
            <a:pathLst>
              <a:path w="205739" h="100329">
                <a:moveTo>
                  <a:pt x="205740" y="0"/>
                </a:moveTo>
                <a:lnTo>
                  <a:pt x="74930" y="49529"/>
                </a:lnTo>
                <a:lnTo>
                  <a:pt x="0" y="100329"/>
                </a:lnTo>
                <a:lnTo>
                  <a:pt x="139700" y="100329"/>
                </a:lnTo>
                <a:lnTo>
                  <a:pt x="205740" y="55879"/>
                </a:lnTo>
                <a:lnTo>
                  <a:pt x="20574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61" name="object 3161"/>
          <p:cNvSpPr/>
          <p:nvPr/>
        </p:nvSpPr>
        <p:spPr>
          <a:xfrm>
            <a:off x="4522470" y="3355340"/>
            <a:ext cx="132080" cy="50800"/>
          </a:xfrm>
          <a:custGeom>
            <a:avLst/>
            <a:gdLst/>
            <a:ahLst/>
            <a:cxnLst/>
            <a:rect l="l" t="t" r="r" b="b"/>
            <a:pathLst>
              <a:path w="132080" h="50800">
                <a:moveTo>
                  <a:pt x="132080" y="0"/>
                </a:moveTo>
                <a:lnTo>
                  <a:pt x="0" y="50800"/>
                </a:lnTo>
                <a:lnTo>
                  <a:pt x="57150" y="50800"/>
                </a:lnTo>
                <a:lnTo>
                  <a:pt x="13208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62" name="object 3162"/>
          <p:cNvSpPr/>
          <p:nvPr/>
        </p:nvSpPr>
        <p:spPr>
          <a:xfrm>
            <a:off x="4654550" y="3305809"/>
            <a:ext cx="130810" cy="49530"/>
          </a:xfrm>
          <a:custGeom>
            <a:avLst/>
            <a:gdLst/>
            <a:ahLst/>
            <a:cxnLst/>
            <a:rect l="l" t="t" r="r" b="b"/>
            <a:pathLst>
              <a:path w="130810" h="49529">
                <a:moveTo>
                  <a:pt x="130810" y="0"/>
                </a:moveTo>
                <a:lnTo>
                  <a:pt x="101600" y="0"/>
                </a:lnTo>
                <a:lnTo>
                  <a:pt x="0" y="49529"/>
                </a:lnTo>
                <a:lnTo>
                  <a:pt x="13081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63" name="object 3163"/>
          <p:cNvSpPr/>
          <p:nvPr/>
        </p:nvSpPr>
        <p:spPr>
          <a:xfrm>
            <a:off x="4522471" y="3305809"/>
            <a:ext cx="233679" cy="100330"/>
          </a:xfrm>
          <a:custGeom>
            <a:avLst/>
            <a:gdLst/>
            <a:ahLst/>
            <a:cxnLst/>
            <a:rect l="l" t="t" r="r" b="b"/>
            <a:pathLst>
              <a:path w="233680" h="100329">
                <a:moveTo>
                  <a:pt x="233680" y="0"/>
                </a:moveTo>
                <a:lnTo>
                  <a:pt x="160019" y="0"/>
                </a:lnTo>
                <a:lnTo>
                  <a:pt x="0" y="80010"/>
                </a:lnTo>
                <a:lnTo>
                  <a:pt x="0" y="100329"/>
                </a:lnTo>
                <a:lnTo>
                  <a:pt x="132080" y="49529"/>
                </a:lnTo>
                <a:lnTo>
                  <a:pt x="23368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64" name="object 3164"/>
          <p:cNvSpPr/>
          <p:nvPr/>
        </p:nvSpPr>
        <p:spPr>
          <a:xfrm>
            <a:off x="4522470" y="3305809"/>
            <a:ext cx="160020" cy="80010"/>
          </a:xfrm>
          <a:custGeom>
            <a:avLst/>
            <a:gdLst/>
            <a:ahLst/>
            <a:cxnLst/>
            <a:rect l="l" t="t" r="r" b="b"/>
            <a:pathLst>
              <a:path w="160019" h="80010">
                <a:moveTo>
                  <a:pt x="160019" y="0"/>
                </a:moveTo>
                <a:lnTo>
                  <a:pt x="86360" y="0"/>
                </a:lnTo>
                <a:lnTo>
                  <a:pt x="0" y="43179"/>
                </a:lnTo>
                <a:lnTo>
                  <a:pt x="0" y="80010"/>
                </a:lnTo>
                <a:lnTo>
                  <a:pt x="160019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65" name="object 3165"/>
          <p:cNvSpPr/>
          <p:nvPr/>
        </p:nvSpPr>
        <p:spPr>
          <a:xfrm>
            <a:off x="4522470" y="3305809"/>
            <a:ext cx="86360" cy="43180"/>
          </a:xfrm>
          <a:custGeom>
            <a:avLst/>
            <a:gdLst/>
            <a:ahLst/>
            <a:cxnLst/>
            <a:rect l="l" t="t" r="r" b="b"/>
            <a:pathLst>
              <a:path w="86360" h="43179">
                <a:moveTo>
                  <a:pt x="86360" y="0"/>
                </a:moveTo>
                <a:lnTo>
                  <a:pt x="12700" y="0"/>
                </a:lnTo>
                <a:lnTo>
                  <a:pt x="0" y="6350"/>
                </a:lnTo>
                <a:lnTo>
                  <a:pt x="0" y="43179"/>
                </a:lnTo>
                <a:lnTo>
                  <a:pt x="86360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66" name="object 3166"/>
          <p:cNvSpPr/>
          <p:nvPr/>
        </p:nvSpPr>
        <p:spPr>
          <a:xfrm>
            <a:off x="4522470" y="3305809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12700" y="0"/>
                </a:moveTo>
                <a:lnTo>
                  <a:pt x="0" y="0"/>
                </a:lnTo>
                <a:lnTo>
                  <a:pt x="0" y="6350"/>
                </a:lnTo>
                <a:lnTo>
                  <a:pt x="12700" y="0"/>
                </a:lnTo>
                <a:close/>
              </a:path>
            </a:pathLst>
          </a:custGeom>
          <a:solidFill>
            <a:srgbClr val="FFFFD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67" name="object 3167"/>
          <p:cNvSpPr/>
          <p:nvPr/>
        </p:nvSpPr>
        <p:spPr>
          <a:xfrm>
            <a:off x="4785359" y="3393440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0" y="0"/>
                </a:moveTo>
                <a:lnTo>
                  <a:pt x="264160" y="0"/>
                </a:lnTo>
              </a:path>
            </a:pathLst>
          </a:custGeom>
          <a:ln w="25400">
            <a:solidFill>
              <a:srgbClr val="0000C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68" name="object 3168"/>
          <p:cNvSpPr/>
          <p:nvPr/>
        </p:nvSpPr>
        <p:spPr>
          <a:xfrm>
            <a:off x="4829809" y="3348990"/>
            <a:ext cx="219710" cy="40640"/>
          </a:xfrm>
          <a:custGeom>
            <a:avLst/>
            <a:gdLst/>
            <a:ahLst/>
            <a:cxnLst/>
            <a:rect l="l" t="t" r="r" b="b"/>
            <a:pathLst>
              <a:path w="219710" h="40639">
                <a:moveTo>
                  <a:pt x="219710" y="0"/>
                </a:moveTo>
                <a:lnTo>
                  <a:pt x="92710" y="5080"/>
                </a:lnTo>
                <a:lnTo>
                  <a:pt x="0" y="40639"/>
                </a:lnTo>
                <a:lnTo>
                  <a:pt x="219710" y="31750"/>
                </a:lnTo>
                <a:lnTo>
                  <a:pt x="21971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69" name="object 3169"/>
          <p:cNvSpPr/>
          <p:nvPr/>
        </p:nvSpPr>
        <p:spPr>
          <a:xfrm>
            <a:off x="4922520" y="3317240"/>
            <a:ext cx="127000" cy="36830"/>
          </a:xfrm>
          <a:custGeom>
            <a:avLst/>
            <a:gdLst/>
            <a:ahLst/>
            <a:cxnLst/>
            <a:rect l="l" t="t" r="r" b="b"/>
            <a:pathLst>
              <a:path w="127000" h="36829">
                <a:moveTo>
                  <a:pt x="127000" y="0"/>
                </a:moveTo>
                <a:lnTo>
                  <a:pt x="92709" y="1270"/>
                </a:lnTo>
                <a:lnTo>
                  <a:pt x="0" y="36830"/>
                </a:lnTo>
                <a:lnTo>
                  <a:pt x="127000" y="31750"/>
                </a:lnTo>
                <a:lnTo>
                  <a:pt x="12700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70" name="object 3170"/>
          <p:cNvSpPr/>
          <p:nvPr/>
        </p:nvSpPr>
        <p:spPr>
          <a:xfrm>
            <a:off x="5015229" y="3305809"/>
            <a:ext cx="34290" cy="12700"/>
          </a:xfrm>
          <a:custGeom>
            <a:avLst/>
            <a:gdLst/>
            <a:ahLst/>
            <a:cxnLst/>
            <a:rect l="l" t="t" r="r" b="b"/>
            <a:pathLst>
              <a:path w="34289" h="12700">
                <a:moveTo>
                  <a:pt x="34290" y="0"/>
                </a:moveTo>
                <a:lnTo>
                  <a:pt x="0" y="12700"/>
                </a:lnTo>
                <a:lnTo>
                  <a:pt x="34290" y="11429"/>
                </a:lnTo>
                <a:lnTo>
                  <a:pt x="3429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71" name="object 3171"/>
          <p:cNvSpPr/>
          <p:nvPr/>
        </p:nvSpPr>
        <p:spPr>
          <a:xfrm>
            <a:off x="4785359" y="3361690"/>
            <a:ext cx="44450" cy="44450"/>
          </a:xfrm>
          <a:custGeom>
            <a:avLst/>
            <a:gdLst/>
            <a:ahLst/>
            <a:cxnLst/>
            <a:rect l="l" t="t" r="r" b="b"/>
            <a:pathLst>
              <a:path w="44450" h="44450">
                <a:moveTo>
                  <a:pt x="0" y="0"/>
                </a:moveTo>
                <a:lnTo>
                  <a:pt x="0" y="44450"/>
                </a:lnTo>
                <a:lnTo>
                  <a:pt x="44450" y="27939"/>
                </a:lnTo>
                <a:lnTo>
                  <a:pt x="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72" name="object 3172"/>
          <p:cNvSpPr/>
          <p:nvPr/>
        </p:nvSpPr>
        <p:spPr>
          <a:xfrm>
            <a:off x="4785359" y="3305809"/>
            <a:ext cx="137160" cy="83820"/>
          </a:xfrm>
          <a:custGeom>
            <a:avLst/>
            <a:gdLst/>
            <a:ahLst/>
            <a:cxnLst/>
            <a:rect l="l" t="t" r="r" b="b"/>
            <a:pathLst>
              <a:path w="137160" h="83820">
                <a:moveTo>
                  <a:pt x="60960" y="0"/>
                </a:moveTo>
                <a:lnTo>
                  <a:pt x="0" y="0"/>
                </a:lnTo>
                <a:lnTo>
                  <a:pt x="0" y="55879"/>
                </a:lnTo>
                <a:lnTo>
                  <a:pt x="44450" y="83819"/>
                </a:lnTo>
                <a:lnTo>
                  <a:pt x="137160" y="48260"/>
                </a:lnTo>
                <a:lnTo>
                  <a:pt x="6096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73" name="object 3173"/>
          <p:cNvSpPr/>
          <p:nvPr/>
        </p:nvSpPr>
        <p:spPr>
          <a:xfrm>
            <a:off x="4846320" y="3305809"/>
            <a:ext cx="168910" cy="48260"/>
          </a:xfrm>
          <a:custGeom>
            <a:avLst/>
            <a:gdLst/>
            <a:ahLst/>
            <a:cxnLst/>
            <a:rect l="l" t="t" r="r" b="b"/>
            <a:pathLst>
              <a:path w="168910" h="48260">
                <a:moveTo>
                  <a:pt x="149859" y="0"/>
                </a:moveTo>
                <a:lnTo>
                  <a:pt x="0" y="0"/>
                </a:lnTo>
                <a:lnTo>
                  <a:pt x="76200" y="48260"/>
                </a:lnTo>
                <a:lnTo>
                  <a:pt x="168909" y="12700"/>
                </a:lnTo>
                <a:lnTo>
                  <a:pt x="149859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74" name="object 3174"/>
          <p:cNvSpPr/>
          <p:nvPr/>
        </p:nvSpPr>
        <p:spPr>
          <a:xfrm>
            <a:off x="4996179" y="3305809"/>
            <a:ext cx="53340" cy="12700"/>
          </a:xfrm>
          <a:custGeom>
            <a:avLst/>
            <a:gdLst/>
            <a:ahLst/>
            <a:cxnLst/>
            <a:rect l="l" t="t" r="r" b="b"/>
            <a:pathLst>
              <a:path w="53339" h="12700">
                <a:moveTo>
                  <a:pt x="53340" y="0"/>
                </a:moveTo>
                <a:lnTo>
                  <a:pt x="0" y="0"/>
                </a:lnTo>
                <a:lnTo>
                  <a:pt x="19050" y="12700"/>
                </a:lnTo>
                <a:lnTo>
                  <a:pt x="5334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75" name="object 3175"/>
          <p:cNvSpPr/>
          <p:nvPr/>
        </p:nvSpPr>
        <p:spPr>
          <a:xfrm>
            <a:off x="5116829" y="3305809"/>
            <a:ext cx="196850" cy="100330"/>
          </a:xfrm>
          <a:custGeom>
            <a:avLst/>
            <a:gdLst/>
            <a:ahLst/>
            <a:cxnLst/>
            <a:rect l="l" t="t" r="r" b="b"/>
            <a:pathLst>
              <a:path w="196850" h="100329">
                <a:moveTo>
                  <a:pt x="196850" y="0"/>
                </a:moveTo>
                <a:lnTo>
                  <a:pt x="1270" y="74929"/>
                </a:lnTo>
                <a:lnTo>
                  <a:pt x="0" y="100329"/>
                </a:lnTo>
                <a:lnTo>
                  <a:pt x="196850" y="100329"/>
                </a:lnTo>
                <a:lnTo>
                  <a:pt x="19685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76" name="object 3176"/>
          <p:cNvSpPr/>
          <p:nvPr/>
        </p:nvSpPr>
        <p:spPr>
          <a:xfrm>
            <a:off x="5049520" y="3380740"/>
            <a:ext cx="68580" cy="25400"/>
          </a:xfrm>
          <a:custGeom>
            <a:avLst/>
            <a:gdLst/>
            <a:ahLst/>
            <a:cxnLst/>
            <a:rect l="l" t="t" r="r" b="b"/>
            <a:pathLst>
              <a:path w="68579" h="25400">
                <a:moveTo>
                  <a:pt x="68579" y="0"/>
                </a:moveTo>
                <a:lnTo>
                  <a:pt x="0" y="25400"/>
                </a:lnTo>
                <a:lnTo>
                  <a:pt x="67309" y="25400"/>
                </a:lnTo>
                <a:lnTo>
                  <a:pt x="68579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77" name="object 3177"/>
          <p:cNvSpPr/>
          <p:nvPr/>
        </p:nvSpPr>
        <p:spPr>
          <a:xfrm>
            <a:off x="5118100" y="3305809"/>
            <a:ext cx="195580" cy="74930"/>
          </a:xfrm>
          <a:custGeom>
            <a:avLst/>
            <a:gdLst/>
            <a:ahLst/>
            <a:cxnLst/>
            <a:rect l="l" t="t" r="r" b="b"/>
            <a:pathLst>
              <a:path w="195579" h="74929">
                <a:moveTo>
                  <a:pt x="195579" y="0"/>
                </a:moveTo>
                <a:lnTo>
                  <a:pt x="158750" y="0"/>
                </a:lnTo>
                <a:lnTo>
                  <a:pt x="0" y="74929"/>
                </a:lnTo>
                <a:lnTo>
                  <a:pt x="195579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78" name="object 3178"/>
          <p:cNvSpPr/>
          <p:nvPr/>
        </p:nvSpPr>
        <p:spPr>
          <a:xfrm>
            <a:off x="5049521" y="3305809"/>
            <a:ext cx="227329" cy="100330"/>
          </a:xfrm>
          <a:custGeom>
            <a:avLst/>
            <a:gdLst/>
            <a:ahLst/>
            <a:cxnLst/>
            <a:rect l="l" t="t" r="r" b="b"/>
            <a:pathLst>
              <a:path w="227329" h="100329">
                <a:moveTo>
                  <a:pt x="227329" y="0"/>
                </a:moveTo>
                <a:lnTo>
                  <a:pt x="160019" y="0"/>
                </a:lnTo>
                <a:lnTo>
                  <a:pt x="0" y="74929"/>
                </a:lnTo>
                <a:lnTo>
                  <a:pt x="0" y="100329"/>
                </a:lnTo>
                <a:lnTo>
                  <a:pt x="68579" y="74929"/>
                </a:lnTo>
                <a:lnTo>
                  <a:pt x="227329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79" name="object 3179"/>
          <p:cNvSpPr/>
          <p:nvPr/>
        </p:nvSpPr>
        <p:spPr>
          <a:xfrm>
            <a:off x="5049520" y="3305809"/>
            <a:ext cx="160020" cy="74930"/>
          </a:xfrm>
          <a:custGeom>
            <a:avLst/>
            <a:gdLst/>
            <a:ahLst/>
            <a:cxnLst/>
            <a:rect l="l" t="t" r="r" b="b"/>
            <a:pathLst>
              <a:path w="160020" h="74929">
                <a:moveTo>
                  <a:pt x="160019" y="0"/>
                </a:moveTo>
                <a:lnTo>
                  <a:pt x="92709" y="0"/>
                </a:lnTo>
                <a:lnTo>
                  <a:pt x="0" y="43179"/>
                </a:lnTo>
                <a:lnTo>
                  <a:pt x="0" y="74929"/>
                </a:lnTo>
                <a:lnTo>
                  <a:pt x="160019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80" name="object 3180"/>
          <p:cNvSpPr/>
          <p:nvPr/>
        </p:nvSpPr>
        <p:spPr>
          <a:xfrm>
            <a:off x="5049520" y="3305809"/>
            <a:ext cx="92710" cy="43180"/>
          </a:xfrm>
          <a:custGeom>
            <a:avLst/>
            <a:gdLst/>
            <a:ahLst/>
            <a:cxnLst/>
            <a:rect l="l" t="t" r="r" b="b"/>
            <a:pathLst>
              <a:path w="92710" h="43179">
                <a:moveTo>
                  <a:pt x="92709" y="0"/>
                </a:moveTo>
                <a:lnTo>
                  <a:pt x="24129" y="0"/>
                </a:lnTo>
                <a:lnTo>
                  <a:pt x="0" y="11429"/>
                </a:lnTo>
                <a:lnTo>
                  <a:pt x="0" y="43179"/>
                </a:lnTo>
                <a:lnTo>
                  <a:pt x="92709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81" name="object 3181"/>
          <p:cNvSpPr/>
          <p:nvPr/>
        </p:nvSpPr>
        <p:spPr>
          <a:xfrm>
            <a:off x="5049520" y="3305809"/>
            <a:ext cx="24130" cy="11430"/>
          </a:xfrm>
          <a:custGeom>
            <a:avLst/>
            <a:gdLst/>
            <a:ahLst/>
            <a:cxnLst/>
            <a:rect l="l" t="t" r="r" b="b"/>
            <a:pathLst>
              <a:path w="24129" h="11429">
                <a:moveTo>
                  <a:pt x="24129" y="0"/>
                </a:moveTo>
                <a:lnTo>
                  <a:pt x="0" y="0"/>
                </a:lnTo>
                <a:lnTo>
                  <a:pt x="0" y="11429"/>
                </a:lnTo>
                <a:lnTo>
                  <a:pt x="24129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82" name="object 3182"/>
          <p:cNvSpPr/>
          <p:nvPr/>
        </p:nvSpPr>
        <p:spPr>
          <a:xfrm>
            <a:off x="5313679" y="3384550"/>
            <a:ext cx="81280" cy="21590"/>
          </a:xfrm>
          <a:custGeom>
            <a:avLst/>
            <a:gdLst/>
            <a:ahLst/>
            <a:cxnLst/>
            <a:rect l="l" t="t" r="r" b="b"/>
            <a:pathLst>
              <a:path w="81279" h="21589">
                <a:moveTo>
                  <a:pt x="57150" y="0"/>
                </a:moveTo>
                <a:lnTo>
                  <a:pt x="0" y="21589"/>
                </a:lnTo>
                <a:lnTo>
                  <a:pt x="81280" y="21589"/>
                </a:lnTo>
                <a:lnTo>
                  <a:pt x="5715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83" name="object 3183"/>
          <p:cNvSpPr/>
          <p:nvPr/>
        </p:nvSpPr>
        <p:spPr>
          <a:xfrm>
            <a:off x="5370829" y="3343909"/>
            <a:ext cx="176530" cy="62230"/>
          </a:xfrm>
          <a:custGeom>
            <a:avLst/>
            <a:gdLst/>
            <a:ahLst/>
            <a:cxnLst/>
            <a:rect l="l" t="t" r="r" b="b"/>
            <a:pathLst>
              <a:path w="176529" h="62229">
                <a:moveTo>
                  <a:pt x="106680" y="0"/>
                </a:moveTo>
                <a:lnTo>
                  <a:pt x="0" y="40639"/>
                </a:lnTo>
                <a:lnTo>
                  <a:pt x="24130" y="62229"/>
                </a:lnTo>
                <a:lnTo>
                  <a:pt x="176530" y="62229"/>
                </a:lnTo>
                <a:lnTo>
                  <a:pt x="10668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84" name="object 3184"/>
          <p:cNvSpPr/>
          <p:nvPr/>
        </p:nvSpPr>
        <p:spPr>
          <a:xfrm>
            <a:off x="5477509" y="3305809"/>
            <a:ext cx="99060" cy="100330"/>
          </a:xfrm>
          <a:custGeom>
            <a:avLst/>
            <a:gdLst/>
            <a:ahLst/>
            <a:cxnLst/>
            <a:rect l="l" t="t" r="r" b="b"/>
            <a:pathLst>
              <a:path w="99060" h="100329">
                <a:moveTo>
                  <a:pt x="99060" y="0"/>
                </a:moveTo>
                <a:lnTo>
                  <a:pt x="0" y="38100"/>
                </a:lnTo>
                <a:lnTo>
                  <a:pt x="69850" y="100329"/>
                </a:lnTo>
                <a:lnTo>
                  <a:pt x="99060" y="100329"/>
                </a:lnTo>
                <a:lnTo>
                  <a:pt x="9906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85" name="object 3185"/>
          <p:cNvSpPr/>
          <p:nvPr/>
        </p:nvSpPr>
        <p:spPr>
          <a:xfrm>
            <a:off x="5313679" y="3305809"/>
            <a:ext cx="57150" cy="100330"/>
          </a:xfrm>
          <a:custGeom>
            <a:avLst/>
            <a:gdLst/>
            <a:ahLst/>
            <a:cxnLst/>
            <a:rect l="l" t="t" r="r" b="b"/>
            <a:pathLst>
              <a:path w="57150" h="100329">
                <a:moveTo>
                  <a:pt x="55880" y="0"/>
                </a:moveTo>
                <a:lnTo>
                  <a:pt x="0" y="0"/>
                </a:lnTo>
                <a:lnTo>
                  <a:pt x="0" y="100329"/>
                </a:lnTo>
                <a:lnTo>
                  <a:pt x="57150" y="78739"/>
                </a:lnTo>
                <a:lnTo>
                  <a:pt x="5588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86" name="object 3186"/>
          <p:cNvSpPr/>
          <p:nvPr/>
        </p:nvSpPr>
        <p:spPr>
          <a:xfrm>
            <a:off x="5369559" y="3305809"/>
            <a:ext cx="107950" cy="78740"/>
          </a:xfrm>
          <a:custGeom>
            <a:avLst/>
            <a:gdLst/>
            <a:ahLst/>
            <a:cxnLst/>
            <a:rect l="l" t="t" r="r" b="b"/>
            <a:pathLst>
              <a:path w="107950" h="78739">
                <a:moveTo>
                  <a:pt x="106679" y="0"/>
                </a:moveTo>
                <a:lnTo>
                  <a:pt x="0" y="0"/>
                </a:lnTo>
                <a:lnTo>
                  <a:pt x="1269" y="78739"/>
                </a:lnTo>
                <a:lnTo>
                  <a:pt x="107950" y="38100"/>
                </a:lnTo>
                <a:lnTo>
                  <a:pt x="106679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87" name="object 3187"/>
          <p:cNvSpPr/>
          <p:nvPr/>
        </p:nvSpPr>
        <p:spPr>
          <a:xfrm>
            <a:off x="5476240" y="3305809"/>
            <a:ext cx="100330" cy="38100"/>
          </a:xfrm>
          <a:custGeom>
            <a:avLst/>
            <a:gdLst/>
            <a:ahLst/>
            <a:cxnLst/>
            <a:rect l="l" t="t" r="r" b="b"/>
            <a:pathLst>
              <a:path w="100329" h="38100">
                <a:moveTo>
                  <a:pt x="100330" y="0"/>
                </a:moveTo>
                <a:lnTo>
                  <a:pt x="0" y="0"/>
                </a:lnTo>
                <a:lnTo>
                  <a:pt x="1270" y="38100"/>
                </a:lnTo>
                <a:lnTo>
                  <a:pt x="10033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88" name="object 3188"/>
          <p:cNvSpPr/>
          <p:nvPr/>
        </p:nvSpPr>
        <p:spPr>
          <a:xfrm>
            <a:off x="5576570" y="3380740"/>
            <a:ext cx="157480" cy="25400"/>
          </a:xfrm>
          <a:custGeom>
            <a:avLst/>
            <a:gdLst/>
            <a:ahLst/>
            <a:cxnLst/>
            <a:rect l="l" t="t" r="r" b="b"/>
            <a:pathLst>
              <a:path w="157479" h="25400">
                <a:moveTo>
                  <a:pt x="67309" y="0"/>
                </a:moveTo>
                <a:lnTo>
                  <a:pt x="0" y="25400"/>
                </a:lnTo>
                <a:lnTo>
                  <a:pt x="157479" y="25400"/>
                </a:lnTo>
                <a:lnTo>
                  <a:pt x="67309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89" name="object 3189"/>
          <p:cNvSpPr/>
          <p:nvPr/>
        </p:nvSpPr>
        <p:spPr>
          <a:xfrm>
            <a:off x="5643879" y="3348990"/>
            <a:ext cx="196850" cy="57150"/>
          </a:xfrm>
          <a:custGeom>
            <a:avLst/>
            <a:gdLst/>
            <a:ahLst/>
            <a:cxnLst/>
            <a:rect l="l" t="t" r="r" b="b"/>
            <a:pathLst>
              <a:path w="196850" h="57150">
                <a:moveTo>
                  <a:pt x="83820" y="0"/>
                </a:moveTo>
                <a:lnTo>
                  <a:pt x="0" y="31750"/>
                </a:lnTo>
                <a:lnTo>
                  <a:pt x="90170" y="57150"/>
                </a:lnTo>
                <a:lnTo>
                  <a:pt x="196850" y="57150"/>
                </a:lnTo>
                <a:lnTo>
                  <a:pt x="196850" y="31750"/>
                </a:lnTo>
                <a:lnTo>
                  <a:pt x="8382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90" name="object 3190"/>
          <p:cNvSpPr/>
          <p:nvPr/>
        </p:nvSpPr>
        <p:spPr>
          <a:xfrm>
            <a:off x="5727700" y="3317240"/>
            <a:ext cx="113030" cy="63500"/>
          </a:xfrm>
          <a:custGeom>
            <a:avLst/>
            <a:gdLst/>
            <a:ahLst/>
            <a:cxnLst/>
            <a:rect l="l" t="t" r="r" b="b"/>
            <a:pathLst>
              <a:path w="113029" h="63500">
                <a:moveTo>
                  <a:pt x="82550" y="0"/>
                </a:moveTo>
                <a:lnTo>
                  <a:pt x="0" y="31750"/>
                </a:lnTo>
                <a:lnTo>
                  <a:pt x="113029" y="63500"/>
                </a:lnTo>
                <a:lnTo>
                  <a:pt x="113029" y="7620"/>
                </a:lnTo>
                <a:lnTo>
                  <a:pt x="8255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91" name="object 3191"/>
          <p:cNvSpPr/>
          <p:nvPr/>
        </p:nvSpPr>
        <p:spPr>
          <a:xfrm>
            <a:off x="5810250" y="3305809"/>
            <a:ext cx="30480" cy="19050"/>
          </a:xfrm>
          <a:custGeom>
            <a:avLst/>
            <a:gdLst/>
            <a:ahLst/>
            <a:cxnLst/>
            <a:rect l="l" t="t" r="r" b="b"/>
            <a:pathLst>
              <a:path w="30479" h="19050">
                <a:moveTo>
                  <a:pt x="30479" y="0"/>
                </a:moveTo>
                <a:lnTo>
                  <a:pt x="0" y="11429"/>
                </a:lnTo>
                <a:lnTo>
                  <a:pt x="30479" y="19050"/>
                </a:lnTo>
                <a:lnTo>
                  <a:pt x="30479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92" name="object 3192"/>
          <p:cNvSpPr/>
          <p:nvPr/>
        </p:nvSpPr>
        <p:spPr>
          <a:xfrm>
            <a:off x="5576570" y="3305809"/>
            <a:ext cx="67310" cy="100330"/>
          </a:xfrm>
          <a:custGeom>
            <a:avLst/>
            <a:gdLst/>
            <a:ahLst/>
            <a:cxnLst/>
            <a:rect l="l" t="t" r="r" b="b"/>
            <a:pathLst>
              <a:path w="67310" h="100329">
                <a:moveTo>
                  <a:pt x="6350" y="0"/>
                </a:moveTo>
                <a:lnTo>
                  <a:pt x="0" y="0"/>
                </a:lnTo>
                <a:lnTo>
                  <a:pt x="0" y="100329"/>
                </a:lnTo>
                <a:lnTo>
                  <a:pt x="67309" y="74929"/>
                </a:lnTo>
                <a:lnTo>
                  <a:pt x="635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93" name="object 3193"/>
          <p:cNvSpPr/>
          <p:nvPr/>
        </p:nvSpPr>
        <p:spPr>
          <a:xfrm>
            <a:off x="5582920" y="3305809"/>
            <a:ext cx="144780" cy="74930"/>
          </a:xfrm>
          <a:custGeom>
            <a:avLst/>
            <a:gdLst/>
            <a:ahLst/>
            <a:cxnLst/>
            <a:rect l="l" t="t" r="r" b="b"/>
            <a:pathLst>
              <a:path w="144779" h="74929">
                <a:moveTo>
                  <a:pt x="109219" y="0"/>
                </a:moveTo>
                <a:lnTo>
                  <a:pt x="0" y="0"/>
                </a:lnTo>
                <a:lnTo>
                  <a:pt x="60959" y="74929"/>
                </a:lnTo>
                <a:lnTo>
                  <a:pt x="144779" y="43179"/>
                </a:lnTo>
                <a:lnTo>
                  <a:pt x="109219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94" name="object 3194"/>
          <p:cNvSpPr/>
          <p:nvPr/>
        </p:nvSpPr>
        <p:spPr>
          <a:xfrm>
            <a:off x="5692140" y="3305809"/>
            <a:ext cx="118110" cy="43180"/>
          </a:xfrm>
          <a:custGeom>
            <a:avLst/>
            <a:gdLst/>
            <a:ahLst/>
            <a:cxnLst/>
            <a:rect l="l" t="t" r="r" b="b"/>
            <a:pathLst>
              <a:path w="118110" h="43179">
                <a:moveTo>
                  <a:pt x="109220" y="0"/>
                </a:moveTo>
                <a:lnTo>
                  <a:pt x="0" y="0"/>
                </a:lnTo>
                <a:lnTo>
                  <a:pt x="35560" y="43179"/>
                </a:lnTo>
                <a:lnTo>
                  <a:pt x="118110" y="11429"/>
                </a:lnTo>
                <a:lnTo>
                  <a:pt x="10922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95" name="object 3195"/>
          <p:cNvSpPr/>
          <p:nvPr/>
        </p:nvSpPr>
        <p:spPr>
          <a:xfrm>
            <a:off x="5801359" y="3305809"/>
            <a:ext cx="39370" cy="11430"/>
          </a:xfrm>
          <a:custGeom>
            <a:avLst/>
            <a:gdLst/>
            <a:ahLst/>
            <a:cxnLst/>
            <a:rect l="l" t="t" r="r" b="b"/>
            <a:pathLst>
              <a:path w="39370" h="11429">
                <a:moveTo>
                  <a:pt x="39369" y="0"/>
                </a:moveTo>
                <a:lnTo>
                  <a:pt x="0" y="0"/>
                </a:lnTo>
                <a:lnTo>
                  <a:pt x="8889" y="11429"/>
                </a:lnTo>
                <a:lnTo>
                  <a:pt x="39369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96" name="object 3196"/>
          <p:cNvSpPr/>
          <p:nvPr/>
        </p:nvSpPr>
        <p:spPr>
          <a:xfrm>
            <a:off x="6099809" y="340105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3810" y="0"/>
                </a:moveTo>
                <a:lnTo>
                  <a:pt x="0" y="3810"/>
                </a:lnTo>
                <a:lnTo>
                  <a:pt x="381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97" name="object 3197"/>
          <p:cNvSpPr/>
          <p:nvPr/>
        </p:nvSpPr>
        <p:spPr>
          <a:xfrm>
            <a:off x="6059170" y="3346451"/>
            <a:ext cx="44450" cy="58419"/>
          </a:xfrm>
          <a:custGeom>
            <a:avLst/>
            <a:gdLst/>
            <a:ahLst/>
            <a:cxnLst/>
            <a:rect l="l" t="t" r="r" b="b"/>
            <a:pathLst>
              <a:path w="44450" h="58420">
                <a:moveTo>
                  <a:pt x="44450" y="0"/>
                </a:moveTo>
                <a:lnTo>
                  <a:pt x="0" y="43179"/>
                </a:lnTo>
                <a:lnTo>
                  <a:pt x="40639" y="58420"/>
                </a:lnTo>
                <a:lnTo>
                  <a:pt x="44450" y="54610"/>
                </a:lnTo>
                <a:lnTo>
                  <a:pt x="4445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98" name="object 3198"/>
          <p:cNvSpPr/>
          <p:nvPr/>
        </p:nvSpPr>
        <p:spPr>
          <a:xfrm>
            <a:off x="6018529" y="3305809"/>
            <a:ext cx="85090" cy="83820"/>
          </a:xfrm>
          <a:custGeom>
            <a:avLst/>
            <a:gdLst/>
            <a:ahLst/>
            <a:cxnLst/>
            <a:rect l="l" t="t" r="r" b="b"/>
            <a:pathLst>
              <a:path w="85089" h="83820">
                <a:moveTo>
                  <a:pt x="85090" y="0"/>
                </a:moveTo>
                <a:lnTo>
                  <a:pt x="71120" y="0"/>
                </a:lnTo>
                <a:lnTo>
                  <a:pt x="0" y="68579"/>
                </a:lnTo>
                <a:lnTo>
                  <a:pt x="40640" y="83819"/>
                </a:lnTo>
                <a:lnTo>
                  <a:pt x="85090" y="40639"/>
                </a:lnTo>
                <a:lnTo>
                  <a:pt x="8509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99" name="object 3199"/>
          <p:cNvSpPr/>
          <p:nvPr/>
        </p:nvSpPr>
        <p:spPr>
          <a:xfrm>
            <a:off x="5977890" y="3305809"/>
            <a:ext cx="111760" cy="68580"/>
          </a:xfrm>
          <a:custGeom>
            <a:avLst/>
            <a:gdLst/>
            <a:ahLst/>
            <a:cxnLst/>
            <a:rect l="l" t="t" r="r" b="b"/>
            <a:pathLst>
              <a:path w="111760" h="68579">
                <a:moveTo>
                  <a:pt x="111760" y="0"/>
                </a:moveTo>
                <a:lnTo>
                  <a:pt x="54610" y="0"/>
                </a:lnTo>
                <a:lnTo>
                  <a:pt x="0" y="52069"/>
                </a:lnTo>
                <a:lnTo>
                  <a:pt x="40639" y="68579"/>
                </a:lnTo>
                <a:lnTo>
                  <a:pt x="11176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00" name="object 3200"/>
          <p:cNvSpPr/>
          <p:nvPr/>
        </p:nvSpPr>
        <p:spPr>
          <a:xfrm>
            <a:off x="5935979" y="3305810"/>
            <a:ext cx="96520" cy="52069"/>
          </a:xfrm>
          <a:custGeom>
            <a:avLst/>
            <a:gdLst/>
            <a:ahLst/>
            <a:cxnLst/>
            <a:rect l="l" t="t" r="r" b="b"/>
            <a:pathLst>
              <a:path w="96520" h="52070">
                <a:moveTo>
                  <a:pt x="96520" y="0"/>
                </a:moveTo>
                <a:lnTo>
                  <a:pt x="39370" y="0"/>
                </a:lnTo>
                <a:lnTo>
                  <a:pt x="0" y="36829"/>
                </a:lnTo>
                <a:lnTo>
                  <a:pt x="41910" y="52069"/>
                </a:lnTo>
                <a:lnTo>
                  <a:pt x="9652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01" name="object 3201"/>
          <p:cNvSpPr/>
          <p:nvPr/>
        </p:nvSpPr>
        <p:spPr>
          <a:xfrm>
            <a:off x="5895340" y="3305809"/>
            <a:ext cx="80010" cy="36830"/>
          </a:xfrm>
          <a:custGeom>
            <a:avLst/>
            <a:gdLst/>
            <a:ahLst/>
            <a:cxnLst/>
            <a:rect l="l" t="t" r="r" b="b"/>
            <a:pathLst>
              <a:path w="80010" h="36829">
                <a:moveTo>
                  <a:pt x="80010" y="0"/>
                </a:moveTo>
                <a:lnTo>
                  <a:pt x="22860" y="0"/>
                </a:lnTo>
                <a:lnTo>
                  <a:pt x="0" y="21589"/>
                </a:lnTo>
                <a:lnTo>
                  <a:pt x="40639" y="36829"/>
                </a:lnTo>
                <a:lnTo>
                  <a:pt x="8001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02" name="object 3202"/>
          <p:cNvSpPr/>
          <p:nvPr/>
        </p:nvSpPr>
        <p:spPr>
          <a:xfrm>
            <a:off x="5854700" y="3305809"/>
            <a:ext cx="63500" cy="21590"/>
          </a:xfrm>
          <a:custGeom>
            <a:avLst/>
            <a:gdLst/>
            <a:ahLst/>
            <a:cxnLst/>
            <a:rect l="l" t="t" r="r" b="b"/>
            <a:pathLst>
              <a:path w="63500" h="21589">
                <a:moveTo>
                  <a:pt x="63500" y="0"/>
                </a:moveTo>
                <a:lnTo>
                  <a:pt x="6350" y="0"/>
                </a:lnTo>
                <a:lnTo>
                  <a:pt x="0" y="5079"/>
                </a:lnTo>
                <a:lnTo>
                  <a:pt x="40639" y="21589"/>
                </a:lnTo>
                <a:lnTo>
                  <a:pt x="6350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03" name="object 3203"/>
          <p:cNvSpPr/>
          <p:nvPr/>
        </p:nvSpPr>
        <p:spPr>
          <a:xfrm>
            <a:off x="5840729" y="3305809"/>
            <a:ext cx="20320" cy="5080"/>
          </a:xfrm>
          <a:custGeom>
            <a:avLst/>
            <a:gdLst/>
            <a:ahLst/>
            <a:cxnLst/>
            <a:rect l="l" t="t" r="r" b="b"/>
            <a:pathLst>
              <a:path w="20320" h="5079">
                <a:moveTo>
                  <a:pt x="20320" y="0"/>
                </a:moveTo>
                <a:lnTo>
                  <a:pt x="0" y="0"/>
                </a:lnTo>
                <a:lnTo>
                  <a:pt x="13970" y="5079"/>
                </a:lnTo>
                <a:lnTo>
                  <a:pt x="20320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04" name="object 3204"/>
          <p:cNvSpPr/>
          <p:nvPr/>
        </p:nvSpPr>
        <p:spPr>
          <a:xfrm>
            <a:off x="6098540" y="340487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1270" y="0"/>
                </a:moveTo>
                <a:lnTo>
                  <a:pt x="0" y="1269"/>
                </a:lnTo>
                <a:lnTo>
                  <a:pt x="508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05" name="object 3205"/>
          <p:cNvSpPr/>
          <p:nvPr/>
        </p:nvSpPr>
        <p:spPr>
          <a:xfrm>
            <a:off x="6041391" y="3389629"/>
            <a:ext cx="58419" cy="16510"/>
          </a:xfrm>
          <a:custGeom>
            <a:avLst/>
            <a:gdLst/>
            <a:ahLst/>
            <a:cxnLst/>
            <a:rect l="l" t="t" r="r" b="b"/>
            <a:pathLst>
              <a:path w="58420" h="16510">
                <a:moveTo>
                  <a:pt x="17780" y="0"/>
                </a:moveTo>
                <a:lnTo>
                  <a:pt x="0" y="16510"/>
                </a:lnTo>
                <a:lnTo>
                  <a:pt x="57150" y="16510"/>
                </a:lnTo>
                <a:lnTo>
                  <a:pt x="58420" y="15240"/>
                </a:lnTo>
                <a:lnTo>
                  <a:pt x="1778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06" name="object 3206"/>
          <p:cNvSpPr/>
          <p:nvPr/>
        </p:nvSpPr>
        <p:spPr>
          <a:xfrm>
            <a:off x="5984240" y="3374390"/>
            <a:ext cx="74930" cy="31750"/>
          </a:xfrm>
          <a:custGeom>
            <a:avLst/>
            <a:gdLst/>
            <a:ahLst/>
            <a:cxnLst/>
            <a:rect l="l" t="t" r="r" b="b"/>
            <a:pathLst>
              <a:path w="74929" h="31750">
                <a:moveTo>
                  <a:pt x="34289" y="0"/>
                </a:moveTo>
                <a:lnTo>
                  <a:pt x="0" y="31750"/>
                </a:lnTo>
                <a:lnTo>
                  <a:pt x="57150" y="31750"/>
                </a:lnTo>
                <a:lnTo>
                  <a:pt x="74930" y="15239"/>
                </a:lnTo>
                <a:lnTo>
                  <a:pt x="34289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07" name="object 3207"/>
          <p:cNvSpPr/>
          <p:nvPr/>
        </p:nvSpPr>
        <p:spPr>
          <a:xfrm>
            <a:off x="5927090" y="3357879"/>
            <a:ext cx="91440" cy="48260"/>
          </a:xfrm>
          <a:custGeom>
            <a:avLst/>
            <a:gdLst/>
            <a:ahLst/>
            <a:cxnLst/>
            <a:rect l="l" t="t" r="r" b="b"/>
            <a:pathLst>
              <a:path w="91439" h="48260">
                <a:moveTo>
                  <a:pt x="50800" y="0"/>
                </a:moveTo>
                <a:lnTo>
                  <a:pt x="0" y="48260"/>
                </a:lnTo>
                <a:lnTo>
                  <a:pt x="57150" y="48260"/>
                </a:lnTo>
                <a:lnTo>
                  <a:pt x="91439" y="16510"/>
                </a:lnTo>
                <a:lnTo>
                  <a:pt x="5080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08" name="object 3208"/>
          <p:cNvSpPr/>
          <p:nvPr/>
        </p:nvSpPr>
        <p:spPr>
          <a:xfrm>
            <a:off x="5871209" y="3342640"/>
            <a:ext cx="106680" cy="63500"/>
          </a:xfrm>
          <a:custGeom>
            <a:avLst/>
            <a:gdLst/>
            <a:ahLst/>
            <a:cxnLst/>
            <a:rect l="l" t="t" r="r" b="b"/>
            <a:pathLst>
              <a:path w="106679" h="63500">
                <a:moveTo>
                  <a:pt x="64769" y="0"/>
                </a:moveTo>
                <a:lnTo>
                  <a:pt x="0" y="63500"/>
                </a:lnTo>
                <a:lnTo>
                  <a:pt x="55879" y="63500"/>
                </a:lnTo>
                <a:lnTo>
                  <a:pt x="106679" y="15239"/>
                </a:lnTo>
                <a:lnTo>
                  <a:pt x="64769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09" name="object 3209"/>
          <p:cNvSpPr/>
          <p:nvPr/>
        </p:nvSpPr>
        <p:spPr>
          <a:xfrm>
            <a:off x="5840729" y="3327400"/>
            <a:ext cx="95250" cy="78740"/>
          </a:xfrm>
          <a:custGeom>
            <a:avLst/>
            <a:gdLst/>
            <a:ahLst/>
            <a:cxnLst/>
            <a:rect l="l" t="t" r="r" b="b"/>
            <a:pathLst>
              <a:path w="95250" h="78739">
                <a:moveTo>
                  <a:pt x="54610" y="0"/>
                </a:moveTo>
                <a:lnTo>
                  <a:pt x="0" y="53339"/>
                </a:lnTo>
                <a:lnTo>
                  <a:pt x="0" y="78739"/>
                </a:lnTo>
                <a:lnTo>
                  <a:pt x="30480" y="78739"/>
                </a:lnTo>
                <a:lnTo>
                  <a:pt x="95250" y="15239"/>
                </a:lnTo>
                <a:lnTo>
                  <a:pt x="5461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10" name="object 3210"/>
          <p:cNvSpPr/>
          <p:nvPr/>
        </p:nvSpPr>
        <p:spPr>
          <a:xfrm>
            <a:off x="5840729" y="3310890"/>
            <a:ext cx="54610" cy="69850"/>
          </a:xfrm>
          <a:custGeom>
            <a:avLst/>
            <a:gdLst/>
            <a:ahLst/>
            <a:cxnLst/>
            <a:rect l="l" t="t" r="r" b="b"/>
            <a:pathLst>
              <a:path w="54610" h="69850">
                <a:moveTo>
                  <a:pt x="13970" y="0"/>
                </a:moveTo>
                <a:lnTo>
                  <a:pt x="0" y="13970"/>
                </a:lnTo>
                <a:lnTo>
                  <a:pt x="0" y="69850"/>
                </a:lnTo>
                <a:lnTo>
                  <a:pt x="54610" y="16510"/>
                </a:lnTo>
                <a:lnTo>
                  <a:pt x="1397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11" name="object 3211"/>
          <p:cNvSpPr/>
          <p:nvPr/>
        </p:nvSpPr>
        <p:spPr>
          <a:xfrm>
            <a:off x="5840729" y="3305809"/>
            <a:ext cx="13970" cy="19050"/>
          </a:xfrm>
          <a:custGeom>
            <a:avLst/>
            <a:gdLst/>
            <a:ahLst/>
            <a:cxnLst/>
            <a:rect l="l" t="t" r="r" b="b"/>
            <a:pathLst>
              <a:path w="13970" h="19050">
                <a:moveTo>
                  <a:pt x="0" y="0"/>
                </a:moveTo>
                <a:lnTo>
                  <a:pt x="0" y="19050"/>
                </a:lnTo>
                <a:lnTo>
                  <a:pt x="1397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12" name="object 3212"/>
          <p:cNvSpPr/>
          <p:nvPr/>
        </p:nvSpPr>
        <p:spPr>
          <a:xfrm>
            <a:off x="6103620" y="3305809"/>
            <a:ext cx="16510" cy="6350"/>
          </a:xfrm>
          <a:custGeom>
            <a:avLst/>
            <a:gdLst/>
            <a:ahLst/>
            <a:cxnLst/>
            <a:rect l="l" t="t" r="r" b="b"/>
            <a:pathLst>
              <a:path w="16510" h="6350">
                <a:moveTo>
                  <a:pt x="15239" y="0"/>
                </a:moveTo>
                <a:lnTo>
                  <a:pt x="0" y="0"/>
                </a:lnTo>
                <a:lnTo>
                  <a:pt x="16509" y="6350"/>
                </a:lnTo>
                <a:lnTo>
                  <a:pt x="15239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13" name="object 3213"/>
          <p:cNvSpPr/>
          <p:nvPr/>
        </p:nvSpPr>
        <p:spPr>
          <a:xfrm>
            <a:off x="6118859" y="3305809"/>
            <a:ext cx="63500" cy="30480"/>
          </a:xfrm>
          <a:custGeom>
            <a:avLst/>
            <a:gdLst/>
            <a:ahLst/>
            <a:cxnLst/>
            <a:rect l="l" t="t" r="r" b="b"/>
            <a:pathLst>
              <a:path w="63500" h="30479">
                <a:moveTo>
                  <a:pt x="62229" y="0"/>
                </a:moveTo>
                <a:lnTo>
                  <a:pt x="0" y="0"/>
                </a:lnTo>
                <a:lnTo>
                  <a:pt x="1269" y="6350"/>
                </a:lnTo>
                <a:lnTo>
                  <a:pt x="63500" y="30479"/>
                </a:lnTo>
                <a:lnTo>
                  <a:pt x="62229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14" name="object 3214"/>
          <p:cNvSpPr/>
          <p:nvPr/>
        </p:nvSpPr>
        <p:spPr>
          <a:xfrm>
            <a:off x="6181091" y="3305809"/>
            <a:ext cx="64769" cy="54610"/>
          </a:xfrm>
          <a:custGeom>
            <a:avLst/>
            <a:gdLst/>
            <a:ahLst/>
            <a:cxnLst/>
            <a:rect l="l" t="t" r="r" b="b"/>
            <a:pathLst>
              <a:path w="64770" h="54610">
                <a:moveTo>
                  <a:pt x="62230" y="0"/>
                </a:moveTo>
                <a:lnTo>
                  <a:pt x="0" y="0"/>
                </a:lnTo>
                <a:lnTo>
                  <a:pt x="1270" y="30479"/>
                </a:lnTo>
                <a:lnTo>
                  <a:pt x="64770" y="54610"/>
                </a:lnTo>
                <a:lnTo>
                  <a:pt x="6223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15" name="object 3215"/>
          <p:cNvSpPr/>
          <p:nvPr/>
        </p:nvSpPr>
        <p:spPr>
          <a:xfrm>
            <a:off x="6243320" y="3305809"/>
            <a:ext cx="66040" cy="78740"/>
          </a:xfrm>
          <a:custGeom>
            <a:avLst/>
            <a:gdLst/>
            <a:ahLst/>
            <a:cxnLst/>
            <a:rect l="l" t="t" r="r" b="b"/>
            <a:pathLst>
              <a:path w="66039" h="78739">
                <a:moveTo>
                  <a:pt x="62229" y="0"/>
                </a:moveTo>
                <a:lnTo>
                  <a:pt x="0" y="0"/>
                </a:lnTo>
                <a:lnTo>
                  <a:pt x="2539" y="54610"/>
                </a:lnTo>
                <a:lnTo>
                  <a:pt x="66039" y="78739"/>
                </a:lnTo>
                <a:lnTo>
                  <a:pt x="62229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16" name="object 3216"/>
          <p:cNvSpPr/>
          <p:nvPr/>
        </p:nvSpPr>
        <p:spPr>
          <a:xfrm>
            <a:off x="6305550" y="3305809"/>
            <a:ext cx="62230" cy="100330"/>
          </a:xfrm>
          <a:custGeom>
            <a:avLst/>
            <a:gdLst/>
            <a:ahLst/>
            <a:cxnLst/>
            <a:rect l="l" t="t" r="r" b="b"/>
            <a:pathLst>
              <a:path w="62229" h="100329">
                <a:moveTo>
                  <a:pt x="62229" y="0"/>
                </a:moveTo>
                <a:lnTo>
                  <a:pt x="0" y="0"/>
                </a:lnTo>
                <a:lnTo>
                  <a:pt x="3810" y="78739"/>
                </a:lnTo>
                <a:lnTo>
                  <a:pt x="62229" y="100329"/>
                </a:lnTo>
                <a:lnTo>
                  <a:pt x="62229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17" name="object 3217"/>
          <p:cNvSpPr/>
          <p:nvPr/>
        </p:nvSpPr>
        <p:spPr>
          <a:xfrm>
            <a:off x="6367779" y="3305809"/>
            <a:ext cx="0" cy="5080"/>
          </a:xfrm>
          <a:custGeom>
            <a:avLst/>
            <a:gdLst/>
            <a:ahLst/>
            <a:cxnLst/>
            <a:rect l="l" t="t" r="r" b="b"/>
            <a:pathLst>
              <a:path h="5079">
                <a:moveTo>
                  <a:pt x="0" y="0"/>
                </a:moveTo>
                <a:lnTo>
                  <a:pt x="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18" name="object 3218"/>
          <p:cNvSpPr/>
          <p:nvPr/>
        </p:nvSpPr>
        <p:spPr>
          <a:xfrm>
            <a:off x="6103620" y="340105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0" y="0"/>
                </a:moveTo>
                <a:lnTo>
                  <a:pt x="0" y="5079"/>
                </a:lnTo>
                <a:lnTo>
                  <a:pt x="380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19" name="object 3219"/>
          <p:cNvSpPr/>
          <p:nvPr/>
        </p:nvSpPr>
        <p:spPr>
          <a:xfrm>
            <a:off x="6103620" y="3346450"/>
            <a:ext cx="48260" cy="59690"/>
          </a:xfrm>
          <a:custGeom>
            <a:avLst/>
            <a:gdLst/>
            <a:ahLst/>
            <a:cxnLst/>
            <a:rect l="l" t="t" r="r" b="b"/>
            <a:pathLst>
              <a:path w="48260" h="59689">
                <a:moveTo>
                  <a:pt x="0" y="0"/>
                </a:moveTo>
                <a:lnTo>
                  <a:pt x="0" y="54610"/>
                </a:lnTo>
                <a:lnTo>
                  <a:pt x="3809" y="59689"/>
                </a:lnTo>
                <a:lnTo>
                  <a:pt x="48259" y="59689"/>
                </a:lnTo>
                <a:lnTo>
                  <a:pt x="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20" name="object 3220"/>
          <p:cNvSpPr/>
          <p:nvPr/>
        </p:nvSpPr>
        <p:spPr>
          <a:xfrm>
            <a:off x="6103620" y="3305809"/>
            <a:ext cx="92710" cy="100330"/>
          </a:xfrm>
          <a:custGeom>
            <a:avLst/>
            <a:gdLst/>
            <a:ahLst/>
            <a:cxnLst/>
            <a:rect l="l" t="t" r="r" b="b"/>
            <a:pathLst>
              <a:path w="92710" h="100329">
                <a:moveTo>
                  <a:pt x="0" y="0"/>
                </a:moveTo>
                <a:lnTo>
                  <a:pt x="0" y="40639"/>
                </a:lnTo>
                <a:lnTo>
                  <a:pt x="48259" y="100329"/>
                </a:lnTo>
                <a:lnTo>
                  <a:pt x="92709" y="100329"/>
                </a:lnTo>
                <a:lnTo>
                  <a:pt x="16509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21" name="object 3221"/>
          <p:cNvSpPr/>
          <p:nvPr/>
        </p:nvSpPr>
        <p:spPr>
          <a:xfrm>
            <a:off x="6120129" y="3312159"/>
            <a:ext cx="119380" cy="93980"/>
          </a:xfrm>
          <a:custGeom>
            <a:avLst/>
            <a:gdLst/>
            <a:ahLst/>
            <a:cxnLst/>
            <a:rect l="l" t="t" r="r" b="b"/>
            <a:pathLst>
              <a:path w="119379" h="93979">
                <a:moveTo>
                  <a:pt x="0" y="0"/>
                </a:moveTo>
                <a:lnTo>
                  <a:pt x="76200" y="93979"/>
                </a:lnTo>
                <a:lnTo>
                  <a:pt x="119380" y="93979"/>
                </a:lnTo>
                <a:lnTo>
                  <a:pt x="62230" y="24129"/>
                </a:lnTo>
                <a:lnTo>
                  <a:pt x="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22" name="object 3222"/>
          <p:cNvSpPr/>
          <p:nvPr/>
        </p:nvSpPr>
        <p:spPr>
          <a:xfrm>
            <a:off x="6182359" y="3336290"/>
            <a:ext cx="101600" cy="69850"/>
          </a:xfrm>
          <a:custGeom>
            <a:avLst/>
            <a:gdLst/>
            <a:ahLst/>
            <a:cxnLst/>
            <a:rect l="l" t="t" r="r" b="b"/>
            <a:pathLst>
              <a:path w="101600" h="69850">
                <a:moveTo>
                  <a:pt x="0" y="0"/>
                </a:moveTo>
                <a:lnTo>
                  <a:pt x="57150" y="69850"/>
                </a:lnTo>
                <a:lnTo>
                  <a:pt x="101600" y="69850"/>
                </a:lnTo>
                <a:lnTo>
                  <a:pt x="63500" y="24130"/>
                </a:lnTo>
                <a:lnTo>
                  <a:pt x="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23" name="object 3223"/>
          <p:cNvSpPr/>
          <p:nvPr/>
        </p:nvSpPr>
        <p:spPr>
          <a:xfrm>
            <a:off x="6245859" y="3360420"/>
            <a:ext cx="81280" cy="45720"/>
          </a:xfrm>
          <a:custGeom>
            <a:avLst/>
            <a:gdLst/>
            <a:ahLst/>
            <a:cxnLst/>
            <a:rect l="l" t="t" r="r" b="b"/>
            <a:pathLst>
              <a:path w="81279" h="45720">
                <a:moveTo>
                  <a:pt x="0" y="0"/>
                </a:moveTo>
                <a:lnTo>
                  <a:pt x="38100" y="45719"/>
                </a:lnTo>
                <a:lnTo>
                  <a:pt x="81279" y="45719"/>
                </a:lnTo>
                <a:lnTo>
                  <a:pt x="63500" y="24129"/>
                </a:lnTo>
                <a:lnTo>
                  <a:pt x="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24" name="object 3224"/>
          <p:cNvSpPr/>
          <p:nvPr/>
        </p:nvSpPr>
        <p:spPr>
          <a:xfrm>
            <a:off x="6309360" y="3384550"/>
            <a:ext cx="58419" cy="21590"/>
          </a:xfrm>
          <a:custGeom>
            <a:avLst/>
            <a:gdLst/>
            <a:ahLst/>
            <a:cxnLst/>
            <a:rect l="l" t="t" r="r" b="b"/>
            <a:pathLst>
              <a:path w="58420" h="21589">
                <a:moveTo>
                  <a:pt x="0" y="0"/>
                </a:moveTo>
                <a:lnTo>
                  <a:pt x="17779" y="21589"/>
                </a:lnTo>
                <a:lnTo>
                  <a:pt x="58419" y="21589"/>
                </a:lnTo>
                <a:lnTo>
                  <a:pt x="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25" name="object 3225"/>
          <p:cNvSpPr/>
          <p:nvPr/>
        </p:nvSpPr>
        <p:spPr>
          <a:xfrm>
            <a:off x="6369050" y="3305809"/>
            <a:ext cx="262890" cy="88900"/>
          </a:xfrm>
          <a:custGeom>
            <a:avLst/>
            <a:gdLst/>
            <a:ahLst/>
            <a:cxnLst/>
            <a:rect l="l" t="t" r="r" b="b"/>
            <a:pathLst>
              <a:path w="262889" h="88900">
                <a:moveTo>
                  <a:pt x="262889" y="0"/>
                </a:moveTo>
                <a:lnTo>
                  <a:pt x="0" y="0"/>
                </a:lnTo>
                <a:lnTo>
                  <a:pt x="262889" y="88900"/>
                </a:lnTo>
                <a:lnTo>
                  <a:pt x="262889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26" name="object 3226"/>
          <p:cNvSpPr/>
          <p:nvPr/>
        </p:nvSpPr>
        <p:spPr>
          <a:xfrm>
            <a:off x="6367779" y="3305809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1270" y="0"/>
                </a:moveTo>
                <a:lnTo>
                  <a:pt x="0" y="0"/>
                </a:lnTo>
                <a:lnTo>
                  <a:pt x="264160" y="100329"/>
                </a:lnTo>
                <a:lnTo>
                  <a:pt x="264160" y="88900"/>
                </a:lnTo>
                <a:lnTo>
                  <a:pt x="1270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27" name="object 3227"/>
          <p:cNvSpPr/>
          <p:nvPr/>
        </p:nvSpPr>
        <p:spPr>
          <a:xfrm>
            <a:off x="6367779" y="3310890"/>
            <a:ext cx="135890" cy="95250"/>
          </a:xfrm>
          <a:custGeom>
            <a:avLst/>
            <a:gdLst/>
            <a:ahLst/>
            <a:cxnLst/>
            <a:rect l="l" t="t" r="r" b="b"/>
            <a:pathLst>
              <a:path w="135889" h="95250">
                <a:moveTo>
                  <a:pt x="0" y="0"/>
                </a:moveTo>
                <a:lnTo>
                  <a:pt x="0" y="95250"/>
                </a:lnTo>
                <a:lnTo>
                  <a:pt x="135890" y="95250"/>
                </a:lnTo>
                <a:lnTo>
                  <a:pt x="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28" name="object 3228"/>
          <p:cNvSpPr/>
          <p:nvPr/>
        </p:nvSpPr>
        <p:spPr>
          <a:xfrm>
            <a:off x="6367779" y="3305809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0" y="0"/>
                </a:moveTo>
                <a:lnTo>
                  <a:pt x="0" y="5079"/>
                </a:lnTo>
                <a:lnTo>
                  <a:pt x="135890" y="100329"/>
                </a:lnTo>
                <a:lnTo>
                  <a:pt x="264160" y="100329"/>
                </a:lnTo>
                <a:lnTo>
                  <a:pt x="0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29" name="object 3229"/>
          <p:cNvSpPr/>
          <p:nvPr/>
        </p:nvSpPr>
        <p:spPr>
          <a:xfrm>
            <a:off x="6631941" y="3305810"/>
            <a:ext cx="262889" cy="100329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30" name="object 3230"/>
          <p:cNvSpPr/>
          <p:nvPr/>
        </p:nvSpPr>
        <p:spPr>
          <a:xfrm>
            <a:off x="6894829" y="3305809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57150" y="0"/>
                </a:moveTo>
                <a:lnTo>
                  <a:pt x="0" y="0"/>
                </a:lnTo>
                <a:lnTo>
                  <a:pt x="264160" y="100329"/>
                </a:lnTo>
                <a:lnTo>
                  <a:pt x="264160" y="88900"/>
                </a:lnTo>
                <a:lnTo>
                  <a:pt x="5715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31" name="object 3231"/>
          <p:cNvSpPr/>
          <p:nvPr/>
        </p:nvSpPr>
        <p:spPr>
          <a:xfrm>
            <a:off x="6951979" y="3305809"/>
            <a:ext cx="207010" cy="88900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32" name="object 3232"/>
          <p:cNvSpPr/>
          <p:nvPr/>
        </p:nvSpPr>
        <p:spPr>
          <a:xfrm>
            <a:off x="6894829" y="3305809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0" y="0"/>
                </a:moveTo>
                <a:lnTo>
                  <a:pt x="0" y="100329"/>
                </a:lnTo>
                <a:lnTo>
                  <a:pt x="264160" y="100329"/>
                </a:lnTo>
                <a:lnTo>
                  <a:pt x="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33" name="object 3233"/>
          <p:cNvSpPr/>
          <p:nvPr/>
        </p:nvSpPr>
        <p:spPr>
          <a:xfrm>
            <a:off x="7158991" y="3305810"/>
            <a:ext cx="262889" cy="100329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34" name="object 3234"/>
          <p:cNvSpPr/>
          <p:nvPr/>
        </p:nvSpPr>
        <p:spPr>
          <a:xfrm>
            <a:off x="7158990" y="3388359"/>
            <a:ext cx="262890" cy="17780"/>
          </a:xfrm>
          <a:custGeom>
            <a:avLst/>
            <a:gdLst/>
            <a:ahLst/>
            <a:cxnLst/>
            <a:rect l="l" t="t" r="r" b="b"/>
            <a:pathLst>
              <a:path w="262889" h="17779">
                <a:moveTo>
                  <a:pt x="0" y="17779"/>
                </a:moveTo>
                <a:lnTo>
                  <a:pt x="262889" y="17779"/>
                </a:lnTo>
                <a:lnTo>
                  <a:pt x="262889" y="0"/>
                </a:lnTo>
                <a:lnTo>
                  <a:pt x="0" y="0"/>
                </a:lnTo>
                <a:lnTo>
                  <a:pt x="0" y="17779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35" name="object 3235"/>
          <p:cNvSpPr/>
          <p:nvPr/>
        </p:nvSpPr>
        <p:spPr>
          <a:xfrm>
            <a:off x="7158990" y="3305809"/>
            <a:ext cx="215900" cy="88900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36" name="object 3236"/>
          <p:cNvSpPr/>
          <p:nvPr/>
        </p:nvSpPr>
        <p:spPr>
          <a:xfrm>
            <a:off x="7668259" y="3399790"/>
            <a:ext cx="17780" cy="6350"/>
          </a:xfrm>
          <a:custGeom>
            <a:avLst/>
            <a:gdLst/>
            <a:ahLst/>
            <a:cxnLst/>
            <a:rect l="l" t="t" r="r" b="b"/>
            <a:pathLst>
              <a:path w="17779" h="6350">
                <a:moveTo>
                  <a:pt x="0" y="0"/>
                </a:moveTo>
                <a:lnTo>
                  <a:pt x="17779" y="6350"/>
                </a:lnTo>
                <a:lnTo>
                  <a:pt x="1777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37" name="object 3237"/>
          <p:cNvSpPr/>
          <p:nvPr/>
        </p:nvSpPr>
        <p:spPr>
          <a:xfrm>
            <a:off x="7421879" y="3305809"/>
            <a:ext cx="264160" cy="96520"/>
          </a:xfrm>
          <a:custGeom>
            <a:avLst/>
            <a:gdLst/>
            <a:ahLst/>
            <a:cxnLst/>
            <a:rect l="l" t="t" r="r" b="b"/>
            <a:pathLst>
              <a:path w="264160" h="96520">
                <a:moveTo>
                  <a:pt x="82550" y="0"/>
                </a:moveTo>
                <a:lnTo>
                  <a:pt x="0" y="0"/>
                </a:lnTo>
                <a:lnTo>
                  <a:pt x="246380" y="93979"/>
                </a:lnTo>
                <a:lnTo>
                  <a:pt x="264160" y="96519"/>
                </a:lnTo>
                <a:lnTo>
                  <a:pt x="264160" y="22860"/>
                </a:lnTo>
                <a:lnTo>
                  <a:pt x="8255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38" name="object 3238"/>
          <p:cNvSpPr/>
          <p:nvPr/>
        </p:nvSpPr>
        <p:spPr>
          <a:xfrm>
            <a:off x="7421879" y="3305810"/>
            <a:ext cx="264160" cy="100329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39" name="object 3239"/>
          <p:cNvSpPr/>
          <p:nvPr/>
        </p:nvSpPr>
        <p:spPr>
          <a:xfrm>
            <a:off x="7777479" y="3340100"/>
            <a:ext cx="172720" cy="66040"/>
          </a:xfrm>
          <a:custGeom>
            <a:avLst/>
            <a:gdLst/>
            <a:ahLst/>
            <a:cxnLst/>
            <a:rect l="l" t="t" r="r" b="b"/>
            <a:pathLst>
              <a:path w="172720" h="66039">
                <a:moveTo>
                  <a:pt x="0" y="0"/>
                </a:moveTo>
                <a:lnTo>
                  <a:pt x="172720" y="66039"/>
                </a:lnTo>
                <a:lnTo>
                  <a:pt x="172720" y="25400"/>
                </a:lnTo>
                <a:lnTo>
                  <a:pt x="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40" name="object 3240"/>
          <p:cNvSpPr/>
          <p:nvPr/>
        </p:nvSpPr>
        <p:spPr>
          <a:xfrm>
            <a:off x="7686040" y="3305809"/>
            <a:ext cx="264160" cy="59690"/>
          </a:xfrm>
          <a:custGeom>
            <a:avLst/>
            <a:gdLst/>
            <a:ahLst/>
            <a:cxnLst/>
            <a:rect l="l" t="t" r="r" b="b"/>
            <a:pathLst>
              <a:path w="264160" h="59689">
                <a:moveTo>
                  <a:pt x="264160" y="0"/>
                </a:moveTo>
                <a:lnTo>
                  <a:pt x="0" y="0"/>
                </a:lnTo>
                <a:lnTo>
                  <a:pt x="91439" y="34289"/>
                </a:lnTo>
                <a:lnTo>
                  <a:pt x="264160" y="59689"/>
                </a:lnTo>
                <a:lnTo>
                  <a:pt x="26416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41" name="object 3241"/>
          <p:cNvSpPr/>
          <p:nvPr/>
        </p:nvSpPr>
        <p:spPr>
          <a:xfrm>
            <a:off x="7686040" y="3402329"/>
            <a:ext cx="36830" cy="3810"/>
          </a:xfrm>
          <a:custGeom>
            <a:avLst/>
            <a:gdLst/>
            <a:ahLst/>
            <a:cxnLst/>
            <a:rect l="l" t="t" r="r" b="b"/>
            <a:pathLst>
              <a:path w="36829" h="3810">
                <a:moveTo>
                  <a:pt x="0" y="0"/>
                </a:moveTo>
                <a:lnTo>
                  <a:pt x="0" y="3810"/>
                </a:lnTo>
                <a:lnTo>
                  <a:pt x="3683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42" name="object 3242"/>
          <p:cNvSpPr/>
          <p:nvPr/>
        </p:nvSpPr>
        <p:spPr>
          <a:xfrm>
            <a:off x="7686040" y="3328670"/>
            <a:ext cx="264160" cy="77470"/>
          </a:xfrm>
          <a:custGeom>
            <a:avLst/>
            <a:gdLst/>
            <a:ahLst/>
            <a:cxnLst/>
            <a:rect l="l" t="t" r="r" b="b"/>
            <a:pathLst>
              <a:path w="264160" h="77470">
                <a:moveTo>
                  <a:pt x="0" y="0"/>
                </a:moveTo>
                <a:lnTo>
                  <a:pt x="0" y="73659"/>
                </a:lnTo>
                <a:lnTo>
                  <a:pt x="36830" y="77469"/>
                </a:lnTo>
                <a:lnTo>
                  <a:pt x="264160" y="77469"/>
                </a:lnTo>
                <a:lnTo>
                  <a:pt x="91439" y="11429"/>
                </a:lnTo>
                <a:lnTo>
                  <a:pt x="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43" name="object 3243"/>
          <p:cNvSpPr/>
          <p:nvPr/>
        </p:nvSpPr>
        <p:spPr>
          <a:xfrm>
            <a:off x="7686040" y="3305809"/>
            <a:ext cx="91440" cy="34290"/>
          </a:xfrm>
          <a:custGeom>
            <a:avLst/>
            <a:gdLst/>
            <a:ahLst/>
            <a:cxnLst/>
            <a:rect l="l" t="t" r="r" b="b"/>
            <a:pathLst>
              <a:path w="91439" h="34289">
                <a:moveTo>
                  <a:pt x="0" y="0"/>
                </a:moveTo>
                <a:lnTo>
                  <a:pt x="0" y="22860"/>
                </a:lnTo>
                <a:lnTo>
                  <a:pt x="91439" y="34289"/>
                </a:lnTo>
                <a:lnTo>
                  <a:pt x="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44" name="object 3244"/>
          <p:cNvSpPr/>
          <p:nvPr/>
        </p:nvSpPr>
        <p:spPr>
          <a:xfrm>
            <a:off x="8056880" y="3305810"/>
            <a:ext cx="156210" cy="87629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45" name="object 3245"/>
          <p:cNvSpPr/>
          <p:nvPr/>
        </p:nvSpPr>
        <p:spPr>
          <a:xfrm>
            <a:off x="7950200" y="3305809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90" h="100329">
                <a:moveTo>
                  <a:pt x="106679" y="0"/>
                </a:moveTo>
                <a:lnTo>
                  <a:pt x="0" y="0"/>
                </a:lnTo>
                <a:lnTo>
                  <a:pt x="262890" y="100329"/>
                </a:lnTo>
                <a:lnTo>
                  <a:pt x="262890" y="87629"/>
                </a:lnTo>
                <a:lnTo>
                  <a:pt x="106679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46" name="object 3246"/>
          <p:cNvSpPr/>
          <p:nvPr/>
        </p:nvSpPr>
        <p:spPr>
          <a:xfrm>
            <a:off x="7950200" y="3365500"/>
            <a:ext cx="200660" cy="40640"/>
          </a:xfrm>
          <a:custGeom>
            <a:avLst/>
            <a:gdLst/>
            <a:ahLst/>
            <a:cxnLst/>
            <a:rect l="l" t="t" r="r" b="b"/>
            <a:pathLst>
              <a:path w="200659" h="40639">
                <a:moveTo>
                  <a:pt x="0" y="0"/>
                </a:moveTo>
                <a:lnTo>
                  <a:pt x="0" y="40639"/>
                </a:lnTo>
                <a:lnTo>
                  <a:pt x="200659" y="40639"/>
                </a:lnTo>
                <a:lnTo>
                  <a:pt x="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47" name="object 3247"/>
          <p:cNvSpPr/>
          <p:nvPr/>
        </p:nvSpPr>
        <p:spPr>
          <a:xfrm>
            <a:off x="7950200" y="3305809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90" h="100329">
                <a:moveTo>
                  <a:pt x="0" y="0"/>
                </a:moveTo>
                <a:lnTo>
                  <a:pt x="0" y="59689"/>
                </a:lnTo>
                <a:lnTo>
                  <a:pt x="200659" y="100329"/>
                </a:lnTo>
                <a:lnTo>
                  <a:pt x="262890" y="100329"/>
                </a:lnTo>
                <a:lnTo>
                  <a:pt x="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48" name="object 3248"/>
          <p:cNvSpPr/>
          <p:nvPr/>
        </p:nvSpPr>
        <p:spPr>
          <a:xfrm>
            <a:off x="8213090" y="3305809"/>
            <a:ext cx="11430" cy="2540"/>
          </a:xfrm>
          <a:custGeom>
            <a:avLst/>
            <a:gdLst/>
            <a:ahLst/>
            <a:cxnLst/>
            <a:rect l="l" t="t" r="r" b="b"/>
            <a:pathLst>
              <a:path w="11429" h="2539">
                <a:moveTo>
                  <a:pt x="11429" y="0"/>
                </a:moveTo>
                <a:lnTo>
                  <a:pt x="0" y="0"/>
                </a:lnTo>
                <a:lnTo>
                  <a:pt x="8889" y="2539"/>
                </a:lnTo>
                <a:lnTo>
                  <a:pt x="1142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49" name="object 3249"/>
          <p:cNvSpPr/>
          <p:nvPr/>
        </p:nvSpPr>
        <p:spPr>
          <a:xfrm>
            <a:off x="8221980" y="3305809"/>
            <a:ext cx="45720" cy="15240"/>
          </a:xfrm>
          <a:custGeom>
            <a:avLst/>
            <a:gdLst/>
            <a:ahLst/>
            <a:cxnLst/>
            <a:rect l="l" t="t" r="r" b="b"/>
            <a:pathLst>
              <a:path w="45720" h="15239">
                <a:moveTo>
                  <a:pt x="45720" y="0"/>
                </a:moveTo>
                <a:lnTo>
                  <a:pt x="2540" y="0"/>
                </a:lnTo>
                <a:lnTo>
                  <a:pt x="0" y="2539"/>
                </a:lnTo>
                <a:lnTo>
                  <a:pt x="31750" y="15239"/>
                </a:lnTo>
                <a:lnTo>
                  <a:pt x="4572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50" name="object 3250"/>
          <p:cNvSpPr/>
          <p:nvPr/>
        </p:nvSpPr>
        <p:spPr>
          <a:xfrm>
            <a:off x="8253731" y="3305809"/>
            <a:ext cx="58419" cy="27940"/>
          </a:xfrm>
          <a:custGeom>
            <a:avLst/>
            <a:gdLst/>
            <a:ahLst/>
            <a:cxnLst/>
            <a:rect l="l" t="t" r="r" b="b"/>
            <a:pathLst>
              <a:path w="58420" h="27939">
                <a:moveTo>
                  <a:pt x="58420" y="0"/>
                </a:moveTo>
                <a:lnTo>
                  <a:pt x="13970" y="0"/>
                </a:lnTo>
                <a:lnTo>
                  <a:pt x="0" y="15239"/>
                </a:lnTo>
                <a:lnTo>
                  <a:pt x="33020" y="27939"/>
                </a:lnTo>
                <a:lnTo>
                  <a:pt x="5842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51" name="object 3251"/>
          <p:cNvSpPr/>
          <p:nvPr/>
        </p:nvSpPr>
        <p:spPr>
          <a:xfrm>
            <a:off x="8286750" y="3305809"/>
            <a:ext cx="68580" cy="40640"/>
          </a:xfrm>
          <a:custGeom>
            <a:avLst/>
            <a:gdLst/>
            <a:ahLst/>
            <a:cxnLst/>
            <a:rect l="l" t="t" r="r" b="b"/>
            <a:pathLst>
              <a:path w="68579" h="40639">
                <a:moveTo>
                  <a:pt x="68579" y="0"/>
                </a:moveTo>
                <a:lnTo>
                  <a:pt x="25400" y="0"/>
                </a:lnTo>
                <a:lnTo>
                  <a:pt x="0" y="27939"/>
                </a:lnTo>
                <a:lnTo>
                  <a:pt x="33020" y="40639"/>
                </a:lnTo>
                <a:lnTo>
                  <a:pt x="68579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52" name="object 3252"/>
          <p:cNvSpPr/>
          <p:nvPr/>
        </p:nvSpPr>
        <p:spPr>
          <a:xfrm>
            <a:off x="8319769" y="3305809"/>
            <a:ext cx="80010" cy="53340"/>
          </a:xfrm>
          <a:custGeom>
            <a:avLst/>
            <a:gdLst/>
            <a:ahLst/>
            <a:cxnLst/>
            <a:rect l="l" t="t" r="r" b="b"/>
            <a:pathLst>
              <a:path w="80009" h="53339">
                <a:moveTo>
                  <a:pt x="80009" y="0"/>
                </a:moveTo>
                <a:lnTo>
                  <a:pt x="35559" y="0"/>
                </a:lnTo>
                <a:lnTo>
                  <a:pt x="0" y="40639"/>
                </a:lnTo>
                <a:lnTo>
                  <a:pt x="31750" y="53339"/>
                </a:lnTo>
                <a:lnTo>
                  <a:pt x="80009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53" name="object 3253"/>
          <p:cNvSpPr/>
          <p:nvPr/>
        </p:nvSpPr>
        <p:spPr>
          <a:xfrm>
            <a:off x="8351519" y="3305809"/>
            <a:ext cx="91440" cy="66040"/>
          </a:xfrm>
          <a:custGeom>
            <a:avLst/>
            <a:gdLst/>
            <a:ahLst/>
            <a:cxnLst/>
            <a:rect l="l" t="t" r="r" b="b"/>
            <a:pathLst>
              <a:path w="91440" h="66039">
                <a:moveTo>
                  <a:pt x="91439" y="0"/>
                </a:moveTo>
                <a:lnTo>
                  <a:pt x="48259" y="0"/>
                </a:lnTo>
                <a:lnTo>
                  <a:pt x="0" y="53339"/>
                </a:lnTo>
                <a:lnTo>
                  <a:pt x="33020" y="66039"/>
                </a:lnTo>
                <a:lnTo>
                  <a:pt x="91439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54" name="object 3254"/>
          <p:cNvSpPr/>
          <p:nvPr/>
        </p:nvSpPr>
        <p:spPr>
          <a:xfrm>
            <a:off x="8384540" y="3305809"/>
            <a:ext cx="92710" cy="77470"/>
          </a:xfrm>
          <a:custGeom>
            <a:avLst/>
            <a:gdLst/>
            <a:ahLst/>
            <a:cxnLst/>
            <a:rect l="l" t="t" r="r" b="b"/>
            <a:pathLst>
              <a:path w="92709" h="77470">
                <a:moveTo>
                  <a:pt x="92709" y="0"/>
                </a:moveTo>
                <a:lnTo>
                  <a:pt x="58419" y="0"/>
                </a:lnTo>
                <a:lnTo>
                  <a:pt x="0" y="66039"/>
                </a:lnTo>
                <a:lnTo>
                  <a:pt x="31750" y="77469"/>
                </a:lnTo>
                <a:lnTo>
                  <a:pt x="92709" y="10160"/>
                </a:lnTo>
                <a:lnTo>
                  <a:pt x="92709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55" name="object 3255"/>
          <p:cNvSpPr/>
          <p:nvPr/>
        </p:nvSpPr>
        <p:spPr>
          <a:xfrm>
            <a:off x="8416290" y="3315970"/>
            <a:ext cx="60960" cy="80010"/>
          </a:xfrm>
          <a:custGeom>
            <a:avLst/>
            <a:gdLst/>
            <a:ahLst/>
            <a:cxnLst/>
            <a:rect l="l" t="t" r="r" b="b"/>
            <a:pathLst>
              <a:path w="60959" h="80010">
                <a:moveTo>
                  <a:pt x="60959" y="0"/>
                </a:moveTo>
                <a:lnTo>
                  <a:pt x="0" y="67309"/>
                </a:lnTo>
                <a:lnTo>
                  <a:pt x="33019" y="80009"/>
                </a:lnTo>
                <a:lnTo>
                  <a:pt x="60959" y="49529"/>
                </a:lnTo>
                <a:lnTo>
                  <a:pt x="60959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56" name="object 3256"/>
          <p:cNvSpPr/>
          <p:nvPr/>
        </p:nvSpPr>
        <p:spPr>
          <a:xfrm>
            <a:off x="8449309" y="3365500"/>
            <a:ext cx="27940" cy="40640"/>
          </a:xfrm>
          <a:custGeom>
            <a:avLst/>
            <a:gdLst/>
            <a:ahLst/>
            <a:cxnLst/>
            <a:rect l="l" t="t" r="r" b="b"/>
            <a:pathLst>
              <a:path w="27940" h="40639">
                <a:moveTo>
                  <a:pt x="27940" y="0"/>
                </a:moveTo>
                <a:lnTo>
                  <a:pt x="0" y="30479"/>
                </a:lnTo>
                <a:lnTo>
                  <a:pt x="27940" y="40639"/>
                </a:lnTo>
                <a:lnTo>
                  <a:pt x="27940" y="0"/>
                </a:lnTo>
                <a:close/>
              </a:path>
            </a:pathLst>
          </a:custGeom>
          <a:solidFill>
            <a:srgbClr val="FFFFD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57" name="object 3257"/>
          <p:cNvSpPr/>
          <p:nvPr/>
        </p:nvSpPr>
        <p:spPr>
          <a:xfrm>
            <a:off x="8213090" y="3305809"/>
            <a:ext cx="8890" cy="17780"/>
          </a:xfrm>
          <a:custGeom>
            <a:avLst/>
            <a:gdLst/>
            <a:ahLst/>
            <a:cxnLst/>
            <a:rect l="l" t="t" r="r" b="b"/>
            <a:pathLst>
              <a:path w="8890" h="17779">
                <a:moveTo>
                  <a:pt x="0" y="0"/>
                </a:moveTo>
                <a:lnTo>
                  <a:pt x="0" y="17779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58" name="object 3258"/>
          <p:cNvSpPr/>
          <p:nvPr/>
        </p:nvSpPr>
        <p:spPr>
          <a:xfrm>
            <a:off x="8213090" y="3308350"/>
            <a:ext cx="40640" cy="85090"/>
          </a:xfrm>
          <a:custGeom>
            <a:avLst/>
            <a:gdLst/>
            <a:ahLst/>
            <a:cxnLst/>
            <a:rect l="l" t="t" r="r" b="b"/>
            <a:pathLst>
              <a:path w="40640" h="85089">
                <a:moveTo>
                  <a:pt x="8889" y="0"/>
                </a:moveTo>
                <a:lnTo>
                  <a:pt x="0" y="15239"/>
                </a:lnTo>
                <a:lnTo>
                  <a:pt x="0" y="85089"/>
                </a:lnTo>
                <a:lnTo>
                  <a:pt x="40639" y="12700"/>
                </a:lnTo>
                <a:lnTo>
                  <a:pt x="888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59" name="object 3259"/>
          <p:cNvSpPr/>
          <p:nvPr/>
        </p:nvSpPr>
        <p:spPr>
          <a:xfrm>
            <a:off x="8213090" y="3321050"/>
            <a:ext cx="73660" cy="85090"/>
          </a:xfrm>
          <a:custGeom>
            <a:avLst/>
            <a:gdLst/>
            <a:ahLst/>
            <a:cxnLst/>
            <a:rect l="l" t="t" r="r" b="b"/>
            <a:pathLst>
              <a:path w="73659" h="85089">
                <a:moveTo>
                  <a:pt x="40639" y="0"/>
                </a:moveTo>
                <a:lnTo>
                  <a:pt x="0" y="72389"/>
                </a:lnTo>
                <a:lnTo>
                  <a:pt x="0" y="85089"/>
                </a:lnTo>
                <a:lnTo>
                  <a:pt x="31750" y="85089"/>
                </a:lnTo>
                <a:lnTo>
                  <a:pt x="73659" y="12700"/>
                </a:lnTo>
                <a:lnTo>
                  <a:pt x="40639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60" name="object 3260"/>
          <p:cNvSpPr/>
          <p:nvPr/>
        </p:nvSpPr>
        <p:spPr>
          <a:xfrm>
            <a:off x="8244840" y="3333750"/>
            <a:ext cx="74930" cy="72390"/>
          </a:xfrm>
          <a:custGeom>
            <a:avLst/>
            <a:gdLst/>
            <a:ahLst/>
            <a:cxnLst/>
            <a:rect l="l" t="t" r="r" b="b"/>
            <a:pathLst>
              <a:path w="74929" h="72389">
                <a:moveTo>
                  <a:pt x="41909" y="0"/>
                </a:moveTo>
                <a:lnTo>
                  <a:pt x="0" y="72389"/>
                </a:lnTo>
                <a:lnTo>
                  <a:pt x="39369" y="72389"/>
                </a:lnTo>
                <a:lnTo>
                  <a:pt x="74929" y="12700"/>
                </a:lnTo>
                <a:lnTo>
                  <a:pt x="41909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61" name="object 3261"/>
          <p:cNvSpPr/>
          <p:nvPr/>
        </p:nvSpPr>
        <p:spPr>
          <a:xfrm>
            <a:off x="8284209" y="3346450"/>
            <a:ext cx="67310" cy="59690"/>
          </a:xfrm>
          <a:custGeom>
            <a:avLst/>
            <a:gdLst/>
            <a:ahLst/>
            <a:cxnLst/>
            <a:rect l="l" t="t" r="r" b="b"/>
            <a:pathLst>
              <a:path w="67309" h="59689">
                <a:moveTo>
                  <a:pt x="35560" y="0"/>
                </a:moveTo>
                <a:lnTo>
                  <a:pt x="0" y="59689"/>
                </a:lnTo>
                <a:lnTo>
                  <a:pt x="40640" y="59689"/>
                </a:lnTo>
                <a:lnTo>
                  <a:pt x="67310" y="12700"/>
                </a:lnTo>
                <a:lnTo>
                  <a:pt x="3556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62" name="object 3262"/>
          <p:cNvSpPr/>
          <p:nvPr/>
        </p:nvSpPr>
        <p:spPr>
          <a:xfrm>
            <a:off x="8324850" y="3359150"/>
            <a:ext cx="59690" cy="46990"/>
          </a:xfrm>
          <a:custGeom>
            <a:avLst/>
            <a:gdLst/>
            <a:ahLst/>
            <a:cxnLst/>
            <a:rect l="l" t="t" r="r" b="b"/>
            <a:pathLst>
              <a:path w="59690" h="46989">
                <a:moveTo>
                  <a:pt x="26670" y="0"/>
                </a:moveTo>
                <a:lnTo>
                  <a:pt x="0" y="46989"/>
                </a:lnTo>
                <a:lnTo>
                  <a:pt x="39370" y="46989"/>
                </a:lnTo>
                <a:lnTo>
                  <a:pt x="59690" y="12700"/>
                </a:lnTo>
                <a:lnTo>
                  <a:pt x="2667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63" name="object 3263"/>
          <p:cNvSpPr/>
          <p:nvPr/>
        </p:nvSpPr>
        <p:spPr>
          <a:xfrm>
            <a:off x="8364220" y="3371850"/>
            <a:ext cx="52069" cy="34290"/>
          </a:xfrm>
          <a:custGeom>
            <a:avLst/>
            <a:gdLst/>
            <a:ahLst/>
            <a:cxnLst/>
            <a:rect l="l" t="t" r="r" b="b"/>
            <a:pathLst>
              <a:path w="52070" h="34289">
                <a:moveTo>
                  <a:pt x="20320" y="0"/>
                </a:moveTo>
                <a:lnTo>
                  <a:pt x="0" y="34289"/>
                </a:lnTo>
                <a:lnTo>
                  <a:pt x="39370" y="34289"/>
                </a:lnTo>
                <a:lnTo>
                  <a:pt x="52070" y="11429"/>
                </a:lnTo>
                <a:lnTo>
                  <a:pt x="2032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64" name="object 3264"/>
          <p:cNvSpPr/>
          <p:nvPr/>
        </p:nvSpPr>
        <p:spPr>
          <a:xfrm>
            <a:off x="8403590" y="3383279"/>
            <a:ext cx="45720" cy="22860"/>
          </a:xfrm>
          <a:custGeom>
            <a:avLst/>
            <a:gdLst/>
            <a:ahLst/>
            <a:cxnLst/>
            <a:rect l="l" t="t" r="r" b="b"/>
            <a:pathLst>
              <a:path w="45720" h="22860">
                <a:moveTo>
                  <a:pt x="12700" y="0"/>
                </a:moveTo>
                <a:lnTo>
                  <a:pt x="0" y="22860"/>
                </a:lnTo>
                <a:lnTo>
                  <a:pt x="39369" y="22860"/>
                </a:lnTo>
                <a:lnTo>
                  <a:pt x="45719" y="12700"/>
                </a:lnTo>
                <a:lnTo>
                  <a:pt x="12700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65" name="object 3265"/>
          <p:cNvSpPr/>
          <p:nvPr/>
        </p:nvSpPr>
        <p:spPr>
          <a:xfrm>
            <a:off x="8703309" y="3305809"/>
            <a:ext cx="36830" cy="19050"/>
          </a:xfrm>
          <a:custGeom>
            <a:avLst/>
            <a:gdLst/>
            <a:ahLst/>
            <a:cxnLst/>
            <a:rect l="l" t="t" r="r" b="b"/>
            <a:pathLst>
              <a:path w="36829" h="19050">
                <a:moveTo>
                  <a:pt x="36830" y="0"/>
                </a:moveTo>
                <a:lnTo>
                  <a:pt x="0" y="0"/>
                </a:lnTo>
                <a:lnTo>
                  <a:pt x="36830" y="19050"/>
                </a:lnTo>
                <a:lnTo>
                  <a:pt x="3683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66" name="object 3266"/>
          <p:cNvSpPr/>
          <p:nvPr/>
        </p:nvSpPr>
        <p:spPr>
          <a:xfrm>
            <a:off x="8655050" y="3305809"/>
            <a:ext cx="85090" cy="41910"/>
          </a:xfrm>
          <a:custGeom>
            <a:avLst/>
            <a:gdLst/>
            <a:ahLst/>
            <a:cxnLst/>
            <a:rect l="l" t="t" r="r" b="b"/>
            <a:pathLst>
              <a:path w="85090" h="41910">
                <a:moveTo>
                  <a:pt x="48259" y="0"/>
                </a:moveTo>
                <a:lnTo>
                  <a:pt x="0" y="0"/>
                </a:lnTo>
                <a:lnTo>
                  <a:pt x="85090" y="41910"/>
                </a:lnTo>
                <a:lnTo>
                  <a:pt x="85090" y="19050"/>
                </a:lnTo>
                <a:lnTo>
                  <a:pt x="48259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67" name="object 3267"/>
          <p:cNvSpPr/>
          <p:nvPr/>
        </p:nvSpPr>
        <p:spPr>
          <a:xfrm>
            <a:off x="8608059" y="3305809"/>
            <a:ext cx="132080" cy="66040"/>
          </a:xfrm>
          <a:custGeom>
            <a:avLst/>
            <a:gdLst/>
            <a:ahLst/>
            <a:cxnLst/>
            <a:rect l="l" t="t" r="r" b="b"/>
            <a:pathLst>
              <a:path w="132079" h="66039">
                <a:moveTo>
                  <a:pt x="46990" y="0"/>
                </a:moveTo>
                <a:lnTo>
                  <a:pt x="0" y="0"/>
                </a:lnTo>
                <a:lnTo>
                  <a:pt x="132080" y="66039"/>
                </a:lnTo>
                <a:lnTo>
                  <a:pt x="132080" y="41910"/>
                </a:lnTo>
                <a:lnTo>
                  <a:pt x="4699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68" name="object 3268"/>
          <p:cNvSpPr/>
          <p:nvPr/>
        </p:nvSpPr>
        <p:spPr>
          <a:xfrm>
            <a:off x="8561069" y="3305809"/>
            <a:ext cx="179070" cy="90170"/>
          </a:xfrm>
          <a:custGeom>
            <a:avLst/>
            <a:gdLst/>
            <a:ahLst/>
            <a:cxnLst/>
            <a:rect l="l" t="t" r="r" b="b"/>
            <a:pathLst>
              <a:path w="179070" h="90170">
                <a:moveTo>
                  <a:pt x="46989" y="0"/>
                </a:moveTo>
                <a:lnTo>
                  <a:pt x="0" y="0"/>
                </a:lnTo>
                <a:lnTo>
                  <a:pt x="179070" y="90169"/>
                </a:lnTo>
                <a:lnTo>
                  <a:pt x="179070" y="66039"/>
                </a:lnTo>
                <a:lnTo>
                  <a:pt x="46989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69" name="object 3269"/>
          <p:cNvSpPr/>
          <p:nvPr/>
        </p:nvSpPr>
        <p:spPr>
          <a:xfrm>
            <a:off x="8514080" y="3305809"/>
            <a:ext cx="226060" cy="100330"/>
          </a:xfrm>
          <a:custGeom>
            <a:avLst/>
            <a:gdLst/>
            <a:ahLst/>
            <a:cxnLst/>
            <a:rect l="l" t="t" r="r" b="b"/>
            <a:pathLst>
              <a:path w="226059" h="100329">
                <a:moveTo>
                  <a:pt x="46990" y="0"/>
                </a:moveTo>
                <a:lnTo>
                  <a:pt x="0" y="0"/>
                </a:lnTo>
                <a:lnTo>
                  <a:pt x="116840" y="58419"/>
                </a:lnTo>
                <a:lnTo>
                  <a:pt x="226060" y="100329"/>
                </a:lnTo>
                <a:lnTo>
                  <a:pt x="226060" y="90169"/>
                </a:lnTo>
                <a:lnTo>
                  <a:pt x="4699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70" name="object 3270"/>
          <p:cNvSpPr/>
          <p:nvPr/>
        </p:nvSpPr>
        <p:spPr>
          <a:xfrm>
            <a:off x="8477250" y="3305810"/>
            <a:ext cx="153670" cy="58419"/>
          </a:xfrm>
          <a:custGeom>
            <a:avLst/>
            <a:gdLst/>
            <a:ahLst/>
            <a:cxnLst/>
            <a:rect l="l" t="t" r="r" b="b"/>
            <a:pathLst>
              <a:path w="153670" h="58420">
                <a:moveTo>
                  <a:pt x="36829" y="0"/>
                </a:moveTo>
                <a:lnTo>
                  <a:pt x="0" y="0"/>
                </a:lnTo>
                <a:lnTo>
                  <a:pt x="153670" y="58419"/>
                </a:lnTo>
                <a:lnTo>
                  <a:pt x="36829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71" name="object 3271"/>
          <p:cNvSpPr/>
          <p:nvPr/>
        </p:nvSpPr>
        <p:spPr>
          <a:xfrm>
            <a:off x="8630919" y="3364229"/>
            <a:ext cx="109220" cy="41910"/>
          </a:xfrm>
          <a:custGeom>
            <a:avLst/>
            <a:gdLst/>
            <a:ahLst/>
            <a:cxnLst/>
            <a:rect l="l" t="t" r="r" b="b"/>
            <a:pathLst>
              <a:path w="109220" h="41910">
                <a:moveTo>
                  <a:pt x="0" y="0"/>
                </a:moveTo>
                <a:lnTo>
                  <a:pt x="66039" y="41910"/>
                </a:lnTo>
                <a:lnTo>
                  <a:pt x="109220" y="41910"/>
                </a:lnTo>
                <a:lnTo>
                  <a:pt x="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72" name="object 3272"/>
          <p:cNvSpPr/>
          <p:nvPr/>
        </p:nvSpPr>
        <p:spPr>
          <a:xfrm>
            <a:off x="8477250" y="3305809"/>
            <a:ext cx="219710" cy="100330"/>
          </a:xfrm>
          <a:custGeom>
            <a:avLst/>
            <a:gdLst/>
            <a:ahLst/>
            <a:cxnLst/>
            <a:rect l="l" t="t" r="r" b="b"/>
            <a:pathLst>
              <a:path w="219709" h="100329">
                <a:moveTo>
                  <a:pt x="0" y="0"/>
                </a:moveTo>
                <a:lnTo>
                  <a:pt x="0" y="10160"/>
                </a:lnTo>
                <a:lnTo>
                  <a:pt x="142240" y="100329"/>
                </a:lnTo>
                <a:lnTo>
                  <a:pt x="219709" y="100329"/>
                </a:lnTo>
                <a:lnTo>
                  <a:pt x="153670" y="58419"/>
                </a:lnTo>
                <a:lnTo>
                  <a:pt x="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73" name="object 3273"/>
          <p:cNvSpPr/>
          <p:nvPr/>
        </p:nvSpPr>
        <p:spPr>
          <a:xfrm>
            <a:off x="8477250" y="3315970"/>
            <a:ext cx="142240" cy="90170"/>
          </a:xfrm>
          <a:custGeom>
            <a:avLst/>
            <a:gdLst/>
            <a:ahLst/>
            <a:cxnLst/>
            <a:rect l="l" t="t" r="r" b="b"/>
            <a:pathLst>
              <a:path w="142240" h="90170">
                <a:moveTo>
                  <a:pt x="0" y="0"/>
                </a:moveTo>
                <a:lnTo>
                  <a:pt x="0" y="49529"/>
                </a:lnTo>
                <a:lnTo>
                  <a:pt x="63500" y="90169"/>
                </a:lnTo>
                <a:lnTo>
                  <a:pt x="142240" y="90169"/>
                </a:lnTo>
                <a:lnTo>
                  <a:pt x="0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74" name="object 3274"/>
          <p:cNvSpPr/>
          <p:nvPr/>
        </p:nvSpPr>
        <p:spPr>
          <a:xfrm>
            <a:off x="8477250" y="3365500"/>
            <a:ext cx="63500" cy="40640"/>
          </a:xfrm>
          <a:custGeom>
            <a:avLst/>
            <a:gdLst/>
            <a:ahLst/>
            <a:cxnLst/>
            <a:rect l="l" t="t" r="r" b="b"/>
            <a:pathLst>
              <a:path w="63500" h="40639">
                <a:moveTo>
                  <a:pt x="0" y="0"/>
                </a:moveTo>
                <a:lnTo>
                  <a:pt x="0" y="40639"/>
                </a:lnTo>
                <a:lnTo>
                  <a:pt x="63500" y="40639"/>
                </a:lnTo>
                <a:lnTo>
                  <a:pt x="0" y="0"/>
                </a:lnTo>
                <a:close/>
              </a:path>
            </a:pathLst>
          </a:custGeom>
          <a:solidFill>
            <a:srgbClr val="FFFFD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75" name="object 3275"/>
          <p:cNvSpPr/>
          <p:nvPr/>
        </p:nvSpPr>
        <p:spPr>
          <a:xfrm>
            <a:off x="8740140" y="3305809"/>
            <a:ext cx="16510" cy="6350"/>
          </a:xfrm>
          <a:custGeom>
            <a:avLst/>
            <a:gdLst/>
            <a:ahLst/>
            <a:cxnLst/>
            <a:rect l="l" t="t" r="r" b="b"/>
            <a:pathLst>
              <a:path w="16509" h="6350">
                <a:moveTo>
                  <a:pt x="16509" y="0"/>
                </a:moveTo>
                <a:lnTo>
                  <a:pt x="0" y="0"/>
                </a:lnTo>
                <a:lnTo>
                  <a:pt x="16509" y="6350"/>
                </a:lnTo>
                <a:lnTo>
                  <a:pt x="1650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76" name="object 3276"/>
          <p:cNvSpPr/>
          <p:nvPr/>
        </p:nvSpPr>
        <p:spPr>
          <a:xfrm>
            <a:off x="8756650" y="3305809"/>
            <a:ext cx="20320" cy="13970"/>
          </a:xfrm>
          <a:custGeom>
            <a:avLst/>
            <a:gdLst/>
            <a:ahLst/>
            <a:cxnLst/>
            <a:rect l="l" t="t" r="r" b="b"/>
            <a:pathLst>
              <a:path w="20320" h="13970">
                <a:moveTo>
                  <a:pt x="20320" y="0"/>
                </a:moveTo>
                <a:lnTo>
                  <a:pt x="0" y="0"/>
                </a:lnTo>
                <a:lnTo>
                  <a:pt x="0" y="6350"/>
                </a:lnTo>
                <a:lnTo>
                  <a:pt x="19050" y="13969"/>
                </a:lnTo>
                <a:lnTo>
                  <a:pt x="2032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77" name="object 3277"/>
          <p:cNvSpPr/>
          <p:nvPr/>
        </p:nvSpPr>
        <p:spPr>
          <a:xfrm>
            <a:off x="8775700" y="330580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21590" y="0"/>
                </a:moveTo>
                <a:lnTo>
                  <a:pt x="1270" y="0"/>
                </a:lnTo>
                <a:lnTo>
                  <a:pt x="0" y="13969"/>
                </a:lnTo>
                <a:lnTo>
                  <a:pt x="20320" y="21589"/>
                </a:lnTo>
                <a:lnTo>
                  <a:pt x="2159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78" name="object 3278"/>
          <p:cNvSpPr/>
          <p:nvPr/>
        </p:nvSpPr>
        <p:spPr>
          <a:xfrm>
            <a:off x="8796019" y="3305810"/>
            <a:ext cx="21590" cy="29209"/>
          </a:xfrm>
          <a:custGeom>
            <a:avLst/>
            <a:gdLst/>
            <a:ahLst/>
            <a:cxnLst/>
            <a:rect l="l" t="t" r="r" b="b"/>
            <a:pathLst>
              <a:path w="21590" h="29210">
                <a:moveTo>
                  <a:pt x="21589" y="0"/>
                </a:moveTo>
                <a:lnTo>
                  <a:pt x="1270" y="0"/>
                </a:lnTo>
                <a:lnTo>
                  <a:pt x="0" y="21589"/>
                </a:lnTo>
                <a:lnTo>
                  <a:pt x="20320" y="29210"/>
                </a:lnTo>
                <a:lnTo>
                  <a:pt x="21589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79" name="object 3279"/>
          <p:cNvSpPr/>
          <p:nvPr/>
        </p:nvSpPr>
        <p:spPr>
          <a:xfrm>
            <a:off x="8816340" y="3305809"/>
            <a:ext cx="22860" cy="36830"/>
          </a:xfrm>
          <a:custGeom>
            <a:avLst/>
            <a:gdLst/>
            <a:ahLst/>
            <a:cxnLst/>
            <a:rect l="l" t="t" r="r" b="b"/>
            <a:pathLst>
              <a:path w="22859" h="36829">
                <a:moveTo>
                  <a:pt x="22859" y="0"/>
                </a:moveTo>
                <a:lnTo>
                  <a:pt x="1269" y="0"/>
                </a:lnTo>
                <a:lnTo>
                  <a:pt x="0" y="29210"/>
                </a:lnTo>
                <a:lnTo>
                  <a:pt x="20319" y="36829"/>
                </a:lnTo>
                <a:lnTo>
                  <a:pt x="22859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80" name="object 3280"/>
          <p:cNvSpPr/>
          <p:nvPr/>
        </p:nvSpPr>
        <p:spPr>
          <a:xfrm>
            <a:off x="8836659" y="3305809"/>
            <a:ext cx="22860" cy="44450"/>
          </a:xfrm>
          <a:custGeom>
            <a:avLst/>
            <a:gdLst/>
            <a:ahLst/>
            <a:cxnLst/>
            <a:rect l="l" t="t" r="r" b="b"/>
            <a:pathLst>
              <a:path w="22859" h="44450">
                <a:moveTo>
                  <a:pt x="22860" y="0"/>
                </a:moveTo>
                <a:lnTo>
                  <a:pt x="2540" y="0"/>
                </a:lnTo>
                <a:lnTo>
                  <a:pt x="0" y="36829"/>
                </a:lnTo>
                <a:lnTo>
                  <a:pt x="20320" y="44450"/>
                </a:lnTo>
                <a:lnTo>
                  <a:pt x="2286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81" name="object 3281"/>
          <p:cNvSpPr/>
          <p:nvPr/>
        </p:nvSpPr>
        <p:spPr>
          <a:xfrm>
            <a:off x="8856980" y="3305810"/>
            <a:ext cx="22860" cy="52069"/>
          </a:xfrm>
          <a:custGeom>
            <a:avLst/>
            <a:gdLst/>
            <a:ahLst/>
            <a:cxnLst/>
            <a:rect l="l" t="t" r="r" b="b"/>
            <a:pathLst>
              <a:path w="22859" h="52070">
                <a:moveTo>
                  <a:pt x="22860" y="0"/>
                </a:moveTo>
                <a:lnTo>
                  <a:pt x="2540" y="0"/>
                </a:lnTo>
                <a:lnTo>
                  <a:pt x="0" y="44450"/>
                </a:lnTo>
                <a:lnTo>
                  <a:pt x="20320" y="52069"/>
                </a:lnTo>
                <a:lnTo>
                  <a:pt x="22860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82" name="object 3282"/>
          <p:cNvSpPr/>
          <p:nvPr/>
        </p:nvSpPr>
        <p:spPr>
          <a:xfrm>
            <a:off x="8877300" y="3305809"/>
            <a:ext cx="22860" cy="59690"/>
          </a:xfrm>
          <a:custGeom>
            <a:avLst/>
            <a:gdLst/>
            <a:ahLst/>
            <a:cxnLst/>
            <a:rect l="l" t="t" r="r" b="b"/>
            <a:pathLst>
              <a:path w="22859" h="59689">
                <a:moveTo>
                  <a:pt x="22859" y="0"/>
                </a:moveTo>
                <a:lnTo>
                  <a:pt x="2540" y="0"/>
                </a:lnTo>
                <a:lnTo>
                  <a:pt x="0" y="52069"/>
                </a:lnTo>
                <a:lnTo>
                  <a:pt x="20320" y="59689"/>
                </a:lnTo>
                <a:lnTo>
                  <a:pt x="22859" y="0"/>
                </a:lnTo>
                <a:close/>
              </a:path>
            </a:pathLst>
          </a:custGeom>
          <a:solidFill>
            <a:srgbClr val="FFFFD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83" name="object 3283"/>
          <p:cNvSpPr/>
          <p:nvPr/>
        </p:nvSpPr>
        <p:spPr>
          <a:xfrm>
            <a:off x="8897619" y="3305809"/>
            <a:ext cx="22860" cy="67310"/>
          </a:xfrm>
          <a:custGeom>
            <a:avLst/>
            <a:gdLst/>
            <a:ahLst/>
            <a:cxnLst/>
            <a:rect l="l" t="t" r="r" b="b"/>
            <a:pathLst>
              <a:path w="22859" h="67310">
                <a:moveTo>
                  <a:pt x="22859" y="0"/>
                </a:moveTo>
                <a:lnTo>
                  <a:pt x="2539" y="0"/>
                </a:lnTo>
                <a:lnTo>
                  <a:pt x="0" y="59689"/>
                </a:lnTo>
                <a:lnTo>
                  <a:pt x="20320" y="67310"/>
                </a:lnTo>
                <a:lnTo>
                  <a:pt x="22859" y="0"/>
                </a:lnTo>
                <a:close/>
              </a:path>
            </a:pathLst>
          </a:custGeom>
          <a:solidFill>
            <a:srgbClr val="F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84" name="object 3284"/>
          <p:cNvSpPr/>
          <p:nvPr/>
        </p:nvSpPr>
        <p:spPr>
          <a:xfrm>
            <a:off x="8917940" y="3305809"/>
            <a:ext cx="22860" cy="74930"/>
          </a:xfrm>
          <a:custGeom>
            <a:avLst/>
            <a:gdLst/>
            <a:ahLst/>
            <a:cxnLst/>
            <a:rect l="l" t="t" r="r" b="b"/>
            <a:pathLst>
              <a:path w="22859" h="74929">
                <a:moveTo>
                  <a:pt x="22859" y="0"/>
                </a:moveTo>
                <a:lnTo>
                  <a:pt x="2539" y="0"/>
                </a:lnTo>
                <a:lnTo>
                  <a:pt x="0" y="67310"/>
                </a:lnTo>
                <a:lnTo>
                  <a:pt x="19050" y="74929"/>
                </a:lnTo>
                <a:lnTo>
                  <a:pt x="22859" y="0"/>
                </a:lnTo>
                <a:close/>
              </a:path>
            </a:pathLst>
          </a:custGeom>
          <a:solidFill>
            <a:srgbClr val="FFFF3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85" name="object 3285"/>
          <p:cNvSpPr/>
          <p:nvPr/>
        </p:nvSpPr>
        <p:spPr>
          <a:xfrm>
            <a:off x="8936990" y="3305809"/>
            <a:ext cx="25400" cy="83820"/>
          </a:xfrm>
          <a:custGeom>
            <a:avLst/>
            <a:gdLst/>
            <a:ahLst/>
            <a:cxnLst/>
            <a:rect l="l" t="t" r="r" b="b"/>
            <a:pathLst>
              <a:path w="25400" h="83820">
                <a:moveTo>
                  <a:pt x="25400" y="0"/>
                </a:moveTo>
                <a:lnTo>
                  <a:pt x="3809" y="0"/>
                </a:lnTo>
                <a:lnTo>
                  <a:pt x="0" y="74929"/>
                </a:lnTo>
                <a:lnTo>
                  <a:pt x="20319" y="83819"/>
                </a:lnTo>
                <a:lnTo>
                  <a:pt x="25400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86" name="object 3286"/>
          <p:cNvSpPr/>
          <p:nvPr/>
        </p:nvSpPr>
        <p:spPr>
          <a:xfrm>
            <a:off x="8957309" y="3305809"/>
            <a:ext cx="25400" cy="90170"/>
          </a:xfrm>
          <a:custGeom>
            <a:avLst/>
            <a:gdLst/>
            <a:ahLst/>
            <a:cxnLst/>
            <a:rect l="l" t="t" r="r" b="b"/>
            <a:pathLst>
              <a:path w="25400" h="90170">
                <a:moveTo>
                  <a:pt x="0" y="90169"/>
                </a:moveTo>
                <a:lnTo>
                  <a:pt x="25400" y="90169"/>
                </a:lnTo>
                <a:lnTo>
                  <a:pt x="25400" y="0"/>
                </a:lnTo>
                <a:lnTo>
                  <a:pt x="0" y="0"/>
                </a:lnTo>
                <a:lnTo>
                  <a:pt x="0" y="90169"/>
                </a:lnTo>
                <a:close/>
              </a:path>
            </a:pathLst>
          </a:custGeom>
          <a:solidFill>
            <a:srgbClr val="FFB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87" name="object 3287"/>
          <p:cNvSpPr/>
          <p:nvPr/>
        </p:nvSpPr>
        <p:spPr>
          <a:xfrm>
            <a:off x="8977630" y="3305809"/>
            <a:ext cx="25400" cy="99060"/>
          </a:xfrm>
          <a:custGeom>
            <a:avLst/>
            <a:gdLst/>
            <a:ahLst/>
            <a:cxnLst/>
            <a:rect l="l" t="t" r="r" b="b"/>
            <a:pathLst>
              <a:path w="25400" h="99060">
                <a:moveTo>
                  <a:pt x="0" y="99060"/>
                </a:moveTo>
                <a:lnTo>
                  <a:pt x="25400" y="99060"/>
                </a:lnTo>
                <a:lnTo>
                  <a:pt x="25400" y="0"/>
                </a:lnTo>
                <a:lnTo>
                  <a:pt x="0" y="0"/>
                </a:lnTo>
                <a:lnTo>
                  <a:pt x="0" y="99060"/>
                </a:lnTo>
                <a:close/>
              </a:path>
            </a:pathLst>
          </a:custGeom>
          <a:solidFill>
            <a:srgbClr val="FF9F3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88" name="object 3288"/>
          <p:cNvSpPr/>
          <p:nvPr/>
        </p:nvSpPr>
        <p:spPr>
          <a:xfrm>
            <a:off x="9001125" y="3305809"/>
            <a:ext cx="0" cy="100330"/>
          </a:xfrm>
          <a:custGeom>
            <a:avLst/>
            <a:gdLst/>
            <a:ahLst/>
            <a:cxnLst/>
            <a:rect l="l" t="t" r="r" b="b"/>
            <a:pathLst>
              <a:path h="100329">
                <a:moveTo>
                  <a:pt x="0" y="0"/>
                </a:moveTo>
                <a:lnTo>
                  <a:pt x="0" y="100329"/>
                </a:lnTo>
              </a:path>
            </a:pathLst>
          </a:custGeom>
          <a:ln w="6350">
            <a:solidFill>
              <a:srgbClr val="FF7F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89" name="object 3289"/>
          <p:cNvSpPr/>
          <p:nvPr/>
        </p:nvSpPr>
        <p:spPr>
          <a:xfrm>
            <a:off x="8740140" y="3305809"/>
            <a:ext cx="16510" cy="19050"/>
          </a:xfrm>
          <a:custGeom>
            <a:avLst/>
            <a:gdLst/>
            <a:ahLst/>
            <a:cxnLst/>
            <a:rect l="l" t="t" r="r" b="b"/>
            <a:pathLst>
              <a:path w="16509" h="19050">
                <a:moveTo>
                  <a:pt x="0" y="0"/>
                </a:moveTo>
                <a:lnTo>
                  <a:pt x="0" y="19050"/>
                </a:lnTo>
                <a:lnTo>
                  <a:pt x="16509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90" name="object 3290"/>
          <p:cNvSpPr/>
          <p:nvPr/>
        </p:nvSpPr>
        <p:spPr>
          <a:xfrm>
            <a:off x="8740140" y="331215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16509" y="0"/>
                </a:moveTo>
                <a:lnTo>
                  <a:pt x="0" y="12700"/>
                </a:lnTo>
                <a:lnTo>
                  <a:pt x="0" y="35560"/>
                </a:lnTo>
                <a:lnTo>
                  <a:pt x="35559" y="7619"/>
                </a:lnTo>
                <a:lnTo>
                  <a:pt x="16509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91" name="object 3291"/>
          <p:cNvSpPr/>
          <p:nvPr/>
        </p:nvSpPr>
        <p:spPr>
          <a:xfrm>
            <a:off x="8740140" y="3319780"/>
            <a:ext cx="55880" cy="52069"/>
          </a:xfrm>
          <a:custGeom>
            <a:avLst/>
            <a:gdLst/>
            <a:ahLst/>
            <a:cxnLst/>
            <a:rect l="l" t="t" r="r" b="b"/>
            <a:pathLst>
              <a:path w="55879" h="52070">
                <a:moveTo>
                  <a:pt x="35559" y="0"/>
                </a:moveTo>
                <a:lnTo>
                  <a:pt x="0" y="27940"/>
                </a:lnTo>
                <a:lnTo>
                  <a:pt x="0" y="52070"/>
                </a:lnTo>
                <a:lnTo>
                  <a:pt x="55879" y="7620"/>
                </a:lnTo>
                <a:lnTo>
                  <a:pt x="35559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92" name="object 3292"/>
          <p:cNvSpPr/>
          <p:nvPr/>
        </p:nvSpPr>
        <p:spPr>
          <a:xfrm>
            <a:off x="8740140" y="3327400"/>
            <a:ext cx="76200" cy="68580"/>
          </a:xfrm>
          <a:custGeom>
            <a:avLst/>
            <a:gdLst/>
            <a:ahLst/>
            <a:cxnLst/>
            <a:rect l="l" t="t" r="r" b="b"/>
            <a:pathLst>
              <a:path w="76200" h="68579">
                <a:moveTo>
                  <a:pt x="55879" y="0"/>
                </a:moveTo>
                <a:lnTo>
                  <a:pt x="0" y="44450"/>
                </a:lnTo>
                <a:lnTo>
                  <a:pt x="0" y="68579"/>
                </a:lnTo>
                <a:lnTo>
                  <a:pt x="76200" y="7620"/>
                </a:lnTo>
                <a:lnTo>
                  <a:pt x="55879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93" name="object 3293"/>
          <p:cNvSpPr/>
          <p:nvPr/>
        </p:nvSpPr>
        <p:spPr>
          <a:xfrm>
            <a:off x="8740140" y="3335020"/>
            <a:ext cx="96520" cy="71120"/>
          </a:xfrm>
          <a:custGeom>
            <a:avLst/>
            <a:gdLst/>
            <a:ahLst/>
            <a:cxnLst/>
            <a:rect l="l" t="t" r="r" b="b"/>
            <a:pathLst>
              <a:path w="96520" h="71120">
                <a:moveTo>
                  <a:pt x="76200" y="0"/>
                </a:moveTo>
                <a:lnTo>
                  <a:pt x="0" y="60959"/>
                </a:lnTo>
                <a:lnTo>
                  <a:pt x="0" y="71119"/>
                </a:lnTo>
                <a:lnTo>
                  <a:pt x="16509" y="71119"/>
                </a:lnTo>
                <a:lnTo>
                  <a:pt x="96519" y="7619"/>
                </a:lnTo>
                <a:lnTo>
                  <a:pt x="7620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94" name="object 3294"/>
          <p:cNvSpPr/>
          <p:nvPr/>
        </p:nvSpPr>
        <p:spPr>
          <a:xfrm>
            <a:off x="8756650" y="3342640"/>
            <a:ext cx="100330" cy="63500"/>
          </a:xfrm>
          <a:custGeom>
            <a:avLst/>
            <a:gdLst/>
            <a:ahLst/>
            <a:cxnLst/>
            <a:rect l="l" t="t" r="r" b="b"/>
            <a:pathLst>
              <a:path w="100329" h="63500">
                <a:moveTo>
                  <a:pt x="80009" y="0"/>
                </a:moveTo>
                <a:lnTo>
                  <a:pt x="0" y="63500"/>
                </a:lnTo>
                <a:lnTo>
                  <a:pt x="30479" y="63500"/>
                </a:lnTo>
                <a:lnTo>
                  <a:pt x="100329" y="7620"/>
                </a:lnTo>
                <a:lnTo>
                  <a:pt x="80009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95" name="object 3295"/>
          <p:cNvSpPr/>
          <p:nvPr/>
        </p:nvSpPr>
        <p:spPr>
          <a:xfrm>
            <a:off x="8787130" y="3350259"/>
            <a:ext cx="90170" cy="55880"/>
          </a:xfrm>
          <a:custGeom>
            <a:avLst/>
            <a:gdLst/>
            <a:ahLst/>
            <a:cxnLst/>
            <a:rect l="l" t="t" r="r" b="b"/>
            <a:pathLst>
              <a:path w="90170" h="55879">
                <a:moveTo>
                  <a:pt x="69850" y="0"/>
                </a:moveTo>
                <a:lnTo>
                  <a:pt x="0" y="55879"/>
                </a:lnTo>
                <a:lnTo>
                  <a:pt x="29210" y="55879"/>
                </a:lnTo>
                <a:lnTo>
                  <a:pt x="90170" y="7619"/>
                </a:lnTo>
                <a:lnTo>
                  <a:pt x="69850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96" name="object 3296"/>
          <p:cNvSpPr/>
          <p:nvPr/>
        </p:nvSpPr>
        <p:spPr>
          <a:xfrm>
            <a:off x="8816340" y="3357879"/>
            <a:ext cx="81280" cy="48260"/>
          </a:xfrm>
          <a:custGeom>
            <a:avLst/>
            <a:gdLst/>
            <a:ahLst/>
            <a:cxnLst/>
            <a:rect l="l" t="t" r="r" b="b"/>
            <a:pathLst>
              <a:path w="81279" h="48260">
                <a:moveTo>
                  <a:pt x="60959" y="0"/>
                </a:moveTo>
                <a:lnTo>
                  <a:pt x="0" y="48260"/>
                </a:lnTo>
                <a:lnTo>
                  <a:pt x="29209" y="48260"/>
                </a:lnTo>
                <a:lnTo>
                  <a:pt x="81279" y="7620"/>
                </a:lnTo>
                <a:lnTo>
                  <a:pt x="60959" y="0"/>
                </a:lnTo>
                <a:close/>
              </a:path>
            </a:pathLst>
          </a:custGeom>
          <a:solidFill>
            <a:srgbClr val="FFFFD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97" name="object 3297"/>
          <p:cNvSpPr/>
          <p:nvPr/>
        </p:nvSpPr>
        <p:spPr>
          <a:xfrm>
            <a:off x="8845550" y="3365500"/>
            <a:ext cx="72390" cy="40640"/>
          </a:xfrm>
          <a:custGeom>
            <a:avLst/>
            <a:gdLst/>
            <a:ahLst/>
            <a:cxnLst/>
            <a:rect l="l" t="t" r="r" b="b"/>
            <a:pathLst>
              <a:path w="72390" h="40639">
                <a:moveTo>
                  <a:pt x="52070" y="0"/>
                </a:moveTo>
                <a:lnTo>
                  <a:pt x="0" y="40639"/>
                </a:lnTo>
                <a:lnTo>
                  <a:pt x="30479" y="40639"/>
                </a:lnTo>
                <a:lnTo>
                  <a:pt x="72390" y="7620"/>
                </a:lnTo>
                <a:lnTo>
                  <a:pt x="52070" y="0"/>
                </a:lnTo>
                <a:close/>
              </a:path>
            </a:pathLst>
          </a:custGeom>
          <a:solidFill>
            <a:srgbClr val="F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98" name="object 3298"/>
          <p:cNvSpPr/>
          <p:nvPr/>
        </p:nvSpPr>
        <p:spPr>
          <a:xfrm>
            <a:off x="8876030" y="3373120"/>
            <a:ext cx="60960" cy="33020"/>
          </a:xfrm>
          <a:custGeom>
            <a:avLst/>
            <a:gdLst/>
            <a:ahLst/>
            <a:cxnLst/>
            <a:rect l="l" t="t" r="r" b="b"/>
            <a:pathLst>
              <a:path w="60959" h="33020">
                <a:moveTo>
                  <a:pt x="41910" y="0"/>
                </a:moveTo>
                <a:lnTo>
                  <a:pt x="0" y="33019"/>
                </a:lnTo>
                <a:lnTo>
                  <a:pt x="30479" y="33019"/>
                </a:lnTo>
                <a:lnTo>
                  <a:pt x="60960" y="7619"/>
                </a:lnTo>
                <a:lnTo>
                  <a:pt x="41910" y="0"/>
                </a:lnTo>
                <a:close/>
              </a:path>
            </a:pathLst>
          </a:custGeom>
          <a:solidFill>
            <a:srgbClr val="FFFF3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99" name="object 3299"/>
          <p:cNvSpPr/>
          <p:nvPr/>
        </p:nvSpPr>
        <p:spPr>
          <a:xfrm>
            <a:off x="8906509" y="3380740"/>
            <a:ext cx="50800" cy="25400"/>
          </a:xfrm>
          <a:custGeom>
            <a:avLst/>
            <a:gdLst/>
            <a:ahLst/>
            <a:cxnLst/>
            <a:rect l="l" t="t" r="r" b="b"/>
            <a:pathLst>
              <a:path w="50800" h="25400">
                <a:moveTo>
                  <a:pt x="30480" y="0"/>
                </a:moveTo>
                <a:lnTo>
                  <a:pt x="0" y="25400"/>
                </a:lnTo>
                <a:lnTo>
                  <a:pt x="29210" y="25400"/>
                </a:lnTo>
                <a:lnTo>
                  <a:pt x="50800" y="8889"/>
                </a:lnTo>
                <a:lnTo>
                  <a:pt x="30480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00" name="object 3300"/>
          <p:cNvSpPr/>
          <p:nvPr/>
        </p:nvSpPr>
        <p:spPr>
          <a:xfrm>
            <a:off x="8935719" y="3389629"/>
            <a:ext cx="41910" cy="16510"/>
          </a:xfrm>
          <a:custGeom>
            <a:avLst/>
            <a:gdLst/>
            <a:ahLst/>
            <a:cxnLst/>
            <a:rect l="l" t="t" r="r" b="b"/>
            <a:pathLst>
              <a:path w="41909" h="16510">
                <a:moveTo>
                  <a:pt x="21589" y="0"/>
                </a:moveTo>
                <a:lnTo>
                  <a:pt x="0" y="16510"/>
                </a:lnTo>
                <a:lnTo>
                  <a:pt x="29209" y="16510"/>
                </a:lnTo>
                <a:lnTo>
                  <a:pt x="41909" y="6350"/>
                </a:lnTo>
                <a:lnTo>
                  <a:pt x="21589" y="0"/>
                </a:lnTo>
                <a:close/>
              </a:path>
            </a:pathLst>
          </a:custGeom>
          <a:solidFill>
            <a:srgbClr val="FFB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01" name="object 3301"/>
          <p:cNvSpPr/>
          <p:nvPr/>
        </p:nvSpPr>
        <p:spPr>
          <a:xfrm>
            <a:off x="8964930" y="3395979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12700" y="0"/>
                </a:moveTo>
                <a:lnTo>
                  <a:pt x="0" y="10160"/>
                </a:lnTo>
                <a:lnTo>
                  <a:pt x="30479" y="10160"/>
                </a:lnTo>
                <a:lnTo>
                  <a:pt x="33020" y="8890"/>
                </a:lnTo>
                <a:lnTo>
                  <a:pt x="12700" y="0"/>
                </a:lnTo>
                <a:close/>
              </a:path>
            </a:pathLst>
          </a:custGeom>
          <a:solidFill>
            <a:srgbClr val="FF9F3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02" name="object 3302"/>
          <p:cNvSpPr/>
          <p:nvPr/>
        </p:nvSpPr>
        <p:spPr>
          <a:xfrm>
            <a:off x="8995409" y="340487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2540" y="0"/>
                </a:moveTo>
                <a:lnTo>
                  <a:pt x="0" y="1269"/>
                </a:lnTo>
                <a:lnTo>
                  <a:pt x="889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FF7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03" name="object 3303"/>
          <p:cNvSpPr/>
          <p:nvPr/>
        </p:nvSpPr>
        <p:spPr>
          <a:xfrm>
            <a:off x="2677160" y="3406140"/>
            <a:ext cx="434340" cy="101600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04" name="object 3304"/>
          <p:cNvSpPr/>
          <p:nvPr/>
        </p:nvSpPr>
        <p:spPr>
          <a:xfrm>
            <a:off x="2940050" y="3406140"/>
            <a:ext cx="264160" cy="66040"/>
          </a:xfrm>
          <a:custGeom>
            <a:avLst/>
            <a:gdLst/>
            <a:ahLst/>
            <a:cxnLst/>
            <a:rect l="l" t="t" r="r" b="b"/>
            <a:pathLst>
              <a:path w="264160" h="66039">
                <a:moveTo>
                  <a:pt x="264160" y="0"/>
                </a:moveTo>
                <a:lnTo>
                  <a:pt x="238760" y="0"/>
                </a:lnTo>
                <a:lnTo>
                  <a:pt x="0" y="41910"/>
                </a:lnTo>
                <a:lnTo>
                  <a:pt x="0" y="66039"/>
                </a:lnTo>
                <a:lnTo>
                  <a:pt x="171450" y="35560"/>
                </a:lnTo>
                <a:lnTo>
                  <a:pt x="26416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05" name="object 3305"/>
          <p:cNvSpPr/>
          <p:nvPr/>
        </p:nvSpPr>
        <p:spPr>
          <a:xfrm>
            <a:off x="2940050" y="3406140"/>
            <a:ext cx="238760" cy="41910"/>
          </a:xfrm>
          <a:custGeom>
            <a:avLst/>
            <a:gdLst/>
            <a:ahLst/>
            <a:cxnLst/>
            <a:rect l="l" t="t" r="r" b="b"/>
            <a:pathLst>
              <a:path w="238760" h="41910">
                <a:moveTo>
                  <a:pt x="238760" y="0"/>
                </a:moveTo>
                <a:lnTo>
                  <a:pt x="101600" y="0"/>
                </a:lnTo>
                <a:lnTo>
                  <a:pt x="0" y="17780"/>
                </a:lnTo>
                <a:lnTo>
                  <a:pt x="0" y="41910"/>
                </a:lnTo>
                <a:lnTo>
                  <a:pt x="23876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06" name="object 3306"/>
          <p:cNvSpPr/>
          <p:nvPr/>
        </p:nvSpPr>
        <p:spPr>
          <a:xfrm>
            <a:off x="2940050" y="3406140"/>
            <a:ext cx="101600" cy="17780"/>
          </a:xfrm>
          <a:custGeom>
            <a:avLst/>
            <a:gdLst/>
            <a:ahLst/>
            <a:cxnLst/>
            <a:rect l="l" t="t" r="r" b="b"/>
            <a:pathLst>
              <a:path w="101600" h="17779">
                <a:moveTo>
                  <a:pt x="101600" y="0"/>
                </a:moveTo>
                <a:lnTo>
                  <a:pt x="0" y="0"/>
                </a:lnTo>
                <a:lnTo>
                  <a:pt x="0" y="17780"/>
                </a:lnTo>
                <a:lnTo>
                  <a:pt x="10160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07" name="object 3307"/>
          <p:cNvSpPr/>
          <p:nvPr/>
        </p:nvSpPr>
        <p:spPr>
          <a:xfrm>
            <a:off x="3040380" y="3486150"/>
            <a:ext cx="163830" cy="21590"/>
          </a:xfrm>
          <a:custGeom>
            <a:avLst/>
            <a:gdLst/>
            <a:ahLst/>
            <a:cxnLst/>
            <a:rect l="l" t="t" r="r" b="b"/>
            <a:pathLst>
              <a:path w="163830" h="21589">
                <a:moveTo>
                  <a:pt x="163830" y="0"/>
                </a:moveTo>
                <a:lnTo>
                  <a:pt x="0" y="21589"/>
                </a:lnTo>
                <a:lnTo>
                  <a:pt x="163830" y="21589"/>
                </a:lnTo>
                <a:lnTo>
                  <a:pt x="16383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08" name="object 3308"/>
          <p:cNvSpPr/>
          <p:nvPr/>
        </p:nvSpPr>
        <p:spPr>
          <a:xfrm>
            <a:off x="2940050" y="3458209"/>
            <a:ext cx="264160" cy="49530"/>
          </a:xfrm>
          <a:custGeom>
            <a:avLst/>
            <a:gdLst/>
            <a:ahLst/>
            <a:cxnLst/>
            <a:rect l="l" t="t" r="r" b="b"/>
            <a:pathLst>
              <a:path w="264160" h="49529">
                <a:moveTo>
                  <a:pt x="264160" y="0"/>
                </a:moveTo>
                <a:lnTo>
                  <a:pt x="60959" y="26669"/>
                </a:lnTo>
                <a:lnTo>
                  <a:pt x="0" y="49529"/>
                </a:lnTo>
                <a:lnTo>
                  <a:pt x="100330" y="49529"/>
                </a:lnTo>
                <a:lnTo>
                  <a:pt x="264160" y="27939"/>
                </a:lnTo>
                <a:lnTo>
                  <a:pt x="26416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09" name="object 3309"/>
          <p:cNvSpPr/>
          <p:nvPr/>
        </p:nvSpPr>
        <p:spPr>
          <a:xfrm>
            <a:off x="3001010" y="3430270"/>
            <a:ext cx="203200" cy="54610"/>
          </a:xfrm>
          <a:custGeom>
            <a:avLst/>
            <a:gdLst/>
            <a:ahLst/>
            <a:cxnLst/>
            <a:rect l="l" t="t" r="r" b="b"/>
            <a:pathLst>
              <a:path w="203200" h="54610">
                <a:moveTo>
                  <a:pt x="203200" y="0"/>
                </a:moveTo>
                <a:lnTo>
                  <a:pt x="110490" y="11429"/>
                </a:lnTo>
                <a:lnTo>
                  <a:pt x="0" y="54609"/>
                </a:lnTo>
                <a:lnTo>
                  <a:pt x="203200" y="27939"/>
                </a:lnTo>
                <a:lnTo>
                  <a:pt x="20320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10" name="object 3310"/>
          <p:cNvSpPr/>
          <p:nvPr/>
        </p:nvSpPr>
        <p:spPr>
          <a:xfrm>
            <a:off x="3111500" y="3406140"/>
            <a:ext cx="92710" cy="35560"/>
          </a:xfrm>
          <a:custGeom>
            <a:avLst/>
            <a:gdLst/>
            <a:ahLst/>
            <a:cxnLst/>
            <a:rect l="l" t="t" r="r" b="b"/>
            <a:pathLst>
              <a:path w="92710" h="35560">
                <a:moveTo>
                  <a:pt x="92710" y="0"/>
                </a:moveTo>
                <a:lnTo>
                  <a:pt x="0" y="35560"/>
                </a:lnTo>
                <a:lnTo>
                  <a:pt x="92710" y="24130"/>
                </a:lnTo>
                <a:lnTo>
                  <a:pt x="9271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11" name="object 3311"/>
          <p:cNvSpPr/>
          <p:nvPr/>
        </p:nvSpPr>
        <p:spPr>
          <a:xfrm>
            <a:off x="3204210" y="3486150"/>
            <a:ext cx="41910" cy="21590"/>
          </a:xfrm>
          <a:custGeom>
            <a:avLst/>
            <a:gdLst/>
            <a:ahLst/>
            <a:cxnLst/>
            <a:rect l="l" t="t" r="r" b="b"/>
            <a:pathLst>
              <a:path w="41910" h="21589">
                <a:moveTo>
                  <a:pt x="0" y="0"/>
                </a:moveTo>
                <a:lnTo>
                  <a:pt x="0" y="21589"/>
                </a:lnTo>
                <a:lnTo>
                  <a:pt x="4190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12" name="object 3312"/>
          <p:cNvSpPr/>
          <p:nvPr/>
        </p:nvSpPr>
        <p:spPr>
          <a:xfrm>
            <a:off x="3204210" y="3458209"/>
            <a:ext cx="97790" cy="33020"/>
          </a:xfrm>
          <a:custGeom>
            <a:avLst/>
            <a:gdLst/>
            <a:ahLst/>
            <a:cxnLst/>
            <a:rect l="l" t="t" r="r" b="b"/>
            <a:pathLst>
              <a:path w="97789" h="33020">
                <a:moveTo>
                  <a:pt x="0" y="0"/>
                </a:moveTo>
                <a:lnTo>
                  <a:pt x="0" y="27939"/>
                </a:lnTo>
                <a:lnTo>
                  <a:pt x="41909" y="33019"/>
                </a:lnTo>
                <a:lnTo>
                  <a:pt x="97789" y="11429"/>
                </a:lnTo>
                <a:lnTo>
                  <a:pt x="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13" name="object 3313"/>
          <p:cNvSpPr/>
          <p:nvPr/>
        </p:nvSpPr>
        <p:spPr>
          <a:xfrm>
            <a:off x="3204210" y="3430270"/>
            <a:ext cx="153670" cy="39370"/>
          </a:xfrm>
          <a:custGeom>
            <a:avLst/>
            <a:gdLst/>
            <a:ahLst/>
            <a:cxnLst/>
            <a:rect l="l" t="t" r="r" b="b"/>
            <a:pathLst>
              <a:path w="153669" h="39370">
                <a:moveTo>
                  <a:pt x="0" y="0"/>
                </a:moveTo>
                <a:lnTo>
                  <a:pt x="0" y="27939"/>
                </a:lnTo>
                <a:lnTo>
                  <a:pt x="97789" y="39369"/>
                </a:lnTo>
                <a:lnTo>
                  <a:pt x="153669" y="17779"/>
                </a:lnTo>
                <a:lnTo>
                  <a:pt x="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14" name="object 3314"/>
          <p:cNvSpPr/>
          <p:nvPr/>
        </p:nvSpPr>
        <p:spPr>
          <a:xfrm>
            <a:off x="3204210" y="3406140"/>
            <a:ext cx="209550" cy="41910"/>
          </a:xfrm>
          <a:custGeom>
            <a:avLst/>
            <a:gdLst/>
            <a:ahLst/>
            <a:cxnLst/>
            <a:rect l="l" t="t" r="r" b="b"/>
            <a:pathLst>
              <a:path w="209550" h="41910">
                <a:moveTo>
                  <a:pt x="41909" y="0"/>
                </a:moveTo>
                <a:lnTo>
                  <a:pt x="0" y="0"/>
                </a:lnTo>
                <a:lnTo>
                  <a:pt x="0" y="24130"/>
                </a:lnTo>
                <a:lnTo>
                  <a:pt x="153669" y="41910"/>
                </a:lnTo>
                <a:lnTo>
                  <a:pt x="209550" y="21589"/>
                </a:lnTo>
                <a:lnTo>
                  <a:pt x="41909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15" name="object 3315"/>
          <p:cNvSpPr/>
          <p:nvPr/>
        </p:nvSpPr>
        <p:spPr>
          <a:xfrm>
            <a:off x="3246120" y="3416934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21589">
            <a:solidFill>
              <a:srgbClr val="7FFF7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16" name="object 3316"/>
          <p:cNvSpPr/>
          <p:nvPr/>
        </p:nvSpPr>
        <p:spPr>
          <a:xfrm>
            <a:off x="3204210" y="3499484"/>
            <a:ext cx="231140" cy="0"/>
          </a:xfrm>
          <a:custGeom>
            <a:avLst/>
            <a:gdLst/>
            <a:ahLst/>
            <a:cxnLst/>
            <a:rect l="l" t="t" r="r" b="b"/>
            <a:pathLst>
              <a:path w="231139">
                <a:moveTo>
                  <a:pt x="0" y="0"/>
                </a:moveTo>
                <a:lnTo>
                  <a:pt x="231139" y="0"/>
                </a:lnTo>
              </a:path>
            </a:pathLst>
          </a:custGeom>
          <a:ln w="16510">
            <a:solidFill>
              <a:srgbClr val="7F7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17" name="object 3317"/>
          <p:cNvSpPr/>
          <p:nvPr/>
        </p:nvSpPr>
        <p:spPr>
          <a:xfrm>
            <a:off x="3246120" y="3469640"/>
            <a:ext cx="222250" cy="38100"/>
          </a:xfrm>
          <a:custGeom>
            <a:avLst/>
            <a:gdLst/>
            <a:ahLst/>
            <a:cxnLst/>
            <a:rect l="l" t="t" r="r" b="b"/>
            <a:pathLst>
              <a:path w="222250" h="38100">
                <a:moveTo>
                  <a:pt x="55880" y="0"/>
                </a:moveTo>
                <a:lnTo>
                  <a:pt x="0" y="21589"/>
                </a:lnTo>
                <a:lnTo>
                  <a:pt x="189230" y="38100"/>
                </a:lnTo>
                <a:lnTo>
                  <a:pt x="222250" y="38100"/>
                </a:lnTo>
                <a:lnTo>
                  <a:pt x="222250" y="15239"/>
                </a:lnTo>
                <a:lnTo>
                  <a:pt x="5588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18" name="object 3318"/>
          <p:cNvSpPr/>
          <p:nvPr/>
        </p:nvSpPr>
        <p:spPr>
          <a:xfrm>
            <a:off x="3302000" y="3448050"/>
            <a:ext cx="166370" cy="36830"/>
          </a:xfrm>
          <a:custGeom>
            <a:avLst/>
            <a:gdLst/>
            <a:ahLst/>
            <a:cxnLst/>
            <a:rect l="l" t="t" r="r" b="b"/>
            <a:pathLst>
              <a:path w="166369" h="36829">
                <a:moveTo>
                  <a:pt x="55880" y="0"/>
                </a:moveTo>
                <a:lnTo>
                  <a:pt x="0" y="21589"/>
                </a:lnTo>
                <a:lnTo>
                  <a:pt x="166369" y="36829"/>
                </a:lnTo>
                <a:lnTo>
                  <a:pt x="166369" y="10160"/>
                </a:lnTo>
                <a:lnTo>
                  <a:pt x="5588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19" name="object 3319"/>
          <p:cNvSpPr/>
          <p:nvPr/>
        </p:nvSpPr>
        <p:spPr>
          <a:xfrm>
            <a:off x="3357880" y="3427729"/>
            <a:ext cx="110489" cy="30480"/>
          </a:xfrm>
          <a:custGeom>
            <a:avLst/>
            <a:gdLst/>
            <a:ahLst/>
            <a:cxnLst/>
            <a:rect l="l" t="t" r="r" b="b"/>
            <a:pathLst>
              <a:path w="110489" h="30479">
                <a:moveTo>
                  <a:pt x="55880" y="0"/>
                </a:moveTo>
                <a:lnTo>
                  <a:pt x="0" y="20320"/>
                </a:lnTo>
                <a:lnTo>
                  <a:pt x="110489" y="30480"/>
                </a:lnTo>
                <a:lnTo>
                  <a:pt x="110489" y="3810"/>
                </a:lnTo>
                <a:lnTo>
                  <a:pt x="5588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20" name="object 3320"/>
          <p:cNvSpPr/>
          <p:nvPr/>
        </p:nvSpPr>
        <p:spPr>
          <a:xfrm>
            <a:off x="3413760" y="3406140"/>
            <a:ext cx="54610" cy="25400"/>
          </a:xfrm>
          <a:custGeom>
            <a:avLst/>
            <a:gdLst/>
            <a:ahLst/>
            <a:cxnLst/>
            <a:rect l="l" t="t" r="r" b="b"/>
            <a:pathLst>
              <a:path w="54610" h="25400">
                <a:moveTo>
                  <a:pt x="54609" y="0"/>
                </a:moveTo>
                <a:lnTo>
                  <a:pt x="0" y="21589"/>
                </a:lnTo>
                <a:lnTo>
                  <a:pt x="54609" y="25400"/>
                </a:lnTo>
                <a:lnTo>
                  <a:pt x="54609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21" name="object 3321"/>
          <p:cNvSpPr/>
          <p:nvPr/>
        </p:nvSpPr>
        <p:spPr>
          <a:xfrm>
            <a:off x="3468370" y="3464559"/>
            <a:ext cx="111760" cy="43180"/>
          </a:xfrm>
          <a:custGeom>
            <a:avLst/>
            <a:gdLst/>
            <a:ahLst/>
            <a:cxnLst/>
            <a:rect l="l" t="t" r="r" b="b"/>
            <a:pathLst>
              <a:path w="111760" h="43179">
                <a:moveTo>
                  <a:pt x="111760" y="0"/>
                </a:moveTo>
                <a:lnTo>
                  <a:pt x="0" y="20319"/>
                </a:lnTo>
                <a:lnTo>
                  <a:pt x="0" y="43179"/>
                </a:lnTo>
                <a:lnTo>
                  <a:pt x="11176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22" name="object 3322"/>
          <p:cNvSpPr/>
          <p:nvPr/>
        </p:nvSpPr>
        <p:spPr>
          <a:xfrm>
            <a:off x="3468370" y="3416300"/>
            <a:ext cx="237490" cy="68580"/>
          </a:xfrm>
          <a:custGeom>
            <a:avLst/>
            <a:gdLst/>
            <a:ahLst/>
            <a:cxnLst/>
            <a:rect l="l" t="t" r="r" b="b"/>
            <a:pathLst>
              <a:path w="237489" h="68579">
                <a:moveTo>
                  <a:pt x="237490" y="0"/>
                </a:moveTo>
                <a:lnTo>
                  <a:pt x="0" y="41910"/>
                </a:lnTo>
                <a:lnTo>
                  <a:pt x="0" y="68579"/>
                </a:lnTo>
                <a:lnTo>
                  <a:pt x="111760" y="48260"/>
                </a:lnTo>
                <a:lnTo>
                  <a:pt x="23749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23" name="object 3323"/>
          <p:cNvSpPr/>
          <p:nvPr/>
        </p:nvSpPr>
        <p:spPr>
          <a:xfrm>
            <a:off x="3468370" y="3406141"/>
            <a:ext cx="262890" cy="52069"/>
          </a:xfrm>
          <a:custGeom>
            <a:avLst/>
            <a:gdLst/>
            <a:ahLst/>
            <a:cxnLst/>
            <a:rect l="l" t="t" r="r" b="b"/>
            <a:pathLst>
              <a:path w="262889" h="52070">
                <a:moveTo>
                  <a:pt x="262890" y="0"/>
                </a:moveTo>
                <a:lnTo>
                  <a:pt x="142240" y="0"/>
                </a:lnTo>
                <a:lnTo>
                  <a:pt x="0" y="25400"/>
                </a:lnTo>
                <a:lnTo>
                  <a:pt x="0" y="52070"/>
                </a:lnTo>
                <a:lnTo>
                  <a:pt x="237490" y="10160"/>
                </a:lnTo>
                <a:lnTo>
                  <a:pt x="26289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24" name="object 3324"/>
          <p:cNvSpPr/>
          <p:nvPr/>
        </p:nvSpPr>
        <p:spPr>
          <a:xfrm>
            <a:off x="3468370" y="3406140"/>
            <a:ext cx="142240" cy="25400"/>
          </a:xfrm>
          <a:custGeom>
            <a:avLst/>
            <a:gdLst/>
            <a:ahLst/>
            <a:cxnLst/>
            <a:rect l="l" t="t" r="r" b="b"/>
            <a:pathLst>
              <a:path w="142239" h="25400">
                <a:moveTo>
                  <a:pt x="142240" y="0"/>
                </a:moveTo>
                <a:lnTo>
                  <a:pt x="0" y="0"/>
                </a:lnTo>
                <a:lnTo>
                  <a:pt x="0" y="25400"/>
                </a:lnTo>
                <a:lnTo>
                  <a:pt x="14224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25" name="object 3325"/>
          <p:cNvSpPr/>
          <p:nvPr/>
        </p:nvSpPr>
        <p:spPr>
          <a:xfrm>
            <a:off x="3686810" y="3501390"/>
            <a:ext cx="44450" cy="6350"/>
          </a:xfrm>
          <a:custGeom>
            <a:avLst/>
            <a:gdLst/>
            <a:ahLst/>
            <a:cxnLst/>
            <a:rect l="l" t="t" r="r" b="b"/>
            <a:pathLst>
              <a:path w="44450" h="6350">
                <a:moveTo>
                  <a:pt x="44450" y="0"/>
                </a:moveTo>
                <a:lnTo>
                  <a:pt x="0" y="6350"/>
                </a:lnTo>
                <a:lnTo>
                  <a:pt x="44450" y="6350"/>
                </a:lnTo>
                <a:lnTo>
                  <a:pt x="4445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26" name="object 3326"/>
          <p:cNvSpPr/>
          <p:nvPr/>
        </p:nvSpPr>
        <p:spPr>
          <a:xfrm>
            <a:off x="3488689" y="3472179"/>
            <a:ext cx="242570" cy="35560"/>
          </a:xfrm>
          <a:custGeom>
            <a:avLst/>
            <a:gdLst/>
            <a:ahLst/>
            <a:cxnLst/>
            <a:rect l="l" t="t" r="r" b="b"/>
            <a:pathLst>
              <a:path w="242569" h="35560">
                <a:moveTo>
                  <a:pt x="242570" y="0"/>
                </a:moveTo>
                <a:lnTo>
                  <a:pt x="0" y="35560"/>
                </a:lnTo>
                <a:lnTo>
                  <a:pt x="198120" y="35560"/>
                </a:lnTo>
                <a:lnTo>
                  <a:pt x="242570" y="29210"/>
                </a:lnTo>
                <a:lnTo>
                  <a:pt x="24257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27" name="object 3327"/>
          <p:cNvSpPr/>
          <p:nvPr/>
        </p:nvSpPr>
        <p:spPr>
          <a:xfrm>
            <a:off x="3468370" y="3441700"/>
            <a:ext cx="262890" cy="66040"/>
          </a:xfrm>
          <a:custGeom>
            <a:avLst/>
            <a:gdLst/>
            <a:ahLst/>
            <a:cxnLst/>
            <a:rect l="l" t="t" r="r" b="b"/>
            <a:pathLst>
              <a:path w="262889" h="66039">
                <a:moveTo>
                  <a:pt x="262890" y="0"/>
                </a:moveTo>
                <a:lnTo>
                  <a:pt x="111760" y="22860"/>
                </a:lnTo>
                <a:lnTo>
                  <a:pt x="0" y="66039"/>
                </a:lnTo>
                <a:lnTo>
                  <a:pt x="20319" y="66039"/>
                </a:lnTo>
                <a:lnTo>
                  <a:pt x="262890" y="30479"/>
                </a:lnTo>
                <a:lnTo>
                  <a:pt x="26289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28" name="object 3328"/>
          <p:cNvSpPr/>
          <p:nvPr/>
        </p:nvSpPr>
        <p:spPr>
          <a:xfrm>
            <a:off x="3580130" y="3406140"/>
            <a:ext cx="363219" cy="101600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29" name="object 3329"/>
          <p:cNvSpPr/>
          <p:nvPr/>
        </p:nvSpPr>
        <p:spPr>
          <a:xfrm>
            <a:off x="3731260" y="3416300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0" y="0"/>
                </a:moveTo>
                <a:lnTo>
                  <a:pt x="264159" y="0"/>
                </a:lnTo>
              </a:path>
            </a:pathLst>
          </a:custGeom>
          <a:ln w="20320">
            <a:solidFill>
              <a:srgbClr val="BFF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30" name="object 3330"/>
          <p:cNvSpPr/>
          <p:nvPr/>
        </p:nvSpPr>
        <p:spPr>
          <a:xfrm>
            <a:off x="3731261" y="3406140"/>
            <a:ext cx="264159" cy="101600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31" name="object 3331"/>
          <p:cNvSpPr/>
          <p:nvPr/>
        </p:nvSpPr>
        <p:spPr>
          <a:xfrm>
            <a:off x="3995420" y="340614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247650" y="0"/>
                </a:lnTo>
                <a:lnTo>
                  <a:pt x="0" y="96520"/>
                </a:lnTo>
                <a:lnTo>
                  <a:pt x="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32" name="object 3332"/>
          <p:cNvSpPr/>
          <p:nvPr/>
        </p:nvSpPr>
        <p:spPr>
          <a:xfrm>
            <a:off x="3995420" y="3406140"/>
            <a:ext cx="247650" cy="96520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33" name="object 3333"/>
          <p:cNvSpPr/>
          <p:nvPr/>
        </p:nvSpPr>
        <p:spPr>
          <a:xfrm>
            <a:off x="3995420" y="340614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101600"/>
                </a:lnTo>
                <a:lnTo>
                  <a:pt x="26289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34" name="object 3334"/>
          <p:cNvSpPr/>
          <p:nvPr/>
        </p:nvSpPr>
        <p:spPr>
          <a:xfrm>
            <a:off x="4258311" y="3406140"/>
            <a:ext cx="264159" cy="101600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35" name="object 3335"/>
          <p:cNvSpPr/>
          <p:nvPr/>
        </p:nvSpPr>
        <p:spPr>
          <a:xfrm>
            <a:off x="4258310" y="3496309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0" y="0"/>
                </a:moveTo>
                <a:lnTo>
                  <a:pt x="264159" y="0"/>
                </a:lnTo>
              </a:path>
            </a:pathLst>
          </a:custGeom>
          <a:ln w="22860">
            <a:solidFill>
              <a:srgbClr val="7F7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36" name="object 3336"/>
          <p:cNvSpPr/>
          <p:nvPr/>
        </p:nvSpPr>
        <p:spPr>
          <a:xfrm>
            <a:off x="4305300" y="3406140"/>
            <a:ext cx="480060" cy="101600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37" name="object 3337"/>
          <p:cNvSpPr/>
          <p:nvPr/>
        </p:nvSpPr>
        <p:spPr>
          <a:xfrm>
            <a:off x="4522470" y="3406140"/>
            <a:ext cx="262890" cy="55880"/>
          </a:xfrm>
          <a:custGeom>
            <a:avLst/>
            <a:gdLst/>
            <a:ahLst/>
            <a:cxnLst/>
            <a:rect l="l" t="t" r="r" b="b"/>
            <a:pathLst>
              <a:path w="262889" h="55879">
                <a:moveTo>
                  <a:pt x="262890" y="0"/>
                </a:moveTo>
                <a:lnTo>
                  <a:pt x="196850" y="0"/>
                </a:lnTo>
                <a:lnTo>
                  <a:pt x="0" y="33020"/>
                </a:lnTo>
                <a:lnTo>
                  <a:pt x="0" y="55880"/>
                </a:lnTo>
                <a:lnTo>
                  <a:pt x="209550" y="21589"/>
                </a:lnTo>
                <a:lnTo>
                  <a:pt x="26289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38" name="object 3338"/>
          <p:cNvSpPr/>
          <p:nvPr/>
        </p:nvSpPr>
        <p:spPr>
          <a:xfrm>
            <a:off x="4522470" y="3406140"/>
            <a:ext cx="196850" cy="33020"/>
          </a:xfrm>
          <a:custGeom>
            <a:avLst/>
            <a:gdLst/>
            <a:ahLst/>
            <a:cxnLst/>
            <a:rect l="l" t="t" r="r" b="b"/>
            <a:pathLst>
              <a:path w="196850" h="33020">
                <a:moveTo>
                  <a:pt x="196850" y="0"/>
                </a:moveTo>
                <a:lnTo>
                  <a:pt x="57150" y="0"/>
                </a:lnTo>
                <a:lnTo>
                  <a:pt x="0" y="10160"/>
                </a:lnTo>
                <a:lnTo>
                  <a:pt x="0" y="33020"/>
                </a:lnTo>
                <a:lnTo>
                  <a:pt x="19685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39" name="object 3339"/>
          <p:cNvSpPr/>
          <p:nvPr/>
        </p:nvSpPr>
        <p:spPr>
          <a:xfrm>
            <a:off x="4522470" y="3406140"/>
            <a:ext cx="57150" cy="10160"/>
          </a:xfrm>
          <a:custGeom>
            <a:avLst/>
            <a:gdLst/>
            <a:ahLst/>
            <a:cxnLst/>
            <a:rect l="l" t="t" r="r" b="b"/>
            <a:pathLst>
              <a:path w="57150" h="10160">
                <a:moveTo>
                  <a:pt x="57150" y="0"/>
                </a:moveTo>
                <a:lnTo>
                  <a:pt x="0" y="0"/>
                </a:lnTo>
                <a:lnTo>
                  <a:pt x="0" y="10160"/>
                </a:lnTo>
                <a:lnTo>
                  <a:pt x="5715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40" name="object 3340"/>
          <p:cNvSpPr/>
          <p:nvPr/>
        </p:nvSpPr>
        <p:spPr>
          <a:xfrm>
            <a:off x="4998720" y="3492500"/>
            <a:ext cx="50800" cy="15240"/>
          </a:xfrm>
          <a:custGeom>
            <a:avLst/>
            <a:gdLst/>
            <a:ahLst/>
            <a:cxnLst/>
            <a:rect l="l" t="t" r="r" b="b"/>
            <a:pathLst>
              <a:path w="50800" h="15239">
                <a:moveTo>
                  <a:pt x="50800" y="0"/>
                </a:moveTo>
                <a:lnTo>
                  <a:pt x="0" y="15239"/>
                </a:lnTo>
                <a:lnTo>
                  <a:pt x="50800" y="15239"/>
                </a:lnTo>
                <a:lnTo>
                  <a:pt x="5080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41" name="object 3341"/>
          <p:cNvSpPr/>
          <p:nvPr/>
        </p:nvSpPr>
        <p:spPr>
          <a:xfrm>
            <a:off x="4874259" y="3453129"/>
            <a:ext cx="175260" cy="54610"/>
          </a:xfrm>
          <a:custGeom>
            <a:avLst/>
            <a:gdLst/>
            <a:ahLst/>
            <a:cxnLst/>
            <a:rect l="l" t="t" r="r" b="b"/>
            <a:pathLst>
              <a:path w="175260" h="54610">
                <a:moveTo>
                  <a:pt x="175260" y="0"/>
                </a:moveTo>
                <a:lnTo>
                  <a:pt x="0" y="54610"/>
                </a:lnTo>
                <a:lnTo>
                  <a:pt x="124460" y="54610"/>
                </a:lnTo>
                <a:lnTo>
                  <a:pt x="175260" y="39370"/>
                </a:lnTo>
                <a:lnTo>
                  <a:pt x="17526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42" name="object 3342"/>
          <p:cNvSpPr/>
          <p:nvPr/>
        </p:nvSpPr>
        <p:spPr>
          <a:xfrm>
            <a:off x="4785359" y="3413759"/>
            <a:ext cx="264160" cy="93980"/>
          </a:xfrm>
          <a:custGeom>
            <a:avLst/>
            <a:gdLst/>
            <a:ahLst/>
            <a:cxnLst/>
            <a:rect l="l" t="t" r="r" b="b"/>
            <a:pathLst>
              <a:path w="264160" h="93979">
                <a:moveTo>
                  <a:pt x="264160" y="0"/>
                </a:moveTo>
                <a:lnTo>
                  <a:pt x="162560" y="31750"/>
                </a:lnTo>
                <a:lnTo>
                  <a:pt x="0" y="93979"/>
                </a:lnTo>
                <a:lnTo>
                  <a:pt x="88900" y="93979"/>
                </a:lnTo>
                <a:lnTo>
                  <a:pt x="264160" y="39369"/>
                </a:lnTo>
                <a:lnTo>
                  <a:pt x="26416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43" name="object 3343"/>
          <p:cNvSpPr/>
          <p:nvPr/>
        </p:nvSpPr>
        <p:spPr>
          <a:xfrm>
            <a:off x="4785359" y="3406140"/>
            <a:ext cx="264160" cy="101600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44" name="object 3344"/>
          <p:cNvSpPr/>
          <p:nvPr/>
        </p:nvSpPr>
        <p:spPr>
          <a:xfrm>
            <a:off x="4785359" y="3406141"/>
            <a:ext cx="264160" cy="64769"/>
          </a:xfrm>
          <a:custGeom>
            <a:avLst/>
            <a:gdLst/>
            <a:ahLst/>
            <a:cxnLst/>
            <a:rect l="l" t="t" r="r" b="b"/>
            <a:pathLst>
              <a:path w="264160" h="64770">
                <a:moveTo>
                  <a:pt x="264160" y="0"/>
                </a:moveTo>
                <a:lnTo>
                  <a:pt x="0" y="0"/>
                </a:lnTo>
                <a:lnTo>
                  <a:pt x="0" y="64770"/>
                </a:lnTo>
                <a:lnTo>
                  <a:pt x="162560" y="39370"/>
                </a:lnTo>
                <a:lnTo>
                  <a:pt x="26416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45" name="object 3345"/>
          <p:cNvSpPr/>
          <p:nvPr/>
        </p:nvSpPr>
        <p:spPr>
          <a:xfrm>
            <a:off x="5049521" y="3406140"/>
            <a:ext cx="264159" cy="101600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46" name="object 3346"/>
          <p:cNvSpPr/>
          <p:nvPr/>
        </p:nvSpPr>
        <p:spPr>
          <a:xfrm>
            <a:off x="5049520" y="3406140"/>
            <a:ext cx="264160" cy="46990"/>
          </a:xfrm>
          <a:custGeom>
            <a:avLst/>
            <a:gdLst/>
            <a:ahLst/>
            <a:cxnLst/>
            <a:rect l="l" t="t" r="r" b="b"/>
            <a:pathLst>
              <a:path w="264160" h="46989">
                <a:moveTo>
                  <a:pt x="264159" y="0"/>
                </a:moveTo>
                <a:lnTo>
                  <a:pt x="67309" y="0"/>
                </a:lnTo>
                <a:lnTo>
                  <a:pt x="0" y="7620"/>
                </a:lnTo>
                <a:lnTo>
                  <a:pt x="0" y="46989"/>
                </a:lnTo>
                <a:lnTo>
                  <a:pt x="199389" y="25400"/>
                </a:lnTo>
                <a:lnTo>
                  <a:pt x="264159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47" name="object 3347"/>
          <p:cNvSpPr/>
          <p:nvPr/>
        </p:nvSpPr>
        <p:spPr>
          <a:xfrm>
            <a:off x="5049520" y="3406140"/>
            <a:ext cx="67310" cy="7620"/>
          </a:xfrm>
          <a:custGeom>
            <a:avLst/>
            <a:gdLst/>
            <a:ahLst/>
            <a:cxnLst/>
            <a:rect l="l" t="t" r="r" b="b"/>
            <a:pathLst>
              <a:path w="67310" h="7620">
                <a:moveTo>
                  <a:pt x="67309" y="0"/>
                </a:moveTo>
                <a:lnTo>
                  <a:pt x="0" y="0"/>
                </a:lnTo>
                <a:lnTo>
                  <a:pt x="0" y="7620"/>
                </a:lnTo>
                <a:lnTo>
                  <a:pt x="67309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48" name="object 3348"/>
          <p:cNvSpPr/>
          <p:nvPr/>
        </p:nvSpPr>
        <p:spPr>
          <a:xfrm>
            <a:off x="5313679" y="3406140"/>
            <a:ext cx="262890" cy="101600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49" name="object 3349"/>
          <p:cNvSpPr/>
          <p:nvPr/>
        </p:nvSpPr>
        <p:spPr>
          <a:xfrm>
            <a:off x="5689600" y="3502659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10160">
            <a:solidFill>
              <a:srgbClr val="7F7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50" name="object 3350"/>
          <p:cNvSpPr/>
          <p:nvPr/>
        </p:nvSpPr>
        <p:spPr>
          <a:xfrm>
            <a:off x="5576570" y="3472179"/>
            <a:ext cx="264160" cy="35560"/>
          </a:xfrm>
          <a:custGeom>
            <a:avLst/>
            <a:gdLst/>
            <a:ahLst/>
            <a:cxnLst/>
            <a:rect l="l" t="t" r="r" b="b"/>
            <a:pathLst>
              <a:path w="264160" h="35560">
                <a:moveTo>
                  <a:pt x="264159" y="0"/>
                </a:moveTo>
                <a:lnTo>
                  <a:pt x="58419" y="13970"/>
                </a:lnTo>
                <a:lnTo>
                  <a:pt x="0" y="35560"/>
                </a:lnTo>
                <a:lnTo>
                  <a:pt x="113029" y="35560"/>
                </a:lnTo>
                <a:lnTo>
                  <a:pt x="264159" y="25400"/>
                </a:lnTo>
                <a:lnTo>
                  <a:pt x="264159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51" name="object 3351"/>
          <p:cNvSpPr/>
          <p:nvPr/>
        </p:nvSpPr>
        <p:spPr>
          <a:xfrm>
            <a:off x="5634990" y="3446779"/>
            <a:ext cx="205740" cy="39370"/>
          </a:xfrm>
          <a:custGeom>
            <a:avLst/>
            <a:gdLst/>
            <a:ahLst/>
            <a:cxnLst/>
            <a:rect l="l" t="t" r="r" b="b"/>
            <a:pathLst>
              <a:path w="205739" h="39370">
                <a:moveTo>
                  <a:pt x="205739" y="0"/>
                </a:moveTo>
                <a:lnTo>
                  <a:pt x="81280" y="7620"/>
                </a:lnTo>
                <a:lnTo>
                  <a:pt x="0" y="39370"/>
                </a:lnTo>
                <a:lnTo>
                  <a:pt x="205739" y="25400"/>
                </a:lnTo>
                <a:lnTo>
                  <a:pt x="205739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52" name="object 3352"/>
          <p:cNvSpPr/>
          <p:nvPr/>
        </p:nvSpPr>
        <p:spPr>
          <a:xfrm>
            <a:off x="5716270" y="3420109"/>
            <a:ext cx="124460" cy="34290"/>
          </a:xfrm>
          <a:custGeom>
            <a:avLst/>
            <a:gdLst/>
            <a:ahLst/>
            <a:cxnLst/>
            <a:rect l="l" t="t" r="r" b="b"/>
            <a:pathLst>
              <a:path w="124460" h="34289">
                <a:moveTo>
                  <a:pt x="124459" y="0"/>
                </a:moveTo>
                <a:lnTo>
                  <a:pt x="80009" y="3810"/>
                </a:lnTo>
                <a:lnTo>
                  <a:pt x="0" y="34289"/>
                </a:lnTo>
                <a:lnTo>
                  <a:pt x="124459" y="26669"/>
                </a:lnTo>
                <a:lnTo>
                  <a:pt x="124459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53" name="object 3353"/>
          <p:cNvSpPr/>
          <p:nvPr/>
        </p:nvSpPr>
        <p:spPr>
          <a:xfrm>
            <a:off x="5796279" y="3406140"/>
            <a:ext cx="44450" cy="17780"/>
          </a:xfrm>
          <a:custGeom>
            <a:avLst/>
            <a:gdLst/>
            <a:ahLst/>
            <a:cxnLst/>
            <a:rect l="l" t="t" r="r" b="b"/>
            <a:pathLst>
              <a:path w="44450" h="17779">
                <a:moveTo>
                  <a:pt x="44450" y="0"/>
                </a:moveTo>
                <a:lnTo>
                  <a:pt x="0" y="17780"/>
                </a:lnTo>
                <a:lnTo>
                  <a:pt x="44450" y="13970"/>
                </a:lnTo>
                <a:lnTo>
                  <a:pt x="4445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54" name="object 3354"/>
          <p:cNvSpPr/>
          <p:nvPr/>
        </p:nvSpPr>
        <p:spPr>
          <a:xfrm>
            <a:off x="5576571" y="3469640"/>
            <a:ext cx="58419" cy="38100"/>
          </a:xfrm>
          <a:custGeom>
            <a:avLst/>
            <a:gdLst/>
            <a:ahLst/>
            <a:cxnLst/>
            <a:rect l="l" t="t" r="r" b="b"/>
            <a:pathLst>
              <a:path w="58420" h="38100">
                <a:moveTo>
                  <a:pt x="0" y="0"/>
                </a:moveTo>
                <a:lnTo>
                  <a:pt x="0" y="38100"/>
                </a:lnTo>
                <a:lnTo>
                  <a:pt x="58419" y="16510"/>
                </a:lnTo>
                <a:lnTo>
                  <a:pt x="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55" name="object 3355"/>
          <p:cNvSpPr/>
          <p:nvPr/>
        </p:nvSpPr>
        <p:spPr>
          <a:xfrm>
            <a:off x="5576570" y="3417570"/>
            <a:ext cx="139700" cy="68580"/>
          </a:xfrm>
          <a:custGeom>
            <a:avLst/>
            <a:gdLst/>
            <a:ahLst/>
            <a:cxnLst/>
            <a:rect l="l" t="t" r="r" b="b"/>
            <a:pathLst>
              <a:path w="139700" h="68579">
                <a:moveTo>
                  <a:pt x="0" y="0"/>
                </a:moveTo>
                <a:lnTo>
                  <a:pt x="0" y="52069"/>
                </a:lnTo>
                <a:lnTo>
                  <a:pt x="58419" y="68579"/>
                </a:lnTo>
                <a:lnTo>
                  <a:pt x="139700" y="36829"/>
                </a:lnTo>
                <a:lnTo>
                  <a:pt x="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56" name="object 3356"/>
          <p:cNvSpPr/>
          <p:nvPr/>
        </p:nvSpPr>
        <p:spPr>
          <a:xfrm>
            <a:off x="5576570" y="3406140"/>
            <a:ext cx="219710" cy="48260"/>
          </a:xfrm>
          <a:custGeom>
            <a:avLst/>
            <a:gdLst/>
            <a:ahLst/>
            <a:cxnLst/>
            <a:rect l="l" t="t" r="r" b="b"/>
            <a:pathLst>
              <a:path w="219710" h="48260">
                <a:moveTo>
                  <a:pt x="157479" y="0"/>
                </a:moveTo>
                <a:lnTo>
                  <a:pt x="0" y="0"/>
                </a:lnTo>
                <a:lnTo>
                  <a:pt x="0" y="11430"/>
                </a:lnTo>
                <a:lnTo>
                  <a:pt x="139700" y="48260"/>
                </a:lnTo>
                <a:lnTo>
                  <a:pt x="219709" y="17780"/>
                </a:lnTo>
                <a:lnTo>
                  <a:pt x="157479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57" name="object 3357"/>
          <p:cNvSpPr/>
          <p:nvPr/>
        </p:nvSpPr>
        <p:spPr>
          <a:xfrm>
            <a:off x="5734050" y="3406140"/>
            <a:ext cx="106680" cy="17780"/>
          </a:xfrm>
          <a:custGeom>
            <a:avLst/>
            <a:gdLst/>
            <a:ahLst/>
            <a:cxnLst/>
            <a:rect l="l" t="t" r="r" b="b"/>
            <a:pathLst>
              <a:path w="106679" h="17779">
                <a:moveTo>
                  <a:pt x="106679" y="0"/>
                </a:moveTo>
                <a:lnTo>
                  <a:pt x="0" y="0"/>
                </a:lnTo>
                <a:lnTo>
                  <a:pt x="62229" y="17780"/>
                </a:lnTo>
                <a:lnTo>
                  <a:pt x="106679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58" name="object 3358"/>
          <p:cNvSpPr/>
          <p:nvPr/>
        </p:nvSpPr>
        <p:spPr>
          <a:xfrm>
            <a:off x="6098540" y="3406140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20">
                <a:moveTo>
                  <a:pt x="5080" y="0"/>
                </a:moveTo>
                <a:lnTo>
                  <a:pt x="0" y="0"/>
                </a:lnTo>
                <a:lnTo>
                  <a:pt x="5080" y="7620"/>
                </a:lnTo>
                <a:lnTo>
                  <a:pt x="508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59" name="object 3359"/>
          <p:cNvSpPr/>
          <p:nvPr/>
        </p:nvSpPr>
        <p:spPr>
          <a:xfrm>
            <a:off x="6041390" y="3406140"/>
            <a:ext cx="62230" cy="85090"/>
          </a:xfrm>
          <a:custGeom>
            <a:avLst/>
            <a:gdLst/>
            <a:ahLst/>
            <a:cxnLst/>
            <a:rect l="l" t="t" r="r" b="b"/>
            <a:pathLst>
              <a:path w="62229" h="85089">
                <a:moveTo>
                  <a:pt x="57150" y="0"/>
                </a:moveTo>
                <a:lnTo>
                  <a:pt x="0" y="0"/>
                </a:lnTo>
                <a:lnTo>
                  <a:pt x="62230" y="85089"/>
                </a:lnTo>
                <a:lnTo>
                  <a:pt x="62230" y="7620"/>
                </a:lnTo>
                <a:lnTo>
                  <a:pt x="5715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60" name="object 3360"/>
          <p:cNvSpPr/>
          <p:nvPr/>
        </p:nvSpPr>
        <p:spPr>
          <a:xfrm>
            <a:off x="5984240" y="3406140"/>
            <a:ext cx="119380" cy="101600"/>
          </a:xfrm>
          <a:custGeom>
            <a:avLst/>
            <a:gdLst/>
            <a:ahLst/>
            <a:cxnLst/>
            <a:rect l="l" t="t" r="r" b="b"/>
            <a:pathLst>
              <a:path w="119379" h="101600">
                <a:moveTo>
                  <a:pt x="57150" y="0"/>
                </a:moveTo>
                <a:lnTo>
                  <a:pt x="0" y="0"/>
                </a:lnTo>
                <a:lnTo>
                  <a:pt x="57150" y="77470"/>
                </a:lnTo>
                <a:lnTo>
                  <a:pt x="119380" y="101600"/>
                </a:lnTo>
                <a:lnTo>
                  <a:pt x="119380" y="85089"/>
                </a:lnTo>
                <a:lnTo>
                  <a:pt x="5715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61" name="object 3361"/>
          <p:cNvSpPr/>
          <p:nvPr/>
        </p:nvSpPr>
        <p:spPr>
          <a:xfrm>
            <a:off x="5927090" y="3406140"/>
            <a:ext cx="114300" cy="77470"/>
          </a:xfrm>
          <a:custGeom>
            <a:avLst/>
            <a:gdLst/>
            <a:ahLst/>
            <a:cxnLst/>
            <a:rect l="l" t="t" r="r" b="b"/>
            <a:pathLst>
              <a:path w="114300" h="77470">
                <a:moveTo>
                  <a:pt x="57150" y="0"/>
                </a:moveTo>
                <a:lnTo>
                  <a:pt x="0" y="0"/>
                </a:lnTo>
                <a:lnTo>
                  <a:pt x="35560" y="46989"/>
                </a:lnTo>
                <a:lnTo>
                  <a:pt x="114300" y="77470"/>
                </a:lnTo>
                <a:lnTo>
                  <a:pt x="5715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62" name="object 3362"/>
          <p:cNvSpPr/>
          <p:nvPr/>
        </p:nvSpPr>
        <p:spPr>
          <a:xfrm>
            <a:off x="5871209" y="3406140"/>
            <a:ext cx="91440" cy="46990"/>
          </a:xfrm>
          <a:custGeom>
            <a:avLst/>
            <a:gdLst/>
            <a:ahLst/>
            <a:cxnLst/>
            <a:rect l="l" t="t" r="r" b="b"/>
            <a:pathLst>
              <a:path w="91439" h="46989">
                <a:moveTo>
                  <a:pt x="55879" y="0"/>
                </a:moveTo>
                <a:lnTo>
                  <a:pt x="0" y="0"/>
                </a:lnTo>
                <a:lnTo>
                  <a:pt x="11429" y="16510"/>
                </a:lnTo>
                <a:lnTo>
                  <a:pt x="91439" y="46989"/>
                </a:lnTo>
                <a:lnTo>
                  <a:pt x="55879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63" name="object 3363"/>
          <p:cNvSpPr/>
          <p:nvPr/>
        </p:nvSpPr>
        <p:spPr>
          <a:xfrm>
            <a:off x="5840729" y="3406140"/>
            <a:ext cx="41910" cy="16510"/>
          </a:xfrm>
          <a:custGeom>
            <a:avLst/>
            <a:gdLst/>
            <a:ahLst/>
            <a:cxnLst/>
            <a:rect l="l" t="t" r="r" b="b"/>
            <a:pathLst>
              <a:path w="41910" h="16510">
                <a:moveTo>
                  <a:pt x="30480" y="0"/>
                </a:moveTo>
                <a:lnTo>
                  <a:pt x="0" y="0"/>
                </a:lnTo>
                <a:lnTo>
                  <a:pt x="41910" y="16510"/>
                </a:lnTo>
                <a:lnTo>
                  <a:pt x="3048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64" name="object 3364"/>
          <p:cNvSpPr/>
          <p:nvPr/>
        </p:nvSpPr>
        <p:spPr>
          <a:xfrm>
            <a:off x="5840729" y="3502659"/>
            <a:ext cx="166370" cy="0"/>
          </a:xfrm>
          <a:custGeom>
            <a:avLst/>
            <a:gdLst/>
            <a:ahLst/>
            <a:cxnLst/>
            <a:rect l="l" t="t" r="r" b="b"/>
            <a:pathLst>
              <a:path w="166370">
                <a:moveTo>
                  <a:pt x="0" y="0"/>
                </a:moveTo>
                <a:lnTo>
                  <a:pt x="166370" y="0"/>
                </a:lnTo>
              </a:path>
            </a:pathLst>
          </a:custGeom>
          <a:ln w="10160">
            <a:solidFill>
              <a:srgbClr val="7F7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65" name="object 3365"/>
          <p:cNvSpPr/>
          <p:nvPr/>
        </p:nvSpPr>
        <p:spPr>
          <a:xfrm>
            <a:off x="5840729" y="3472179"/>
            <a:ext cx="262890" cy="35560"/>
          </a:xfrm>
          <a:custGeom>
            <a:avLst/>
            <a:gdLst/>
            <a:ahLst/>
            <a:cxnLst/>
            <a:rect l="l" t="t" r="r" b="b"/>
            <a:pathLst>
              <a:path w="262889" h="35560">
                <a:moveTo>
                  <a:pt x="0" y="0"/>
                </a:moveTo>
                <a:lnTo>
                  <a:pt x="0" y="25400"/>
                </a:lnTo>
                <a:lnTo>
                  <a:pt x="166370" y="35560"/>
                </a:lnTo>
                <a:lnTo>
                  <a:pt x="262890" y="35560"/>
                </a:lnTo>
                <a:lnTo>
                  <a:pt x="200660" y="11430"/>
                </a:lnTo>
                <a:lnTo>
                  <a:pt x="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66" name="object 3366"/>
          <p:cNvSpPr/>
          <p:nvPr/>
        </p:nvSpPr>
        <p:spPr>
          <a:xfrm>
            <a:off x="5840729" y="3406140"/>
            <a:ext cx="200660" cy="77470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67" name="object 3367"/>
          <p:cNvSpPr/>
          <p:nvPr/>
        </p:nvSpPr>
        <p:spPr>
          <a:xfrm>
            <a:off x="6103621" y="3406140"/>
            <a:ext cx="264159" cy="101600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68" name="object 3368"/>
          <p:cNvSpPr/>
          <p:nvPr/>
        </p:nvSpPr>
        <p:spPr>
          <a:xfrm>
            <a:off x="6525259" y="3467100"/>
            <a:ext cx="106680" cy="40640"/>
          </a:xfrm>
          <a:custGeom>
            <a:avLst/>
            <a:gdLst/>
            <a:ahLst/>
            <a:cxnLst/>
            <a:rect l="l" t="t" r="r" b="b"/>
            <a:pathLst>
              <a:path w="106679" h="40639">
                <a:moveTo>
                  <a:pt x="0" y="0"/>
                </a:moveTo>
                <a:lnTo>
                  <a:pt x="106679" y="40639"/>
                </a:lnTo>
                <a:lnTo>
                  <a:pt x="10667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69" name="object 3369"/>
          <p:cNvSpPr/>
          <p:nvPr/>
        </p:nvSpPr>
        <p:spPr>
          <a:xfrm>
            <a:off x="6367779" y="3406141"/>
            <a:ext cx="264160" cy="64769"/>
          </a:xfrm>
          <a:custGeom>
            <a:avLst/>
            <a:gdLst/>
            <a:ahLst/>
            <a:cxnLst/>
            <a:rect l="l" t="t" r="r" b="b"/>
            <a:pathLst>
              <a:path w="264160" h="64770">
                <a:moveTo>
                  <a:pt x="135890" y="0"/>
                </a:moveTo>
                <a:lnTo>
                  <a:pt x="0" y="0"/>
                </a:lnTo>
                <a:lnTo>
                  <a:pt x="157480" y="60960"/>
                </a:lnTo>
                <a:lnTo>
                  <a:pt x="264160" y="64770"/>
                </a:lnTo>
                <a:lnTo>
                  <a:pt x="264160" y="5080"/>
                </a:lnTo>
                <a:lnTo>
                  <a:pt x="13589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70" name="object 3370"/>
          <p:cNvSpPr/>
          <p:nvPr/>
        </p:nvSpPr>
        <p:spPr>
          <a:xfrm>
            <a:off x="6503670" y="3408679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269" y="0"/>
                </a:lnTo>
              </a:path>
            </a:pathLst>
          </a:custGeom>
          <a:ln w="5080">
            <a:solidFill>
              <a:srgbClr val="00AF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71" name="object 3371"/>
          <p:cNvSpPr/>
          <p:nvPr/>
        </p:nvSpPr>
        <p:spPr>
          <a:xfrm>
            <a:off x="6367779" y="3496309"/>
            <a:ext cx="54610" cy="11430"/>
          </a:xfrm>
          <a:custGeom>
            <a:avLst/>
            <a:gdLst/>
            <a:ahLst/>
            <a:cxnLst/>
            <a:rect l="l" t="t" r="r" b="b"/>
            <a:pathLst>
              <a:path w="54610" h="11429">
                <a:moveTo>
                  <a:pt x="0" y="0"/>
                </a:moveTo>
                <a:lnTo>
                  <a:pt x="0" y="11429"/>
                </a:lnTo>
                <a:lnTo>
                  <a:pt x="54610" y="11429"/>
                </a:lnTo>
                <a:lnTo>
                  <a:pt x="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72" name="object 3372"/>
          <p:cNvSpPr/>
          <p:nvPr/>
        </p:nvSpPr>
        <p:spPr>
          <a:xfrm>
            <a:off x="6367779" y="3465829"/>
            <a:ext cx="204470" cy="41910"/>
          </a:xfrm>
          <a:custGeom>
            <a:avLst/>
            <a:gdLst/>
            <a:ahLst/>
            <a:cxnLst/>
            <a:rect l="l" t="t" r="r" b="b"/>
            <a:pathLst>
              <a:path w="204470" h="41910">
                <a:moveTo>
                  <a:pt x="0" y="0"/>
                </a:moveTo>
                <a:lnTo>
                  <a:pt x="0" y="30480"/>
                </a:lnTo>
                <a:lnTo>
                  <a:pt x="54610" y="41910"/>
                </a:lnTo>
                <a:lnTo>
                  <a:pt x="204470" y="41910"/>
                </a:lnTo>
                <a:lnTo>
                  <a:pt x="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73" name="object 3373"/>
          <p:cNvSpPr/>
          <p:nvPr/>
        </p:nvSpPr>
        <p:spPr>
          <a:xfrm>
            <a:off x="6367779" y="3435350"/>
            <a:ext cx="264160" cy="72390"/>
          </a:xfrm>
          <a:custGeom>
            <a:avLst/>
            <a:gdLst/>
            <a:ahLst/>
            <a:cxnLst/>
            <a:rect l="l" t="t" r="r" b="b"/>
            <a:pathLst>
              <a:path w="264160" h="72389">
                <a:moveTo>
                  <a:pt x="0" y="0"/>
                </a:moveTo>
                <a:lnTo>
                  <a:pt x="0" y="30479"/>
                </a:lnTo>
                <a:lnTo>
                  <a:pt x="204470" y="72389"/>
                </a:lnTo>
                <a:lnTo>
                  <a:pt x="264160" y="72389"/>
                </a:lnTo>
                <a:lnTo>
                  <a:pt x="157480" y="31750"/>
                </a:lnTo>
                <a:lnTo>
                  <a:pt x="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74" name="object 3374"/>
          <p:cNvSpPr/>
          <p:nvPr/>
        </p:nvSpPr>
        <p:spPr>
          <a:xfrm>
            <a:off x="6367779" y="3406140"/>
            <a:ext cx="157480" cy="60960"/>
          </a:xfrm>
          <a:custGeom>
            <a:avLst/>
            <a:gdLst/>
            <a:ahLst/>
            <a:cxnLst/>
            <a:rect l="l" t="t" r="r" b="b"/>
            <a:pathLst>
              <a:path w="157479" h="60960">
                <a:moveTo>
                  <a:pt x="0" y="0"/>
                </a:moveTo>
                <a:lnTo>
                  <a:pt x="0" y="29210"/>
                </a:lnTo>
                <a:lnTo>
                  <a:pt x="157480" y="60960"/>
                </a:lnTo>
                <a:lnTo>
                  <a:pt x="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75" name="object 3375"/>
          <p:cNvSpPr/>
          <p:nvPr/>
        </p:nvSpPr>
        <p:spPr>
          <a:xfrm>
            <a:off x="6631941" y="3406140"/>
            <a:ext cx="262889" cy="101600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76" name="object 3376"/>
          <p:cNvSpPr/>
          <p:nvPr/>
        </p:nvSpPr>
        <p:spPr>
          <a:xfrm>
            <a:off x="6894829" y="340614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0"/>
                </a:lnTo>
                <a:lnTo>
                  <a:pt x="264160" y="101600"/>
                </a:lnTo>
                <a:lnTo>
                  <a:pt x="26416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77" name="object 3377"/>
          <p:cNvSpPr/>
          <p:nvPr/>
        </p:nvSpPr>
        <p:spPr>
          <a:xfrm>
            <a:off x="6894829" y="3430270"/>
            <a:ext cx="138430" cy="77470"/>
          </a:xfrm>
          <a:custGeom>
            <a:avLst/>
            <a:gdLst/>
            <a:ahLst/>
            <a:cxnLst/>
            <a:rect l="l" t="t" r="r" b="b"/>
            <a:pathLst>
              <a:path w="138429" h="77470">
                <a:moveTo>
                  <a:pt x="0" y="0"/>
                </a:moveTo>
                <a:lnTo>
                  <a:pt x="0" y="77469"/>
                </a:lnTo>
                <a:lnTo>
                  <a:pt x="138430" y="7746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78" name="object 3378"/>
          <p:cNvSpPr/>
          <p:nvPr/>
        </p:nvSpPr>
        <p:spPr>
          <a:xfrm>
            <a:off x="6894829" y="340614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0" y="0"/>
                </a:moveTo>
                <a:lnTo>
                  <a:pt x="0" y="24130"/>
                </a:lnTo>
                <a:lnTo>
                  <a:pt x="138430" y="101600"/>
                </a:lnTo>
                <a:lnTo>
                  <a:pt x="264160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79" name="object 3379"/>
          <p:cNvSpPr/>
          <p:nvPr/>
        </p:nvSpPr>
        <p:spPr>
          <a:xfrm>
            <a:off x="7158990" y="3406140"/>
            <a:ext cx="262890" cy="16510"/>
          </a:xfrm>
          <a:custGeom>
            <a:avLst/>
            <a:gdLst/>
            <a:ahLst/>
            <a:cxnLst/>
            <a:rect l="l" t="t" r="r" b="b"/>
            <a:pathLst>
              <a:path w="262889" h="16510">
                <a:moveTo>
                  <a:pt x="0" y="16509"/>
                </a:moveTo>
                <a:lnTo>
                  <a:pt x="262889" y="16509"/>
                </a:lnTo>
                <a:lnTo>
                  <a:pt x="262889" y="0"/>
                </a:lnTo>
                <a:lnTo>
                  <a:pt x="0" y="0"/>
                </a:lnTo>
                <a:lnTo>
                  <a:pt x="0" y="16509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80" name="object 3380"/>
          <p:cNvSpPr/>
          <p:nvPr/>
        </p:nvSpPr>
        <p:spPr>
          <a:xfrm>
            <a:off x="7158991" y="3406140"/>
            <a:ext cx="262889" cy="101600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81" name="object 3381"/>
          <p:cNvSpPr/>
          <p:nvPr/>
        </p:nvSpPr>
        <p:spPr>
          <a:xfrm>
            <a:off x="7655559" y="3406140"/>
            <a:ext cx="30480" cy="2540"/>
          </a:xfrm>
          <a:custGeom>
            <a:avLst/>
            <a:gdLst/>
            <a:ahLst/>
            <a:cxnLst/>
            <a:rect l="l" t="t" r="r" b="b"/>
            <a:pathLst>
              <a:path w="30479" h="2539">
                <a:moveTo>
                  <a:pt x="30479" y="0"/>
                </a:moveTo>
                <a:lnTo>
                  <a:pt x="0" y="0"/>
                </a:lnTo>
                <a:lnTo>
                  <a:pt x="30479" y="2539"/>
                </a:lnTo>
                <a:lnTo>
                  <a:pt x="3047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82" name="object 3382"/>
          <p:cNvSpPr/>
          <p:nvPr/>
        </p:nvSpPr>
        <p:spPr>
          <a:xfrm>
            <a:off x="7421879" y="3418204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0" y="0"/>
                </a:moveTo>
                <a:lnTo>
                  <a:pt x="264160" y="0"/>
                </a:lnTo>
              </a:path>
            </a:pathLst>
          </a:custGeom>
          <a:ln w="24130">
            <a:solidFill>
              <a:srgbClr val="7F7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83" name="object 3383"/>
          <p:cNvSpPr/>
          <p:nvPr/>
        </p:nvSpPr>
        <p:spPr>
          <a:xfrm>
            <a:off x="7421879" y="3406140"/>
            <a:ext cx="300990" cy="101600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84" name="object 3384"/>
          <p:cNvSpPr/>
          <p:nvPr/>
        </p:nvSpPr>
        <p:spPr>
          <a:xfrm>
            <a:off x="7694929" y="3406140"/>
            <a:ext cx="255270" cy="59690"/>
          </a:xfrm>
          <a:custGeom>
            <a:avLst/>
            <a:gdLst/>
            <a:ahLst/>
            <a:cxnLst/>
            <a:rect l="l" t="t" r="r" b="b"/>
            <a:pathLst>
              <a:path w="255270" h="59689">
                <a:moveTo>
                  <a:pt x="255270" y="0"/>
                </a:moveTo>
                <a:lnTo>
                  <a:pt x="27940" y="0"/>
                </a:lnTo>
                <a:lnTo>
                  <a:pt x="0" y="3810"/>
                </a:lnTo>
                <a:lnTo>
                  <a:pt x="144780" y="59689"/>
                </a:lnTo>
                <a:lnTo>
                  <a:pt x="255270" y="45720"/>
                </a:lnTo>
                <a:lnTo>
                  <a:pt x="25527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85" name="object 3385"/>
          <p:cNvSpPr/>
          <p:nvPr/>
        </p:nvSpPr>
        <p:spPr>
          <a:xfrm>
            <a:off x="7686040" y="3406140"/>
            <a:ext cx="264160" cy="101600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86" name="object 3386"/>
          <p:cNvSpPr/>
          <p:nvPr/>
        </p:nvSpPr>
        <p:spPr>
          <a:xfrm>
            <a:off x="7686040" y="3430270"/>
            <a:ext cx="264160" cy="77470"/>
          </a:xfrm>
          <a:custGeom>
            <a:avLst/>
            <a:gdLst/>
            <a:ahLst/>
            <a:cxnLst/>
            <a:rect l="l" t="t" r="r" b="b"/>
            <a:pathLst>
              <a:path w="264160" h="77470">
                <a:moveTo>
                  <a:pt x="0" y="0"/>
                </a:moveTo>
                <a:lnTo>
                  <a:pt x="0" y="24129"/>
                </a:lnTo>
                <a:lnTo>
                  <a:pt x="237489" y="77469"/>
                </a:lnTo>
                <a:lnTo>
                  <a:pt x="264160" y="77469"/>
                </a:lnTo>
                <a:lnTo>
                  <a:pt x="153670" y="35559"/>
                </a:lnTo>
                <a:lnTo>
                  <a:pt x="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87" name="object 3387"/>
          <p:cNvSpPr/>
          <p:nvPr/>
        </p:nvSpPr>
        <p:spPr>
          <a:xfrm>
            <a:off x="7686040" y="3454400"/>
            <a:ext cx="237490" cy="53340"/>
          </a:xfrm>
          <a:custGeom>
            <a:avLst/>
            <a:gdLst/>
            <a:ahLst/>
            <a:cxnLst/>
            <a:rect l="l" t="t" r="r" b="b"/>
            <a:pathLst>
              <a:path w="237489" h="53339">
                <a:moveTo>
                  <a:pt x="0" y="0"/>
                </a:moveTo>
                <a:lnTo>
                  <a:pt x="0" y="22860"/>
                </a:lnTo>
                <a:lnTo>
                  <a:pt x="135889" y="53339"/>
                </a:lnTo>
                <a:lnTo>
                  <a:pt x="237489" y="53339"/>
                </a:lnTo>
                <a:lnTo>
                  <a:pt x="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88" name="object 3388"/>
          <p:cNvSpPr/>
          <p:nvPr/>
        </p:nvSpPr>
        <p:spPr>
          <a:xfrm>
            <a:off x="7686040" y="3477259"/>
            <a:ext cx="135890" cy="30480"/>
          </a:xfrm>
          <a:custGeom>
            <a:avLst/>
            <a:gdLst/>
            <a:ahLst/>
            <a:cxnLst/>
            <a:rect l="l" t="t" r="r" b="b"/>
            <a:pathLst>
              <a:path w="135889" h="30479">
                <a:moveTo>
                  <a:pt x="0" y="0"/>
                </a:moveTo>
                <a:lnTo>
                  <a:pt x="0" y="22860"/>
                </a:lnTo>
                <a:lnTo>
                  <a:pt x="34289" y="30479"/>
                </a:lnTo>
                <a:lnTo>
                  <a:pt x="135889" y="30479"/>
                </a:lnTo>
                <a:lnTo>
                  <a:pt x="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89" name="object 3389"/>
          <p:cNvSpPr/>
          <p:nvPr/>
        </p:nvSpPr>
        <p:spPr>
          <a:xfrm>
            <a:off x="7686040" y="3500120"/>
            <a:ext cx="34290" cy="7620"/>
          </a:xfrm>
          <a:custGeom>
            <a:avLst/>
            <a:gdLst/>
            <a:ahLst/>
            <a:cxnLst/>
            <a:rect l="l" t="t" r="r" b="b"/>
            <a:pathLst>
              <a:path w="34289" h="7620">
                <a:moveTo>
                  <a:pt x="0" y="0"/>
                </a:moveTo>
                <a:lnTo>
                  <a:pt x="0" y="7619"/>
                </a:lnTo>
                <a:lnTo>
                  <a:pt x="34289" y="7619"/>
                </a:lnTo>
                <a:lnTo>
                  <a:pt x="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90" name="object 3390"/>
          <p:cNvSpPr/>
          <p:nvPr/>
        </p:nvSpPr>
        <p:spPr>
          <a:xfrm>
            <a:off x="7950200" y="341312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>
                <a:moveTo>
                  <a:pt x="0" y="0"/>
                </a:moveTo>
                <a:lnTo>
                  <a:pt x="200659" y="0"/>
                </a:lnTo>
              </a:path>
            </a:pathLst>
          </a:custGeom>
          <a:ln w="13970">
            <a:solidFill>
              <a:srgbClr val="7F7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91" name="object 3391"/>
          <p:cNvSpPr/>
          <p:nvPr/>
        </p:nvSpPr>
        <p:spPr>
          <a:xfrm>
            <a:off x="7983220" y="3406140"/>
            <a:ext cx="229870" cy="34290"/>
          </a:xfrm>
          <a:custGeom>
            <a:avLst/>
            <a:gdLst/>
            <a:ahLst/>
            <a:cxnLst/>
            <a:rect l="l" t="t" r="r" b="b"/>
            <a:pathLst>
              <a:path w="229870" h="34289">
                <a:moveTo>
                  <a:pt x="229870" y="0"/>
                </a:moveTo>
                <a:lnTo>
                  <a:pt x="167639" y="0"/>
                </a:lnTo>
                <a:lnTo>
                  <a:pt x="0" y="13970"/>
                </a:lnTo>
                <a:lnTo>
                  <a:pt x="54609" y="34289"/>
                </a:lnTo>
                <a:lnTo>
                  <a:pt x="229870" y="21589"/>
                </a:lnTo>
                <a:lnTo>
                  <a:pt x="22987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92" name="object 3392"/>
          <p:cNvSpPr/>
          <p:nvPr/>
        </p:nvSpPr>
        <p:spPr>
          <a:xfrm>
            <a:off x="8037830" y="3427729"/>
            <a:ext cx="175260" cy="34290"/>
          </a:xfrm>
          <a:custGeom>
            <a:avLst/>
            <a:gdLst/>
            <a:ahLst/>
            <a:cxnLst/>
            <a:rect l="l" t="t" r="r" b="b"/>
            <a:pathLst>
              <a:path w="175259" h="34289">
                <a:moveTo>
                  <a:pt x="175260" y="0"/>
                </a:moveTo>
                <a:lnTo>
                  <a:pt x="0" y="12700"/>
                </a:lnTo>
                <a:lnTo>
                  <a:pt x="54610" y="34290"/>
                </a:lnTo>
                <a:lnTo>
                  <a:pt x="175260" y="24130"/>
                </a:lnTo>
                <a:lnTo>
                  <a:pt x="17526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93" name="object 3393"/>
          <p:cNvSpPr/>
          <p:nvPr/>
        </p:nvSpPr>
        <p:spPr>
          <a:xfrm>
            <a:off x="8092440" y="3451859"/>
            <a:ext cx="120650" cy="30480"/>
          </a:xfrm>
          <a:custGeom>
            <a:avLst/>
            <a:gdLst/>
            <a:ahLst/>
            <a:cxnLst/>
            <a:rect l="l" t="t" r="r" b="b"/>
            <a:pathLst>
              <a:path w="120650" h="30479">
                <a:moveTo>
                  <a:pt x="120650" y="0"/>
                </a:moveTo>
                <a:lnTo>
                  <a:pt x="0" y="10160"/>
                </a:lnTo>
                <a:lnTo>
                  <a:pt x="55879" y="30479"/>
                </a:lnTo>
                <a:lnTo>
                  <a:pt x="120650" y="26669"/>
                </a:lnTo>
                <a:lnTo>
                  <a:pt x="12065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94" name="object 3394"/>
          <p:cNvSpPr/>
          <p:nvPr/>
        </p:nvSpPr>
        <p:spPr>
          <a:xfrm>
            <a:off x="8148320" y="3478529"/>
            <a:ext cx="64769" cy="25400"/>
          </a:xfrm>
          <a:custGeom>
            <a:avLst/>
            <a:gdLst/>
            <a:ahLst/>
            <a:cxnLst/>
            <a:rect l="l" t="t" r="r" b="b"/>
            <a:pathLst>
              <a:path w="64770" h="25400">
                <a:moveTo>
                  <a:pt x="64770" y="0"/>
                </a:moveTo>
                <a:lnTo>
                  <a:pt x="0" y="3810"/>
                </a:lnTo>
                <a:lnTo>
                  <a:pt x="54609" y="25400"/>
                </a:lnTo>
                <a:lnTo>
                  <a:pt x="64770" y="24130"/>
                </a:lnTo>
                <a:lnTo>
                  <a:pt x="6477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95" name="object 3395"/>
          <p:cNvSpPr/>
          <p:nvPr/>
        </p:nvSpPr>
        <p:spPr>
          <a:xfrm>
            <a:off x="8202930" y="350265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10160" y="0"/>
                </a:moveTo>
                <a:lnTo>
                  <a:pt x="0" y="1269"/>
                </a:lnTo>
                <a:lnTo>
                  <a:pt x="10160" y="5079"/>
                </a:lnTo>
                <a:lnTo>
                  <a:pt x="1016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96" name="object 3396"/>
          <p:cNvSpPr/>
          <p:nvPr/>
        </p:nvSpPr>
        <p:spPr>
          <a:xfrm>
            <a:off x="7950200" y="3406140"/>
            <a:ext cx="33020" cy="45720"/>
          </a:xfrm>
          <a:custGeom>
            <a:avLst/>
            <a:gdLst/>
            <a:ahLst/>
            <a:cxnLst/>
            <a:rect l="l" t="t" r="r" b="b"/>
            <a:pathLst>
              <a:path w="33020" h="45720">
                <a:moveTo>
                  <a:pt x="0" y="0"/>
                </a:moveTo>
                <a:lnTo>
                  <a:pt x="0" y="45720"/>
                </a:lnTo>
                <a:lnTo>
                  <a:pt x="33020" y="13970"/>
                </a:lnTo>
                <a:lnTo>
                  <a:pt x="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97" name="object 3397"/>
          <p:cNvSpPr/>
          <p:nvPr/>
        </p:nvSpPr>
        <p:spPr>
          <a:xfrm>
            <a:off x="7950200" y="3420109"/>
            <a:ext cx="87630" cy="87630"/>
          </a:xfrm>
          <a:custGeom>
            <a:avLst/>
            <a:gdLst/>
            <a:ahLst/>
            <a:cxnLst/>
            <a:rect l="l" t="t" r="r" b="b"/>
            <a:pathLst>
              <a:path w="87629" h="87629">
                <a:moveTo>
                  <a:pt x="33020" y="0"/>
                </a:moveTo>
                <a:lnTo>
                  <a:pt x="0" y="31750"/>
                </a:lnTo>
                <a:lnTo>
                  <a:pt x="0" y="87629"/>
                </a:lnTo>
                <a:lnTo>
                  <a:pt x="17779" y="87629"/>
                </a:lnTo>
                <a:lnTo>
                  <a:pt x="87629" y="20319"/>
                </a:lnTo>
                <a:lnTo>
                  <a:pt x="3302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98" name="object 3398"/>
          <p:cNvSpPr/>
          <p:nvPr/>
        </p:nvSpPr>
        <p:spPr>
          <a:xfrm>
            <a:off x="7967979" y="3440429"/>
            <a:ext cx="124460" cy="67310"/>
          </a:xfrm>
          <a:custGeom>
            <a:avLst/>
            <a:gdLst/>
            <a:ahLst/>
            <a:cxnLst/>
            <a:rect l="l" t="t" r="r" b="b"/>
            <a:pathLst>
              <a:path w="124459" h="67310">
                <a:moveTo>
                  <a:pt x="69850" y="0"/>
                </a:moveTo>
                <a:lnTo>
                  <a:pt x="0" y="67310"/>
                </a:lnTo>
                <a:lnTo>
                  <a:pt x="77470" y="67310"/>
                </a:lnTo>
                <a:lnTo>
                  <a:pt x="124460" y="21590"/>
                </a:lnTo>
                <a:lnTo>
                  <a:pt x="6985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99" name="object 3399"/>
          <p:cNvSpPr/>
          <p:nvPr/>
        </p:nvSpPr>
        <p:spPr>
          <a:xfrm>
            <a:off x="8045450" y="3462020"/>
            <a:ext cx="102870" cy="45720"/>
          </a:xfrm>
          <a:custGeom>
            <a:avLst/>
            <a:gdLst/>
            <a:ahLst/>
            <a:cxnLst/>
            <a:rect l="l" t="t" r="r" b="b"/>
            <a:pathLst>
              <a:path w="102870" h="45720">
                <a:moveTo>
                  <a:pt x="46990" y="0"/>
                </a:moveTo>
                <a:lnTo>
                  <a:pt x="0" y="45719"/>
                </a:lnTo>
                <a:lnTo>
                  <a:pt x="76200" y="45719"/>
                </a:lnTo>
                <a:lnTo>
                  <a:pt x="102870" y="20319"/>
                </a:lnTo>
                <a:lnTo>
                  <a:pt x="4699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00" name="object 3400"/>
          <p:cNvSpPr/>
          <p:nvPr/>
        </p:nvSpPr>
        <p:spPr>
          <a:xfrm>
            <a:off x="8121650" y="3482340"/>
            <a:ext cx="81280" cy="25400"/>
          </a:xfrm>
          <a:custGeom>
            <a:avLst/>
            <a:gdLst/>
            <a:ahLst/>
            <a:cxnLst/>
            <a:rect l="l" t="t" r="r" b="b"/>
            <a:pathLst>
              <a:path w="81279" h="25400">
                <a:moveTo>
                  <a:pt x="26670" y="0"/>
                </a:moveTo>
                <a:lnTo>
                  <a:pt x="0" y="25400"/>
                </a:lnTo>
                <a:lnTo>
                  <a:pt x="77470" y="25400"/>
                </a:lnTo>
                <a:lnTo>
                  <a:pt x="81279" y="21589"/>
                </a:lnTo>
                <a:lnTo>
                  <a:pt x="2667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01" name="object 3401"/>
          <p:cNvSpPr/>
          <p:nvPr/>
        </p:nvSpPr>
        <p:spPr>
          <a:xfrm>
            <a:off x="8199119" y="3503929"/>
            <a:ext cx="13970" cy="3810"/>
          </a:xfrm>
          <a:custGeom>
            <a:avLst/>
            <a:gdLst/>
            <a:ahLst/>
            <a:cxnLst/>
            <a:rect l="l" t="t" r="r" b="b"/>
            <a:pathLst>
              <a:path w="13970" h="3810">
                <a:moveTo>
                  <a:pt x="3809" y="0"/>
                </a:moveTo>
                <a:lnTo>
                  <a:pt x="0" y="3810"/>
                </a:lnTo>
                <a:lnTo>
                  <a:pt x="13970" y="3810"/>
                </a:lnTo>
                <a:lnTo>
                  <a:pt x="3809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02" name="object 3402"/>
          <p:cNvSpPr/>
          <p:nvPr/>
        </p:nvSpPr>
        <p:spPr>
          <a:xfrm>
            <a:off x="8213090" y="3406140"/>
            <a:ext cx="33020" cy="13970"/>
          </a:xfrm>
          <a:custGeom>
            <a:avLst/>
            <a:gdLst/>
            <a:ahLst/>
            <a:cxnLst/>
            <a:rect l="l" t="t" r="r" b="b"/>
            <a:pathLst>
              <a:path w="33020" h="13970">
                <a:moveTo>
                  <a:pt x="31750" y="0"/>
                </a:moveTo>
                <a:lnTo>
                  <a:pt x="0" y="0"/>
                </a:lnTo>
                <a:lnTo>
                  <a:pt x="33019" y="13970"/>
                </a:lnTo>
                <a:lnTo>
                  <a:pt x="3175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03" name="object 3403"/>
          <p:cNvSpPr/>
          <p:nvPr/>
        </p:nvSpPr>
        <p:spPr>
          <a:xfrm>
            <a:off x="8244840" y="3406141"/>
            <a:ext cx="43180" cy="29209"/>
          </a:xfrm>
          <a:custGeom>
            <a:avLst/>
            <a:gdLst/>
            <a:ahLst/>
            <a:cxnLst/>
            <a:rect l="l" t="t" r="r" b="b"/>
            <a:pathLst>
              <a:path w="43179" h="29210">
                <a:moveTo>
                  <a:pt x="39369" y="0"/>
                </a:moveTo>
                <a:lnTo>
                  <a:pt x="0" y="0"/>
                </a:lnTo>
                <a:lnTo>
                  <a:pt x="1269" y="13970"/>
                </a:lnTo>
                <a:lnTo>
                  <a:pt x="43179" y="29210"/>
                </a:lnTo>
                <a:lnTo>
                  <a:pt x="39369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04" name="object 3404"/>
          <p:cNvSpPr/>
          <p:nvPr/>
        </p:nvSpPr>
        <p:spPr>
          <a:xfrm>
            <a:off x="8284209" y="340614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40640" y="0"/>
                </a:moveTo>
                <a:lnTo>
                  <a:pt x="0" y="0"/>
                </a:lnTo>
                <a:lnTo>
                  <a:pt x="3810" y="29210"/>
                </a:lnTo>
                <a:lnTo>
                  <a:pt x="45720" y="45720"/>
                </a:lnTo>
                <a:lnTo>
                  <a:pt x="4064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05" name="object 3405"/>
          <p:cNvSpPr/>
          <p:nvPr/>
        </p:nvSpPr>
        <p:spPr>
          <a:xfrm>
            <a:off x="8324850" y="3406140"/>
            <a:ext cx="46990" cy="60960"/>
          </a:xfrm>
          <a:custGeom>
            <a:avLst/>
            <a:gdLst/>
            <a:ahLst/>
            <a:cxnLst/>
            <a:rect l="l" t="t" r="r" b="b"/>
            <a:pathLst>
              <a:path w="46990" h="60960">
                <a:moveTo>
                  <a:pt x="39370" y="0"/>
                </a:moveTo>
                <a:lnTo>
                  <a:pt x="0" y="0"/>
                </a:lnTo>
                <a:lnTo>
                  <a:pt x="5079" y="45720"/>
                </a:lnTo>
                <a:lnTo>
                  <a:pt x="46990" y="60960"/>
                </a:lnTo>
                <a:lnTo>
                  <a:pt x="3937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06" name="object 3406"/>
          <p:cNvSpPr/>
          <p:nvPr/>
        </p:nvSpPr>
        <p:spPr>
          <a:xfrm>
            <a:off x="8364219" y="3406140"/>
            <a:ext cx="48260" cy="77470"/>
          </a:xfrm>
          <a:custGeom>
            <a:avLst/>
            <a:gdLst/>
            <a:ahLst/>
            <a:cxnLst/>
            <a:rect l="l" t="t" r="r" b="b"/>
            <a:pathLst>
              <a:path w="48259" h="77470">
                <a:moveTo>
                  <a:pt x="39370" y="0"/>
                </a:moveTo>
                <a:lnTo>
                  <a:pt x="0" y="0"/>
                </a:lnTo>
                <a:lnTo>
                  <a:pt x="7620" y="60960"/>
                </a:lnTo>
                <a:lnTo>
                  <a:pt x="48259" y="77470"/>
                </a:lnTo>
                <a:lnTo>
                  <a:pt x="3937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07" name="object 3407"/>
          <p:cNvSpPr/>
          <p:nvPr/>
        </p:nvSpPr>
        <p:spPr>
          <a:xfrm>
            <a:off x="8403590" y="3406140"/>
            <a:ext cx="50800" cy="92710"/>
          </a:xfrm>
          <a:custGeom>
            <a:avLst/>
            <a:gdLst/>
            <a:ahLst/>
            <a:cxnLst/>
            <a:rect l="l" t="t" r="r" b="b"/>
            <a:pathLst>
              <a:path w="50800" h="92710">
                <a:moveTo>
                  <a:pt x="39369" y="0"/>
                </a:moveTo>
                <a:lnTo>
                  <a:pt x="0" y="0"/>
                </a:lnTo>
                <a:lnTo>
                  <a:pt x="8889" y="77470"/>
                </a:lnTo>
                <a:lnTo>
                  <a:pt x="50800" y="92710"/>
                </a:lnTo>
                <a:lnTo>
                  <a:pt x="39369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08" name="object 3408"/>
          <p:cNvSpPr/>
          <p:nvPr/>
        </p:nvSpPr>
        <p:spPr>
          <a:xfrm>
            <a:off x="8460105" y="3395979"/>
            <a:ext cx="0" cy="111760"/>
          </a:xfrm>
          <a:custGeom>
            <a:avLst/>
            <a:gdLst/>
            <a:ahLst/>
            <a:cxnLst/>
            <a:rect l="l" t="t" r="r" b="b"/>
            <a:pathLst>
              <a:path h="111760">
                <a:moveTo>
                  <a:pt x="0" y="0"/>
                </a:moveTo>
                <a:lnTo>
                  <a:pt x="0" y="111760"/>
                </a:lnTo>
              </a:path>
            </a:pathLst>
          </a:custGeom>
          <a:ln w="34290">
            <a:solidFill>
              <a:srgbClr val="FFFFD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09" name="object 3409"/>
          <p:cNvSpPr/>
          <p:nvPr/>
        </p:nvSpPr>
        <p:spPr>
          <a:xfrm>
            <a:off x="8213090" y="3406140"/>
            <a:ext cx="33020" cy="21590"/>
          </a:xfrm>
          <a:custGeom>
            <a:avLst/>
            <a:gdLst/>
            <a:ahLst/>
            <a:cxnLst/>
            <a:rect l="l" t="t" r="r" b="b"/>
            <a:pathLst>
              <a:path w="33020" h="21589">
                <a:moveTo>
                  <a:pt x="0" y="0"/>
                </a:moveTo>
                <a:lnTo>
                  <a:pt x="0" y="21589"/>
                </a:lnTo>
                <a:lnTo>
                  <a:pt x="33019" y="13970"/>
                </a:lnTo>
                <a:lnTo>
                  <a:pt x="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10" name="object 3410"/>
          <p:cNvSpPr/>
          <p:nvPr/>
        </p:nvSpPr>
        <p:spPr>
          <a:xfrm>
            <a:off x="8213090" y="3420109"/>
            <a:ext cx="74930" cy="31750"/>
          </a:xfrm>
          <a:custGeom>
            <a:avLst/>
            <a:gdLst/>
            <a:ahLst/>
            <a:cxnLst/>
            <a:rect l="l" t="t" r="r" b="b"/>
            <a:pathLst>
              <a:path w="74929" h="31750">
                <a:moveTo>
                  <a:pt x="33019" y="0"/>
                </a:moveTo>
                <a:lnTo>
                  <a:pt x="0" y="7619"/>
                </a:lnTo>
                <a:lnTo>
                  <a:pt x="0" y="31750"/>
                </a:lnTo>
                <a:lnTo>
                  <a:pt x="74929" y="15239"/>
                </a:lnTo>
                <a:lnTo>
                  <a:pt x="33019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11" name="object 3411"/>
          <p:cNvSpPr/>
          <p:nvPr/>
        </p:nvSpPr>
        <p:spPr>
          <a:xfrm>
            <a:off x="8213091" y="3435350"/>
            <a:ext cx="116839" cy="43180"/>
          </a:xfrm>
          <a:custGeom>
            <a:avLst/>
            <a:gdLst/>
            <a:ahLst/>
            <a:cxnLst/>
            <a:rect l="l" t="t" r="r" b="b"/>
            <a:pathLst>
              <a:path w="116840" h="43179">
                <a:moveTo>
                  <a:pt x="74929" y="0"/>
                </a:moveTo>
                <a:lnTo>
                  <a:pt x="0" y="16510"/>
                </a:lnTo>
                <a:lnTo>
                  <a:pt x="0" y="43179"/>
                </a:lnTo>
                <a:lnTo>
                  <a:pt x="116839" y="16510"/>
                </a:lnTo>
                <a:lnTo>
                  <a:pt x="74929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12" name="object 3412"/>
          <p:cNvSpPr/>
          <p:nvPr/>
        </p:nvSpPr>
        <p:spPr>
          <a:xfrm>
            <a:off x="8213090" y="3451859"/>
            <a:ext cx="158750" cy="50800"/>
          </a:xfrm>
          <a:custGeom>
            <a:avLst/>
            <a:gdLst/>
            <a:ahLst/>
            <a:cxnLst/>
            <a:rect l="l" t="t" r="r" b="b"/>
            <a:pathLst>
              <a:path w="158750" h="50800">
                <a:moveTo>
                  <a:pt x="116839" y="0"/>
                </a:moveTo>
                <a:lnTo>
                  <a:pt x="0" y="26669"/>
                </a:lnTo>
                <a:lnTo>
                  <a:pt x="0" y="50800"/>
                </a:lnTo>
                <a:lnTo>
                  <a:pt x="158750" y="15239"/>
                </a:lnTo>
                <a:lnTo>
                  <a:pt x="116839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13" name="object 3413"/>
          <p:cNvSpPr/>
          <p:nvPr/>
        </p:nvSpPr>
        <p:spPr>
          <a:xfrm>
            <a:off x="8213090" y="3467100"/>
            <a:ext cx="199390" cy="40640"/>
          </a:xfrm>
          <a:custGeom>
            <a:avLst/>
            <a:gdLst/>
            <a:ahLst/>
            <a:cxnLst/>
            <a:rect l="l" t="t" r="r" b="b"/>
            <a:pathLst>
              <a:path w="199390" h="40639">
                <a:moveTo>
                  <a:pt x="158750" y="0"/>
                </a:moveTo>
                <a:lnTo>
                  <a:pt x="0" y="35560"/>
                </a:lnTo>
                <a:lnTo>
                  <a:pt x="0" y="40639"/>
                </a:lnTo>
                <a:lnTo>
                  <a:pt x="91439" y="40639"/>
                </a:lnTo>
                <a:lnTo>
                  <a:pt x="199389" y="16510"/>
                </a:lnTo>
                <a:lnTo>
                  <a:pt x="15875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14" name="object 3414"/>
          <p:cNvSpPr/>
          <p:nvPr/>
        </p:nvSpPr>
        <p:spPr>
          <a:xfrm>
            <a:off x="8304530" y="3483609"/>
            <a:ext cx="149860" cy="24130"/>
          </a:xfrm>
          <a:custGeom>
            <a:avLst/>
            <a:gdLst/>
            <a:ahLst/>
            <a:cxnLst/>
            <a:rect l="l" t="t" r="r" b="b"/>
            <a:pathLst>
              <a:path w="149859" h="24129">
                <a:moveTo>
                  <a:pt x="107950" y="0"/>
                </a:moveTo>
                <a:lnTo>
                  <a:pt x="0" y="24129"/>
                </a:lnTo>
                <a:lnTo>
                  <a:pt x="111760" y="24129"/>
                </a:lnTo>
                <a:lnTo>
                  <a:pt x="149860" y="15239"/>
                </a:lnTo>
                <a:lnTo>
                  <a:pt x="107950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15" name="object 3415"/>
          <p:cNvSpPr/>
          <p:nvPr/>
        </p:nvSpPr>
        <p:spPr>
          <a:xfrm>
            <a:off x="8416290" y="3498850"/>
            <a:ext cx="60960" cy="8890"/>
          </a:xfrm>
          <a:custGeom>
            <a:avLst/>
            <a:gdLst/>
            <a:ahLst/>
            <a:cxnLst/>
            <a:rect l="l" t="t" r="r" b="b"/>
            <a:pathLst>
              <a:path w="60959" h="8889">
                <a:moveTo>
                  <a:pt x="38100" y="0"/>
                </a:moveTo>
                <a:lnTo>
                  <a:pt x="0" y="8889"/>
                </a:lnTo>
                <a:lnTo>
                  <a:pt x="60959" y="8889"/>
                </a:lnTo>
                <a:lnTo>
                  <a:pt x="38100" y="0"/>
                </a:lnTo>
                <a:close/>
              </a:path>
            </a:pathLst>
          </a:custGeom>
          <a:solidFill>
            <a:srgbClr val="FFFFD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16" name="object 3416"/>
          <p:cNvSpPr/>
          <p:nvPr/>
        </p:nvSpPr>
        <p:spPr>
          <a:xfrm>
            <a:off x="8696959" y="3406140"/>
            <a:ext cx="43180" cy="11430"/>
          </a:xfrm>
          <a:custGeom>
            <a:avLst/>
            <a:gdLst/>
            <a:ahLst/>
            <a:cxnLst/>
            <a:rect l="l" t="t" r="r" b="b"/>
            <a:pathLst>
              <a:path w="43179" h="11429">
                <a:moveTo>
                  <a:pt x="43180" y="0"/>
                </a:moveTo>
                <a:lnTo>
                  <a:pt x="0" y="0"/>
                </a:lnTo>
                <a:lnTo>
                  <a:pt x="43180" y="11430"/>
                </a:lnTo>
                <a:lnTo>
                  <a:pt x="4318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17" name="object 3417"/>
          <p:cNvSpPr/>
          <p:nvPr/>
        </p:nvSpPr>
        <p:spPr>
          <a:xfrm>
            <a:off x="8619490" y="3406140"/>
            <a:ext cx="120650" cy="31750"/>
          </a:xfrm>
          <a:custGeom>
            <a:avLst/>
            <a:gdLst/>
            <a:ahLst/>
            <a:cxnLst/>
            <a:rect l="l" t="t" r="r" b="b"/>
            <a:pathLst>
              <a:path w="120650" h="31750">
                <a:moveTo>
                  <a:pt x="77469" y="0"/>
                </a:moveTo>
                <a:lnTo>
                  <a:pt x="0" y="0"/>
                </a:lnTo>
                <a:lnTo>
                  <a:pt x="120650" y="31750"/>
                </a:lnTo>
                <a:lnTo>
                  <a:pt x="120650" y="11430"/>
                </a:lnTo>
                <a:lnTo>
                  <a:pt x="77469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18" name="object 3418"/>
          <p:cNvSpPr/>
          <p:nvPr/>
        </p:nvSpPr>
        <p:spPr>
          <a:xfrm>
            <a:off x="8540750" y="3406141"/>
            <a:ext cx="199390" cy="52069"/>
          </a:xfrm>
          <a:custGeom>
            <a:avLst/>
            <a:gdLst/>
            <a:ahLst/>
            <a:cxnLst/>
            <a:rect l="l" t="t" r="r" b="b"/>
            <a:pathLst>
              <a:path w="199390" h="52070">
                <a:moveTo>
                  <a:pt x="78740" y="0"/>
                </a:moveTo>
                <a:lnTo>
                  <a:pt x="0" y="0"/>
                </a:lnTo>
                <a:lnTo>
                  <a:pt x="199390" y="52070"/>
                </a:lnTo>
                <a:lnTo>
                  <a:pt x="199390" y="31750"/>
                </a:lnTo>
                <a:lnTo>
                  <a:pt x="78740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19" name="object 3419"/>
          <p:cNvSpPr/>
          <p:nvPr/>
        </p:nvSpPr>
        <p:spPr>
          <a:xfrm>
            <a:off x="8477250" y="3406140"/>
            <a:ext cx="262890" cy="73660"/>
          </a:xfrm>
          <a:custGeom>
            <a:avLst/>
            <a:gdLst/>
            <a:ahLst/>
            <a:cxnLst/>
            <a:rect l="l" t="t" r="r" b="b"/>
            <a:pathLst>
              <a:path w="262890" h="73660">
                <a:moveTo>
                  <a:pt x="63500" y="0"/>
                </a:moveTo>
                <a:lnTo>
                  <a:pt x="0" y="0"/>
                </a:lnTo>
                <a:lnTo>
                  <a:pt x="27940" y="11430"/>
                </a:lnTo>
                <a:lnTo>
                  <a:pt x="262890" y="73660"/>
                </a:lnTo>
                <a:lnTo>
                  <a:pt x="262890" y="52070"/>
                </a:lnTo>
                <a:lnTo>
                  <a:pt x="63500" y="0"/>
                </a:lnTo>
                <a:close/>
              </a:path>
            </a:pathLst>
          </a:custGeom>
          <a:solidFill>
            <a:srgbClr val="FFFFD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20" name="object 3420"/>
          <p:cNvSpPr/>
          <p:nvPr/>
        </p:nvSpPr>
        <p:spPr>
          <a:xfrm>
            <a:off x="8477250" y="3406140"/>
            <a:ext cx="262890" cy="101600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21" name="object 3421"/>
          <p:cNvSpPr/>
          <p:nvPr/>
        </p:nvSpPr>
        <p:spPr>
          <a:xfrm>
            <a:off x="8943340" y="3484879"/>
            <a:ext cx="60960" cy="22860"/>
          </a:xfrm>
          <a:custGeom>
            <a:avLst/>
            <a:gdLst/>
            <a:ahLst/>
            <a:cxnLst/>
            <a:rect l="l" t="t" r="r" b="b"/>
            <a:pathLst>
              <a:path w="60959" h="22860">
                <a:moveTo>
                  <a:pt x="0" y="0"/>
                </a:moveTo>
                <a:lnTo>
                  <a:pt x="60959" y="22860"/>
                </a:lnTo>
                <a:lnTo>
                  <a:pt x="60959" y="21590"/>
                </a:lnTo>
                <a:lnTo>
                  <a:pt x="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22" name="object 3422"/>
          <p:cNvSpPr/>
          <p:nvPr/>
        </p:nvSpPr>
        <p:spPr>
          <a:xfrm>
            <a:off x="8740140" y="340614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59" h="100329">
                <a:moveTo>
                  <a:pt x="16509" y="0"/>
                </a:moveTo>
                <a:lnTo>
                  <a:pt x="0" y="0"/>
                </a:lnTo>
                <a:lnTo>
                  <a:pt x="203200" y="78739"/>
                </a:lnTo>
                <a:lnTo>
                  <a:pt x="264159" y="100330"/>
                </a:lnTo>
                <a:lnTo>
                  <a:pt x="264159" y="88900"/>
                </a:lnTo>
                <a:lnTo>
                  <a:pt x="16509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23" name="object 3423"/>
          <p:cNvSpPr/>
          <p:nvPr/>
        </p:nvSpPr>
        <p:spPr>
          <a:xfrm>
            <a:off x="8756650" y="3406140"/>
            <a:ext cx="247650" cy="101600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24" name="object 3424"/>
          <p:cNvSpPr/>
          <p:nvPr/>
        </p:nvSpPr>
        <p:spPr>
          <a:xfrm>
            <a:off x="8740140" y="3406140"/>
            <a:ext cx="257810" cy="101600"/>
          </a:xfrm>
          <a:custGeom>
            <a:avLst/>
            <a:gdLst/>
            <a:ahLst/>
            <a:cxnLst/>
            <a:rect l="l" t="t" r="r" b="b"/>
            <a:pathLst>
              <a:path w="257809" h="101600">
                <a:moveTo>
                  <a:pt x="0" y="0"/>
                </a:moveTo>
                <a:lnTo>
                  <a:pt x="0" y="11430"/>
                </a:lnTo>
                <a:lnTo>
                  <a:pt x="209550" y="101600"/>
                </a:lnTo>
                <a:lnTo>
                  <a:pt x="257809" y="101600"/>
                </a:lnTo>
                <a:lnTo>
                  <a:pt x="203200" y="78739"/>
                </a:lnTo>
                <a:lnTo>
                  <a:pt x="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25" name="object 3425"/>
          <p:cNvSpPr/>
          <p:nvPr/>
        </p:nvSpPr>
        <p:spPr>
          <a:xfrm>
            <a:off x="8740140" y="3417571"/>
            <a:ext cx="209550" cy="90169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26" name="object 3426"/>
          <p:cNvSpPr/>
          <p:nvPr/>
        </p:nvSpPr>
        <p:spPr>
          <a:xfrm>
            <a:off x="2677160" y="3507740"/>
            <a:ext cx="262890" cy="101600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27" name="object 3427"/>
          <p:cNvSpPr/>
          <p:nvPr/>
        </p:nvSpPr>
        <p:spPr>
          <a:xfrm>
            <a:off x="2677160" y="3568700"/>
            <a:ext cx="262890" cy="40640"/>
          </a:xfrm>
          <a:custGeom>
            <a:avLst/>
            <a:gdLst/>
            <a:ahLst/>
            <a:cxnLst/>
            <a:rect l="l" t="t" r="r" b="b"/>
            <a:pathLst>
              <a:path w="262890" h="40639">
                <a:moveTo>
                  <a:pt x="262890" y="0"/>
                </a:moveTo>
                <a:lnTo>
                  <a:pt x="99059" y="1270"/>
                </a:lnTo>
                <a:lnTo>
                  <a:pt x="0" y="40639"/>
                </a:lnTo>
                <a:lnTo>
                  <a:pt x="262890" y="40639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28" name="object 3428"/>
          <p:cNvSpPr/>
          <p:nvPr/>
        </p:nvSpPr>
        <p:spPr>
          <a:xfrm>
            <a:off x="2776219" y="3507740"/>
            <a:ext cx="373380" cy="101600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29" name="object 3429"/>
          <p:cNvSpPr/>
          <p:nvPr/>
        </p:nvSpPr>
        <p:spPr>
          <a:xfrm>
            <a:off x="2940050" y="3507740"/>
            <a:ext cx="264160" cy="60960"/>
          </a:xfrm>
          <a:custGeom>
            <a:avLst/>
            <a:gdLst/>
            <a:ahLst/>
            <a:cxnLst/>
            <a:rect l="l" t="t" r="r" b="b"/>
            <a:pathLst>
              <a:path w="264160" h="60960">
                <a:moveTo>
                  <a:pt x="264160" y="0"/>
                </a:moveTo>
                <a:lnTo>
                  <a:pt x="100330" y="0"/>
                </a:lnTo>
                <a:lnTo>
                  <a:pt x="0" y="20320"/>
                </a:lnTo>
                <a:lnTo>
                  <a:pt x="0" y="60960"/>
                </a:lnTo>
                <a:lnTo>
                  <a:pt x="209550" y="20320"/>
                </a:lnTo>
                <a:lnTo>
                  <a:pt x="26416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30" name="object 3430"/>
          <p:cNvSpPr/>
          <p:nvPr/>
        </p:nvSpPr>
        <p:spPr>
          <a:xfrm>
            <a:off x="2940050" y="3507740"/>
            <a:ext cx="100330" cy="20320"/>
          </a:xfrm>
          <a:custGeom>
            <a:avLst/>
            <a:gdLst/>
            <a:ahLst/>
            <a:cxnLst/>
            <a:rect l="l" t="t" r="r" b="b"/>
            <a:pathLst>
              <a:path w="100330" h="20320">
                <a:moveTo>
                  <a:pt x="100330" y="0"/>
                </a:moveTo>
                <a:lnTo>
                  <a:pt x="0" y="0"/>
                </a:lnTo>
                <a:lnTo>
                  <a:pt x="0" y="20320"/>
                </a:lnTo>
                <a:lnTo>
                  <a:pt x="10033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31" name="object 3431"/>
          <p:cNvSpPr/>
          <p:nvPr/>
        </p:nvSpPr>
        <p:spPr>
          <a:xfrm>
            <a:off x="2940050" y="3528059"/>
            <a:ext cx="264160" cy="81280"/>
          </a:xfrm>
          <a:custGeom>
            <a:avLst/>
            <a:gdLst/>
            <a:ahLst/>
            <a:cxnLst/>
            <a:rect l="l" t="t" r="r" b="b"/>
            <a:pathLst>
              <a:path w="264160" h="81279">
                <a:moveTo>
                  <a:pt x="264160" y="0"/>
                </a:moveTo>
                <a:lnTo>
                  <a:pt x="209550" y="0"/>
                </a:lnTo>
                <a:lnTo>
                  <a:pt x="0" y="81279"/>
                </a:lnTo>
                <a:lnTo>
                  <a:pt x="264160" y="81279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32" name="object 3432"/>
          <p:cNvSpPr/>
          <p:nvPr/>
        </p:nvSpPr>
        <p:spPr>
          <a:xfrm>
            <a:off x="3149601" y="3507740"/>
            <a:ext cx="318769" cy="101600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33" name="object 3433"/>
          <p:cNvSpPr/>
          <p:nvPr/>
        </p:nvSpPr>
        <p:spPr>
          <a:xfrm>
            <a:off x="3204210" y="3561079"/>
            <a:ext cx="264160" cy="48260"/>
          </a:xfrm>
          <a:custGeom>
            <a:avLst/>
            <a:gdLst/>
            <a:ahLst/>
            <a:cxnLst/>
            <a:rect l="l" t="t" r="r" b="b"/>
            <a:pathLst>
              <a:path w="264160" h="48260">
                <a:moveTo>
                  <a:pt x="124459" y="0"/>
                </a:moveTo>
                <a:lnTo>
                  <a:pt x="0" y="48260"/>
                </a:lnTo>
                <a:lnTo>
                  <a:pt x="264159" y="48260"/>
                </a:lnTo>
                <a:lnTo>
                  <a:pt x="264159" y="25400"/>
                </a:lnTo>
                <a:lnTo>
                  <a:pt x="1244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34" name="object 3434"/>
          <p:cNvSpPr/>
          <p:nvPr/>
        </p:nvSpPr>
        <p:spPr>
          <a:xfrm>
            <a:off x="3328670" y="3512820"/>
            <a:ext cx="139700" cy="73660"/>
          </a:xfrm>
          <a:custGeom>
            <a:avLst/>
            <a:gdLst/>
            <a:ahLst/>
            <a:cxnLst/>
            <a:rect l="l" t="t" r="r" b="b"/>
            <a:pathLst>
              <a:path w="139700" h="73660">
                <a:moveTo>
                  <a:pt x="125730" y="0"/>
                </a:moveTo>
                <a:lnTo>
                  <a:pt x="0" y="48259"/>
                </a:lnTo>
                <a:lnTo>
                  <a:pt x="139700" y="73659"/>
                </a:lnTo>
                <a:lnTo>
                  <a:pt x="139700" y="2539"/>
                </a:lnTo>
                <a:lnTo>
                  <a:pt x="12573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35" name="object 3435"/>
          <p:cNvSpPr/>
          <p:nvPr/>
        </p:nvSpPr>
        <p:spPr>
          <a:xfrm>
            <a:off x="3454400" y="3507740"/>
            <a:ext cx="13970" cy="7620"/>
          </a:xfrm>
          <a:custGeom>
            <a:avLst/>
            <a:gdLst/>
            <a:ahLst/>
            <a:cxnLst/>
            <a:rect l="l" t="t" r="r" b="b"/>
            <a:pathLst>
              <a:path w="13969" h="7620">
                <a:moveTo>
                  <a:pt x="13969" y="0"/>
                </a:moveTo>
                <a:lnTo>
                  <a:pt x="0" y="5080"/>
                </a:lnTo>
                <a:lnTo>
                  <a:pt x="13969" y="7620"/>
                </a:lnTo>
                <a:lnTo>
                  <a:pt x="13969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36" name="object 3436"/>
          <p:cNvSpPr/>
          <p:nvPr/>
        </p:nvSpPr>
        <p:spPr>
          <a:xfrm>
            <a:off x="3468370" y="350774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218440" y="0"/>
                </a:lnTo>
                <a:lnTo>
                  <a:pt x="0" y="78739"/>
                </a:lnTo>
                <a:lnTo>
                  <a:pt x="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37" name="object 3437"/>
          <p:cNvSpPr/>
          <p:nvPr/>
        </p:nvSpPr>
        <p:spPr>
          <a:xfrm>
            <a:off x="3468370" y="3507740"/>
            <a:ext cx="218440" cy="78740"/>
          </a:xfrm>
          <a:custGeom>
            <a:avLst/>
            <a:gdLst/>
            <a:ahLst/>
            <a:cxnLst/>
            <a:rect l="l" t="t" r="r" b="b"/>
            <a:pathLst>
              <a:path w="218439" h="78739">
                <a:moveTo>
                  <a:pt x="218440" y="0"/>
                </a:moveTo>
                <a:lnTo>
                  <a:pt x="20319" y="0"/>
                </a:lnTo>
                <a:lnTo>
                  <a:pt x="0" y="7620"/>
                </a:lnTo>
                <a:lnTo>
                  <a:pt x="0" y="78739"/>
                </a:lnTo>
                <a:lnTo>
                  <a:pt x="21844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38" name="object 3438"/>
          <p:cNvSpPr/>
          <p:nvPr/>
        </p:nvSpPr>
        <p:spPr>
          <a:xfrm>
            <a:off x="3468370" y="3507740"/>
            <a:ext cx="20320" cy="7620"/>
          </a:xfrm>
          <a:custGeom>
            <a:avLst/>
            <a:gdLst/>
            <a:ahLst/>
            <a:cxnLst/>
            <a:rect l="l" t="t" r="r" b="b"/>
            <a:pathLst>
              <a:path w="20319" h="7620">
                <a:moveTo>
                  <a:pt x="20319" y="0"/>
                </a:moveTo>
                <a:lnTo>
                  <a:pt x="0" y="0"/>
                </a:lnTo>
                <a:lnTo>
                  <a:pt x="0" y="7620"/>
                </a:lnTo>
                <a:lnTo>
                  <a:pt x="20319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39" name="object 3439"/>
          <p:cNvSpPr/>
          <p:nvPr/>
        </p:nvSpPr>
        <p:spPr>
          <a:xfrm>
            <a:off x="3468370" y="350774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101600"/>
                </a:lnTo>
                <a:lnTo>
                  <a:pt x="26289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40" name="object 3440"/>
          <p:cNvSpPr/>
          <p:nvPr/>
        </p:nvSpPr>
        <p:spPr>
          <a:xfrm>
            <a:off x="3731261" y="3507740"/>
            <a:ext cx="264159" cy="101600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41" name="object 3441"/>
          <p:cNvSpPr/>
          <p:nvPr/>
        </p:nvSpPr>
        <p:spPr>
          <a:xfrm>
            <a:off x="3731260" y="3554729"/>
            <a:ext cx="264160" cy="54610"/>
          </a:xfrm>
          <a:custGeom>
            <a:avLst/>
            <a:gdLst/>
            <a:ahLst/>
            <a:cxnLst/>
            <a:rect l="l" t="t" r="r" b="b"/>
            <a:pathLst>
              <a:path w="264160" h="54610">
                <a:moveTo>
                  <a:pt x="140969" y="0"/>
                </a:moveTo>
                <a:lnTo>
                  <a:pt x="0" y="54610"/>
                </a:lnTo>
                <a:lnTo>
                  <a:pt x="264159" y="54610"/>
                </a:lnTo>
                <a:lnTo>
                  <a:pt x="264159" y="45720"/>
                </a:lnTo>
                <a:lnTo>
                  <a:pt x="14096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42" name="object 3442"/>
          <p:cNvSpPr/>
          <p:nvPr/>
        </p:nvSpPr>
        <p:spPr>
          <a:xfrm>
            <a:off x="3872229" y="3507740"/>
            <a:ext cx="184150" cy="101600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43" name="object 3443"/>
          <p:cNvSpPr/>
          <p:nvPr/>
        </p:nvSpPr>
        <p:spPr>
          <a:xfrm>
            <a:off x="3995420" y="3507740"/>
            <a:ext cx="262890" cy="92710"/>
          </a:xfrm>
          <a:custGeom>
            <a:avLst/>
            <a:gdLst/>
            <a:ahLst/>
            <a:cxnLst/>
            <a:rect l="l" t="t" r="r" b="b"/>
            <a:pathLst>
              <a:path w="262889" h="92710">
                <a:moveTo>
                  <a:pt x="262890" y="0"/>
                </a:moveTo>
                <a:lnTo>
                  <a:pt x="0" y="0"/>
                </a:lnTo>
                <a:lnTo>
                  <a:pt x="0" y="92710"/>
                </a:lnTo>
                <a:lnTo>
                  <a:pt x="60960" y="77470"/>
                </a:lnTo>
                <a:lnTo>
                  <a:pt x="26289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44" name="object 3444"/>
          <p:cNvSpPr/>
          <p:nvPr/>
        </p:nvSpPr>
        <p:spPr>
          <a:xfrm>
            <a:off x="3995420" y="3507740"/>
            <a:ext cx="262890" cy="101600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45" name="object 3445"/>
          <p:cNvSpPr/>
          <p:nvPr/>
        </p:nvSpPr>
        <p:spPr>
          <a:xfrm>
            <a:off x="4518660" y="3507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126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46" name="object 3446"/>
          <p:cNvSpPr/>
          <p:nvPr/>
        </p:nvSpPr>
        <p:spPr>
          <a:xfrm>
            <a:off x="4258310" y="3507740"/>
            <a:ext cx="261620" cy="101600"/>
          </a:xfrm>
          <a:custGeom>
            <a:avLst/>
            <a:gdLst/>
            <a:ahLst/>
            <a:cxnLst/>
            <a:rect l="l" t="t" r="r" b="b"/>
            <a:pathLst>
              <a:path w="261619" h="101600">
                <a:moveTo>
                  <a:pt x="260350" y="0"/>
                </a:moveTo>
                <a:lnTo>
                  <a:pt x="0" y="0"/>
                </a:lnTo>
                <a:lnTo>
                  <a:pt x="0" y="101600"/>
                </a:lnTo>
                <a:lnTo>
                  <a:pt x="261619" y="1270"/>
                </a:lnTo>
                <a:lnTo>
                  <a:pt x="26035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47" name="object 3447"/>
          <p:cNvSpPr/>
          <p:nvPr/>
        </p:nvSpPr>
        <p:spPr>
          <a:xfrm>
            <a:off x="4326889" y="3507740"/>
            <a:ext cx="195580" cy="101600"/>
          </a:xfrm>
          <a:custGeom>
            <a:avLst/>
            <a:gdLst/>
            <a:ahLst/>
            <a:cxnLst/>
            <a:rect l="l" t="t" r="r" b="b"/>
            <a:pathLst>
              <a:path w="195580" h="101600">
                <a:moveTo>
                  <a:pt x="195580" y="0"/>
                </a:moveTo>
                <a:lnTo>
                  <a:pt x="193040" y="1270"/>
                </a:lnTo>
                <a:lnTo>
                  <a:pt x="0" y="101600"/>
                </a:lnTo>
                <a:lnTo>
                  <a:pt x="195580" y="101600"/>
                </a:lnTo>
                <a:lnTo>
                  <a:pt x="19558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48" name="object 3448"/>
          <p:cNvSpPr/>
          <p:nvPr/>
        </p:nvSpPr>
        <p:spPr>
          <a:xfrm>
            <a:off x="4258310" y="3509009"/>
            <a:ext cx="261620" cy="100330"/>
          </a:xfrm>
          <a:custGeom>
            <a:avLst/>
            <a:gdLst/>
            <a:ahLst/>
            <a:cxnLst/>
            <a:rect l="l" t="t" r="r" b="b"/>
            <a:pathLst>
              <a:path w="261619" h="100329">
                <a:moveTo>
                  <a:pt x="261619" y="0"/>
                </a:moveTo>
                <a:lnTo>
                  <a:pt x="0" y="100329"/>
                </a:lnTo>
                <a:lnTo>
                  <a:pt x="68579" y="100329"/>
                </a:lnTo>
                <a:lnTo>
                  <a:pt x="26161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49" name="object 3449"/>
          <p:cNvSpPr/>
          <p:nvPr/>
        </p:nvSpPr>
        <p:spPr>
          <a:xfrm>
            <a:off x="4522470" y="3571240"/>
            <a:ext cx="135890" cy="38100"/>
          </a:xfrm>
          <a:custGeom>
            <a:avLst/>
            <a:gdLst/>
            <a:ahLst/>
            <a:cxnLst/>
            <a:rect l="l" t="t" r="r" b="b"/>
            <a:pathLst>
              <a:path w="135889" h="38100">
                <a:moveTo>
                  <a:pt x="96519" y="0"/>
                </a:moveTo>
                <a:lnTo>
                  <a:pt x="0" y="38100"/>
                </a:lnTo>
                <a:lnTo>
                  <a:pt x="135890" y="38100"/>
                </a:lnTo>
                <a:lnTo>
                  <a:pt x="9651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50" name="object 3450"/>
          <p:cNvSpPr/>
          <p:nvPr/>
        </p:nvSpPr>
        <p:spPr>
          <a:xfrm>
            <a:off x="4618989" y="3534409"/>
            <a:ext cx="166370" cy="74930"/>
          </a:xfrm>
          <a:custGeom>
            <a:avLst/>
            <a:gdLst/>
            <a:ahLst/>
            <a:cxnLst/>
            <a:rect l="l" t="t" r="r" b="b"/>
            <a:pathLst>
              <a:path w="166370" h="74929">
                <a:moveTo>
                  <a:pt x="97790" y="0"/>
                </a:moveTo>
                <a:lnTo>
                  <a:pt x="0" y="36829"/>
                </a:lnTo>
                <a:lnTo>
                  <a:pt x="39370" y="74929"/>
                </a:lnTo>
                <a:lnTo>
                  <a:pt x="166370" y="74929"/>
                </a:lnTo>
                <a:lnTo>
                  <a:pt x="166370" y="66039"/>
                </a:lnTo>
                <a:lnTo>
                  <a:pt x="9779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51" name="object 3451"/>
          <p:cNvSpPr/>
          <p:nvPr/>
        </p:nvSpPr>
        <p:spPr>
          <a:xfrm>
            <a:off x="4716779" y="3507740"/>
            <a:ext cx="68580" cy="92710"/>
          </a:xfrm>
          <a:custGeom>
            <a:avLst/>
            <a:gdLst/>
            <a:ahLst/>
            <a:cxnLst/>
            <a:rect l="l" t="t" r="r" b="b"/>
            <a:pathLst>
              <a:path w="68579" h="92710">
                <a:moveTo>
                  <a:pt x="68580" y="0"/>
                </a:moveTo>
                <a:lnTo>
                  <a:pt x="0" y="26670"/>
                </a:lnTo>
                <a:lnTo>
                  <a:pt x="68580" y="92710"/>
                </a:lnTo>
                <a:lnTo>
                  <a:pt x="6858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52" name="object 3452"/>
          <p:cNvSpPr/>
          <p:nvPr/>
        </p:nvSpPr>
        <p:spPr>
          <a:xfrm>
            <a:off x="4522470" y="3507740"/>
            <a:ext cx="96520" cy="101600"/>
          </a:xfrm>
          <a:custGeom>
            <a:avLst/>
            <a:gdLst/>
            <a:ahLst/>
            <a:cxnLst/>
            <a:rect l="l" t="t" r="r" b="b"/>
            <a:pathLst>
              <a:path w="96519" h="101600">
                <a:moveTo>
                  <a:pt x="0" y="0"/>
                </a:moveTo>
                <a:lnTo>
                  <a:pt x="0" y="101600"/>
                </a:lnTo>
                <a:lnTo>
                  <a:pt x="96519" y="635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53" name="object 3453"/>
          <p:cNvSpPr/>
          <p:nvPr/>
        </p:nvSpPr>
        <p:spPr>
          <a:xfrm>
            <a:off x="4522470" y="3507740"/>
            <a:ext cx="194310" cy="63500"/>
          </a:xfrm>
          <a:custGeom>
            <a:avLst/>
            <a:gdLst/>
            <a:ahLst/>
            <a:cxnLst/>
            <a:rect l="l" t="t" r="r" b="b"/>
            <a:pathLst>
              <a:path w="194310" h="63500">
                <a:moveTo>
                  <a:pt x="154940" y="0"/>
                </a:moveTo>
                <a:lnTo>
                  <a:pt x="0" y="0"/>
                </a:lnTo>
                <a:lnTo>
                  <a:pt x="96519" y="63500"/>
                </a:lnTo>
                <a:lnTo>
                  <a:pt x="194310" y="26670"/>
                </a:lnTo>
                <a:lnTo>
                  <a:pt x="15494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54" name="object 3454"/>
          <p:cNvSpPr/>
          <p:nvPr/>
        </p:nvSpPr>
        <p:spPr>
          <a:xfrm>
            <a:off x="4677410" y="3507740"/>
            <a:ext cx="107950" cy="26670"/>
          </a:xfrm>
          <a:custGeom>
            <a:avLst/>
            <a:gdLst/>
            <a:ahLst/>
            <a:cxnLst/>
            <a:rect l="l" t="t" r="r" b="b"/>
            <a:pathLst>
              <a:path w="107950" h="26670">
                <a:moveTo>
                  <a:pt x="107950" y="0"/>
                </a:moveTo>
                <a:lnTo>
                  <a:pt x="0" y="0"/>
                </a:lnTo>
                <a:lnTo>
                  <a:pt x="39369" y="26670"/>
                </a:lnTo>
                <a:lnTo>
                  <a:pt x="10795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55" name="object 3455"/>
          <p:cNvSpPr/>
          <p:nvPr/>
        </p:nvSpPr>
        <p:spPr>
          <a:xfrm>
            <a:off x="4913629" y="3507740"/>
            <a:ext cx="135890" cy="101600"/>
          </a:xfrm>
          <a:custGeom>
            <a:avLst/>
            <a:gdLst/>
            <a:ahLst/>
            <a:cxnLst/>
            <a:rect l="l" t="t" r="r" b="b"/>
            <a:pathLst>
              <a:path w="135889" h="101600">
                <a:moveTo>
                  <a:pt x="135890" y="0"/>
                </a:moveTo>
                <a:lnTo>
                  <a:pt x="57150" y="30480"/>
                </a:lnTo>
                <a:lnTo>
                  <a:pt x="0" y="101600"/>
                </a:lnTo>
                <a:lnTo>
                  <a:pt x="135890" y="101600"/>
                </a:lnTo>
                <a:lnTo>
                  <a:pt x="135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56" name="object 3456"/>
          <p:cNvSpPr/>
          <p:nvPr/>
        </p:nvSpPr>
        <p:spPr>
          <a:xfrm>
            <a:off x="4785359" y="3538220"/>
            <a:ext cx="185420" cy="71120"/>
          </a:xfrm>
          <a:custGeom>
            <a:avLst/>
            <a:gdLst/>
            <a:ahLst/>
            <a:cxnLst/>
            <a:rect l="l" t="t" r="r" b="b"/>
            <a:pathLst>
              <a:path w="185420" h="71120">
                <a:moveTo>
                  <a:pt x="185419" y="0"/>
                </a:moveTo>
                <a:lnTo>
                  <a:pt x="0" y="71119"/>
                </a:lnTo>
                <a:lnTo>
                  <a:pt x="128269" y="71119"/>
                </a:lnTo>
                <a:lnTo>
                  <a:pt x="18541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57" name="object 3457"/>
          <p:cNvSpPr/>
          <p:nvPr/>
        </p:nvSpPr>
        <p:spPr>
          <a:xfrm>
            <a:off x="4970779" y="3507740"/>
            <a:ext cx="78740" cy="30480"/>
          </a:xfrm>
          <a:custGeom>
            <a:avLst/>
            <a:gdLst/>
            <a:ahLst/>
            <a:cxnLst/>
            <a:rect l="l" t="t" r="r" b="b"/>
            <a:pathLst>
              <a:path w="78739" h="30479">
                <a:moveTo>
                  <a:pt x="78740" y="0"/>
                </a:moveTo>
                <a:lnTo>
                  <a:pt x="27940" y="0"/>
                </a:lnTo>
                <a:lnTo>
                  <a:pt x="0" y="30480"/>
                </a:lnTo>
                <a:lnTo>
                  <a:pt x="7874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58" name="object 3458"/>
          <p:cNvSpPr/>
          <p:nvPr/>
        </p:nvSpPr>
        <p:spPr>
          <a:xfrm>
            <a:off x="4785359" y="3507740"/>
            <a:ext cx="213360" cy="101600"/>
          </a:xfrm>
          <a:custGeom>
            <a:avLst/>
            <a:gdLst/>
            <a:ahLst/>
            <a:cxnLst/>
            <a:rect l="l" t="t" r="r" b="b"/>
            <a:pathLst>
              <a:path w="213360" h="101600">
                <a:moveTo>
                  <a:pt x="213360" y="0"/>
                </a:moveTo>
                <a:lnTo>
                  <a:pt x="88900" y="0"/>
                </a:lnTo>
                <a:lnTo>
                  <a:pt x="0" y="92710"/>
                </a:lnTo>
                <a:lnTo>
                  <a:pt x="0" y="101600"/>
                </a:lnTo>
                <a:lnTo>
                  <a:pt x="185419" y="30480"/>
                </a:lnTo>
                <a:lnTo>
                  <a:pt x="21336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59" name="object 3459"/>
          <p:cNvSpPr/>
          <p:nvPr/>
        </p:nvSpPr>
        <p:spPr>
          <a:xfrm>
            <a:off x="4785359" y="3507740"/>
            <a:ext cx="88900" cy="92710"/>
          </a:xfrm>
          <a:custGeom>
            <a:avLst/>
            <a:gdLst/>
            <a:ahLst/>
            <a:cxnLst/>
            <a:rect l="l" t="t" r="r" b="b"/>
            <a:pathLst>
              <a:path w="88900" h="92710">
                <a:moveTo>
                  <a:pt x="88900" y="0"/>
                </a:moveTo>
                <a:lnTo>
                  <a:pt x="0" y="0"/>
                </a:lnTo>
                <a:lnTo>
                  <a:pt x="0" y="92710"/>
                </a:lnTo>
                <a:lnTo>
                  <a:pt x="8890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60" name="object 3460"/>
          <p:cNvSpPr/>
          <p:nvPr/>
        </p:nvSpPr>
        <p:spPr>
          <a:xfrm>
            <a:off x="5049520" y="3554729"/>
            <a:ext cx="264160" cy="54610"/>
          </a:xfrm>
          <a:custGeom>
            <a:avLst/>
            <a:gdLst/>
            <a:ahLst/>
            <a:cxnLst/>
            <a:rect l="l" t="t" r="r" b="b"/>
            <a:pathLst>
              <a:path w="264160" h="54610">
                <a:moveTo>
                  <a:pt x="139700" y="0"/>
                </a:moveTo>
                <a:lnTo>
                  <a:pt x="0" y="54610"/>
                </a:lnTo>
                <a:lnTo>
                  <a:pt x="264159" y="54610"/>
                </a:lnTo>
                <a:lnTo>
                  <a:pt x="264159" y="20320"/>
                </a:lnTo>
                <a:lnTo>
                  <a:pt x="13970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61" name="object 3461"/>
          <p:cNvSpPr/>
          <p:nvPr/>
        </p:nvSpPr>
        <p:spPr>
          <a:xfrm>
            <a:off x="5049521" y="3507740"/>
            <a:ext cx="264159" cy="101600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62" name="object 3462"/>
          <p:cNvSpPr/>
          <p:nvPr/>
        </p:nvSpPr>
        <p:spPr>
          <a:xfrm>
            <a:off x="5313679" y="3582670"/>
            <a:ext cx="262890" cy="26670"/>
          </a:xfrm>
          <a:custGeom>
            <a:avLst/>
            <a:gdLst/>
            <a:ahLst/>
            <a:cxnLst/>
            <a:rect l="l" t="t" r="r" b="b"/>
            <a:pathLst>
              <a:path w="262889" h="26670">
                <a:moveTo>
                  <a:pt x="68580" y="0"/>
                </a:moveTo>
                <a:lnTo>
                  <a:pt x="0" y="26669"/>
                </a:lnTo>
                <a:lnTo>
                  <a:pt x="262890" y="26669"/>
                </a:lnTo>
                <a:lnTo>
                  <a:pt x="262890" y="10159"/>
                </a:lnTo>
                <a:lnTo>
                  <a:pt x="6858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63" name="object 3463"/>
          <p:cNvSpPr/>
          <p:nvPr/>
        </p:nvSpPr>
        <p:spPr>
          <a:xfrm>
            <a:off x="5313679" y="3507740"/>
            <a:ext cx="262890" cy="101600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64" name="object 3464"/>
          <p:cNvSpPr/>
          <p:nvPr/>
        </p:nvSpPr>
        <p:spPr>
          <a:xfrm>
            <a:off x="5576570" y="3545840"/>
            <a:ext cx="264160" cy="63500"/>
          </a:xfrm>
          <a:custGeom>
            <a:avLst/>
            <a:gdLst/>
            <a:ahLst/>
            <a:cxnLst/>
            <a:rect l="l" t="t" r="r" b="b"/>
            <a:pathLst>
              <a:path w="264160" h="63500">
                <a:moveTo>
                  <a:pt x="264159" y="0"/>
                </a:moveTo>
                <a:lnTo>
                  <a:pt x="77469" y="33020"/>
                </a:lnTo>
                <a:lnTo>
                  <a:pt x="0" y="63500"/>
                </a:lnTo>
                <a:lnTo>
                  <a:pt x="264159" y="635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65" name="object 3465"/>
          <p:cNvSpPr/>
          <p:nvPr/>
        </p:nvSpPr>
        <p:spPr>
          <a:xfrm>
            <a:off x="5576571" y="3507740"/>
            <a:ext cx="264159" cy="101600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66" name="object 3466"/>
          <p:cNvSpPr/>
          <p:nvPr/>
        </p:nvSpPr>
        <p:spPr>
          <a:xfrm>
            <a:off x="5576570" y="3507740"/>
            <a:ext cx="264160" cy="85090"/>
          </a:xfrm>
          <a:custGeom>
            <a:avLst/>
            <a:gdLst/>
            <a:ahLst/>
            <a:cxnLst/>
            <a:rect l="l" t="t" r="r" b="b"/>
            <a:pathLst>
              <a:path w="264160" h="85089">
                <a:moveTo>
                  <a:pt x="264159" y="0"/>
                </a:moveTo>
                <a:lnTo>
                  <a:pt x="113029" y="0"/>
                </a:lnTo>
                <a:lnTo>
                  <a:pt x="0" y="19050"/>
                </a:lnTo>
                <a:lnTo>
                  <a:pt x="0" y="85089"/>
                </a:lnTo>
                <a:lnTo>
                  <a:pt x="77469" y="71120"/>
                </a:lnTo>
                <a:lnTo>
                  <a:pt x="26415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67" name="object 3467"/>
          <p:cNvSpPr/>
          <p:nvPr/>
        </p:nvSpPr>
        <p:spPr>
          <a:xfrm>
            <a:off x="5576570" y="3507740"/>
            <a:ext cx="113030" cy="19050"/>
          </a:xfrm>
          <a:custGeom>
            <a:avLst/>
            <a:gdLst/>
            <a:ahLst/>
            <a:cxnLst/>
            <a:rect l="l" t="t" r="r" b="b"/>
            <a:pathLst>
              <a:path w="113029" h="19050">
                <a:moveTo>
                  <a:pt x="113029" y="0"/>
                </a:moveTo>
                <a:lnTo>
                  <a:pt x="0" y="0"/>
                </a:lnTo>
                <a:lnTo>
                  <a:pt x="0" y="19050"/>
                </a:lnTo>
                <a:lnTo>
                  <a:pt x="113029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68" name="object 3468"/>
          <p:cNvSpPr/>
          <p:nvPr/>
        </p:nvSpPr>
        <p:spPr>
          <a:xfrm>
            <a:off x="5840729" y="350774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166370" y="0"/>
                </a:moveTo>
                <a:lnTo>
                  <a:pt x="0" y="0"/>
                </a:lnTo>
                <a:lnTo>
                  <a:pt x="262890" y="101600"/>
                </a:lnTo>
                <a:lnTo>
                  <a:pt x="262890" y="38100"/>
                </a:lnTo>
                <a:lnTo>
                  <a:pt x="16637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69" name="object 3469"/>
          <p:cNvSpPr/>
          <p:nvPr/>
        </p:nvSpPr>
        <p:spPr>
          <a:xfrm>
            <a:off x="5840729" y="3507740"/>
            <a:ext cx="262890" cy="101600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70" name="object 3470"/>
          <p:cNvSpPr/>
          <p:nvPr/>
        </p:nvSpPr>
        <p:spPr>
          <a:xfrm>
            <a:off x="5840729" y="350774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0" y="0"/>
                </a:moveTo>
                <a:lnTo>
                  <a:pt x="0" y="38100"/>
                </a:lnTo>
                <a:lnTo>
                  <a:pt x="161290" y="101600"/>
                </a:lnTo>
                <a:lnTo>
                  <a:pt x="262890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71" name="object 3471"/>
          <p:cNvSpPr/>
          <p:nvPr/>
        </p:nvSpPr>
        <p:spPr>
          <a:xfrm>
            <a:off x="6200140" y="3544571"/>
            <a:ext cx="167640" cy="64769"/>
          </a:xfrm>
          <a:custGeom>
            <a:avLst/>
            <a:gdLst/>
            <a:ahLst/>
            <a:cxnLst/>
            <a:rect l="l" t="t" r="r" b="b"/>
            <a:pathLst>
              <a:path w="167639" h="64770">
                <a:moveTo>
                  <a:pt x="0" y="0"/>
                </a:moveTo>
                <a:lnTo>
                  <a:pt x="167639" y="64769"/>
                </a:lnTo>
                <a:lnTo>
                  <a:pt x="167639" y="45719"/>
                </a:lnTo>
                <a:lnTo>
                  <a:pt x="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72" name="object 3472"/>
          <p:cNvSpPr/>
          <p:nvPr/>
        </p:nvSpPr>
        <p:spPr>
          <a:xfrm>
            <a:off x="6103620" y="3507740"/>
            <a:ext cx="264160" cy="82550"/>
          </a:xfrm>
          <a:custGeom>
            <a:avLst/>
            <a:gdLst/>
            <a:ahLst/>
            <a:cxnLst/>
            <a:rect l="l" t="t" r="r" b="b"/>
            <a:pathLst>
              <a:path w="264160" h="82550">
                <a:moveTo>
                  <a:pt x="144779" y="0"/>
                </a:moveTo>
                <a:lnTo>
                  <a:pt x="0" y="0"/>
                </a:lnTo>
                <a:lnTo>
                  <a:pt x="96519" y="36830"/>
                </a:lnTo>
                <a:lnTo>
                  <a:pt x="264159" y="82550"/>
                </a:lnTo>
                <a:lnTo>
                  <a:pt x="264159" y="31750"/>
                </a:lnTo>
                <a:lnTo>
                  <a:pt x="144779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73" name="object 3473"/>
          <p:cNvSpPr/>
          <p:nvPr/>
        </p:nvSpPr>
        <p:spPr>
          <a:xfrm>
            <a:off x="6248400" y="3507740"/>
            <a:ext cx="119380" cy="31750"/>
          </a:xfrm>
          <a:custGeom>
            <a:avLst/>
            <a:gdLst/>
            <a:ahLst/>
            <a:cxnLst/>
            <a:rect l="l" t="t" r="r" b="b"/>
            <a:pathLst>
              <a:path w="119379" h="31750">
                <a:moveTo>
                  <a:pt x="119379" y="0"/>
                </a:moveTo>
                <a:lnTo>
                  <a:pt x="0" y="0"/>
                </a:lnTo>
                <a:lnTo>
                  <a:pt x="119379" y="31750"/>
                </a:lnTo>
                <a:lnTo>
                  <a:pt x="119379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74" name="object 3474"/>
          <p:cNvSpPr/>
          <p:nvPr/>
        </p:nvSpPr>
        <p:spPr>
          <a:xfrm>
            <a:off x="6103620" y="3544571"/>
            <a:ext cx="264160" cy="64769"/>
          </a:xfrm>
          <a:custGeom>
            <a:avLst/>
            <a:gdLst/>
            <a:ahLst/>
            <a:cxnLst/>
            <a:rect l="l" t="t" r="r" b="b"/>
            <a:pathLst>
              <a:path w="264160" h="64770">
                <a:moveTo>
                  <a:pt x="96519" y="0"/>
                </a:moveTo>
                <a:lnTo>
                  <a:pt x="0" y="1269"/>
                </a:lnTo>
                <a:lnTo>
                  <a:pt x="0" y="64769"/>
                </a:lnTo>
                <a:lnTo>
                  <a:pt x="264159" y="64769"/>
                </a:lnTo>
                <a:lnTo>
                  <a:pt x="9651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75" name="object 3475"/>
          <p:cNvSpPr/>
          <p:nvPr/>
        </p:nvSpPr>
        <p:spPr>
          <a:xfrm>
            <a:off x="6103620" y="3507740"/>
            <a:ext cx="96520" cy="38100"/>
          </a:xfrm>
          <a:custGeom>
            <a:avLst/>
            <a:gdLst/>
            <a:ahLst/>
            <a:cxnLst/>
            <a:rect l="l" t="t" r="r" b="b"/>
            <a:pathLst>
              <a:path w="96520" h="38100">
                <a:moveTo>
                  <a:pt x="0" y="0"/>
                </a:moveTo>
                <a:lnTo>
                  <a:pt x="0" y="38100"/>
                </a:lnTo>
                <a:lnTo>
                  <a:pt x="96519" y="36830"/>
                </a:lnTo>
                <a:lnTo>
                  <a:pt x="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76" name="object 3476"/>
          <p:cNvSpPr/>
          <p:nvPr/>
        </p:nvSpPr>
        <p:spPr>
          <a:xfrm>
            <a:off x="6506209" y="3561079"/>
            <a:ext cx="125730" cy="48260"/>
          </a:xfrm>
          <a:custGeom>
            <a:avLst/>
            <a:gdLst/>
            <a:ahLst/>
            <a:cxnLst/>
            <a:rect l="l" t="t" r="r" b="b"/>
            <a:pathLst>
              <a:path w="125729" h="48260">
                <a:moveTo>
                  <a:pt x="0" y="0"/>
                </a:moveTo>
                <a:lnTo>
                  <a:pt x="125729" y="48260"/>
                </a:lnTo>
                <a:lnTo>
                  <a:pt x="125729" y="29210"/>
                </a:lnTo>
                <a:lnTo>
                  <a:pt x="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77" name="object 3477"/>
          <p:cNvSpPr/>
          <p:nvPr/>
        </p:nvSpPr>
        <p:spPr>
          <a:xfrm>
            <a:off x="6367779" y="3507740"/>
            <a:ext cx="264160" cy="82550"/>
          </a:xfrm>
          <a:custGeom>
            <a:avLst/>
            <a:gdLst/>
            <a:ahLst/>
            <a:cxnLst/>
            <a:rect l="l" t="t" r="r" b="b"/>
            <a:pathLst>
              <a:path w="264160" h="82550">
                <a:moveTo>
                  <a:pt x="54610" y="0"/>
                </a:moveTo>
                <a:lnTo>
                  <a:pt x="0" y="0"/>
                </a:lnTo>
                <a:lnTo>
                  <a:pt x="138430" y="53339"/>
                </a:lnTo>
                <a:lnTo>
                  <a:pt x="264160" y="82550"/>
                </a:lnTo>
                <a:lnTo>
                  <a:pt x="264160" y="46989"/>
                </a:lnTo>
                <a:lnTo>
                  <a:pt x="5461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78" name="object 3478"/>
          <p:cNvSpPr/>
          <p:nvPr/>
        </p:nvSpPr>
        <p:spPr>
          <a:xfrm>
            <a:off x="6422390" y="3507740"/>
            <a:ext cx="209550" cy="46990"/>
          </a:xfrm>
          <a:custGeom>
            <a:avLst/>
            <a:gdLst/>
            <a:ahLst/>
            <a:cxnLst/>
            <a:rect l="l" t="t" r="r" b="b"/>
            <a:pathLst>
              <a:path w="209550" h="46989">
                <a:moveTo>
                  <a:pt x="149860" y="0"/>
                </a:moveTo>
                <a:lnTo>
                  <a:pt x="0" y="0"/>
                </a:lnTo>
                <a:lnTo>
                  <a:pt x="209550" y="46989"/>
                </a:lnTo>
                <a:lnTo>
                  <a:pt x="209550" y="12700"/>
                </a:lnTo>
                <a:lnTo>
                  <a:pt x="14986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79" name="object 3479"/>
          <p:cNvSpPr/>
          <p:nvPr/>
        </p:nvSpPr>
        <p:spPr>
          <a:xfrm>
            <a:off x="6572250" y="3507740"/>
            <a:ext cx="59690" cy="12700"/>
          </a:xfrm>
          <a:custGeom>
            <a:avLst/>
            <a:gdLst/>
            <a:ahLst/>
            <a:cxnLst/>
            <a:rect l="l" t="t" r="r" b="b"/>
            <a:pathLst>
              <a:path w="59689" h="12700">
                <a:moveTo>
                  <a:pt x="59689" y="0"/>
                </a:moveTo>
                <a:lnTo>
                  <a:pt x="0" y="0"/>
                </a:lnTo>
                <a:lnTo>
                  <a:pt x="59689" y="12700"/>
                </a:lnTo>
                <a:lnTo>
                  <a:pt x="59689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80" name="object 3480"/>
          <p:cNvSpPr/>
          <p:nvPr/>
        </p:nvSpPr>
        <p:spPr>
          <a:xfrm>
            <a:off x="6367779" y="3590290"/>
            <a:ext cx="124460" cy="19050"/>
          </a:xfrm>
          <a:custGeom>
            <a:avLst/>
            <a:gdLst/>
            <a:ahLst/>
            <a:cxnLst/>
            <a:rect l="l" t="t" r="r" b="b"/>
            <a:pathLst>
              <a:path w="124460" h="19050">
                <a:moveTo>
                  <a:pt x="0" y="0"/>
                </a:moveTo>
                <a:lnTo>
                  <a:pt x="0" y="19050"/>
                </a:lnTo>
                <a:lnTo>
                  <a:pt x="12446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81" name="object 3481"/>
          <p:cNvSpPr/>
          <p:nvPr/>
        </p:nvSpPr>
        <p:spPr>
          <a:xfrm>
            <a:off x="6367779" y="3539490"/>
            <a:ext cx="264160" cy="69850"/>
          </a:xfrm>
          <a:custGeom>
            <a:avLst/>
            <a:gdLst/>
            <a:ahLst/>
            <a:cxnLst/>
            <a:rect l="l" t="t" r="r" b="b"/>
            <a:pathLst>
              <a:path w="264160" h="69850">
                <a:moveTo>
                  <a:pt x="0" y="0"/>
                </a:moveTo>
                <a:lnTo>
                  <a:pt x="0" y="50800"/>
                </a:lnTo>
                <a:lnTo>
                  <a:pt x="124460" y="69850"/>
                </a:lnTo>
                <a:lnTo>
                  <a:pt x="264160" y="69850"/>
                </a:lnTo>
                <a:lnTo>
                  <a:pt x="138430" y="21589"/>
                </a:lnTo>
                <a:lnTo>
                  <a:pt x="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82" name="object 3482"/>
          <p:cNvSpPr/>
          <p:nvPr/>
        </p:nvSpPr>
        <p:spPr>
          <a:xfrm>
            <a:off x="6367779" y="3507740"/>
            <a:ext cx="138430" cy="53340"/>
          </a:xfrm>
          <a:custGeom>
            <a:avLst/>
            <a:gdLst/>
            <a:ahLst/>
            <a:cxnLst/>
            <a:rect l="l" t="t" r="r" b="b"/>
            <a:pathLst>
              <a:path w="138429" h="53339">
                <a:moveTo>
                  <a:pt x="0" y="0"/>
                </a:moveTo>
                <a:lnTo>
                  <a:pt x="0" y="31750"/>
                </a:lnTo>
                <a:lnTo>
                  <a:pt x="138430" y="53339"/>
                </a:lnTo>
                <a:lnTo>
                  <a:pt x="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83" name="object 3483"/>
          <p:cNvSpPr/>
          <p:nvPr/>
        </p:nvSpPr>
        <p:spPr>
          <a:xfrm>
            <a:off x="6845300" y="3507740"/>
            <a:ext cx="49530" cy="101600"/>
          </a:xfrm>
          <a:custGeom>
            <a:avLst/>
            <a:gdLst/>
            <a:ahLst/>
            <a:cxnLst/>
            <a:rect l="l" t="t" r="r" b="b"/>
            <a:pathLst>
              <a:path w="49529" h="101600">
                <a:moveTo>
                  <a:pt x="49529" y="0"/>
                </a:moveTo>
                <a:lnTo>
                  <a:pt x="0" y="0"/>
                </a:lnTo>
                <a:lnTo>
                  <a:pt x="0" y="82550"/>
                </a:lnTo>
                <a:lnTo>
                  <a:pt x="49529" y="101600"/>
                </a:lnTo>
                <a:lnTo>
                  <a:pt x="4952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84" name="object 3484"/>
          <p:cNvSpPr/>
          <p:nvPr/>
        </p:nvSpPr>
        <p:spPr>
          <a:xfrm>
            <a:off x="6797040" y="3507740"/>
            <a:ext cx="48260" cy="82550"/>
          </a:xfrm>
          <a:custGeom>
            <a:avLst/>
            <a:gdLst/>
            <a:ahLst/>
            <a:cxnLst/>
            <a:rect l="l" t="t" r="r" b="b"/>
            <a:pathLst>
              <a:path w="48260" h="82550">
                <a:moveTo>
                  <a:pt x="48260" y="0"/>
                </a:moveTo>
                <a:lnTo>
                  <a:pt x="0" y="0"/>
                </a:lnTo>
                <a:lnTo>
                  <a:pt x="0" y="63500"/>
                </a:lnTo>
                <a:lnTo>
                  <a:pt x="48260" y="82550"/>
                </a:lnTo>
                <a:lnTo>
                  <a:pt x="4826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85" name="object 3485"/>
          <p:cNvSpPr/>
          <p:nvPr/>
        </p:nvSpPr>
        <p:spPr>
          <a:xfrm>
            <a:off x="6747509" y="3507740"/>
            <a:ext cx="49530" cy="63500"/>
          </a:xfrm>
          <a:custGeom>
            <a:avLst/>
            <a:gdLst/>
            <a:ahLst/>
            <a:cxnLst/>
            <a:rect l="l" t="t" r="r" b="b"/>
            <a:pathLst>
              <a:path w="49529" h="63500">
                <a:moveTo>
                  <a:pt x="49529" y="0"/>
                </a:moveTo>
                <a:lnTo>
                  <a:pt x="0" y="0"/>
                </a:lnTo>
                <a:lnTo>
                  <a:pt x="0" y="44450"/>
                </a:lnTo>
                <a:lnTo>
                  <a:pt x="49529" y="63500"/>
                </a:lnTo>
                <a:lnTo>
                  <a:pt x="49529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86" name="object 3486"/>
          <p:cNvSpPr/>
          <p:nvPr/>
        </p:nvSpPr>
        <p:spPr>
          <a:xfrm>
            <a:off x="6699250" y="3507740"/>
            <a:ext cx="48260" cy="44450"/>
          </a:xfrm>
          <a:custGeom>
            <a:avLst/>
            <a:gdLst/>
            <a:ahLst/>
            <a:cxnLst/>
            <a:rect l="l" t="t" r="r" b="b"/>
            <a:pathLst>
              <a:path w="48260" h="44450">
                <a:moveTo>
                  <a:pt x="48260" y="0"/>
                </a:moveTo>
                <a:lnTo>
                  <a:pt x="0" y="0"/>
                </a:lnTo>
                <a:lnTo>
                  <a:pt x="0" y="26670"/>
                </a:lnTo>
                <a:lnTo>
                  <a:pt x="48260" y="44450"/>
                </a:lnTo>
                <a:lnTo>
                  <a:pt x="4826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87" name="object 3487"/>
          <p:cNvSpPr/>
          <p:nvPr/>
        </p:nvSpPr>
        <p:spPr>
          <a:xfrm>
            <a:off x="6649720" y="3507740"/>
            <a:ext cx="49530" cy="26670"/>
          </a:xfrm>
          <a:custGeom>
            <a:avLst/>
            <a:gdLst/>
            <a:ahLst/>
            <a:cxnLst/>
            <a:rect l="l" t="t" r="r" b="b"/>
            <a:pathLst>
              <a:path w="49529" h="26670">
                <a:moveTo>
                  <a:pt x="49529" y="0"/>
                </a:moveTo>
                <a:lnTo>
                  <a:pt x="0" y="0"/>
                </a:lnTo>
                <a:lnTo>
                  <a:pt x="0" y="7620"/>
                </a:lnTo>
                <a:lnTo>
                  <a:pt x="49529" y="26670"/>
                </a:lnTo>
                <a:lnTo>
                  <a:pt x="49529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88" name="object 3488"/>
          <p:cNvSpPr/>
          <p:nvPr/>
        </p:nvSpPr>
        <p:spPr>
          <a:xfrm>
            <a:off x="6631940" y="3507740"/>
            <a:ext cx="17780" cy="7620"/>
          </a:xfrm>
          <a:custGeom>
            <a:avLst/>
            <a:gdLst/>
            <a:ahLst/>
            <a:cxnLst/>
            <a:rect l="l" t="t" r="r" b="b"/>
            <a:pathLst>
              <a:path w="17779" h="7620">
                <a:moveTo>
                  <a:pt x="17780" y="0"/>
                </a:moveTo>
                <a:lnTo>
                  <a:pt x="0" y="0"/>
                </a:lnTo>
                <a:lnTo>
                  <a:pt x="17780" y="7620"/>
                </a:lnTo>
                <a:lnTo>
                  <a:pt x="1778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89" name="object 3489"/>
          <p:cNvSpPr/>
          <p:nvPr/>
        </p:nvSpPr>
        <p:spPr>
          <a:xfrm>
            <a:off x="6786879" y="3590290"/>
            <a:ext cx="107950" cy="19050"/>
          </a:xfrm>
          <a:custGeom>
            <a:avLst/>
            <a:gdLst/>
            <a:ahLst/>
            <a:cxnLst/>
            <a:rect l="l" t="t" r="r" b="b"/>
            <a:pathLst>
              <a:path w="107950" h="19050">
                <a:moveTo>
                  <a:pt x="58420" y="0"/>
                </a:moveTo>
                <a:lnTo>
                  <a:pt x="0" y="19050"/>
                </a:lnTo>
                <a:lnTo>
                  <a:pt x="107950" y="19050"/>
                </a:lnTo>
                <a:lnTo>
                  <a:pt x="5842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90" name="object 3490"/>
          <p:cNvSpPr/>
          <p:nvPr/>
        </p:nvSpPr>
        <p:spPr>
          <a:xfrm>
            <a:off x="6677659" y="3571240"/>
            <a:ext cx="167640" cy="38100"/>
          </a:xfrm>
          <a:custGeom>
            <a:avLst/>
            <a:gdLst/>
            <a:ahLst/>
            <a:cxnLst/>
            <a:rect l="l" t="t" r="r" b="b"/>
            <a:pathLst>
              <a:path w="167639" h="38100">
                <a:moveTo>
                  <a:pt x="119379" y="0"/>
                </a:moveTo>
                <a:lnTo>
                  <a:pt x="0" y="38100"/>
                </a:lnTo>
                <a:lnTo>
                  <a:pt x="109219" y="38100"/>
                </a:lnTo>
                <a:lnTo>
                  <a:pt x="167639" y="19050"/>
                </a:lnTo>
                <a:lnTo>
                  <a:pt x="11937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91" name="object 3491"/>
          <p:cNvSpPr/>
          <p:nvPr/>
        </p:nvSpPr>
        <p:spPr>
          <a:xfrm>
            <a:off x="6631940" y="3552190"/>
            <a:ext cx="165100" cy="57150"/>
          </a:xfrm>
          <a:custGeom>
            <a:avLst/>
            <a:gdLst/>
            <a:ahLst/>
            <a:cxnLst/>
            <a:rect l="l" t="t" r="r" b="b"/>
            <a:pathLst>
              <a:path w="165100" h="57150">
                <a:moveTo>
                  <a:pt x="115570" y="0"/>
                </a:moveTo>
                <a:lnTo>
                  <a:pt x="0" y="38100"/>
                </a:lnTo>
                <a:lnTo>
                  <a:pt x="0" y="57150"/>
                </a:lnTo>
                <a:lnTo>
                  <a:pt x="45720" y="57150"/>
                </a:lnTo>
                <a:lnTo>
                  <a:pt x="165100" y="19050"/>
                </a:lnTo>
                <a:lnTo>
                  <a:pt x="11557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92" name="object 3492"/>
          <p:cNvSpPr/>
          <p:nvPr/>
        </p:nvSpPr>
        <p:spPr>
          <a:xfrm>
            <a:off x="6631940" y="3534409"/>
            <a:ext cx="115570" cy="55880"/>
          </a:xfrm>
          <a:custGeom>
            <a:avLst/>
            <a:gdLst/>
            <a:ahLst/>
            <a:cxnLst/>
            <a:rect l="l" t="t" r="r" b="b"/>
            <a:pathLst>
              <a:path w="115570" h="55879">
                <a:moveTo>
                  <a:pt x="67310" y="0"/>
                </a:moveTo>
                <a:lnTo>
                  <a:pt x="0" y="20319"/>
                </a:lnTo>
                <a:lnTo>
                  <a:pt x="0" y="55879"/>
                </a:lnTo>
                <a:lnTo>
                  <a:pt x="115570" y="17779"/>
                </a:lnTo>
                <a:lnTo>
                  <a:pt x="6731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93" name="object 3493"/>
          <p:cNvSpPr/>
          <p:nvPr/>
        </p:nvSpPr>
        <p:spPr>
          <a:xfrm>
            <a:off x="6631940" y="3515359"/>
            <a:ext cx="67310" cy="39370"/>
          </a:xfrm>
          <a:custGeom>
            <a:avLst/>
            <a:gdLst/>
            <a:ahLst/>
            <a:cxnLst/>
            <a:rect l="l" t="t" r="r" b="b"/>
            <a:pathLst>
              <a:path w="67310" h="39370">
                <a:moveTo>
                  <a:pt x="17780" y="0"/>
                </a:moveTo>
                <a:lnTo>
                  <a:pt x="0" y="5079"/>
                </a:lnTo>
                <a:lnTo>
                  <a:pt x="0" y="39369"/>
                </a:lnTo>
                <a:lnTo>
                  <a:pt x="67310" y="19050"/>
                </a:lnTo>
                <a:lnTo>
                  <a:pt x="1778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94" name="object 3494"/>
          <p:cNvSpPr/>
          <p:nvPr/>
        </p:nvSpPr>
        <p:spPr>
          <a:xfrm>
            <a:off x="6631940" y="3507740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0"/>
                </a:moveTo>
                <a:lnTo>
                  <a:pt x="0" y="12700"/>
                </a:lnTo>
                <a:lnTo>
                  <a:pt x="17780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95" name="object 3495"/>
          <p:cNvSpPr/>
          <p:nvPr/>
        </p:nvSpPr>
        <p:spPr>
          <a:xfrm>
            <a:off x="6894829" y="3507740"/>
            <a:ext cx="138430" cy="49530"/>
          </a:xfrm>
          <a:custGeom>
            <a:avLst/>
            <a:gdLst/>
            <a:ahLst/>
            <a:cxnLst/>
            <a:rect l="l" t="t" r="r" b="b"/>
            <a:pathLst>
              <a:path w="138429" h="49529">
                <a:moveTo>
                  <a:pt x="138430" y="0"/>
                </a:moveTo>
                <a:lnTo>
                  <a:pt x="0" y="0"/>
                </a:lnTo>
                <a:lnTo>
                  <a:pt x="128270" y="49530"/>
                </a:lnTo>
                <a:lnTo>
                  <a:pt x="13843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96" name="object 3496"/>
          <p:cNvSpPr/>
          <p:nvPr/>
        </p:nvSpPr>
        <p:spPr>
          <a:xfrm>
            <a:off x="7023100" y="3507740"/>
            <a:ext cx="135890" cy="97790"/>
          </a:xfrm>
          <a:custGeom>
            <a:avLst/>
            <a:gdLst/>
            <a:ahLst/>
            <a:cxnLst/>
            <a:rect l="l" t="t" r="r" b="b"/>
            <a:pathLst>
              <a:path w="135889" h="97789">
                <a:moveTo>
                  <a:pt x="135889" y="0"/>
                </a:moveTo>
                <a:lnTo>
                  <a:pt x="10160" y="0"/>
                </a:lnTo>
                <a:lnTo>
                  <a:pt x="0" y="49530"/>
                </a:lnTo>
                <a:lnTo>
                  <a:pt x="128270" y="97789"/>
                </a:lnTo>
                <a:lnTo>
                  <a:pt x="135889" y="64770"/>
                </a:lnTo>
                <a:lnTo>
                  <a:pt x="13588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97" name="object 3497"/>
          <p:cNvSpPr/>
          <p:nvPr/>
        </p:nvSpPr>
        <p:spPr>
          <a:xfrm>
            <a:off x="7155179" y="3572509"/>
            <a:ext cx="0" cy="62230"/>
          </a:xfrm>
          <a:custGeom>
            <a:avLst/>
            <a:gdLst/>
            <a:ahLst/>
            <a:cxnLst/>
            <a:rect l="l" t="t" r="r" b="b"/>
            <a:pathLst>
              <a:path h="62229">
                <a:moveTo>
                  <a:pt x="0" y="62229"/>
                </a:moveTo>
                <a:lnTo>
                  <a:pt x="0" y="0"/>
                </a:lnTo>
                <a:lnTo>
                  <a:pt x="0" y="62229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98" name="object 3498"/>
          <p:cNvSpPr/>
          <p:nvPr/>
        </p:nvSpPr>
        <p:spPr>
          <a:xfrm>
            <a:off x="6894829" y="3507740"/>
            <a:ext cx="128270" cy="101600"/>
          </a:xfrm>
          <a:custGeom>
            <a:avLst/>
            <a:gdLst/>
            <a:ahLst/>
            <a:cxnLst/>
            <a:rect l="l" t="t" r="r" b="b"/>
            <a:pathLst>
              <a:path w="128270" h="101600">
                <a:moveTo>
                  <a:pt x="0" y="0"/>
                </a:moveTo>
                <a:lnTo>
                  <a:pt x="0" y="101600"/>
                </a:lnTo>
                <a:lnTo>
                  <a:pt x="128270" y="101600"/>
                </a:lnTo>
                <a:lnTo>
                  <a:pt x="128270" y="4953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99" name="object 3499"/>
          <p:cNvSpPr/>
          <p:nvPr/>
        </p:nvSpPr>
        <p:spPr>
          <a:xfrm>
            <a:off x="7023100" y="3557271"/>
            <a:ext cx="128270" cy="52069"/>
          </a:xfrm>
          <a:custGeom>
            <a:avLst/>
            <a:gdLst/>
            <a:ahLst/>
            <a:cxnLst/>
            <a:rect l="l" t="t" r="r" b="b"/>
            <a:pathLst>
              <a:path w="128270" h="52070">
                <a:moveTo>
                  <a:pt x="0" y="0"/>
                </a:moveTo>
                <a:lnTo>
                  <a:pt x="0" y="52069"/>
                </a:lnTo>
                <a:lnTo>
                  <a:pt x="128270" y="52069"/>
                </a:lnTo>
                <a:lnTo>
                  <a:pt x="128270" y="48259"/>
                </a:lnTo>
                <a:lnTo>
                  <a:pt x="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00" name="object 3500"/>
          <p:cNvSpPr/>
          <p:nvPr/>
        </p:nvSpPr>
        <p:spPr>
          <a:xfrm>
            <a:off x="7158990" y="350774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8889" y="0"/>
                </a:moveTo>
                <a:lnTo>
                  <a:pt x="0" y="0"/>
                </a:lnTo>
                <a:lnTo>
                  <a:pt x="7620" y="3810"/>
                </a:lnTo>
                <a:lnTo>
                  <a:pt x="888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01" name="object 3501"/>
          <p:cNvSpPr/>
          <p:nvPr/>
        </p:nvSpPr>
        <p:spPr>
          <a:xfrm>
            <a:off x="7166609" y="3507740"/>
            <a:ext cx="99060" cy="34290"/>
          </a:xfrm>
          <a:custGeom>
            <a:avLst/>
            <a:gdLst/>
            <a:ahLst/>
            <a:cxnLst/>
            <a:rect l="l" t="t" r="r" b="b"/>
            <a:pathLst>
              <a:path w="99060" h="34289">
                <a:moveTo>
                  <a:pt x="99060" y="0"/>
                </a:moveTo>
                <a:lnTo>
                  <a:pt x="1269" y="0"/>
                </a:lnTo>
                <a:lnTo>
                  <a:pt x="0" y="3810"/>
                </a:lnTo>
                <a:lnTo>
                  <a:pt x="81279" y="34289"/>
                </a:lnTo>
                <a:lnTo>
                  <a:pt x="9906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02" name="object 3502"/>
          <p:cNvSpPr/>
          <p:nvPr/>
        </p:nvSpPr>
        <p:spPr>
          <a:xfrm>
            <a:off x="7247890" y="3507741"/>
            <a:ext cx="115570" cy="64769"/>
          </a:xfrm>
          <a:custGeom>
            <a:avLst/>
            <a:gdLst/>
            <a:ahLst/>
            <a:cxnLst/>
            <a:rect l="l" t="t" r="r" b="b"/>
            <a:pathLst>
              <a:path w="115570" h="64770">
                <a:moveTo>
                  <a:pt x="115570" y="0"/>
                </a:moveTo>
                <a:lnTo>
                  <a:pt x="17780" y="0"/>
                </a:lnTo>
                <a:lnTo>
                  <a:pt x="0" y="34289"/>
                </a:lnTo>
                <a:lnTo>
                  <a:pt x="81280" y="64770"/>
                </a:lnTo>
                <a:lnTo>
                  <a:pt x="11557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03" name="object 3503"/>
          <p:cNvSpPr/>
          <p:nvPr/>
        </p:nvSpPr>
        <p:spPr>
          <a:xfrm>
            <a:off x="7329170" y="3507740"/>
            <a:ext cx="92710" cy="96520"/>
          </a:xfrm>
          <a:custGeom>
            <a:avLst/>
            <a:gdLst/>
            <a:ahLst/>
            <a:cxnLst/>
            <a:rect l="l" t="t" r="r" b="b"/>
            <a:pathLst>
              <a:path w="92710" h="96520">
                <a:moveTo>
                  <a:pt x="92709" y="0"/>
                </a:moveTo>
                <a:lnTo>
                  <a:pt x="34289" y="0"/>
                </a:lnTo>
                <a:lnTo>
                  <a:pt x="0" y="64770"/>
                </a:lnTo>
                <a:lnTo>
                  <a:pt x="80009" y="96520"/>
                </a:lnTo>
                <a:lnTo>
                  <a:pt x="92709" y="72389"/>
                </a:lnTo>
                <a:lnTo>
                  <a:pt x="92709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04" name="object 3504"/>
          <p:cNvSpPr/>
          <p:nvPr/>
        </p:nvSpPr>
        <p:spPr>
          <a:xfrm>
            <a:off x="7409179" y="3580130"/>
            <a:ext cx="12700" cy="29209"/>
          </a:xfrm>
          <a:custGeom>
            <a:avLst/>
            <a:gdLst/>
            <a:ahLst/>
            <a:cxnLst/>
            <a:rect l="l" t="t" r="r" b="b"/>
            <a:pathLst>
              <a:path w="12700" h="29210">
                <a:moveTo>
                  <a:pt x="12700" y="0"/>
                </a:moveTo>
                <a:lnTo>
                  <a:pt x="0" y="24130"/>
                </a:lnTo>
                <a:lnTo>
                  <a:pt x="12700" y="29210"/>
                </a:lnTo>
                <a:lnTo>
                  <a:pt x="1270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05" name="object 3505"/>
          <p:cNvSpPr/>
          <p:nvPr/>
        </p:nvSpPr>
        <p:spPr>
          <a:xfrm>
            <a:off x="7158990" y="3507741"/>
            <a:ext cx="7620" cy="64769"/>
          </a:xfrm>
          <a:custGeom>
            <a:avLst/>
            <a:gdLst/>
            <a:ahLst/>
            <a:cxnLst/>
            <a:rect l="l" t="t" r="r" b="b"/>
            <a:pathLst>
              <a:path w="7620" h="64770">
                <a:moveTo>
                  <a:pt x="0" y="0"/>
                </a:moveTo>
                <a:lnTo>
                  <a:pt x="0" y="64770"/>
                </a:lnTo>
                <a:lnTo>
                  <a:pt x="762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06" name="object 3506"/>
          <p:cNvSpPr/>
          <p:nvPr/>
        </p:nvSpPr>
        <p:spPr>
          <a:xfrm>
            <a:off x="7158990" y="3511550"/>
            <a:ext cx="88900" cy="97790"/>
          </a:xfrm>
          <a:custGeom>
            <a:avLst/>
            <a:gdLst/>
            <a:ahLst/>
            <a:cxnLst/>
            <a:rect l="l" t="t" r="r" b="b"/>
            <a:pathLst>
              <a:path w="88900" h="97789">
                <a:moveTo>
                  <a:pt x="7620" y="0"/>
                </a:moveTo>
                <a:lnTo>
                  <a:pt x="0" y="60960"/>
                </a:lnTo>
                <a:lnTo>
                  <a:pt x="0" y="97789"/>
                </a:lnTo>
                <a:lnTo>
                  <a:pt x="80010" y="97789"/>
                </a:lnTo>
                <a:lnTo>
                  <a:pt x="88900" y="30479"/>
                </a:lnTo>
                <a:lnTo>
                  <a:pt x="762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07" name="object 3507"/>
          <p:cNvSpPr/>
          <p:nvPr/>
        </p:nvSpPr>
        <p:spPr>
          <a:xfrm>
            <a:off x="7239000" y="3542029"/>
            <a:ext cx="90170" cy="67310"/>
          </a:xfrm>
          <a:custGeom>
            <a:avLst/>
            <a:gdLst/>
            <a:ahLst/>
            <a:cxnLst/>
            <a:rect l="l" t="t" r="r" b="b"/>
            <a:pathLst>
              <a:path w="90170" h="67310">
                <a:moveTo>
                  <a:pt x="8889" y="0"/>
                </a:moveTo>
                <a:lnTo>
                  <a:pt x="0" y="67310"/>
                </a:lnTo>
                <a:lnTo>
                  <a:pt x="85089" y="67310"/>
                </a:lnTo>
                <a:lnTo>
                  <a:pt x="90170" y="30480"/>
                </a:lnTo>
                <a:lnTo>
                  <a:pt x="8889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08" name="object 3508"/>
          <p:cNvSpPr/>
          <p:nvPr/>
        </p:nvSpPr>
        <p:spPr>
          <a:xfrm>
            <a:off x="7324090" y="3572509"/>
            <a:ext cx="85090" cy="36830"/>
          </a:xfrm>
          <a:custGeom>
            <a:avLst/>
            <a:gdLst/>
            <a:ahLst/>
            <a:cxnLst/>
            <a:rect l="l" t="t" r="r" b="b"/>
            <a:pathLst>
              <a:path w="85089" h="36829">
                <a:moveTo>
                  <a:pt x="5080" y="0"/>
                </a:moveTo>
                <a:lnTo>
                  <a:pt x="0" y="36829"/>
                </a:lnTo>
                <a:lnTo>
                  <a:pt x="83820" y="36829"/>
                </a:lnTo>
                <a:lnTo>
                  <a:pt x="85089" y="31750"/>
                </a:lnTo>
                <a:lnTo>
                  <a:pt x="508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09" name="object 3509"/>
          <p:cNvSpPr/>
          <p:nvPr/>
        </p:nvSpPr>
        <p:spPr>
          <a:xfrm>
            <a:off x="7407909" y="3604259"/>
            <a:ext cx="13970" cy="5080"/>
          </a:xfrm>
          <a:custGeom>
            <a:avLst/>
            <a:gdLst/>
            <a:ahLst/>
            <a:cxnLst/>
            <a:rect l="l" t="t" r="r" b="b"/>
            <a:pathLst>
              <a:path w="13970" h="5079">
                <a:moveTo>
                  <a:pt x="1269" y="0"/>
                </a:moveTo>
                <a:lnTo>
                  <a:pt x="0" y="5079"/>
                </a:lnTo>
                <a:lnTo>
                  <a:pt x="13969" y="5079"/>
                </a:lnTo>
                <a:lnTo>
                  <a:pt x="1269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10" name="object 3510"/>
          <p:cNvSpPr/>
          <p:nvPr/>
        </p:nvSpPr>
        <p:spPr>
          <a:xfrm>
            <a:off x="7421879" y="350774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140970" y="0"/>
                </a:moveTo>
                <a:lnTo>
                  <a:pt x="0" y="0"/>
                </a:lnTo>
                <a:lnTo>
                  <a:pt x="264160" y="101600"/>
                </a:lnTo>
                <a:lnTo>
                  <a:pt x="264160" y="53339"/>
                </a:lnTo>
                <a:lnTo>
                  <a:pt x="14097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11" name="object 3511"/>
          <p:cNvSpPr/>
          <p:nvPr/>
        </p:nvSpPr>
        <p:spPr>
          <a:xfrm>
            <a:off x="7562851" y="3507740"/>
            <a:ext cx="123189" cy="53340"/>
          </a:xfrm>
          <a:custGeom>
            <a:avLst/>
            <a:gdLst/>
            <a:ahLst/>
            <a:cxnLst/>
            <a:rect l="l" t="t" r="r" b="b"/>
            <a:pathLst>
              <a:path w="123189" h="53339">
                <a:moveTo>
                  <a:pt x="123189" y="0"/>
                </a:moveTo>
                <a:lnTo>
                  <a:pt x="0" y="0"/>
                </a:lnTo>
                <a:lnTo>
                  <a:pt x="123189" y="53339"/>
                </a:lnTo>
                <a:lnTo>
                  <a:pt x="123189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12" name="object 3512"/>
          <p:cNvSpPr/>
          <p:nvPr/>
        </p:nvSpPr>
        <p:spPr>
          <a:xfrm>
            <a:off x="7421879" y="350774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0" y="0"/>
                </a:moveTo>
                <a:lnTo>
                  <a:pt x="0" y="72389"/>
                </a:lnTo>
                <a:lnTo>
                  <a:pt x="87630" y="101600"/>
                </a:lnTo>
                <a:lnTo>
                  <a:pt x="264160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13" name="object 3513"/>
          <p:cNvSpPr/>
          <p:nvPr/>
        </p:nvSpPr>
        <p:spPr>
          <a:xfrm>
            <a:off x="7421879" y="3580130"/>
            <a:ext cx="87630" cy="29209"/>
          </a:xfrm>
          <a:custGeom>
            <a:avLst/>
            <a:gdLst/>
            <a:ahLst/>
            <a:cxnLst/>
            <a:rect l="l" t="t" r="r" b="b"/>
            <a:pathLst>
              <a:path w="87629" h="29210">
                <a:moveTo>
                  <a:pt x="0" y="0"/>
                </a:moveTo>
                <a:lnTo>
                  <a:pt x="0" y="29210"/>
                </a:lnTo>
                <a:lnTo>
                  <a:pt x="87630" y="29210"/>
                </a:lnTo>
                <a:lnTo>
                  <a:pt x="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14" name="object 3514"/>
          <p:cNvSpPr/>
          <p:nvPr/>
        </p:nvSpPr>
        <p:spPr>
          <a:xfrm>
            <a:off x="7918450" y="3507740"/>
            <a:ext cx="31750" cy="101600"/>
          </a:xfrm>
          <a:custGeom>
            <a:avLst/>
            <a:gdLst/>
            <a:ahLst/>
            <a:cxnLst/>
            <a:rect l="l" t="t" r="r" b="b"/>
            <a:pathLst>
              <a:path w="31750" h="101600">
                <a:moveTo>
                  <a:pt x="0" y="101600"/>
                </a:moveTo>
                <a:lnTo>
                  <a:pt x="31750" y="101600"/>
                </a:lnTo>
                <a:lnTo>
                  <a:pt x="31750" y="0"/>
                </a:lnTo>
                <a:lnTo>
                  <a:pt x="0" y="0"/>
                </a:lnTo>
                <a:lnTo>
                  <a:pt x="0" y="10160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15" name="object 3515"/>
          <p:cNvSpPr/>
          <p:nvPr/>
        </p:nvSpPr>
        <p:spPr>
          <a:xfrm>
            <a:off x="7819391" y="3507740"/>
            <a:ext cx="104139" cy="88900"/>
          </a:xfrm>
          <a:custGeom>
            <a:avLst/>
            <a:gdLst/>
            <a:ahLst/>
            <a:cxnLst/>
            <a:rect l="l" t="t" r="r" b="b"/>
            <a:pathLst>
              <a:path w="104139" h="88900">
                <a:moveTo>
                  <a:pt x="104139" y="0"/>
                </a:moveTo>
                <a:lnTo>
                  <a:pt x="2539" y="0"/>
                </a:lnTo>
                <a:lnTo>
                  <a:pt x="0" y="50800"/>
                </a:lnTo>
                <a:lnTo>
                  <a:pt x="99060" y="88900"/>
                </a:lnTo>
                <a:lnTo>
                  <a:pt x="104139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16" name="object 3516"/>
          <p:cNvSpPr/>
          <p:nvPr/>
        </p:nvSpPr>
        <p:spPr>
          <a:xfrm>
            <a:off x="7720329" y="3507740"/>
            <a:ext cx="101600" cy="50800"/>
          </a:xfrm>
          <a:custGeom>
            <a:avLst/>
            <a:gdLst/>
            <a:ahLst/>
            <a:cxnLst/>
            <a:rect l="l" t="t" r="r" b="b"/>
            <a:pathLst>
              <a:path w="101600" h="50800">
                <a:moveTo>
                  <a:pt x="101600" y="0"/>
                </a:moveTo>
                <a:lnTo>
                  <a:pt x="0" y="0"/>
                </a:lnTo>
                <a:lnTo>
                  <a:pt x="0" y="12700"/>
                </a:lnTo>
                <a:lnTo>
                  <a:pt x="99060" y="50800"/>
                </a:lnTo>
                <a:lnTo>
                  <a:pt x="10160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17" name="object 3517"/>
          <p:cNvSpPr/>
          <p:nvPr/>
        </p:nvSpPr>
        <p:spPr>
          <a:xfrm>
            <a:off x="7686040" y="3507740"/>
            <a:ext cx="34290" cy="12700"/>
          </a:xfrm>
          <a:custGeom>
            <a:avLst/>
            <a:gdLst/>
            <a:ahLst/>
            <a:cxnLst/>
            <a:rect l="l" t="t" r="r" b="b"/>
            <a:pathLst>
              <a:path w="34289" h="12700">
                <a:moveTo>
                  <a:pt x="34289" y="0"/>
                </a:moveTo>
                <a:lnTo>
                  <a:pt x="0" y="0"/>
                </a:lnTo>
                <a:lnTo>
                  <a:pt x="34289" y="12700"/>
                </a:lnTo>
                <a:lnTo>
                  <a:pt x="34289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18" name="object 3518"/>
          <p:cNvSpPr/>
          <p:nvPr/>
        </p:nvSpPr>
        <p:spPr>
          <a:xfrm>
            <a:off x="7908290" y="3596640"/>
            <a:ext cx="41910" cy="12700"/>
          </a:xfrm>
          <a:custGeom>
            <a:avLst/>
            <a:gdLst/>
            <a:ahLst/>
            <a:cxnLst/>
            <a:rect l="l" t="t" r="r" b="b"/>
            <a:pathLst>
              <a:path w="41910" h="12700">
                <a:moveTo>
                  <a:pt x="10160" y="0"/>
                </a:moveTo>
                <a:lnTo>
                  <a:pt x="0" y="12700"/>
                </a:lnTo>
                <a:lnTo>
                  <a:pt x="4191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19" name="object 3519"/>
          <p:cNvSpPr/>
          <p:nvPr/>
        </p:nvSpPr>
        <p:spPr>
          <a:xfrm>
            <a:off x="7776209" y="3558540"/>
            <a:ext cx="142240" cy="50800"/>
          </a:xfrm>
          <a:custGeom>
            <a:avLst/>
            <a:gdLst/>
            <a:ahLst/>
            <a:cxnLst/>
            <a:rect l="l" t="t" r="r" b="b"/>
            <a:pathLst>
              <a:path w="142239" h="50800">
                <a:moveTo>
                  <a:pt x="43179" y="0"/>
                </a:moveTo>
                <a:lnTo>
                  <a:pt x="0" y="50800"/>
                </a:lnTo>
                <a:lnTo>
                  <a:pt x="132079" y="50800"/>
                </a:lnTo>
                <a:lnTo>
                  <a:pt x="142239" y="38100"/>
                </a:lnTo>
                <a:lnTo>
                  <a:pt x="43179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20" name="object 3520"/>
          <p:cNvSpPr/>
          <p:nvPr/>
        </p:nvSpPr>
        <p:spPr>
          <a:xfrm>
            <a:off x="7686040" y="3520440"/>
            <a:ext cx="133350" cy="88900"/>
          </a:xfrm>
          <a:custGeom>
            <a:avLst/>
            <a:gdLst/>
            <a:ahLst/>
            <a:cxnLst/>
            <a:rect l="l" t="t" r="r" b="b"/>
            <a:pathLst>
              <a:path w="133350" h="88900">
                <a:moveTo>
                  <a:pt x="34289" y="0"/>
                </a:moveTo>
                <a:lnTo>
                  <a:pt x="0" y="40639"/>
                </a:lnTo>
                <a:lnTo>
                  <a:pt x="0" y="88900"/>
                </a:lnTo>
                <a:lnTo>
                  <a:pt x="90170" y="88900"/>
                </a:lnTo>
                <a:lnTo>
                  <a:pt x="133350" y="38100"/>
                </a:lnTo>
                <a:lnTo>
                  <a:pt x="34289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21" name="object 3521"/>
          <p:cNvSpPr/>
          <p:nvPr/>
        </p:nvSpPr>
        <p:spPr>
          <a:xfrm>
            <a:off x="7686040" y="3507740"/>
            <a:ext cx="34290" cy="53340"/>
          </a:xfrm>
          <a:custGeom>
            <a:avLst/>
            <a:gdLst/>
            <a:ahLst/>
            <a:cxnLst/>
            <a:rect l="l" t="t" r="r" b="b"/>
            <a:pathLst>
              <a:path w="34289" h="53339">
                <a:moveTo>
                  <a:pt x="0" y="0"/>
                </a:moveTo>
                <a:lnTo>
                  <a:pt x="0" y="53339"/>
                </a:lnTo>
                <a:lnTo>
                  <a:pt x="34289" y="12700"/>
                </a:lnTo>
                <a:lnTo>
                  <a:pt x="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22" name="object 3522"/>
          <p:cNvSpPr/>
          <p:nvPr/>
        </p:nvSpPr>
        <p:spPr>
          <a:xfrm>
            <a:off x="7950200" y="350774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17779" y="0"/>
                </a:moveTo>
                <a:lnTo>
                  <a:pt x="0" y="0"/>
                </a:lnTo>
                <a:lnTo>
                  <a:pt x="19050" y="7620"/>
                </a:lnTo>
                <a:lnTo>
                  <a:pt x="17779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23" name="object 3523"/>
          <p:cNvSpPr/>
          <p:nvPr/>
        </p:nvSpPr>
        <p:spPr>
          <a:xfrm>
            <a:off x="7967979" y="3507740"/>
            <a:ext cx="80010" cy="38100"/>
          </a:xfrm>
          <a:custGeom>
            <a:avLst/>
            <a:gdLst/>
            <a:ahLst/>
            <a:cxnLst/>
            <a:rect l="l" t="t" r="r" b="b"/>
            <a:pathLst>
              <a:path w="80009" h="38100">
                <a:moveTo>
                  <a:pt x="77470" y="0"/>
                </a:moveTo>
                <a:lnTo>
                  <a:pt x="0" y="0"/>
                </a:lnTo>
                <a:lnTo>
                  <a:pt x="1270" y="7620"/>
                </a:lnTo>
                <a:lnTo>
                  <a:pt x="80010" y="38100"/>
                </a:lnTo>
                <a:lnTo>
                  <a:pt x="7747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24" name="object 3524"/>
          <p:cNvSpPr/>
          <p:nvPr/>
        </p:nvSpPr>
        <p:spPr>
          <a:xfrm>
            <a:off x="8045450" y="3507740"/>
            <a:ext cx="81280" cy="68580"/>
          </a:xfrm>
          <a:custGeom>
            <a:avLst/>
            <a:gdLst/>
            <a:ahLst/>
            <a:cxnLst/>
            <a:rect l="l" t="t" r="r" b="b"/>
            <a:pathLst>
              <a:path w="81279" h="68579">
                <a:moveTo>
                  <a:pt x="76200" y="0"/>
                </a:moveTo>
                <a:lnTo>
                  <a:pt x="0" y="0"/>
                </a:lnTo>
                <a:lnTo>
                  <a:pt x="2540" y="38100"/>
                </a:lnTo>
                <a:lnTo>
                  <a:pt x="81279" y="68580"/>
                </a:lnTo>
                <a:lnTo>
                  <a:pt x="7620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25" name="object 3525"/>
          <p:cNvSpPr/>
          <p:nvPr/>
        </p:nvSpPr>
        <p:spPr>
          <a:xfrm>
            <a:off x="8121650" y="3507740"/>
            <a:ext cx="83820" cy="97790"/>
          </a:xfrm>
          <a:custGeom>
            <a:avLst/>
            <a:gdLst/>
            <a:ahLst/>
            <a:cxnLst/>
            <a:rect l="l" t="t" r="r" b="b"/>
            <a:pathLst>
              <a:path w="83820" h="97789">
                <a:moveTo>
                  <a:pt x="77470" y="0"/>
                </a:moveTo>
                <a:lnTo>
                  <a:pt x="0" y="0"/>
                </a:lnTo>
                <a:lnTo>
                  <a:pt x="5079" y="68580"/>
                </a:lnTo>
                <a:lnTo>
                  <a:pt x="83820" y="97789"/>
                </a:lnTo>
                <a:lnTo>
                  <a:pt x="7747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26" name="object 3526"/>
          <p:cNvSpPr/>
          <p:nvPr/>
        </p:nvSpPr>
        <p:spPr>
          <a:xfrm>
            <a:off x="8199119" y="3507740"/>
            <a:ext cx="13970" cy="101600"/>
          </a:xfrm>
          <a:custGeom>
            <a:avLst/>
            <a:gdLst/>
            <a:ahLst/>
            <a:cxnLst/>
            <a:rect l="l" t="t" r="r" b="b"/>
            <a:pathLst>
              <a:path w="13970" h="101600">
                <a:moveTo>
                  <a:pt x="13970" y="0"/>
                </a:moveTo>
                <a:lnTo>
                  <a:pt x="0" y="0"/>
                </a:lnTo>
                <a:lnTo>
                  <a:pt x="6350" y="97789"/>
                </a:lnTo>
                <a:lnTo>
                  <a:pt x="13970" y="101600"/>
                </a:lnTo>
                <a:lnTo>
                  <a:pt x="1397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27" name="object 3527"/>
          <p:cNvSpPr/>
          <p:nvPr/>
        </p:nvSpPr>
        <p:spPr>
          <a:xfrm>
            <a:off x="7950200" y="3507740"/>
            <a:ext cx="22860" cy="101600"/>
          </a:xfrm>
          <a:custGeom>
            <a:avLst/>
            <a:gdLst/>
            <a:ahLst/>
            <a:cxnLst/>
            <a:rect l="l" t="t" r="r" b="b"/>
            <a:pathLst>
              <a:path w="22860" h="101600">
                <a:moveTo>
                  <a:pt x="0" y="101600"/>
                </a:moveTo>
                <a:lnTo>
                  <a:pt x="22859" y="101600"/>
                </a:lnTo>
                <a:lnTo>
                  <a:pt x="22859" y="0"/>
                </a:lnTo>
                <a:lnTo>
                  <a:pt x="0" y="0"/>
                </a:lnTo>
                <a:lnTo>
                  <a:pt x="0" y="10160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28" name="object 3528"/>
          <p:cNvSpPr/>
          <p:nvPr/>
        </p:nvSpPr>
        <p:spPr>
          <a:xfrm>
            <a:off x="7969250" y="3515359"/>
            <a:ext cx="81280" cy="93980"/>
          </a:xfrm>
          <a:custGeom>
            <a:avLst/>
            <a:gdLst/>
            <a:ahLst/>
            <a:cxnLst/>
            <a:rect l="l" t="t" r="r" b="b"/>
            <a:pathLst>
              <a:path w="81279" h="93979">
                <a:moveTo>
                  <a:pt x="0" y="0"/>
                </a:moveTo>
                <a:lnTo>
                  <a:pt x="3810" y="93979"/>
                </a:lnTo>
                <a:lnTo>
                  <a:pt x="81279" y="93979"/>
                </a:lnTo>
                <a:lnTo>
                  <a:pt x="78740" y="30479"/>
                </a:lnTo>
                <a:lnTo>
                  <a:pt x="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29" name="object 3529"/>
          <p:cNvSpPr/>
          <p:nvPr/>
        </p:nvSpPr>
        <p:spPr>
          <a:xfrm>
            <a:off x="8047990" y="3545840"/>
            <a:ext cx="80010" cy="63500"/>
          </a:xfrm>
          <a:custGeom>
            <a:avLst/>
            <a:gdLst/>
            <a:ahLst/>
            <a:cxnLst/>
            <a:rect l="l" t="t" r="r" b="b"/>
            <a:pathLst>
              <a:path w="80009" h="63500">
                <a:moveTo>
                  <a:pt x="0" y="0"/>
                </a:moveTo>
                <a:lnTo>
                  <a:pt x="2539" y="63500"/>
                </a:lnTo>
                <a:lnTo>
                  <a:pt x="80009" y="63500"/>
                </a:lnTo>
                <a:lnTo>
                  <a:pt x="78739" y="30480"/>
                </a:lnTo>
                <a:lnTo>
                  <a:pt x="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30" name="object 3530"/>
          <p:cNvSpPr/>
          <p:nvPr/>
        </p:nvSpPr>
        <p:spPr>
          <a:xfrm>
            <a:off x="8126730" y="3576320"/>
            <a:ext cx="78740" cy="33020"/>
          </a:xfrm>
          <a:custGeom>
            <a:avLst/>
            <a:gdLst/>
            <a:ahLst/>
            <a:cxnLst/>
            <a:rect l="l" t="t" r="r" b="b"/>
            <a:pathLst>
              <a:path w="78740" h="33020">
                <a:moveTo>
                  <a:pt x="0" y="0"/>
                </a:moveTo>
                <a:lnTo>
                  <a:pt x="1270" y="33019"/>
                </a:lnTo>
                <a:lnTo>
                  <a:pt x="78740" y="33019"/>
                </a:lnTo>
                <a:lnTo>
                  <a:pt x="78740" y="29209"/>
                </a:lnTo>
                <a:lnTo>
                  <a:pt x="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31" name="object 3531"/>
          <p:cNvSpPr/>
          <p:nvPr/>
        </p:nvSpPr>
        <p:spPr>
          <a:xfrm>
            <a:off x="8205469" y="3605529"/>
            <a:ext cx="7620" cy="3810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0" y="0"/>
                </a:moveTo>
                <a:lnTo>
                  <a:pt x="0" y="3810"/>
                </a:lnTo>
                <a:lnTo>
                  <a:pt x="762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32" name="object 3532"/>
          <p:cNvSpPr/>
          <p:nvPr/>
        </p:nvSpPr>
        <p:spPr>
          <a:xfrm>
            <a:off x="8450580" y="3599179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0" y="0"/>
                </a:moveTo>
                <a:lnTo>
                  <a:pt x="26670" y="10160"/>
                </a:lnTo>
                <a:lnTo>
                  <a:pt x="2667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33" name="object 3533"/>
          <p:cNvSpPr/>
          <p:nvPr/>
        </p:nvSpPr>
        <p:spPr>
          <a:xfrm>
            <a:off x="8249920" y="3521709"/>
            <a:ext cx="227329" cy="83820"/>
          </a:xfrm>
          <a:custGeom>
            <a:avLst/>
            <a:gdLst/>
            <a:ahLst/>
            <a:cxnLst/>
            <a:rect l="l" t="t" r="r" b="b"/>
            <a:pathLst>
              <a:path w="227329" h="83820">
                <a:moveTo>
                  <a:pt x="0" y="0"/>
                </a:moveTo>
                <a:lnTo>
                  <a:pt x="200659" y="77469"/>
                </a:lnTo>
                <a:lnTo>
                  <a:pt x="227329" y="83819"/>
                </a:lnTo>
                <a:lnTo>
                  <a:pt x="227329" y="55879"/>
                </a:lnTo>
                <a:lnTo>
                  <a:pt x="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34" name="object 3534"/>
          <p:cNvSpPr/>
          <p:nvPr/>
        </p:nvSpPr>
        <p:spPr>
          <a:xfrm>
            <a:off x="8213090" y="3507740"/>
            <a:ext cx="264160" cy="69850"/>
          </a:xfrm>
          <a:custGeom>
            <a:avLst/>
            <a:gdLst/>
            <a:ahLst/>
            <a:cxnLst/>
            <a:rect l="l" t="t" r="r" b="b"/>
            <a:pathLst>
              <a:path w="264159" h="69850">
                <a:moveTo>
                  <a:pt x="91439" y="0"/>
                </a:moveTo>
                <a:lnTo>
                  <a:pt x="0" y="0"/>
                </a:lnTo>
                <a:lnTo>
                  <a:pt x="36829" y="13970"/>
                </a:lnTo>
                <a:lnTo>
                  <a:pt x="264159" y="69850"/>
                </a:lnTo>
                <a:lnTo>
                  <a:pt x="264159" y="41910"/>
                </a:lnTo>
                <a:lnTo>
                  <a:pt x="91439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35" name="object 3535"/>
          <p:cNvSpPr/>
          <p:nvPr/>
        </p:nvSpPr>
        <p:spPr>
          <a:xfrm>
            <a:off x="8213091" y="3507740"/>
            <a:ext cx="264159" cy="101600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36" name="object 3536"/>
          <p:cNvSpPr/>
          <p:nvPr/>
        </p:nvSpPr>
        <p:spPr>
          <a:xfrm>
            <a:off x="8477250" y="350774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90" h="101600">
                <a:moveTo>
                  <a:pt x="64770" y="0"/>
                </a:moveTo>
                <a:lnTo>
                  <a:pt x="0" y="0"/>
                </a:lnTo>
                <a:lnTo>
                  <a:pt x="262890" y="101600"/>
                </a:lnTo>
                <a:lnTo>
                  <a:pt x="262890" y="62230"/>
                </a:lnTo>
                <a:lnTo>
                  <a:pt x="64770" y="0"/>
                </a:lnTo>
                <a:close/>
              </a:path>
            </a:pathLst>
          </a:custGeom>
          <a:solidFill>
            <a:srgbClr val="FFFFD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37" name="object 3537"/>
          <p:cNvSpPr/>
          <p:nvPr/>
        </p:nvSpPr>
        <p:spPr>
          <a:xfrm>
            <a:off x="8477250" y="3507740"/>
            <a:ext cx="262890" cy="101600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38" name="object 3538"/>
          <p:cNvSpPr/>
          <p:nvPr/>
        </p:nvSpPr>
        <p:spPr>
          <a:xfrm>
            <a:off x="8477250" y="350774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90" h="101600">
                <a:moveTo>
                  <a:pt x="0" y="0"/>
                </a:moveTo>
                <a:lnTo>
                  <a:pt x="0" y="15239"/>
                </a:lnTo>
                <a:lnTo>
                  <a:pt x="251459" y="101600"/>
                </a:lnTo>
                <a:lnTo>
                  <a:pt x="262890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FFFFD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39" name="object 3539"/>
          <p:cNvSpPr/>
          <p:nvPr/>
        </p:nvSpPr>
        <p:spPr>
          <a:xfrm>
            <a:off x="8740141" y="3507740"/>
            <a:ext cx="264159" cy="101600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40" name="object 3540"/>
          <p:cNvSpPr/>
          <p:nvPr/>
        </p:nvSpPr>
        <p:spPr>
          <a:xfrm>
            <a:off x="2677160" y="3609340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90" h="100329">
                <a:moveTo>
                  <a:pt x="262890" y="0"/>
                </a:moveTo>
                <a:lnTo>
                  <a:pt x="0" y="0"/>
                </a:lnTo>
                <a:lnTo>
                  <a:pt x="0" y="10033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41" name="object 3541"/>
          <p:cNvSpPr/>
          <p:nvPr/>
        </p:nvSpPr>
        <p:spPr>
          <a:xfrm>
            <a:off x="2677160" y="3609340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90" h="100329">
                <a:moveTo>
                  <a:pt x="262890" y="0"/>
                </a:moveTo>
                <a:lnTo>
                  <a:pt x="0" y="100330"/>
                </a:lnTo>
                <a:lnTo>
                  <a:pt x="262890" y="10033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42" name="object 3542"/>
          <p:cNvSpPr/>
          <p:nvPr/>
        </p:nvSpPr>
        <p:spPr>
          <a:xfrm>
            <a:off x="2940050" y="360934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60" y="0"/>
                </a:moveTo>
                <a:lnTo>
                  <a:pt x="0" y="0"/>
                </a:lnTo>
                <a:lnTo>
                  <a:pt x="0" y="10033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43" name="object 3543"/>
          <p:cNvSpPr/>
          <p:nvPr/>
        </p:nvSpPr>
        <p:spPr>
          <a:xfrm>
            <a:off x="2940050" y="360934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60" y="0"/>
                </a:moveTo>
                <a:lnTo>
                  <a:pt x="0" y="100330"/>
                </a:lnTo>
                <a:lnTo>
                  <a:pt x="264160" y="10033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44" name="object 3544"/>
          <p:cNvSpPr/>
          <p:nvPr/>
        </p:nvSpPr>
        <p:spPr>
          <a:xfrm>
            <a:off x="3204210" y="360934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59" y="0"/>
                </a:moveTo>
                <a:lnTo>
                  <a:pt x="0" y="0"/>
                </a:lnTo>
                <a:lnTo>
                  <a:pt x="0" y="10033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45" name="object 3545"/>
          <p:cNvSpPr/>
          <p:nvPr/>
        </p:nvSpPr>
        <p:spPr>
          <a:xfrm>
            <a:off x="3204210" y="360934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59" y="0"/>
                </a:moveTo>
                <a:lnTo>
                  <a:pt x="0" y="100330"/>
                </a:lnTo>
                <a:lnTo>
                  <a:pt x="154939" y="100330"/>
                </a:lnTo>
                <a:lnTo>
                  <a:pt x="264159" y="4445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46" name="object 3546"/>
          <p:cNvSpPr/>
          <p:nvPr/>
        </p:nvSpPr>
        <p:spPr>
          <a:xfrm>
            <a:off x="3359150" y="3653790"/>
            <a:ext cx="109220" cy="55880"/>
          </a:xfrm>
          <a:custGeom>
            <a:avLst/>
            <a:gdLst/>
            <a:ahLst/>
            <a:cxnLst/>
            <a:rect l="l" t="t" r="r" b="b"/>
            <a:pathLst>
              <a:path w="109219" h="55879">
                <a:moveTo>
                  <a:pt x="109219" y="0"/>
                </a:moveTo>
                <a:lnTo>
                  <a:pt x="0" y="55880"/>
                </a:lnTo>
                <a:lnTo>
                  <a:pt x="109219" y="55880"/>
                </a:lnTo>
                <a:lnTo>
                  <a:pt x="10921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47" name="object 3547"/>
          <p:cNvSpPr/>
          <p:nvPr/>
        </p:nvSpPr>
        <p:spPr>
          <a:xfrm>
            <a:off x="3468370" y="3609340"/>
            <a:ext cx="262890" cy="72390"/>
          </a:xfrm>
          <a:custGeom>
            <a:avLst/>
            <a:gdLst/>
            <a:ahLst/>
            <a:cxnLst/>
            <a:rect l="l" t="t" r="r" b="b"/>
            <a:pathLst>
              <a:path w="262889" h="72389">
                <a:moveTo>
                  <a:pt x="262890" y="0"/>
                </a:moveTo>
                <a:lnTo>
                  <a:pt x="0" y="0"/>
                </a:lnTo>
                <a:lnTo>
                  <a:pt x="0" y="44450"/>
                </a:lnTo>
                <a:lnTo>
                  <a:pt x="72390" y="7239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48" name="object 3548"/>
          <p:cNvSpPr/>
          <p:nvPr/>
        </p:nvSpPr>
        <p:spPr>
          <a:xfrm>
            <a:off x="3468370" y="3609340"/>
            <a:ext cx="262890" cy="100330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49" name="object 3549"/>
          <p:cNvSpPr/>
          <p:nvPr/>
        </p:nvSpPr>
        <p:spPr>
          <a:xfrm>
            <a:off x="3731260" y="360934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59" y="0"/>
                </a:moveTo>
                <a:lnTo>
                  <a:pt x="0" y="0"/>
                </a:lnTo>
                <a:lnTo>
                  <a:pt x="0" y="10033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50" name="object 3550"/>
          <p:cNvSpPr/>
          <p:nvPr/>
        </p:nvSpPr>
        <p:spPr>
          <a:xfrm>
            <a:off x="3731260" y="360934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59" y="0"/>
                </a:moveTo>
                <a:lnTo>
                  <a:pt x="0" y="100330"/>
                </a:lnTo>
                <a:lnTo>
                  <a:pt x="128269" y="100330"/>
                </a:lnTo>
                <a:lnTo>
                  <a:pt x="264159" y="889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51" name="object 3551"/>
          <p:cNvSpPr/>
          <p:nvPr/>
        </p:nvSpPr>
        <p:spPr>
          <a:xfrm>
            <a:off x="3859529" y="3618229"/>
            <a:ext cx="135890" cy="91440"/>
          </a:xfrm>
          <a:custGeom>
            <a:avLst/>
            <a:gdLst/>
            <a:ahLst/>
            <a:cxnLst/>
            <a:rect l="l" t="t" r="r" b="b"/>
            <a:pathLst>
              <a:path w="135889" h="91439">
                <a:moveTo>
                  <a:pt x="135889" y="0"/>
                </a:moveTo>
                <a:lnTo>
                  <a:pt x="0" y="91440"/>
                </a:lnTo>
                <a:lnTo>
                  <a:pt x="135889" y="91440"/>
                </a:lnTo>
                <a:lnTo>
                  <a:pt x="13588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52" name="object 3552"/>
          <p:cNvSpPr/>
          <p:nvPr/>
        </p:nvSpPr>
        <p:spPr>
          <a:xfrm>
            <a:off x="3995420" y="3609340"/>
            <a:ext cx="48260" cy="8890"/>
          </a:xfrm>
          <a:custGeom>
            <a:avLst/>
            <a:gdLst/>
            <a:ahLst/>
            <a:cxnLst/>
            <a:rect l="l" t="t" r="r" b="b"/>
            <a:pathLst>
              <a:path w="48260" h="8889">
                <a:moveTo>
                  <a:pt x="48260" y="0"/>
                </a:moveTo>
                <a:lnTo>
                  <a:pt x="0" y="0"/>
                </a:lnTo>
                <a:lnTo>
                  <a:pt x="0" y="8890"/>
                </a:lnTo>
                <a:lnTo>
                  <a:pt x="482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53" name="object 3553"/>
          <p:cNvSpPr/>
          <p:nvPr/>
        </p:nvSpPr>
        <p:spPr>
          <a:xfrm>
            <a:off x="3995420" y="3609340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262890" y="0"/>
                </a:moveTo>
                <a:lnTo>
                  <a:pt x="48260" y="0"/>
                </a:lnTo>
                <a:lnTo>
                  <a:pt x="0" y="8890"/>
                </a:lnTo>
                <a:lnTo>
                  <a:pt x="0" y="100330"/>
                </a:lnTo>
                <a:lnTo>
                  <a:pt x="26289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54" name="object 3554"/>
          <p:cNvSpPr/>
          <p:nvPr/>
        </p:nvSpPr>
        <p:spPr>
          <a:xfrm>
            <a:off x="3995420" y="3609340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262890" y="0"/>
                </a:moveTo>
                <a:lnTo>
                  <a:pt x="0" y="100330"/>
                </a:lnTo>
                <a:lnTo>
                  <a:pt x="262890" y="100330"/>
                </a:lnTo>
                <a:lnTo>
                  <a:pt x="26289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55" name="object 3555"/>
          <p:cNvSpPr/>
          <p:nvPr/>
        </p:nvSpPr>
        <p:spPr>
          <a:xfrm>
            <a:off x="4356100" y="3609340"/>
            <a:ext cx="166370" cy="100330"/>
          </a:xfrm>
          <a:custGeom>
            <a:avLst/>
            <a:gdLst/>
            <a:ahLst/>
            <a:cxnLst/>
            <a:rect l="l" t="t" r="r" b="b"/>
            <a:pathLst>
              <a:path w="166369" h="100329">
                <a:moveTo>
                  <a:pt x="166369" y="0"/>
                </a:moveTo>
                <a:lnTo>
                  <a:pt x="0" y="63500"/>
                </a:lnTo>
                <a:lnTo>
                  <a:pt x="0" y="100330"/>
                </a:lnTo>
                <a:lnTo>
                  <a:pt x="166369" y="100330"/>
                </a:lnTo>
                <a:lnTo>
                  <a:pt x="16636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56" name="object 3556"/>
          <p:cNvSpPr/>
          <p:nvPr/>
        </p:nvSpPr>
        <p:spPr>
          <a:xfrm>
            <a:off x="4258310" y="3672840"/>
            <a:ext cx="97790" cy="36830"/>
          </a:xfrm>
          <a:custGeom>
            <a:avLst/>
            <a:gdLst/>
            <a:ahLst/>
            <a:cxnLst/>
            <a:rect l="l" t="t" r="r" b="b"/>
            <a:pathLst>
              <a:path w="97789" h="36829">
                <a:moveTo>
                  <a:pt x="97789" y="0"/>
                </a:moveTo>
                <a:lnTo>
                  <a:pt x="0" y="36830"/>
                </a:lnTo>
                <a:lnTo>
                  <a:pt x="97789" y="36830"/>
                </a:lnTo>
                <a:lnTo>
                  <a:pt x="9778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57" name="object 3557"/>
          <p:cNvSpPr/>
          <p:nvPr/>
        </p:nvSpPr>
        <p:spPr>
          <a:xfrm>
            <a:off x="4326889" y="3609340"/>
            <a:ext cx="195580" cy="63500"/>
          </a:xfrm>
          <a:custGeom>
            <a:avLst/>
            <a:gdLst/>
            <a:ahLst/>
            <a:cxnLst/>
            <a:rect l="l" t="t" r="r" b="b"/>
            <a:pathLst>
              <a:path w="195580" h="63500">
                <a:moveTo>
                  <a:pt x="195580" y="0"/>
                </a:moveTo>
                <a:lnTo>
                  <a:pt x="0" y="0"/>
                </a:lnTo>
                <a:lnTo>
                  <a:pt x="29210" y="63500"/>
                </a:lnTo>
                <a:lnTo>
                  <a:pt x="19558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58" name="object 3558"/>
          <p:cNvSpPr/>
          <p:nvPr/>
        </p:nvSpPr>
        <p:spPr>
          <a:xfrm>
            <a:off x="4258310" y="3609340"/>
            <a:ext cx="97790" cy="100330"/>
          </a:xfrm>
          <a:custGeom>
            <a:avLst/>
            <a:gdLst/>
            <a:ahLst/>
            <a:cxnLst/>
            <a:rect l="l" t="t" r="r" b="b"/>
            <a:pathLst>
              <a:path w="97789" h="100329">
                <a:moveTo>
                  <a:pt x="68579" y="0"/>
                </a:moveTo>
                <a:lnTo>
                  <a:pt x="0" y="0"/>
                </a:lnTo>
                <a:lnTo>
                  <a:pt x="0" y="100330"/>
                </a:lnTo>
                <a:lnTo>
                  <a:pt x="97789" y="63500"/>
                </a:lnTo>
                <a:lnTo>
                  <a:pt x="6857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59" name="object 3559"/>
          <p:cNvSpPr/>
          <p:nvPr/>
        </p:nvSpPr>
        <p:spPr>
          <a:xfrm>
            <a:off x="4522470" y="3657601"/>
            <a:ext cx="209550" cy="52069"/>
          </a:xfrm>
          <a:custGeom>
            <a:avLst/>
            <a:gdLst/>
            <a:ahLst/>
            <a:cxnLst/>
            <a:rect l="l" t="t" r="r" b="b"/>
            <a:pathLst>
              <a:path w="209550" h="52070">
                <a:moveTo>
                  <a:pt x="135890" y="0"/>
                </a:moveTo>
                <a:lnTo>
                  <a:pt x="0" y="52069"/>
                </a:lnTo>
                <a:lnTo>
                  <a:pt x="209550" y="52069"/>
                </a:lnTo>
                <a:lnTo>
                  <a:pt x="135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60" name="object 3560"/>
          <p:cNvSpPr/>
          <p:nvPr/>
        </p:nvSpPr>
        <p:spPr>
          <a:xfrm>
            <a:off x="4658360" y="3609340"/>
            <a:ext cx="127000" cy="100330"/>
          </a:xfrm>
          <a:custGeom>
            <a:avLst/>
            <a:gdLst/>
            <a:ahLst/>
            <a:cxnLst/>
            <a:rect l="l" t="t" r="r" b="b"/>
            <a:pathLst>
              <a:path w="127000" h="100329">
                <a:moveTo>
                  <a:pt x="127000" y="0"/>
                </a:moveTo>
                <a:lnTo>
                  <a:pt x="0" y="48260"/>
                </a:lnTo>
                <a:lnTo>
                  <a:pt x="73659" y="100330"/>
                </a:lnTo>
                <a:lnTo>
                  <a:pt x="127000" y="100330"/>
                </a:lnTo>
                <a:lnTo>
                  <a:pt x="12700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61" name="object 3561"/>
          <p:cNvSpPr/>
          <p:nvPr/>
        </p:nvSpPr>
        <p:spPr>
          <a:xfrm>
            <a:off x="4522470" y="3609340"/>
            <a:ext cx="135890" cy="100330"/>
          </a:xfrm>
          <a:custGeom>
            <a:avLst/>
            <a:gdLst/>
            <a:ahLst/>
            <a:cxnLst/>
            <a:rect l="l" t="t" r="r" b="b"/>
            <a:pathLst>
              <a:path w="135889" h="100329">
                <a:moveTo>
                  <a:pt x="135890" y="0"/>
                </a:moveTo>
                <a:lnTo>
                  <a:pt x="0" y="0"/>
                </a:lnTo>
                <a:lnTo>
                  <a:pt x="0" y="100330"/>
                </a:lnTo>
                <a:lnTo>
                  <a:pt x="135890" y="48260"/>
                </a:lnTo>
                <a:lnTo>
                  <a:pt x="135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62" name="object 3562"/>
          <p:cNvSpPr/>
          <p:nvPr/>
        </p:nvSpPr>
        <p:spPr>
          <a:xfrm>
            <a:off x="4658360" y="3609340"/>
            <a:ext cx="127000" cy="48260"/>
          </a:xfrm>
          <a:custGeom>
            <a:avLst/>
            <a:gdLst/>
            <a:ahLst/>
            <a:cxnLst/>
            <a:rect l="l" t="t" r="r" b="b"/>
            <a:pathLst>
              <a:path w="127000" h="48260">
                <a:moveTo>
                  <a:pt x="127000" y="0"/>
                </a:moveTo>
                <a:lnTo>
                  <a:pt x="0" y="0"/>
                </a:lnTo>
                <a:lnTo>
                  <a:pt x="0" y="48260"/>
                </a:lnTo>
                <a:lnTo>
                  <a:pt x="12700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63" name="object 3563"/>
          <p:cNvSpPr/>
          <p:nvPr/>
        </p:nvSpPr>
        <p:spPr>
          <a:xfrm>
            <a:off x="4839970" y="3609340"/>
            <a:ext cx="209550" cy="100330"/>
          </a:xfrm>
          <a:custGeom>
            <a:avLst/>
            <a:gdLst/>
            <a:ahLst/>
            <a:cxnLst/>
            <a:rect l="l" t="t" r="r" b="b"/>
            <a:pathLst>
              <a:path w="209550" h="100329">
                <a:moveTo>
                  <a:pt x="209550" y="0"/>
                </a:moveTo>
                <a:lnTo>
                  <a:pt x="0" y="80010"/>
                </a:lnTo>
                <a:lnTo>
                  <a:pt x="26669" y="100330"/>
                </a:lnTo>
                <a:lnTo>
                  <a:pt x="209550" y="100330"/>
                </a:lnTo>
                <a:lnTo>
                  <a:pt x="20955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64" name="object 3564"/>
          <p:cNvSpPr/>
          <p:nvPr/>
        </p:nvSpPr>
        <p:spPr>
          <a:xfrm>
            <a:off x="4785359" y="3689350"/>
            <a:ext cx="81280" cy="20320"/>
          </a:xfrm>
          <a:custGeom>
            <a:avLst/>
            <a:gdLst/>
            <a:ahLst/>
            <a:cxnLst/>
            <a:rect l="l" t="t" r="r" b="b"/>
            <a:pathLst>
              <a:path w="81279" h="20320">
                <a:moveTo>
                  <a:pt x="54610" y="0"/>
                </a:moveTo>
                <a:lnTo>
                  <a:pt x="0" y="20319"/>
                </a:lnTo>
                <a:lnTo>
                  <a:pt x="81279" y="20319"/>
                </a:lnTo>
                <a:lnTo>
                  <a:pt x="5461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65" name="object 3565"/>
          <p:cNvSpPr/>
          <p:nvPr/>
        </p:nvSpPr>
        <p:spPr>
          <a:xfrm>
            <a:off x="4839970" y="3609340"/>
            <a:ext cx="209550" cy="80010"/>
          </a:xfrm>
          <a:custGeom>
            <a:avLst/>
            <a:gdLst/>
            <a:ahLst/>
            <a:cxnLst/>
            <a:rect l="l" t="t" r="r" b="b"/>
            <a:pathLst>
              <a:path w="209550" h="80010">
                <a:moveTo>
                  <a:pt x="209550" y="0"/>
                </a:moveTo>
                <a:lnTo>
                  <a:pt x="73659" y="0"/>
                </a:lnTo>
                <a:lnTo>
                  <a:pt x="0" y="80010"/>
                </a:lnTo>
                <a:lnTo>
                  <a:pt x="20955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66" name="object 3566"/>
          <p:cNvSpPr/>
          <p:nvPr/>
        </p:nvSpPr>
        <p:spPr>
          <a:xfrm>
            <a:off x="4785359" y="3609340"/>
            <a:ext cx="128270" cy="100330"/>
          </a:xfrm>
          <a:custGeom>
            <a:avLst/>
            <a:gdLst/>
            <a:ahLst/>
            <a:cxnLst/>
            <a:rect l="l" t="t" r="r" b="b"/>
            <a:pathLst>
              <a:path w="128270" h="100329">
                <a:moveTo>
                  <a:pt x="128269" y="0"/>
                </a:moveTo>
                <a:lnTo>
                  <a:pt x="0" y="0"/>
                </a:lnTo>
                <a:lnTo>
                  <a:pt x="0" y="100330"/>
                </a:lnTo>
                <a:lnTo>
                  <a:pt x="54610" y="80010"/>
                </a:lnTo>
                <a:lnTo>
                  <a:pt x="12826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67" name="object 3567"/>
          <p:cNvSpPr/>
          <p:nvPr/>
        </p:nvSpPr>
        <p:spPr>
          <a:xfrm>
            <a:off x="5049520" y="360934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59" y="0"/>
                </a:moveTo>
                <a:lnTo>
                  <a:pt x="0" y="100330"/>
                </a:lnTo>
                <a:lnTo>
                  <a:pt x="264159" y="10033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68" name="object 3568"/>
          <p:cNvSpPr/>
          <p:nvPr/>
        </p:nvSpPr>
        <p:spPr>
          <a:xfrm>
            <a:off x="5049520" y="360934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59" y="0"/>
                </a:moveTo>
                <a:lnTo>
                  <a:pt x="0" y="0"/>
                </a:lnTo>
                <a:lnTo>
                  <a:pt x="0" y="10033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69" name="object 3569"/>
          <p:cNvSpPr/>
          <p:nvPr/>
        </p:nvSpPr>
        <p:spPr>
          <a:xfrm>
            <a:off x="5313679" y="3609340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262890" y="0"/>
                </a:moveTo>
                <a:lnTo>
                  <a:pt x="0" y="100330"/>
                </a:lnTo>
                <a:lnTo>
                  <a:pt x="262890" y="10033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70" name="object 3570"/>
          <p:cNvSpPr/>
          <p:nvPr/>
        </p:nvSpPr>
        <p:spPr>
          <a:xfrm>
            <a:off x="5313679" y="3609340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262890" y="0"/>
                </a:moveTo>
                <a:lnTo>
                  <a:pt x="0" y="0"/>
                </a:lnTo>
                <a:lnTo>
                  <a:pt x="0" y="10033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71" name="object 3571"/>
          <p:cNvSpPr/>
          <p:nvPr/>
        </p:nvSpPr>
        <p:spPr>
          <a:xfrm>
            <a:off x="5576570" y="360934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59" y="0"/>
                </a:moveTo>
                <a:lnTo>
                  <a:pt x="0" y="100330"/>
                </a:lnTo>
                <a:lnTo>
                  <a:pt x="264159" y="10033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72" name="object 3572"/>
          <p:cNvSpPr/>
          <p:nvPr/>
        </p:nvSpPr>
        <p:spPr>
          <a:xfrm>
            <a:off x="5576570" y="360934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59" y="0"/>
                </a:moveTo>
                <a:lnTo>
                  <a:pt x="0" y="0"/>
                </a:lnTo>
                <a:lnTo>
                  <a:pt x="0" y="10033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73" name="object 3573"/>
          <p:cNvSpPr/>
          <p:nvPr/>
        </p:nvSpPr>
        <p:spPr>
          <a:xfrm>
            <a:off x="5840729" y="3609340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161290" y="0"/>
                </a:moveTo>
                <a:lnTo>
                  <a:pt x="0" y="0"/>
                </a:lnTo>
                <a:lnTo>
                  <a:pt x="262890" y="100330"/>
                </a:lnTo>
                <a:lnTo>
                  <a:pt x="262890" y="39370"/>
                </a:lnTo>
                <a:lnTo>
                  <a:pt x="1612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74" name="object 3574"/>
          <p:cNvSpPr/>
          <p:nvPr/>
        </p:nvSpPr>
        <p:spPr>
          <a:xfrm>
            <a:off x="6002020" y="3609340"/>
            <a:ext cx="101600" cy="39370"/>
          </a:xfrm>
          <a:custGeom>
            <a:avLst/>
            <a:gdLst/>
            <a:ahLst/>
            <a:cxnLst/>
            <a:rect l="l" t="t" r="r" b="b"/>
            <a:pathLst>
              <a:path w="101600" h="39370">
                <a:moveTo>
                  <a:pt x="101600" y="0"/>
                </a:moveTo>
                <a:lnTo>
                  <a:pt x="0" y="0"/>
                </a:lnTo>
                <a:lnTo>
                  <a:pt x="101600" y="39370"/>
                </a:lnTo>
                <a:lnTo>
                  <a:pt x="10160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75" name="object 3575"/>
          <p:cNvSpPr/>
          <p:nvPr/>
        </p:nvSpPr>
        <p:spPr>
          <a:xfrm>
            <a:off x="5840729" y="3609340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0" y="0"/>
                </a:moveTo>
                <a:lnTo>
                  <a:pt x="0" y="100330"/>
                </a:lnTo>
                <a:lnTo>
                  <a:pt x="262890" y="10033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76" name="object 3576"/>
          <p:cNvSpPr/>
          <p:nvPr/>
        </p:nvSpPr>
        <p:spPr>
          <a:xfrm>
            <a:off x="6103620" y="360934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59" y="0"/>
                </a:moveTo>
                <a:lnTo>
                  <a:pt x="0" y="0"/>
                </a:lnTo>
                <a:lnTo>
                  <a:pt x="264159" y="100330"/>
                </a:lnTo>
                <a:lnTo>
                  <a:pt x="26415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77" name="object 3577"/>
          <p:cNvSpPr/>
          <p:nvPr/>
        </p:nvSpPr>
        <p:spPr>
          <a:xfrm>
            <a:off x="6103620" y="3648709"/>
            <a:ext cx="219710" cy="60960"/>
          </a:xfrm>
          <a:custGeom>
            <a:avLst/>
            <a:gdLst/>
            <a:ahLst/>
            <a:cxnLst/>
            <a:rect l="l" t="t" r="r" b="b"/>
            <a:pathLst>
              <a:path w="219710" h="60960">
                <a:moveTo>
                  <a:pt x="0" y="0"/>
                </a:moveTo>
                <a:lnTo>
                  <a:pt x="0" y="60959"/>
                </a:lnTo>
                <a:lnTo>
                  <a:pt x="219709" y="6095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78" name="object 3578"/>
          <p:cNvSpPr/>
          <p:nvPr/>
        </p:nvSpPr>
        <p:spPr>
          <a:xfrm>
            <a:off x="6103620" y="360934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0" y="0"/>
                </a:moveTo>
                <a:lnTo>
                  <a:pt x="0" y="39370"/>
                </a:lnTo>
                <a:lnTo>
                  <a:pt x="219709" y="100330"/>
                </a:lnTo>
                <a:lnTo>
                  <a:pt x="264159" y="100330"/>
                </a:lnTo>
                <a:lnTo>
                  <a:pt x="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79" name="object 3579"/>
          <p:cNvSpPr/>
          <p:nvPr/>
        </p:nvSpPr>
        <p:spPr>
          <a:xfrm>
            <a:off x="6483350" y="3653790"/>
            <a:ext cx="148590" cy="55880"/>
          </a:xfrm>
          <a:custGeom>
            <a:avLst/>
            <a:gdLst/>
            <a:ahLst/>
            <a:cxnLst/>
            <a:rect l="l" t="t" r="r" b="b"/>
            <a:pathLst>
              <a:path w="148589" h="55879">
                <a:moveTo>
                  <a:pt x="0" y="0"/>
                </a:moveTo>
                <a:lnTo>
                  <a:pt x="148589" y="55880"/>
                </a:lnTo>
                <a:lnTo>
                  <a:pt x="148589" y="2032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80" name="object 3580"/>
          <p:cNvSpPr/>
          <p:nvPr/>
        </p:nvSpPr>
        <p:spPr>
          <a:xfrm>
            <a:off x="6367779" y="3609341"/>
            <a:ext cx="264160" cy="64769"/>
          </a:xfrm>
          <a:custGeom>
            <a:avLst/>
            <a:gdLst/>
            <a:ahLst/>
            <a:cxnLst/>
            <a:rect l="l" t="t" r="r" b="b"/>
            <a:pathLst>
              <a:path w="264160" h="64770">
                <a:moveTo>
                  <a:pt x="124460" y="0"/>
                </a:moveTo>
                <a:lnTo>
                  <a:pt x="0" y="0"/>
                </a:lnTo>
                <a:lnTo>
                  <a:pt x="115570" y="44450"/>
                </a:lnTo>
                <a:lnTo>
                  <a:pt x="264160" y="64770"/>
                </a:lnTo>
                <a:lnTo>
                  <a:pt x="264160" y="19050"/>
                </a:lnTo>
                <a:lnTo>
                  <a:pt x="12446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81" name="object 3581"/>
          <p:cNvSpPr/>
          <p:nvPr/>
        </p:nvSpPr>
        <p:spPr>
          <a:xfrm>
            <a:off x="6492240" y="3609340"/>
            <a:ext cx="139700" cy="19050"/>
          </a:xfrm>
          <a:custGeom>
            <a:avLst/>
            <a:gdLst/>
            <a:ahLst/>
            <a:cxnLst/>
            <a:rect l="l" t="t" r="r" b="b"/>
            <a:pathLst>
              <a:path w="139700" h="19050">
                <a:moveTo>
                  <a:pt x="139700" y="0"/>
                </a:moveTo>
                <a:lnTo>
                  <a:pt x="0" y="0"/>
                </a:lnTo>
                <a:lnTo>
                  <a:pt x="139700" y="19050"/>
                </a:lnTo>
                <a:lnTo>
                  <a:pt x="13970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82" name="object 3582"/>
          <p:cNvSpPr/>
          <p:nvPr/>
        </p:nvSpPr>
        <p:spPr>
          <a:xfrm>
            <a:off x="6421120" y="3653790"/>
            <a:ext cx="210820" cy="55880"/>
          </a:xfrm>
          <a:custGeom>
            <a:avLst/>
            <a:gdLst/>
            <a:ahLst/>
            <a:cxnLst/>
            <a:rect l="l" t="t" r="r" b="b"/>
            <a:pathLst>
              <a:path w="210820" h="55879">
                <a:moveTo>
                  <a:pt x="62229" y="0"/>
                </a:moveTo>
                <a:lnTo>
                  <a:pt x="0" y="55880"/>
                </a:lnTo>
                <a:lnTo>
                  <a:pt x="210819" y="55880"/>
                </a:lnTo>
                <a:lnTo>
                  <a:pt x="6222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83" name="object 3583"/>
          <p:cNvSpPr/>
          <p:nvPr/>
        </p:nvSpPr>
        <p:spPr>
          <a:xfrm>
            <a:off x="6367779" y="3609340"/>
            <a:ext cx="115570" cy="100330"/>
          </a:xfrm>
          <a:custGeom>
            <a:avLst/>
            <a:gdLst/>
            <a:ahLst/>
            <a:cxnLst/>
            <a:rect l="l" t="t" r="r" b="b"/>
            <a:pathLst>
              <a:path w="115570" h="100329">
                <a:moveTo>
                  <a:pt x="0" y="0"/>
                </a:moveTo>
                <a:lnTo>
                  <a:pt x="0" y="100330"/>
                </a:lnTo>
                <a:lnTo>
                  <a:pt x="53340" y="100330"/>
                </a:lnTo>
                <a:lnTo>
                  <a:pt x="115570" y="44450"/>
                </a:lnTo>
                <a:lnTo>
                  <a:pt x="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84" name="object 3584"/>
          <p:cNvSpPr/>
          <p:nvPr/>
        </p:nvSpPr>
        <p:spPr>
          <a:xfrm>
            <a:off x="6786879" y="3609340"/>
            <a:ext cx="107950" cy="100330"/>
          </a:xfrm>
          <a:custGeom>
            <a:avLst/>
            <a:gdLst/>
            <a:ahLst/>
            <a:cxnLst/>
            <a:rect l="l" t="t" r="r" b="b"/>
            <a:pathLst>
              <a:path w="107950" h="100329">
                <a:moveTo>
                  <a:pt x="107950" y="0"/>
                </a:moveTo>
                <a:lnTo>
                  <a:pt x="0" y="0"/>
                </a:lnTo>
                <a:lnTo>
                  <a:pt x="0" y="59690"/>
                </a:lnTo>
                <a:lnTo>
                  <a:pt x="107950" y="100330"/>
                </a:lnTo>
                <a:lnTo>
                  <a:pt x="10795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85" name="object 3585"/>
          <p:cNvSpPr/>
          <p:nvPr/>
        </p:nvSpPr>
        <p:spPr>
          <a:xfrm>
            <a:off x="6677659" y="3609340"/>
            <a:ext cx="109220" cy="59690"/>
          </a:xfrm>
          <a:custGeom>
            <a:avLst/>
            <a:gdLst/>
            <a:ahLst/>
            <a:cxnLst/>
            <a:rect l="l" t="t" r="r" b="b"/>
            <a:pathLst>
              <a:path w="109220" h="59689">
                <a:moveTo>
                  <a:pt x="109219" y="0"/>
                </a:moveTo>
                <a:lnTo>
                  <a:pt x="0" y="0"/>
                </a:lnTo>
                <a:lnTo>
                  <a:pt x="0" y="17780"/>
                </a:lnTo>
                <a:lnTo>
                  <a:pt x="109219" y="59690"/>
                </a:lnTo>
                <a:lnTo>
                  <a:pt x="10921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86" name="object 3586"/>
          <p:cNvSpPr/>
          <p:nvPr/>
        </p:nvSpPr>
        <p:spPr>
          <a:xfrm>
            <a:off x="6631940" y="3609340"/>
            <a:ext cx="45720" cy="17780"/>
          </a:xfrm>
          <a:custGeom>
            <a:avLst/>
            <a:gdLst/>
            <a:ahLst/>
            <a:cxnLst/>
            <a:rect l="l" t="t" r="r" b="b"/>
            <a:pathLst>
              <a:path w="45720" h="17779">
                <a:moveTo>
                  <a:pt x="45720" y="0"/>
                </a:moveTo>
                <a:lnTo>
                  <a:pt x="0" y="0"/>
                </a:lnTo>
                <a:lnTo>
                  <a:pt x="45720" y="17780"/>
                </a:lnTo>
                <a:lnTo>
                  <a:pt x="4572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87" name="object 3587"/>
          <p:cNvSpPr/>
          <p:nvPr/>
        </p:nvSpPr>
        <p:spPr>
          <a:xfrm>
            <a:off x="6631940" y="3669029"/>
            <a:ext cx="262890" cy="40640"/>
          </a:xfrm>
          <a:custGeom>
            <a:avLst/>
            <a:gdLst/>
            <a:ahLst/>
            <a:cxnLst/>
            <a:rect l="l" t="t" r="r" b="b"/>
            <a:pathLst>
              <a:path w="262889" h="40639">
                <a:moveTo>
                  <a:pt x="154939" y="0"/>
                </a:moveTo>
                <a:lnTo>
                  <a:pt x="0" y="5080"/>
                </a:lnTo>
                <a:lnTo>
                  <a:pt x="0" y="40640"/>
                </a:lnTo>
                <a:lnTo>
                  <a:pt x="262889" y="40640"/>
                </a:lnTo>
                <a:lnTo>
                  <a:pt x="15493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88" name="object 3588"/>
          <p:cNvSpPr/>
          <p:nvPr/>
        </p:nvSpPr>
        <p:spPr>
          <a:xfrm>
            <a:off x="6631941" y="3609340"/>
            <a:ext cx="154939" cy="64770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89" name="object 3589"/>
          <p:cNvSpPr/>
          <p:nvPr/>
        </p:nvSpPr>
        <p:spPr>
          <a:xfrm>
            <a:off x="6894829" y="3609340"/>
            <a:ext cx="143510" cy="54610"/>
          </a:xfrm>
          <a:custGeom>
            <a:avLst/>
            <a:gdLst/>
            <a:ahLst/>
            <a:cxnLst/>
            <a:rect l="l" t="t" r="r" b="b"/>
            <a:pathLst>
              <a:path w="143510" h="54610">
                <a:moveTo>
                  <a:pt x="128270" y="0"/>
                </a:moveTo>
                <a:lnTo>
                  <a:pt x="0" y="0"/>
                </a:lnTo>
                <a:lnTo>
                  <a:pt x="143510" y="54610"/>
                </a:lnTo>
                <a:lnTo>
                  <a:pt x="12827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90" name="object 3590"/>
          <p:cNvSpPr/>
          <p:nvPr/>
        </p:nvSpPr>
        <p:spPr>
          <a:xfrm>
            <a:off x="7023100" y="3609340"/>
            <a:ext cx="135890" cy="100330"/>
          </a:xfrm>
          <a:custGeom>
            <a:avLst/>
            <a:gdLst/>
            <a:ahLst/>
            <a:cxnLst/>
            <a:rect l="l" t="t" r="r" b="b"/>
            <a:pathLst>
              <a:path w="135889" h="100329">
                <a:moveTo>
                  <a:pt x="128270" y="0"/>
                </a:moveTo>
                <a:lnTo>
                  <a:pt x="0" y="0"/>
                </a:lnTo>
                <a:lnTo>
                  <a:pt x="15239" y="54610"/>
                </a:lnTo>
                <a:lnTo>
                  <a:pt x="135889" y="100330"/>
                </a:lnTo>
                <a:lnTo>
                  <a:pt x="135889" y="25400"/>
                </a:lnTo>
                <a:lnTo>
                  <a:pt x="12827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91" name="object 3591"/>
          <p:cNvSpPr/>
          <p:nvPr/>
        </p:nvSpPr>
        <p:spPr>
          <a:xfrm>
            <a:off x="6894829" y="3609340"/>
            <a:ext cx="143510" cy="100330"/>
          </a:xfrm>
          <a:custGeom>
            <a:avLst/>
            <a:gdLst/>
            <a:ahLst/>
            <a:cxnLst/>
            <a:rect l="l" t="t" r="r" b="b"/>
            <a:pathLst>
              <a:path w="143510" h="100329">
                <a:moveTo>
                  <a:pt x="0" y="0"/>
                </a:moveTo>
                <a:lnTo>
                  <a:pt x="0" y="100330"/>
                </a:lnTo>
                <a:lnTo>
                  <a:pt x="143510" y="100330"/>
                </a:lnTo>
                <a:lnTo>
                  <a:pt x="143510" y="5461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92" name="object 3592"/>
          <p:cNvSpPr/>
          <p:nvPr/>
        </p:nvSpPr>
        <p:spPr>
          <a:xfrm>
            <a:off x="7038340" y="3663950"/>
            <a:ext cx="120650" cy="45720"/>
          </a:xfrm>
          <a:custGeom>
            <a:avLst/>
            <a:gdLst/>
            <a:ahLst/>
            <a:cxnLst/>
            <a:rect l="l" t="t" r="r" b="b"/>
            <a:pathLst>
              <a:path w="120650" h="45720">
                <a:moveTo>
                  <a:pt x="0" y="0"/>
                </a:moveTo>
                <a:lnTo>
                  <a:pt x="0" y="45719"/>
                </a:lnTo>
                <a:lnTo>
                  <a:pt x="120650" y="45719"/>
                </a:lnTo>
                <a:lnTo>
                  <a:pt x="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93" name="object 3593"/>
          <p:cNvSpPr/>
          <p:nvPr/>
        </p:nvSpPr>
        <p:spPr>
          <a:xfrm>
            <a:off x="7158990" y="3609340"/>
            <a:ext cx="161290" cy="62230"/>
          </a:xfrm>
          <a:custGeom>
            <a:avLst/>
            <a:gdLst/>
            <a:ahLst/>
            <a:cxnLst/>
            <a:rect l="l" t="t" r="r" b="b"/>
            <a:pathLst>
              <a:path w="161289" h="62229">
                <a:moveTo>
                  <a:pt x="80010" y="0"/>
                </a:moveTo>
                <a:lnTo>
                  <a:pt x="0" y="0"/>
                </a:lnTo>
                <a:lnTo>
                  <a:pt x="161289" y="62230"/>
                </a:lnTo>
                <a:lnTo>
                  <a:pt x="8001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94" name="object 3594"/>
          <p:cNvSpPr/>
          <p:nvPr/>
        </p:nvSpPr>
        <p:spPr>
          <a:xfrm>
            <a:off x="7239000" y="3609340"/>
            <a:ext cx="182880" cy="100330"/>
          </a:xfrm>
          <a:custGeom>
            <a:avLst/>
            <a:gdLst/>
            <a:ahLst/>
            <a:cxnLst/>
            <a:rect l="l" t="t" r="r" b="b"/>
            <a:pathLst>
              <a:path w="182879" h="100329">
                <a:moveTo>
                  <a:pt x="85089" y="0"/>
                </a:moveTo>
                <a:lnTo>
                  <a:pt x="0" y="0"/>
                </a:lnTo>
                <a:lnTo>
                  <a:pt x="81279" y="62230"/>
                </a:lnTo>
                <a:lnTo>
                  <a:pt x="182879" y="100330"/>
                </a:lnTo>
                <a:lnTo>
                  <a:pt x="182879" y="74930"/>
                </a:lnTo>
                <a:lnTo>
                  <a:pt x="85089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95" name="object 3595"/>
          <p:cNvSpPr/>
          <p:nvPr/>
        </p:nvSpPr>
        <p:spPr>
          <a:xfrm>
            <a:off x="7324090" y="3609340"/>
            <a:ext cx="97790" cy="74930"/>
          </a:xfrm>
          <a:custGeom>
            <a:avLst/>
            <a:gdLst/>
            <a:ahLst/>
            <a:cxnLst/>
            <a:rect l="l" t="t" r="r" b="b"/>
            <a:pathLst>
              <a:path w="97789" h="74929">
                <a:moveTo>
                  <a:pt x="83820" y="0"/>
                </a:moveTo>
                <a:lnTo>
                  <a:pt x="0" y="0"/>
                </a:lnTo>
                <a:lnTo>
                  <a:pt x="97789" y="74930"/>
                </a:lnTo>
                <a:lnTo>
                  <a:pt x="97789" y="10160"/>
                </a:lnTo>
                <a:lnTo>
                  <a:pt x="8382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96" name="object 3596"/>
          <p:cNvSpPr/>
          <p:nvPr/>
        </p:nvSpPr>
        <p:spPr>
          <a:xfrm>
            <a:off x="7407909" y="3609340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70" h="10160">
                <a:moveTo>
                  <a:pt x="13969" y="0"/>
                </a:moveTo>
                <a:lnTo>
                  <a:pt x="0" y="0"/>
                </a:lnTo>
                <a:lnTo>
                  <a:pt x="13969" y="10160"/>
                </a:lnTo>
                <a:lnTo>
                  <a:pt x="13969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97" name="object 3597"/>
          <p:cNvSpPr/>
          <p:nvPr/>
        </p:nvSpPr>
        <p:spPr>
          <a:xfrm>
            <a:off x="7158990" y="3634740"/>
            <a:ext cx="24130" cy="74930"/>
          </a:xfrm>
          <a:custGeom>
            <a:avLst/>
            <a:gdLst/>
            <a:ahLst/>
            <a:cxnLst/>
            <a:rect l="l" t="t" r="r" b="b"/>
            <a:pathLst>
              <a:path w="24129" h="74929">
                <a:moveTo>
                  <a:pt x="0" y="0"/>
                </a:moveTo>
                <a:lnTo>
                  <a:pt x="0" y="74930"/>
                </a:lnTo>
                <a:lnTo>
                  <a:pt x="24130" y="74930"/>
                </a:lnTo>
                <a:lnTo>
                  <a:pt x="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98" name="object 3598"/>
          <p:cNvSpPr/>
          <p:nvPr/>
        </p:nvSpPr>
        <p:spPr>
          <a:xfrm>
            <a:off x="7158990" y="3609340"/>
            <a:ext cx="173990" cy="100330"/>
          </a:xfrm>
          <a:custGeom>
            <a:avLst/>
            <a:gdLst/>
            <a:ahLst/>
            <a:cxnLst/>
            <a:rect l="l" t="t" r="r" b="b"/>
            <a:pathLst>
              <a:path w="173989" h="100329">
                <a:moveTo>
                  <a:pt x="0" y="0"/>
                </a:moveTo>
                <a:lnTo>
                  <a:pt x="0" y="25400"/>
                </a:lnTo>
                <a:lnTo>
                  <a:pt x="24130" y="100330"/>
                </a:lnTo>
                <a:lnTo>
                  <a:pt x="173989" y="100330"/>
                </a:lnTo>
                <a:lnTo>
                  <a:pt x="161289" y="62230"/>
                </a:lnTo>
                <a:lnTo>
                  <a:pt x="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99" name="object 3599"/>
          <p:cNvSpPr/>
          <p:nvPr/>
        </p:nvSpPr>
        <p:spPr>
          <a:xfrm>
            <a:off x="7320279" y="3671570"/>
            <a:ext cx="101600" cy="38100"/>
          </a:xfrm>
          <a:custGeom>
            <a:avLst/>
            <a:gdLst/>
            <a:ahLst/>
            <a:cxnLst/>
            <a:rect l="l" t="t" r="r" b="b"/>
            <a:pathLst>
              <a:path w="101600" h="38100">
                <a:moveTo>
                  <a:pt x="0" y="0"/>
                </a:moveTo>
                <a:lnTo>
                  <a:pt x="12700" y="38099"/>
                </a:lnTo>
                <a:lnTo>
                  <a:pt x="101600" y="38099"/>
                </a:lnTo>
                <a:lnTo>
                  <a:pt x="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00" name="object 3600"/>
          <p:cNvSpPr/>
          <p:nvPr/>
        </p:nvSpPr>
        <p:spPr>
          <a:xfrm>
            <a:off x="7486651" y="3624580"/>
            <a:ext cx="199389" cy="85089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01" name="object 3601"/>
          <p:cNvSpPr/>
          <p:nvPr/>
        </p:nvSpPr>
        <p:spPr>
          <a:xfrm>
            <a:off x="7430770" y="3621404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69" y="0"/>
                </a:lnTo>
              </a:path>
            </a:pathLst>
          </a:custGeom>
          <a:ln w="24130">
            <a:solidFill>
              <a:srgbClr val="BFF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02" name="object 3602"/>
          <p:cNvSpPr/>
          <p:nvPr/>
        </p:nvSpPr>
        <p:spPr>
          <a:xfrm>
            <a:off x="7421879" y="3610609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7FFF7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03" name="object 3603"/>
          <p:cNvSpPr/>
          <p:nvPr/>
        </p:nvSpPr>
        <p:spPr>
          <a:xfrm>
            <a:off x="7640320" y="3698240"/>
            <a:ext cx="45720" cy="11430"/>
          </a:xfrm>
          <a:custGeom>
            <a:avLst/>
            <a:gdLst/>
            <a:ahLst/>
            <a:cxnLst/>
            <a:rect l="l" t="t" r="r" b="b"/>
            <a:pathLst>
              <a:path w="45720" h="11429">
                <a:moveTo>
                  <a:pt x="15239" y="0"/>
                </a:moveTo>
                <a:lnTo>
                  <a:pt x="0" y="11430"/>
                </a:lnTo>
                <a:lnTo>
                  <a:pt x="45719" y="11430"/>
                </a:lnTo>
                <a:lnTo>
                  <a:pt x="1523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04" name="object 3604"/>
          <p:cNvSpPr/>
          <p:nvPr/>
        </p:nvSpPr>
        <p:spPr>
          <a:xfrm>
            <a:off x="7556500" y="3676650"/>
            <a:ext cx="99060" cy="33020"/>
          </a:xfrm>
          <a:custGeom>
            <a:avLst/>
            <a:gdLst/>
            <a:ahLst/>
            <a:cxnLst/>
            <a:rect l="l" t="t" r="r" b="b"/>
            <a:pathLst>
              <a:path w="99060" h="33020">
                <a:moveTo>
                  <a:pt x="43179" y="0"/>
                </a:moveTo>
                <a:lnTo>
                  <a:pt x="0" y="33019"/>
                </a:lnTo>
                <a:lnTo>
                  <a:pt x="83820" y="33019"/>
                </a:lnTo>
                <a:lnTo>
                  <a:pt x="99060" y="21589"/>
                </a:lnTo>
                <a:lnTo>
                  <a:pt x="4317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05" name="object 3605"/>
          <p:cNvSpPr/>
          <p:nvPr/>
        </p:nvSpPr>
        <p:spPr>
          <a:xfrm>
            <a:off x="7472679" y="3655059"/>
            <a:ext cx="127000" cy="54610"/>
          </a:xfrm>
          <a:custGeom>
            <a:avLst/>
            <a:gdLst/>
            <a:ahLst/>
            <a:cxnLst/>
            <a:rect l="l" t="t" r="r" b="b"/>
            <a:pathLst>
              <a:path w="127000" h="54610">
                <a:moveTo>
                  <a:pt x="71120" y="0"/>
                </a:moveTo>
                <a:lnTo>
                  <a:pt x="0" y="54609"/>
                </a:lnTo>
                <a:lnTo>
                  <a:pt x="83820" y="54609"/>
                </a:lnTo>
                <a:lnTo>
                  <a:pt x="127000" y="21589"/>
                </a:lnTo>
                <a:lnTo>
                  <a:pt x="7112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06" name="object 3606"/>
          <p:cNvSpPr/>
          <p:nvPr/>
        </p:nvSpPr>
        <p:spPr>
          <a:xfrm>
            <a:off x="7421879" y="3633470"/>
            <a:ext cx="121920" cy="76200"/>
          </a:xfrm>
          <a:custGeom>
            <a:avLst/>
            <a:gdLst/>
            <a:ahLst/>
            <a:cxnLst/>
            <a:rect l="l" t="t" r="r" b="b"/>
            <a:pathLst>
              <a:path w="121920" h="76200">
                <a:moveTo>
                  <a:pt x="64770" y="0"/>
                </a:moveTo>
                <a:lnTo>
                  <a:pt x="0" y="50799"/>
                </a:lnTo>
                <a:lnTo>
                  <a:pt x="0" y="76199"/>
                </a:lnTo>
                <a:lnTo>
                  <a:pt x="50800" y="76199"/>
                </a:lnTo>
                <a:lnTo>
                  <a:pt x="121920" y="21589"/>
                </a:lnTo>
                <a:lnTo>
                  <a:pt x="6477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07" name="object 3607"/>
          <p:cNvSpPr/>
          <p:nvPr/>
        </p:nvSpPr>
        <p:spPr>
          <a:xfrm>
            <a:off x="7421880" y="3611879"/>
            <a:ext cx="64769" cy="72390"/>
          </a:xfrm>
          <a:custGeom>
            <a:avLst/>
            <a:gdLst/>
            <a:ahLst/>
            <a:cxnLst/>
            <a:rect l="l" t="t" r="r" b="b"/>
            <a:pathLst>
              <a:path w="64770" h="72389">
                <a:moveTo>
                  <a:pt x="8890" y="0"/>
                </a:moveTo>
                <a:lnTo>
                  <a:pt x="0" y="7620"/>
                </a:lnTo>
                <a:lnTo>
                  <a:pt x="0" y="72390"/>
                </a:lnTo>
                <a:lnTo>
                  <a:pt x="64770" y="21590"/>
                </a:lnTo>
                <a:lnTo>
                  <a:pt x="889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08" name="object 3608"/>
          <p:cNvSpPr/>
          <p:nvPr/>
        </p:nvSpPr>
        <p:spPr>
          <a:xfrm>
            <a:off x="7421879" y="360934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0" y="0"/>
                </a:moveTo>
                <a:lnTo>
                  <a:pt x="0" y="10160"/>
                </a:lnTo>
                <a:lnTo>
                  <a:pt x="889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09" name="object 3609"/>
          <p:cNvSpPr/>
          <p:nvPr/>
        </p:nvSpPr>
        <p:spPr>
          <a:xfrm>
            <a:off x="7932420" y="3689350"/>
            <a:ext cx="17780" cy="20320"/>
          </a:xfrm>
          <a:custGeom>
            <a:avLst/>
            <a:gdLst/>
            <a:ahLst/>
            <a:cxnLst/>
            <a:rect l="l" t="t" r="r" b="b"/>
            <a:pathLst>
              <a:path w="17779" h="20320">
                <a:moveTo>
                  <a:pt x="17779" y="0"/>
                </a:moveTo>
                <a:lnTo>
                  <a:pt x="0" y="13969"/>
                </a:lnTo>
                <a:lnTo>
                  <a:pt x="17779" y="20319"/>
                </a:lnTo>
                <a:lnTo>
                  <a:pt x="1777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10" name="object 3610"/>
          <p:cNvSpPr/>
          <p:nvPr/>
        </p:nvSpPr>
        <p:spPr>
          <a:xfrm>
            <a:off x="7840979" y="3609340"/>
            <a:ext cx="109220" cy="93980"/>
          </a:xfrm>
          <a:custGeom>
            <a:avLst/>
            <a:gdLst/>
            <a:ahLst/>
            <a:cxnLst/>
            <a:rect l="l" t="t" r="r" b="b"/>
            <a:pathLst>
              <a:path w="109220" h="93979">
                <a:moveTo>
                  <a:pt x="109220" y="0"/>
                </a:moveTo>
                <a:lnTo>
                  <a:pt x="67310" y="0"/>
                </a:lnTo>
                <a:lnTo>
                  <a:pt x="0" y="58420"/>
                </a:lnTo>
                <a:lnTo>
                  <a:pt x="91440" y="93980"/>
                </a:lnTo>
                <a:lnTo>
                  <a:pt x="109220" y="80010"/>
                </a:lnTo>
                <a:lnTo>
                  <a:pt x="10922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11" name="object 3611"/>
          <p:cNvSpPr/>
          <p:nvPr/>
        </p:nvSpPr>
        <p:spPr>
          <a:xfrm>
            <a:off x="7748270" y="3609341"/>
            <a:ext cx="160020" cy="58419"/>
          </a:xfrm>
          <a:custGeom>
            <a:avLst/>
            <a:gdLst/>
            <a:ahLst/>
            <a:cxnLst/>
            <a:rect l="l" t="t" r="r" b="b"/>
            <a:pathLst>
              <a:path w="160020" h="58420">
                <a:moveTo>
                  <a:pt x="160019" y="0"/>
                </a:moveTo>
                <a:lnTo>
                  <a:pt x="27939" y="0"/>
                </a:lnTo>
                <a:lnTo>
                  <a:pt x="0" y="24130"/>
                </a:lnTo>
                <a:lnTo>
                  <a:pt x="92709" y="58420"/>
                </a:lnTo>
                <a:lnTo>
                  <a:pt x="160019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12" name="object 3612"/>
          <p:cNvSpPr/>
          <p:nvPr/>
        </p:nvSpPr>
        <p:spPr>
          <a:xfrm>
            <a:off x="7686040" y="3609340"/>
            <a:ext cx="90170" cy="24130"/>
          </a:xfrm>
          <a:custGeom>
            <a:avLst/>
            <a:gdLst/>
            <a:ahLst/>
            <a:cxnLst/>
            <a:rect l="l" t="t" r="r" b="b"/>
            <a:pathLst>
              <a:path w="90170" h="24129">
                <a:moveTo>
                  <a:pt x="90170" y="0"/>
                </a:moveTo>
                <a:lnTo>
                  <a:pt x="0" y="0"/>
                </a:lnTo>
                <a:lnTo>
                  <a:pt x="62230" y="24130"/>
                </a:lnTo>
                <a:lnTo>
                  <a:pt x="9017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13" name="object 3613"/>
          <p:cNvSpPr/>
          <p:nvPr/>
        </p:nvSpPr>
        <p:spPr>
          <a:xfrm>
            <a:off x="7686041" y="3696970"/>
            <a:ext cx="104139" cy="12700"/>
          </a:xfrm>
          <a:custGeom>
            <a:avLst/>
            <a:gdLst/>
            <a:ahLst/>
            <a:cxnLst/>
            <a:rect l="l" t="t" r="r" b="b"/>
            <a:pathLst>
              <a:path w="104139" h="12700">
                <a:moveTo>
                  <a:pt x="0" y="12699"/>
                </a:moveTo>
                <a:lnTo>
                  <a:pt x="104139" y="12699"/>
                </a:lnTo>
                <a:lnTo>
                  <a:pt x="10413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14" name="object 3614"/>
          <p:cNvSpPr/>
          <p:nvPr/>
        </p:nvSpPr>
        <p:spPr>
          <a:xfrm>
            <a:off x="7764146" y="3706495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4">
                <a:moveTo>
                  <a:pt x="0" y="0"/>
                </a:moveTo>
                <a:lnTo>
                  <a:pt x="177165" y="0"/>
                </a:lnTo>
              </a:path>
            </a:pathLst>
          </a:custGeom>
          <a:ln w="6350">
            <a:solidFill>
              <a:srgbClr val="7F7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15" name="object 3615"/>
          <p:cNvSpPr/>
          <p:nvPr/>
        </p:nvSpPr>
        <p:spPr>
          <a:xfrm>
            <a:off x="7712076" y="3700145"/>
            <a:ext cx="194945" cy="0"/>
          </a:xfrm>
          <a:custGeom>
            <a:avLst/>
            <a:gdLst/>
            <a:ahLst/>
            <a:cxnLst/>
            <a:rect l="l" t="t" r="r" b="b"/>
            <a:pathLst>
              <a:path w="194945">
                <a:moveTo>
                  <a:pt x="0" y="0"/>
                </a:moveTo>
                <a:lnTo>
                  <a:pt x="194680" y="0"/>
                </a:lnTo>
              </a:path>
            </a:pathLst>
          </a:custGeom>
          <a:ln w="6350">
            <a:solidFill>
              <a:srgbClr val="7F7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16" name="object 3616"/>
          <p:cNvSpPr/>
          <p:nvPr/>
        </p:nvSpPr>
        <p:spPr>
          <a:xfrm>
            <a:off x="7686040" y="3672840"/>
            <a:ext cx="97790" cy="24130"/>
          </a:xfrm>
          <a:custGeom>
            <a:avLst/>
            <a:gdLst/>
            <a:ahLst/>
            <a:cxnLst/>
            <a:rect l="l" t="t" r="r" b="b"/>
            <a:pathLst>
              <a:path w="97789" h="24129">
                <a:moveTo>
                  <a:pt x="0" y="24129"/>
                </a:moveTo>
                <a:lnTo>
                  <a:pt x="97525" y="24129"/>
                </a:lnTo>
                <a:lnTo>
                  <a:pt x="97525" y="0"/>
                </a:lnTo>
                <a:lnTo>
                  <a:pt x="0" y="0"/>
                </a:lnTo>
                <a:lnTo>
                  <a:pt x="0" y="24129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17" name="object 3617"/>
          <p:cNvSpPr/>
          <p:nvPr/>
        </p:nvSpPr>
        <p:spPr>
          <a:xfrm>
            <a:off x="7686041" y="3649979"/>
            <a:ext cx="246379" cy="53340"/>
          </a:xfrm>
          <a:custGeom>
            <a:avLst/>
            <a:gdLst/>
            <a:ahLst/>
            <a:cxnLst/>
            <a:rect l="l" t="t" r="r" b="b"/>
            <a:pathLst>
              <a:path w="246379" h="53339">
                <a:moveTo>
                  <a:pt x="0" y="0"/>
                </a:moveTo>
                <a:lnTo>
                  <a:pt x="0" y="22860"/>
                </a:lnTo>
                <a:lnTo>
                  <a:pt x="246380" y="53340"/>
                </a:lnTo>
                <a:lnTo>
                  <a:pt x="154939" y="17780"/>
                </a:lnTo>
                <a:lnTo>
                  <a:pt x="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18" name="object 3618"/>
          <p:cNvSpPr/>
          <p:nvPr/>
        </p:nvSpPr>
        <p:spPr>
          <a:xfrm>
            <a:off x="7686040" y="3624579"/>
            <a:ext cx="154940" cy="43180"/>
          </a:xfrm>
          <a:custGeom>
            <a:avLst/>
            <a:gdLst/>
            <a:ahLst/>
            <a:cxnLst/>
            <a:rect l="l" t="t" r="r" b="b"/>
            <a:pathLst>
              <a:path w="154939" h="43179">
                <a:moveTo>
                  <a:pt x="0" y="0"/>
                </a:moveTo>
                <a:lnTo>
                  <a:pt x="0" y="25400"/>
                </a:lnTo>
                <a:lnTo>
                  <a:pt x="154939" y="43180"/>
                </a:lnTo>
                <a:lnTo>
                  <a:pt x="62230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19" name="object 3619"/>
          <p:cNvSpPr/>
          <p:nvPr/>
        </p:nvSpPr>
        <p:spPr>
          <a:xfrm>
            <a:off x="7686040" y="3609340"/>
            <a:ext cx="62230" cy="24130"/>
          </a:xfrm>
          <a:custGeom>
            <a:avLst/>
            <a:gdLst/>
            <a:ahLst/>
            <a:cxnLst/>
            <a:rect l="l" t="t" r="r" b="b"/>
            <a:pathLst>
              <a:path w="62229" h="24129">
                <a:moveTo>
                  <a:pt x="0" y="0"/>
                </a:moveTo>
                <a:lnTo>
                  <a:pt x="0" y="15240"/>
                </a:lnTo>
                <a:lnTo>
                  <a:pt x="62230" y="24130"/>
                </a:lnTo>
                <a:lnTo>
                  <a:pt x="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20" name="object 3620"/>
          <p:cNvSpPr/>
          <p:nvPr/>
        </p:nvSpPr>
        <p:spPr>
          <a:xfrm>
            <a:off x="7950200" y="3609340"/>
            <a:ext cx="91440" cy="35560"/>
          </a:xfrm>
          <a:custGeom>
            <a:avLst/>
            <a:gdLst/>
            <a:ahLst/>
            <a:cxnLst/>
            <a:rect l="l" t="t" r="r" b="b"/>
            <a:pathLst>
              <a:path w="91440" h="35560">
                <a:moveTo>
                  <a:pt x="22860" y="0"/>
                </a:moveTo>
                <a:lnTo>
                  <a:pt x="0" y="0"/>
                </a:lnTo>
                <a:lnTo>
                  <a:pt x="91440" y="35560"/>
                </a:lnTo>
                <a:lnTo>
                  <a:pt x="2286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21" name="object 3621"/>
          <p:cNvSpPr/>
          <p:nvPr/>
        </p:nvSpPr>
        <p:spPr>
          <a:xfrm>
            <a:off x="7973060" y="3609340"/>
            <a:ext cx="240029" cy="100330"/>
          </a:xfrm>
          <a:custGeom>
            <a:avLst/>
            <a:gdLst/>
            <a:ahLst/>
            <a:cxnLst/>
            <a:rect l="l" t="t" r="r" b="b"/>
            <a:pathLst>
              <a:path w="240029" h="100329">
                <a:moveTo>
                  <a:pt x="77469" y="0"/>
                </a:moveTo>
                <a:lnTo>
                  <a:pt x="0" y="0"/>
                </a:lnTo>
                <a:lnTo>
                  <a:pt x="68580" y="35560"/>
                </a:lnTo>
                <a:lnTo>
                  <a:pt x="240030" y="100330"/>
                </a:lnTo>
                <a:lnTo>
                  <a:pt x="240030" y="83820"/>
                </a:lnTo>
                <a:lnTo>
                  <a:pt x="77469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22" name="object 3622"/>
          <p:cNvSpPr/>
          <p:nvPr/>
        </p:nvSpPr>
        <p:spPr>
          <a:xfrm>
            <a:off x="8050530" y="3609340"/>
            <a:ext cx="162560" cy="83820"/>
          </a:xfrm>
          <a:custGeom>
            <a:avLst/>
            <a:gdLst/>
            <a:ahLst/>
            <a:cxnLst/>
            <a:rect l="l" t="t" r="r" b="b"/>
            <a:pathLst>
              <a:path w="162559" h="83820">
                <a:moveTo>
                  <a:pt x="77470" y="0"/>
                </a:moveTo>
                <a:lnTo>
                  <a:pt x="0" y="0"/>
                </a:lnTo>
                <a:lnTo>
                  <a:pt x="162560" y="83820"/>
                </a:lnTo>
                <a:lnTo>
                  <a:pt x="162560" y="43180"/>
                </a:lnTo>
                <a:lnTo>
                  <a:pt x="7747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23" name="object 3623"/>
          <p:cNvSpPr/>
          <p:nvPr/>
        </p:nvSpPr>
        <p:spPr>
          <a:xfrm>
            <a:off x="8128000" y="3609340"/>
            <a:ext cx="85090" cy="43180"/>
          </a:xfrm>
          <a:custGeom>
            <a:avLst/>
            <a:gdLst/>
            <a:ahLst/>
            <a:cxnLst/>
            <a:rect l="l" t="t" r="r" b="b"/>
            <a:pathLst>
              <a:path w="85090" h="43179">
                <a:moveTo>
                  <a:pt x="77470" y="0"/>
                </a:moveTo>
                <a:lnTo>
                  <a:pt x="0" y="0"/>
                </a:lnTo>
                <a:lnTo>
                  <a:pt x="85090" y="43180"/>
                </a:lnTo>
                <a:lnTo>
                  <a:pt x="85090" y="3810"/>
                </a:lnTo>
                <a:lnTo>
                  <a:pt x="7747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24" name="object 3624"/>
          <p:cNvSpPr/>
          <p:nvPr/>
        </p:nvSpPr>
        <p:spPr>
          <a:xfrm>
            <a:off x="8205469" y="3609340"/>
            <a:ext cx="7620" cy="3810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7620" y="0"/>
                </a:moveTo>
                <a:lnTo>
                  <a:pt x="0" y="0"/>
                </a:lnTo>
                <a:lnTo>
                  <a:pt x="7620" y="3810"/>
                </a:lnTo>
                <a:lnTo>
                  <a:pt x="762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25" name="object 3625"/>
          <p:cNvSpPr/>
          <p:nvPr/>
        </p:nvSpPr>
        <p:spPr>
          <a:xfrm>
            <a:off x="7950200" y="3689350"/>
            <a:ext cx="25400" cy="20320"/>
          </a:xfrm>
          <a:custGeom>
            <a:avLst/>
            <a:gdLst/>
            <a:ahLst/>
            <a:cxnLst/>
            <a:rect l="l" t="t" r="r" b="b"/>
            <a:pathLst>
              <a:path w="25400" h="20320">
                <a:moveTo>
                  <a:pt x="0" y="0"/>
                </a:moveTo>
                <a:lnTo>
                  <a:pt x="0" y="20319"/>
                </a:lnTo>
                <a:lnTo>
                  <a:pt x="25400" y="20319"/>
                </a:lnTo>
                <a:lnTo>
                  <a:pt x="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26" name="object 3626"/>
          <p:cNvSpPr/>
          <p:nvPr/>
        </p:nvSpPr>
        <p:spPr>
          <a:xfrm>
            <a:off x="7950200" y="3609340"/>
            <a:ext cx="176530" cy="100330"/>
          </a:xfrm>
          <a:custGeom>
            <a:avLst/>
            <a:gdLst/>
            <a:ahLst/>
            <a:cxnLst/>
            <a:rect l="l" t="t" r="r" b="b"/>
            <a:pathLst>
              <a:path w="176529" h="100329">
                <a:moveTo>
                  <a:pt x="0" y="0"/>
                </a:moveTo>
                <a:lnTo>
                  <a:pt x="0" y="80010"/>
                </a:lnTo>
                <a:lnTo>
                  <a:pt x="25400" y="100330"/>
                </a:lnTo>
                <a:lnTo>
                  <a:pt x="176529" y="100330"/>
                </a:lnTo>
                <a:lnTo>
                  <a:pt x="91440" y="35560"/>
                </a:lnTo>
                <a:lnTo>
                  <a:pt x="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27" name="object 3627"/>
          <p:cNvSpPr/>
          <p:nvPr/>
        </p:nvSpPr>
        <p:spPr>
          <a:xfrm>
            <a:off x="8041640" y="3644901"/>
            <a:ext cx="171450" cy="64769"/>
          </a:xfrm>
          <a:custGeom>
            <a:avLst/>
            <a:gdLst/>
            <a:ahLst/>
            <a:cxnLst/>
            <a:rect l="l" t="t" r="r" b="b"/>
            <a:pathLst>
              <a:path w="171450" h="64770">
                <a:moveTo>
                  <a:pt x="0" y="0"/>
                </a:moveTo>
                <a:lnTo>
                  <a:pt x="85089" y="64769"/>
                </a:lnTo>
                <a:lnTo>
                  <a:pt x="171450" y="64769"/>
                </a:lnTo>
                <a:lnTo>
                  <a:pt x="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28" name="object 3628"/>
          <p:cNvSpPr/>
          <p:nvPr/>
        </p:nvSpPr>
        <p:spPr>
          <a:xfrm>
            <a:off x="8462009" y="3703320"/>
            <a:ext cx="15240" cy="6350"/>
          </a:xfrm>
          <a:custGeom>
            <a:avLst/>
            <a:gdLst/>
            <a:ahLst/>
            <a:cxnLst/>
            <a:rect l="l" t="t" r="r" b="b"/>
            <a:pathLst>
              <a:path w="15240" h="6350">
                <a:moveTo>
                  <a:pt x="15240" y="0"/>
                </a:moveTo>
                <a:lnTo>
                  <a:pt x="0" y="1269"/>
                </a:lnTo>
                <a:lnTo>
                  <a:pt x="15240" y="6349"/>
                </a:lnTo>
                <a:lnTo>
                  <a:pt x="1524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29" name="object 3629"/>
          <p:cNvSpPr/>
          <p:nvPr/>
        </p:nvSpPr>
        <p:spPr>
          <a:xfrm>
            <a:off x="8413750" y="3679190"/>
            <a:ext cx="63500" cy="25400"/>
          </a:xfrm>
          <a:custGeom>
            <a:avLst/>
            <a:gdLst/>
            <a:ahLst/>
            <a:cxnLst/>
            <a:rect l="l" t="t" r="r" b="b"/>
            <a:pathLst>
              <a:path w="63500" h="25400">
                <a:moveTo>
                  <a:pt x="63500" y="0"/>
                </a:moveTo>
                <a:lnTo>
                  <a:pt x="0" y="6350"/>
                </a:lnTo>
                <a:lnTo>
                  <a:pt x="48259" y="25400"/>
                </a:lnTo>
                <a:lnTo>
                  <a:pt x="63500" y="24130"/>
                </a:lnTo>
                <a:lnTo>
                  <a:pt x="6350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30" name="object 3630"/>
          <p:cNvSpPr/>
          <p:nvPr/>
        </p:nvSpPr>
        <p:spPr>
          <a:xfrm>
            <a:off x="8364219" y="3653790"/>
            <a:ext cx="113030" cy="31750"/>
          </a:xfrm>
          <a:custGeom>
            <a:avLst/>
            <a:gdLst/>
            <a:ahLst/>
            <a:cxnLst/>
            <a:rect l="l" t="t" r="r" b="b"/>
            <a:pathLst>
              <a:path w="113029" h="31750">
                <a:moveTo>
                  <a:pt x="113029" y="0"/>
                </a:moveTo>
                <a:lnTo>
                  <a:pt x="0" y="12700"/>
                </a:lnTo>
                <a:lnTo>
                  <a:pt x="49529" y="31750"/>
                </a:lnTo>
                <a:lnTo>
                  <a:pt x="113029" y="25400"/>
                </a:lnTo>
                <a:lnTo>
                  <a:pt x="113029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31" name="object 3631"/>
          <p:cNvSpPr/>
          <p:nvPr/>
        </p:nvSpPr>
        <p:spPr>
          <a:xfrm>
            <a:off x="8315959" y="3629659"/>
            <a:ext cx="161290" cy="36830"/>
          </a:xfrm>
          <a:custGeom>
            <a:avLst/>
            <a:gdLst/>
            <a:ahLst/>
            <a:cxnLst/>
            <a:rect l="l" t="t" r="r" b="b"/>
            <a:pathLst>
              <a:path w="161290" h="36829">
                <a:moveTo>
                  <a:pt x="161290" y="0"/>
                </a:moveTo>
                <a:lnTo>
                  <a:pt x="0" y="19050"/>
                </a:lnTo>
                <a:lnTo>
                  <a:pt x="48260" y="36829"/>
                </a:lnTo>
                <a:lnTo>
                  <a:pt x="161290" y="24129"/>
                </a:lnTo>
                <a:lnTo>
                  <a:pt x="16129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32" name="object 3632"/>
          <p:cNvSpPr/>
          <p:nvPr/>
        </p:nvSpPr>
        <p:spPr>
          <a:xfrm>
            <a:off x="8267700" y="3609340"/>
            <a:ext cx="209550" cy="39370"/>
          </a:xfrm>
          <a:custGeom>
            <a:avLst/>
            <a:gdLst/>
            <a:ahLst/>
            <a:cxnLst/>
            <a:rect l="l" t="t" r="r" b="b"/>
            <a:pathLst>
              <a:path w="209550" h="39370">
                <a:moveTo>
                  <a:pt x="209550" y="0"/>
                </a:moveTo>
                <a:lnTo>
                  <a:pt x="180340" y="0"/>
                </a:lnTo>
                <a:lnTo>
                  <a:pt x="0" y="20320"/>
                </a:lnTo>
                <a:lnTo>
                  <a:pt x="48259" y="39370"/>
                </a:lnTo>
                <a:lnTo>
                  <a:pt x="209550" y="20320"/>
                </a:lnTo>
                <a:lnTo>
                  <a:pt x="20955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33" name="object 3633"/>
          <p:cNvSpPr/>
          <p:nvPr/>
        </p:nvSpPr>
        <p:spPr>
          <a:xfrm>
            <a:off x="8218169" y="3619500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20320">
            <a:solidFill>
              <a:srgbClr val="7FFF7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34" name="object 3634"/>
          <p:cNvSpPr/>
          <p:nvPr/>
        </p:nvSpPr>
        <p:spPr>
          <a:xfrm>
            <a:off x="8213090" y="360934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70">
                <a:moveTo>
                  <a:pt x="21589" y="0"/>
                </a:moveTo>
                <a:lnTo>
                  <a:pt x="0" y="0"/>
                </a:lnTo>
                <a:lnTo>
                  <a:pt x="5079" y="1270"/>
                </a:lnTo>
                <a:lnTo>
                  <a:pt x="21589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35" name="object 3635"/>
          <p:cNvSpPr/>
          <p:nvPr/>
        </p:nvSpPr>
        <p:spPr>
          <a:xfrm>
            <a:off x="8450580" y="3704590"/>
            <a:ext cx="26670" cy="5080"/>
          </a:xfrm>
          <a:custGeom>
            <a:avLst/>
            <a:gdLst/>
            <a:ahLst/>
            <a:cxnLst/>
            <a:rect l="l" t="t" r="r" b="b"/>
            <a:pathLst>
              <a:path w="26670" h="5079">
                <a:moveTo>
                  <a:pt x="11429" y="0"/>
                </a:moveTo>
                <a:lnTo>
                  <a:pt x="0" y="5080"/>
                </a:lnTo>
                <a:lnTo>
                  <a:pt x="26670" y="5080"/>
                </a:lnTo>
                <a:lnTo>
                  <a:pt x="1142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36" name="object 3636"/>
          <p:cNvSpPr/>
          <p:nvPr/>
        </p:nvSpPr>
        <p:spPr>
          <a:xfrm>
            <a:off x="8357870" y="3685540"/>
            <a:ext cx="104139" cy="24130"/>
          </a:xfrm>
          <a:custGeom>
            <a:avLst/>
            <a:gdLst/>
            <a:ahLst/>
            <a:cxnLst/>
            <a:rect l="l" t="t" r="r" b="b"/>
            <a:pathLst>
              <a:path w="104140" h="24129">
                <a:moveTo>
                  <a:pt x="55879" y="0"/>
                </a:moveTo>
                <a:lnTo>
                  <a:pt x="0" y="24130"/>
                </a:lnTo>
                <a:lnTo>
                  <a:pt x="92709" y="24130"/>
                </a:lnTo>
                <a:lnTo>
                  <a:pt x="104139" y="19050"/>
                </a:lnTo>
                <a:lnTo>
                  <a:pt x="5587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37" name="object 3637"/>
          <p:cNvSpPr/>
          <p:nvPr/>
        </p:nvSpPr>
        <p:spPr>
          <a:xfrm>
            <a:off x="8266430" y="3666490"/>
            <a:ext cx="147320" cy="43180"/>
          </a:xfrm>
          <a:custGeom>
            <a:avLst/>
            <a:gdLst/>
            <a:ahLst/>
            <a:cxnLst/>
            <a:rect l="l" t="t" r="r" b="b"/>
            <a:pathLst>
              <a:path w="147320" h="43179">
                <a:moveTo>
                  <a:pt x="97790" y="0"/>
                </a:moveTo>
                <a:lnTo>
                  <a:pt x="0" y="43180"/>
                </a:lnTo>
                <a:lnTo>
                  <a:pt x="91440" y="43180"/>
                </a:lnTo>
                <a:lnTo>
                  <a:pt x="147320" y="19050"/>
                </a:lnTo>
                <a:lnTo>
                  <a:pt x="9779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38" name="object 3638"/>
          <p:cNvSpPr/>
          <p:nvPr/>
        </p:nvSpPr>
        <p:spPr>
          <a:xfrm>
            <a:off x="8213090" y="3648709"/>
            <a:ext cx="151130" cy="60960"/>
          </a:xfrm>
          <a:custGeom>
            <a:avLst/>
            <a:gdLst/>
            <a:ahLst/>
            <a:cxnLst/>
            <a:rect l="l" t="t" r="r" b="b"/>
            <a:pathLst>
              <a:path w="151129" h="60960">
                <a:moveTo>
                  <a:pt x="102869" y="0"/>
                </a:moveTo>
                <a:lnTo>
                  <a:pt x="0" y="44450"/>
                </a:lnTo>
                <a:lnTo>
                  <a:pt x="0" y="60959"/>
                </a:lnTo>
                <a:lnTo>
                  <a:pt x="53339" y="60959"/>
                </a:lnTo>
                <a:lnTo>
                  <a:pt x="151129" y="17779"/>
                </a:lnTo>
                <a:lnTo>
                  <a:pt x="102869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39" name="object 3639"/>
          <p:cNvSpPr/>
          <p:nvPr/>
        </p:nvSpPr>
        <p:spPr>
          <a:xfrm>
            <a:off x="8213090" y="3629659"/>
            <a:ext cx="102870" cy="63500"/>
          </a:xfrm>
          <a:custGeom>
            <a:avLst/>
            <a:gdLst/>
            <a:ahLst/>
            <a:cxnLst/>
            <a:rect l="l" t="t" r="r" b="b"/>
            <a:pathLst>
              <a:path w="102870" h="63500">
                <a:moveTo>
                  <a:pt x="54609" y="0"/>
                </a:moveTo>
                <a:lnTo>
                  <a:pt x="0" y="22859"/>
                </a:lnTo>
                <a:lnTo>
                  <a:pt x="0" y="63500"/>
                </a:lnTo>
                <a:lnTo>
                  <a:pt x="102869" y="19050"/>
                </a:lnTo>
                <a:lnTo>
                  <a:pt x="54609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40" name="object 3640"/>
          <p:cNvSpPr/>
          <p:nvPr/>
        </p:nvSpPr>
        <p:spPr>
          <a:xfrm>
            <a:off x="8213090" y="3610609"/>
            <a:ext cx="54610" cy="41910"/>
          </a:xfrm>
          <a:custGeom>
            <a:avLst/>
            <a:gdLst/>
            <a:ahLst/>
            <a:cxnLst/>
            <a:rect l="l" t="t" r="r" b="b"/>
            <a:pathLst>
              <a:path w="54609" h="41910">
                <a:moveTo>
                  <a:pt x="5079" y="0"/>
                </a:moveTo>
                <a:lnTo>
                  <a:pt x="0" y="2539"/>
                </a:lnTo>
                <a:lnTo>
                  <a:pt x="0" y="41909"/>
                </a:lnTo>
                <a:lnTo>
                  <a:pt x="54609" y="19050"/>
                </a:lnTo>
                <a:lnTo>
                  <a:pt x="5079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41" name="object 3641"/>
          <p:cNvSpPr/>
          <p:nvPr/>
        </p:nvSpPr>
        <p:spPr>
          <a:xfrm>
            <a:off x="8213090" y="360934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0"/>
                </a:moveTo>
                <a:lnTo>
                  <a:pt x="0" y="3810"/>
                </a:lnTo>
                <a:lnTo>
                  <a:pt x="507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42" name="object 3642"/>
          <p:cNvSpPr/>
          <p:nvPr/>
        </p:nvSpPr>
        <p:spPr>
          <a:xfrm>
            <a:off x="8566150" y="3643630"/>
            <a:ext cx="173990" cy="66039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43" name="object 3643"/>
          <p:cNvSpPr/>
          <p:nvPr/>
        </p:nvSpPr>
        <p:spPr>
          <a:xfrm>
            <a:off x="8477250" y="3609340"/>
            <a:ext cx="262890" cy="71120"/>
          </a:xfrm>
          <a:custGeom>
            <a:avLst/>
            <a:gdLst/>
            <a:ahLst/>
            <a:cxnLst/>
            <a:rect l="l" t="t" r="r" b="b"/>
            <a:pathLst>
              <a:path w="262890" h="71120">
                <a:moveTo>
                  <a:pt x="10159" y="0"/>
                </a:moveTo>
                <a:lnTo>
                  <a:pt x="0" y="0"/>
                </a:lnTo>
                <a:lnTo>
                  <a:pt x="88900" y="34290"/>
                </a:lnTo>
                <a:lnTo>
                  <a:pt x="262890" y="71120"/>
                </a:lnTo>
                <a:lnTo>
                  <a:pt x="262890" y="54610"/>
                </a:lnTo>
                <a:lnTo>
                  <a:pt x="10159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44" name="object 3644"/>
          <p:cNvSpPr/>
          <p:nvPr/>
        </p:nvSpPr>
        <p:spPr>
          <a:xfrm>
            <a:off x="8477250" y="3609340"/>
            <a:ext cx="262890" cy="100330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45" name="object 3645"/>
          <p:cNvSpPr/>
          <p:nvPr/>
        </p:nvSpPr>
        <p:spPr>
          <a:xfrm>
            <a:off x="8477250" y="3653790"/>
            <a:ext cx="262890" cy="55880"/>
          </a:xfrm>
          <a:custGeom>
            <a:avLst/>
            <a:gdLst/>
            <a:ahLst/>
            <a:cxnLst/>
            <a:rect l="l" t="t" r="r" b="b"/>
            <a:pathLst>
              <a:path w="262890" h="55879">
                <a:moveTo>
                  <a:pt x="0" y="0"/>
                </a:moveTo>
                <a:lnTo>
                  <a:pt x="0" y="25400"/>
                </a:lnTo>
                <a:lnTo>
                  <a:pt x="213359" y="55880"/>
                </a:lnTo>
                <a:lnTo>
                  <a:pt x="262890" y="55880"/>
                </a:lnTo>
                <a:lnTo>
                  <a:pt x="190500" y="29210"/>
                </a:lnTo>
                <a:lnTo>
                  <a:pt x="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46" name="object 3646"/>
          <p:cNvSpPr/>
          <p:nvPr/>
        </p:nvSpPr>
        <p:spPr>
          <a:xfrm>
            <a:off x="8477250" y="3609340"/>
            <a:ext cx="190500" cy="73660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47" name="object 3647"/>
          <p:cNvSpPr/>
          <p:nvPr/>
        </p:nvSpPr>
        <p:spPr>
          <a:xfrm>
            <a:off x="8740141" y="3609340"/>
            <a:ext cx="264159" cy="100330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48" name="object 3648"/>
          <p:cNvSpPr/>
          <p:nvPr/>
        </p:nvSpPr>
        <p:spPr>
          <a:xfrm>
            <a:off x="2677160" y="370967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90" h="101600">
                <a:moveTo>
                  <a:pt x="262890" y="0"/>
                </a:moveTo>
                <a:lnTo>
                  <a:pt x="0" y="0"/>
                </a:lnTo>
                <a:lnTo>
                  <a:pt x="0" y="101599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49" name="object 3649"/>
          <p:cNvSpPr/>
          <p:nvPr/>
        </p:nvSpPr>
        <p:spPr>
          <a:xfrm>
            <a:off x="2677160" y="370967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90" h="101600">
                <a:moveTo>
                  <a:pt x="262890" y="0"/>
                </a:moveTo>
                <a:lnTo>
                  <a:pt x="0" y="101599"/>
                </a:lnTo>
                <a:lnTo>
                  <a:pt x="262890" y="101599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50" name="object 3650"/>
          <p:cNvSpPr/>
          <p:nvPr/>
        </p:nvSpPr>
        <p:spPr>
          <a:xfrm>
            <a:off x="2940050" y="370967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0"/>
                </a:lnTo>
                <a:lnTo>
                  <a:pt x="0" y="101599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51" name="object 3651"/>
          <p:cNvSpPr/>
          <p:nvPr/>
        </p:nvSpPr>
        <p:spPr>
          <a:xfrm>
            <a:off x="2940050" y="370967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101599"/>
                </a:lnTo>
                <a:lnTo>
                  <a:pt x="264160" y="101599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52" name="object 3652"/>
          <p:cNvSpPr/>
          <p:nvPr/>
        </p:nvSpPr>
        <p:spPr>
          <a:xfrm>
            <a:off x="3204210" y="3709670"/>
            <a:ext cx="154940" cy="101600"/>
          </a:xfrm>
          <a:custGeom>
            <a:avLst/>
            <a:gdLst/>
            <a:ahLst/>
            <a:cxnLst/>
            <a:rect l="l" t="t" r="r" b="b"/>
            <a:pathLst>
              <a:path w="154939" h="101600">
                <a:moveTo>
                  <a:pt x="154939" y="0"/>
                </a:moveTo>
                <a:lnTo>
                  <a:pt x="0" y="0"/>
                </a:lnTo>
                <a:lnTo>
                  <a:pt x="0" y="101599"/>
                </a:lnTo>
                <a:lnTo>
                  <a:pt x="144779" y="45719"/>
                </a:lnTo>
                <a:lnTo>
                  <a:pt x="15493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53" name="object 3653"/>
          <p:cNvSpPr/>
          <p:nvPr/>
        </p:nvSpPr>
        <p:spPr>
          <a:xfrm>
            <a:off x="3348989" y="3709670"/>
            <a:ext cx="119380" cy="45720"/>
          </a:xfrm>
          <a:custGeom>
            <a:avLst/>
            <a:gdLst/>
            <a:ahLst/>
            <a:cxnLst/>
            <a:rect l="l" t="t" r="r" b="b"/>
            <a:pathLst>
              <a:path w="119380" h="45720">
                <a:moveTo>
                  <a:pt x="119380" y="0"/>
                </a:moveTo>
                <a:lnTo>
                  <a:pt x="10160" y="0"/>
                </a:lnTo>
                <a:lnTo>
                  <a:pt x="0" y="45719"/>
                </a:lnTo>
                <a:lnTo>
                  <a:pt x="11938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54" name="object 3654"/>
          <p:cNvSpPr/>
          <p:nvPr/>
        </p:nvSpPr>
        <p:spPr>
          <a:xfrm>
            <a:off x="3204210" y="3755390"/>
            <a:ext cx="144780" cy="55880"/>
          </a:xfrm>
          <a:custGeom>
            <a:avLst/>
            <a:gdLst/>
            <a:ahLst/>
            <a:cxnLst/>
            <a:rect l="l" t="t" r="r" b="b"/>
            <a:pathLst>
              <a:path w="144780" h="55879">
                <a:moveTo>
                  <a:pt x="144779" y="0"/>
                </a:moveTo>
                <a:lnTo>
                  <a:pt x="0" y="55880"/>
                </a:lnTo>
                <a:lnTo>
                  <a:pt x="111759" y="55880"/>
                </a:lnTo>
                <a:lnTo>
                  <a:pt x="14477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55" name="object 3655"/>
          <p:cNvSpPr/>
          <p:nvPr/>
        </p:nvSpPr>
        <p:spPr>
          <a:xfrm>
            <a:off x="3315970" y="3709670"/>
            <a:ext cx="152400" cy="101600"/>
          </a:xfrm>
          <a:custGeom>
            <a:avLst/>
            <a:gdLst/>
            <a:ahLst/>
            <a:cxnLst/>
            <a:rect l="l" t="t" r="r" b="b"/>
            <a:pathLst>
              <a:path w="152400" h="101600">
                <a:moveTo>
                  <a:pt x="152400" y="0"/>
                </a:moveTo>
                <a:lnTo>
                  <a:pt x="33019" y="45719"/>
                </a:lnTo>
                <a:lnTo>
                  <a:pt x="0" y="101599"/>
                </a:lnTo>
                <a:lnTo>
                  <a:pt x="152400" y="101599"/>
                </a:lnTo>
                <a:lnTo>
                  <a:pt x="15240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56" name="object 3656"/>
          <p:cNvSpPr/>
          <p:nvPr/>
        </p:nvSpPr>
        <p:spPr>
          <a:xfrm>
            <a:off x="3557270" y="3709670"/>
            <a:ext cx="173990" cy="54610"/>
          </a:xfrm>
          <a:custGeom>
            <a:avLst/>
            <a:gdLst/>
            <a:ahLst/>
            <a:cxnLst/>
            <a:rect l="l" t="t" r="r" b="b"/>
            <a:pathLst>
              <a:path w="173989" h="54610">
                <a:moveTo>
                  <a:pt x="173990" y="0"/>
                </a:moveTo>
                <a:lnTo>
                  <a:pt x="0" y="0"/>
                </a:lnTo>
                <a:lnTo>
                  <a:pt x="31750" y="54609"/>
                </a:lnTo>
                <a:lnTo>
                  <a:pt x="1739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57" name="object 3657"/>
          <p:cNvSpPr/>
          <p:nvPr/>
        </p:nvSpPr>
        <p:spPr>
          <a:xfrm>
            <a:off x="3468370" y="3709670"/>
            <a:ext cx="120650" cy="101600"/>
          </a:xfrm>
          <a:custGeom>
            <a:avLst/>
            <a:gdLst/>
            <a:ahLst/>
            <a:cxnLst/>
            <a:rect l="l" t="t" r="r" b="b"/>
            <a:pathLst>
              <a:path w="120650" h="101600">
                <a:moveTo>
                  <a:pt x="88900" y="0"/>
                </a:moveTo>
                <a:lnTo>
                  <a:pt x="0" y="0"/>
                </a:lnTo>
                <a:lnTo>
                  <a:pt x="0" y="101599"/>
                </a:lnTo>
                <a:lnTo>
                  <a:pt x="120650" y="54609"/>
                </a:lnTo>
                <a:lnTo>
                  <a:pt x="8890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58" name="object 3658"/>
          <p:cNvSpPr/>
          <p:nvPr/>
        </p:nvSpPr>
        <p:spPr>
          <a:xfrm>
            <a:off x="3589020" y="3709670"/>
            <a:ext cx="142240" cy="54610"/>
          </a:xfrm>
          <a:custGeom>
            <a:avLst/>
            <a:gdLst/>
            <a:ahLst/>
            <a:cxnLst/>
            <a:rect l="l" t="t" r="r" b="b"/>
            <a:pathLst>
              <a:path w="142239" h="54610">
                <a:moveTo>
                  <a:pt x="142240" y="0"/>
                </a:moveTo>
                <a:lnTo>
                  <a:pt x="0" y="54609"/>
                </a:lnTo>
                <a:lnTo>
                  <a:pt x="142240" y="50799"/>
                </a:lnTo>
                <a:lnTo>
                  <a:pt x="14224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59" name="object 3659"/>
          <p:cNvSpPr/>
          <p:nvPr/>
        </p:nvSpPr>
        <p:spPr>
          <a:xfrm>
            <a:off x="3468370" y="3760470"/>
            <a:ext cx="262890" cy="50800"/>
          </a:xfrm>
          <a:custGeom>
            <a:avLst/>
            <a:gdLst/>
            <a:ahLst/>
            <a:cxnLst/>
            <a:rect l="l" t="t" r="r" b="b"/>
            <a:pathLst>
              <a:path w="262889" h="50800">
                <a:moveTo>
                  <a:pt x="262890" y="0"/>
                </a:moveTo>
                <a:lnTo>
                  <a:pt x="120650" y="3809"/>
                </a:lnTo>
                <a:lnTo>
                  <a:pt x="0" y="50799"/>
                </a:lnTo>
                <a:lnTo>
                  <a:pt x="262890" y="50799"/>
                </a:lnTo>
                <a:lnTo>
                  <a:pt x="26289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60" name="object 3660"/>
          <p:cNvSpPr/>
          <p:nvPr/>
        </p:nvSpPr>
        <p:spPr>
          <a:xfrm>
            <a:off x="3731260" y="3709670"/>
            <a:ext cx="128270" cy="50800"/>
          </a:xfrm>
          <a:custGeom>
            <a:avLst/>
            <a:gdLst/>
            <a:ahLst/>
            <a:cxnLst/>
            <a:rect l="l" t="t" r="r" b="b"/>
            <a:pathLst>
              <a:path w="128269" h="50800">
                <a:moveTo>
                  <a:pt x="128269" y="0"/>
                </a:moveTo>
                <a:lnTo>
                  <a:pt x="0" y="0"/>
                </a:lnTo>
                <a:lnTo>
                  <a:pt x="0" y="50799"/>
                </a:lnTo>
                <a:lnTo>
                  <a:pt x="12826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61" name="object 3661"/>
          <p:cNvSpPr/>
          <p:nvPr/>
        </p:nvSpPr>
        <p:spPr>
          <a:xfrm>
            <a:off x="3731260" y="370967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128269" y="0"/>
                </a:lnTo>
                <a:lnTo>
                  <a:pt x="0" y="50799"/>
                </a:lnTo>
                <a:lnTo>
                  <a:pt x="0" y="101599"/>
                </a:lnTo>
                <a:lnTo>
                  <a:pt x="26415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62" name="object 3662"/>
          <p:cNvSpPr/>
          <p:nvPr/>
        </p:nvSpPr>
        <p:spPr>
          <a:xfrm>
            <a:off x="3731260" y="370967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101599"/>
                </a:lnTo>
                <a:lnTo>
                  <a:pt x="138429" y="101599"/>
                </a:lnTo>
                <a:lnTo>
                  <a:pt x="264159" y="49529"/>
                </a:lnTo>
                <a:lnTo>
                  <a:pt x="26415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63" name="object 3663"/>
          <p:cNvSpPr/>
          <p:nvPr/>
        </p:nvSpPr>
        <p:spPr>
          <a:xfrm>
            <a:off x="3869689" y="3759201"/>
            <a:ext cx="125730" cy="52069"/>
          </a:xfrm>
          <a:custGeom>
            <a:avLst/>
            <a:gdLst/>
            <a:ahLst/>
            <a:cxnLst/>
            <a:rect l="l" t="t" r="r" b="b"/>
            <a:pathLst>
              <a:path w="125730" h="52070">
                <a:moveTo>
                  <a:pt x="125730" y="0"/>
                </a:moveTo>
                <a:lnTo>
                  <a:pt x="0" y="52069"/>
                </a:lnTo>
                <a:lnTo>
                  <a:pt x="125730" y="52069"/>
                </a:lnTo>
                <a:lnTo>
                  <a:pt x="12573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64" name="object 3664"/>
          <p:cNvSpPr/>
          <p:nvPr/>
        </p:nvSpPr>
        <p:spPr>
          <a:xfrm>
            <a:off x="3995420" y="3709671"/>
            <a:ext cx="262890" cy="64769"/>
          </a:xfrm>
          <a:custGeom>
            <a:avLst/>
            <a:gdLst/>
            <a:ahLst/>
            <a:cxnLst/>
            <a:rect l="l" t="t" r="r" b="b"/>
            <a:pathLst>
              <a:path w="262889" h="64770">
                <a:moveTo>
                  <a:pt x="262890" y="0"/>
                </a:moveTo>
                <a:lnTo>
                  <a:pt x="0" y="0"/>
                </a:lnTo>
                <a:lnTo>
                  <a:pt x="0" y="49529"/>
                </a:lnTo>
                <a:lnTo>
                  <a:pt x="93980" y="64769"/>
                </a:lnTo>
                <a:lnTo>
                  <a:pt x="26289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65" name="object 3665"/>
          <p:cNvSpPr/>
          <p:nvPr/>
        </p:nvSpPr>
        <p:spPr>
          <a:xfrm>
            <a:off x="3995420" y="3759201"/>
            <a:ext cx="93980" cy="52069"/>
          </a:xfrm>
          <a:custGeom>
            <a:avLst/>
            <a:gdLst/>
            <a:ahLst/>
            <a:cxnLst/>
            <a:rect l="l" t="t" r="r" b="b"/>
            <a:pathLst>
              <a:path w="93980" h="52070">
                <a:moveTo>
                  <a:pt x="0" y="0"/>
                </a:moveTo>
                <a:lnTo>
                  <a:pt x="0" y="52069"/>
                </a:lnTo>
                <a:lnTo>
                  <a:pt x="93980" y="15239"/>
                </a:lnTo>
                <a:lnTo>
                  <a:pt x="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66" name="object 3666"/>
          <p:cNvSpPr/>
          <p:nvPr/>
        </p:nvSpPr>
        <p:spPr>
          <a:xfrm>
            <a:off x="4089400" y="3709670"/>
            <a:ext cx="168910" cy="101600"/>
          </a:xfrm>
          <a:custGeom>
            <a:avLst/>
            <a:gdLst/>
            <a:ahLst/>
            <a:cxnLst/>
            <a:rect l="l" t="t" r="r" b="b"/>
            <a:pathLst>
              <a:path w="168910" h="101600">
                <a:moveTo>
                  <a:pt x="168910" y="0"/>
                </a:moveTo>
                <a:lnTo>
                  <a:pt x="0" y="64769"/>
                </a:lnTo>
                <a:lnTo>
                  <a:pt x="13969" y="101599"/>
                </a:lnTo>
                <a:lnTo>
                  <a:pt x="168910" y="101599"/>
                </a:lnTo>
                <a:lnTo>
                  <a:pt x="16891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67" name="object 3667"/>
          <p:cNvSpPr/>
          <p:nvPr/>
        </p:nvSpPr>
        <p:spPr>
          <a:xfrm>
            <a:off x="3995420" y="3774440"/>
            <a:ext cx="107950" cy="36830"/>
          </a:xfrm>
          <a:custGeom>
            <a:avLst/>
            <a:gdLst/>
            <a:ahLst/>
            <a:cxnLst/>
            <a:rect l="l" t="t" r="r" b="b"/>
            <a:pathLst>
              <a:path w="107950" h="36829">
                <a:moveTo>
                  <a:pt x="93980" y="0"/>
                </a:moveTo>
                <a:lnTo>
                  <a:pt x="0" y="36830"/>
                </a:lnTo>
                <a:lnTo>
                  <a:pt x="107950" y="36830"/>
                </a:lnTo>
                <a:lnTo>
                  <a:pt x="9398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68" name="object 3668"/>
          <p:cNvSpPr/>
          <p:nvPr/>
        </p:nvSpPr>
        <p:spPr>
          <a:xfrm>
            <a:off x="4364989" y="3709670"/>
            <a:ext cx="157480" cy="101600"/>
          </a:xfrm>
          <a:custGeom>
            <a:avLst/>
            <a:gdLst/>
            <a:ahLst/>
            <a:cxnLst/>
            <a:rect l="l" t="t" r="r" b="b"/>
            <a:pathLst>
              <a:path w="157480" h="101600">
                <a:moveTo>
                  <a:pt x="157480" y="0"/>
                </a:moveTo>
                <a:lnTo>
                  <a:pt x="0" y="60959"/>
                </a:lnTo>
                <a:lnTo>
                  <a:pt x="35560" y="101599"/>
                </a:lnTo>
                <a:lnTo>
                  <a:pt x="157480" y="101599"/>
                </a:lnTo>
                <a:lnTo>
                  <a:pt x="15748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69" name="object 3669"/>
          <p:cNvSpPr/>
          <p:nvPr/>
        </p:nvSpPr>
        <p:spPr>
          <a:xfrm>
            <a:off x="4258310" y="3770629"/>
            <a:ext cx="142240" cy="40640"/>
          </a:xfrm>
          <a:custGeom>
            <a:avLst/>
            <a:gdLst/>
            <a:ahLst/>
            <a:cxnLst/>
            <a:rect l="l" t="t" r="r" b="b"/>
            <a:pathLst>
              <a:path w="142239" h="40639">
                <a:moveTo>
                  <a:pt x="106679" y="0"/>
                </a:moveTo>
                <a:lnTo>
                  <a:pt x="0" y="40640"/>
                </a:lnTo>
                <a:lnTo>
                  <a:pt x="142239" y="40640"/>
                </a:lnTo>
                <a:lnTo>
                  <a:pt x="10667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70" name="object 3670"/>
          <p:cNvSpPr/>
          <p:nvPr/>
        </p:nvSpPr>
        <p:spPr>
          <a:xfrm>
            <a:off x="4356100" y="3709670"/>
            <a:ext cx="166370" cy="60960"/>
          </a:xfrm>
          <a:custGeom>
            <a:avLst/>
            <a:gdLst/>
            <a:ahLst/>
            <a:cxnLst/>
            <a:rect l="l" t="t" r="r" b="b"/>
            <a:pathLst>
              <a:path w="166369" h="60960">
                <a:moveTo>
                  <a:pt x="166369" y="0"/>
                </a:moveTo>
                <a:lnTo>
                  <a:pt x="0" y="0"/>
                </a:lnTo>
                <a:lnTo>
                  <a:pt x="8889" y="60959"/>
                </a:lnTo>
                <a:lnTo>
                  <a:pt x="16636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71" name="object 3671"/>
          <p:cNvSpPr/>
          <p:nvPr/>
        </p:nvSpPr>
        <p:spPr>
          <a:xfrm>
            <a:off x="4258310" y="3709670"/>
            <a:ext cx="106680" cy="101600"/>
          </a:xfrm>
          <a:custGeom>
            <a:avLst/>
            <a:gdLst/>
            <a:ahLst/>
            <a:cxnLst/>
            <a:rect l="l" t="t" r="r" b="b"/>
            <a:pathLst>
              <a:path w="106680" h="101600">
                <a:moveTo>
                  <a:pt x="97789" y="0"/>
                </a:moveTo>
                <a:lnTo>
                  <a:pt x="0" y="0"/>
                </a:lnTo>
                <a:lnTo>
                  <a:pt x="0" y="101599"/>
                </a:lnTo>
                <a:lnTo>
                  <a:pt x="106679" y="60959"/>
                </a:lnTo>
                <a:lnTo>
                  <a:pt x="9778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72" name="object 3672"/>
          <p:cNvSpPr/>
          <p:nvPr/>
        </p:nvSpPr>
        <p:spPr>
          <a:xfrm>
            <a:off x="4522470" y="3741420"/>
            <a:ext cx="262890" cy="69850"/>
          </a:xfrm>
          <a:custGeom>
            <a:avLst/>
            <a:gdLst/>
            <a:ahLst/>
            <a:cxnLst/>
            <a:rect l="l" t="t" r="r" b="b"/>
            <a:pathLst>
              <a:path w="262889" h="69850">
                <a:moveTo>
                  <a:pt x="181610" y="0"/>
                </a:moveTo>
                <a:lnTo>
                  <a:pt x="0" y="69849"/>
                </a:lnTo>
                <a:lnTo>
                  <a:pt x="262890" y="69849"/>
                </a:lnTo>
                <a:lnTo>
                  <a:pt x="262890" y="50799"/>
                </a:lnTo>
                <a:lnTo>
                  <a:pt x="18161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73" name="object 3673"/>
          <p:cNvSpPr/>
          <p:nvPr/>
        </p:nvSpPr>
        <p:spPr>
          <a:xfrm>
            <a:off x="4522470" y="3709670"/>
            <a:ext cx="262890" cy="101600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74" name="object 3674"/>
          <p:cNvSpPr/>
          <p:nvPr/>
        </p:nvSpPr>
        <p:spPr>
          <a:xfrm>
            <a:off x="4785359" y="370967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101599"/>
                </a:lnTo>
                <a:lnTo>
                  <a:pt x="264160" y="101599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75" name="object 3675"/>
          <p:cNvSpPr/>
          <p:nvPr/>
        </p:nvSpPr>
        <p:spPr>
          <a:xfrm>
            <a:off x="4785359" y="370967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81279" y="0"/>
                </a:lnTo>
                <a:lnTo>
                  <a:pt x="0" y="82549"/>
                </a:lnTo>
                <a:lnTo>
                  <a:pt x="0" y="101599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76" name="object 3676"/>
          <p:cNvSpPr/>
          <p:nvPr/>
        </p:nvSpPr>
        <p:spPr>
          <a:xfrm>
            <a:off x="4785359" y="3709670"/>
            <a:ext cx="81280" cy="82550"/>
          </a:xfrm>
          <a:custGeom>
            <a:avLst/>
            <a:gdLst/>
            <a:ahLst/>
            <a:cxnLst/>
            <a:rect l="l" t="t" r="r" b="b"/>
            <a:pathLst>
              <a:path w="81279" h="82550">
                <a:moveTo>
                  <a:pt x="81279" y="0"/>
                </a:moveTo>
                <a:lnTo>
                  <a:pt x="0" y="0"/>
                </a:lnTo>
                <a:lnTo>
                  <a:pt x="0" y="82549"/>
                </a:lnTo>
                <a:lnTo>
                  <a:pt x="8127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77" name="object 3677"/>
          <p:cNvSpPr/>
          <p:nvPr/>
        </p:nvSpPr>
        <p:spPr>
          <a:xfrm>
            <a:off x="5049520" y="370967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101599"/>
                </a:lnTo>
                <a:lnTo>
                  <a:pt x="35559" y="101599"/>
                </a:lnTo>
                <a:lnTo>
                  <a:pt x="264159" y="21589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78" name="object 3678"/>
          <p:cNvSpPr/>
          <p:nvPr/>
        </p:nvSpPr>
        <p:spPr>
          <a:xfrm>
            <a:off x="5085079" y="3731260"/>
            <a:ext cx="228600" cy="80009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79" name="object 3679"/>
          <p:cNvSpPr/>
          <p:nvPr/>
        </p:nvSpPr>
        <p:spPr>
          <a:xfrm>
            <a:off x="5049520" y="370967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0"/>
                </a:lnTo>
                <a:lnTo>
                  <a:pt x="0" y="101599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80" name="object 3680"/>
          <p:cNvSpPr/>
          <p:nvPr/>
        </p:nvSpPr>
        <p:spPr>
          <a:xfrm>
            <a:off x="5313679" y="3709670"/>
            <a:ext cx="262890" cy="101600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81" name="object 3681"/>
          <p:cNvSpPr/>
          <p:nvPr/>
        </p:nvSpPr>
        <p:spPr>
          <a:xfrm>
            <a:off x="5313679" y="3721100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90" y="0"/>
                </a:lnTo>
              </a:path>
            </a:pathLst>
          </a:custGeom>
          <a:ln w="22860">
            <a:solidFill>
              <a:srgbClr val="A3C7E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82" name="object 3682"/>
          <p:cNvSpPr/>
          <p:nvPr/>
        </p:nvSpPr>
        <p:spPr>
          <a:xfrm>
            <a:off x="5313679" y="3731260"/>
            <a:ext cx="205740" cy="80009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83" name="object 3683"/>
          <p:cNvSpPr/>
          <p:nvPr/>
        </p:nvSpPr>
        <p:spPr>
          <a:xfrm>
            <a:off x="5576571" y="3709670"/>
            <a:ext cx="264159" cy="101600"/>
          </a:xfrm>
          <a:prstGeom prst="rect">
            <a:avLst/>
          </a:prstGeom>
          <a:blipFill>
            <a:blip r:embed="rId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84" name="object 3684"/>
          <p:cNvSpPr/>
          <p:nvPr/>
        </p:nvSpPr>
        <p:spPr>
          <a:xfrm>
            <a:off x="5576570" y="3709670"/>
            <a:ext cx="264160" cy="74930"/>
          </a:xfrm>
          <a:custGeom>
            <a:avLst/>
            <a:gdLst/>
            <a:ahLst/>
            <a:cxnLst/>
            <a:rect l="l" t="t" r="r" b="b"/>
            <a:pathLst>
              <a:path w="264160" h="74929">
                <a:moveTo>
                  <a:pt x="264159" y="0"/>
                </a:moveTo>
                <a:lnTo>
                  <a:pt x="0" y="0"/>
                </a:lnTo>
                <a:lnTo>
                  <a:pt x="0" y="68579"/>
                </a:lnTo>
                <a:lnTo>
                  <a:pt x="68579" y="74929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85" name="object 3685"/>
          <p:cNvSpPr/>
          <p:nvPr/>
        </p:nvSpPr>
        <p:spPr>
          <a:xfrm>
            <a:off x="5576570" y="3778250"/>
            <a:ext cx="68580" cy="33020"/>
          </a:xfrm>
          <a:custGeom>
            <a:avLst/>
            <a:gdLst/>
            <a:ahLst/>
            <a:cxnLst/>
            <a:rect l="l" t="t" r="r" b="b"/>
            <a:pathLst>
              <a:path w="68579" h="33020">
                <a:moveTo>
                  <a:pt x="0" y="0"/>
                </a:moveTo>
                <a:lnTo>
                  <a:pt x="0" y="33019"/>
                </a:lnTo>
                <a:lnTo>
                  <a:pt x="68579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86" name="object 3686"/>
          <p:cNvSpPr/>
          <p:nvPr/>
        </p:nvSpPr>
        <p:spPr>
          <a:xfrm>
            <a:off x="5840729" y="370967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0"/>
                </a:lnTo>
                <a:lnTo>
                  <a:pt x="262890" y="101599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87" name="object 3687"/>
          <p:cNvSpPr/>
          <p:nvPr/>
        </p:nvSpPr>
        <p:spPr>
          <a:xfrm>
            <a:off x="5840729" y="370967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0" y="0"/>
                </a:moveTo>
                <a:lnTo>
                  <a:pt x="0" y="101599"/>
                </a:lnTo>
                <a:lnTo>
                  <a:pt x="262890" y="10159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88" name="object 3688"/>
          <p:cNvSpPr/>
          <p:nvPr/>
        </p:nvSpPr>
        <p:spPr>
          <a:xfrm>
            <a:off x="6103620" y="370967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19709" y="0"/>
                </a:moveTo>
                <a:lnTo>
                  <a:pt x="0" y="0"/>
                </a:lnTo>
                <a:lnTo>
                  <a:pt x="264159" y="101599"/>
                </a:lnTo>
                <a:lnTo>
                  <a:pt x="264159" y="76199"/>
                </a:lnTo>
                <a:lnTo>
                  <a:pt x="21970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89" name="object 3689"/>
          <p:cNvSpPr/>
          <p:nvPr/>
        </p:nvSpPr>
        <p:spPr>
          <a:xfrm>
            <a:off x="6323329" y="3709670"/>
            <a:ext cx="44450" cy="76200"/>
          </a:xfrm>
          <a:custGeom>
            <a:avLst/>
            <a:gdLst/>
            <a:ahLst/>
            <a:cxnLst/>
            <a:rect l="l" t="t" r="r" b="b"/>
            <a:pathLst>
              <a:path w="44450" h="76200">
                <a:moveTo>
                  <a:pt x="44450" y="0"/>
                </a:moveTo>
                <a:lnTo>
                  <a:pt x="0" y="0"/>
                </a:lnTo>
                <a:lnTo>
                  <a:pt x="44450" y="76199"/>
                </a:lnTo>
                <a:lnTo>
                  <a:pt x="4445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90" name="object 3690"/>
          <p:cNvSpPr/>
          <p:nvPr/>
        </p:nvSpPr>
        <p:spPr>
          <a:xfrm>
            <a:off x="6103620" y="370967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0" y="0"/>
                </a:moveTo>
                <a:lnTo>
                  <a:pt x="0" y="101599"/>
                </a:lnTo>
                <a:lnTo>
                  <a:pt x="264159" y="10159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91" name="object 3691"/>
          <p:cNvSpPr/>
          <p:nvPr/>
        </p:nvSpPr>
        <p:spPr>
          <a:xfrm>
            <a:off x="6367779" y="3709670"/>
            <a:ext cx="264160" cy="101600"/>
          </a:xfrm>
          <a:prstGeom prst="rect">
            <a:avLst/>
          </a:prstGeom>
          <a:blipFill>
            <a:blip r:embed="rId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92" name="object 3692"/>
          <p:cNvSpPr/>
          <p:nvPr/>
        </p:nvSpPr>
        <p:spPr>
          <a:xfrm>
            <a:off x="6367779" y="3738879"/>
            <a:ext cx="264160" cy="72390"/>
          </a:xfrm>
          <a:custGeom>
            <a:avLst/>
            <a:gdLst/>
            <a:ahLst/>
            <a:cxnLst/>
            <a:rect l="l" t="t" r="r" b="b"/>
            <a:pathLst>
              <a:path w="264160" h="72389">
                <a:moveTo>
                  <a:pt x="73660" y="0"/>
                </a:moveTo>
                <a:lnTo>
                  <a:pt x="0" y="46990"/>
                </a:lnTo>
                <a:lnTo>
                  <a:pt x="0" y="72390"/>
                </a:lnTo>
                <a:lnTo>
                  <a:pt x="264160" y="72390"/>
                </a:lnTo>
                <a:lnTo>
                  <a:pt x="736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93" name="object 3693"/>
          <p:cNvSpPr/>
          <p:nvPr/>
        </p:nvSpPr>
        <p:spPr>
          <a:xfrm>
            <a:off x="6367779" y="3709670"/>
            <a:ext cx="73660" cy="76200"/>
          </a:xfrm>
          <a:custGeom>
            <a:avLst/>
            <a:gdLst/>
            <a:ahLst/>
            <a:cxnLst/>
            <a:rect l="l" t="t" r="r" b="b"/>
            <a:pathLst>
              <a:path w="73660" h="76200">
                <a:moveTo>
                  <a:pt x="0" y="0"/>
                </a:moveTo>
                <a:lnTo>
                  <a:pt x="0" y="76199"/>
                </a:lnTo>
                <a:lnTo>
                  <a:pt x="73660" y="29209"/>
                </a:lnTo>
                <a:lnTo>
                  <a:pt x="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94" name="object 3694"/>
          <p:cNvSpPr/>
          <p:nvPr/>
        </p:nvSpPr>
        <p:spPr>
          <a:xfrm>
            <a:off x="6631940" y="370967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89" y="0"/>
                </a:moveTo>
                <a:lnTo>
                  <a:pt x="0" y="0"/>
                </a:lnTo>
                <a:lnTo>
                  <a:pt x="262889" y="101599"/>
                </a:lnTo>
                <a:lnTo>
                  <a:pt x="26288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95" name="object 3695"/>
          <p:cNvSpPr/>
          <p:nvPr/>
        </p:nvSpPr>
        <p:spPr>
          <a:xfrm>
            <a:off x="6631940" y="370967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0" y="0"/>
                </a:moveTo>
                <a:lnTo>
                  <a:pt x="0" y="101599"/>
                </a:lnTo>
                <a:lnTo>
                  <a:pt x="262889" y="10159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96" name="object 3696"/>
          <p:cNvSpPr/>
          <p:nvPr/>
        </p:nvSpPr>
        <p:spPr>
          <a:xfrm>
            <a:off x="6894829" y="3709670"/>
            <a:ext cx="143510" cy="49530"/>
          </a:xfrm>
          <a:custGeom>
            <a:avLst/>
            <a:gdLst/>
            <a:ahLst/>
            <a:cxnLst/>
            <a:rect l="l" t="t" r="r" b="b"/>
            <a:pathLst>
              <a:path w="143510" h="49529">
                <a:moveTo>
                  <a:pt x="143510" y="0"/>
                </a:moveTo>
                <a:lnTo>
                  <a:pt x="0" y="0"/>
                </a:lnTo>
                <a:lnTo>
                  <a:pt x="127000" y="49529"/>
                </a:lnTo>
                <a:lnTo>
                  <a:pt x="14351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97" name="object 3697"/>
          <p:cNvSpPr/>
          <p:nvPr/>
        </p:nvSpPr>
        <p:spPr>
          <a:xfrm>
            <a:off x="7021829" y="3709670"/>
            <a:ext cx="137160" cy="97790"/>
          </a:xfrm>
          <a:custGeom>
            <a:avLst/>
            <a:gdLst/>
            <a:ahLst/>
            <a:cxnLst/>
            <a:rect l="l" t="t" r="r" b="b"/>
            <a:pathLst>
              <a:path w="137160" h="97789">
                <a:moveTo>
                  <a:pt x="137160" y="0"/>
                </a:moveTo>
                <a:lnTo>
                  <a:pt x="16510" y="0"/>
                </a:lnTo>
                <a:lnTo>
                  <a:pt x="0" y="49529"/>
                </a:lnTo>
                <a:lnTo>
                  <a:pt x="125730" y="97789"/>
                </a:lnTo>
                <a:lnTo>
                  <a:pt x="137160" y="68579"/>
                </a:lnTo>
                <a:lnTo>
                  <a:pt x="13716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98" name="object 3698"/>
          <p:cNvSpPr/>
          <p:nvPr/>
        </p:nvSpPr>
        <p:spPr>
          <a:xfrm>
            <a:off x="7153275" y="3778250"/>
            <a:ext cx="0" cy="33020"/>
          </a:xfrm>
          <a:custGeom>
            <a:avLst/>
            <a:gdLst/>
            <a:ahLst/>
            <a:cxnLst/>
            <a:rect l="l" t="t" r="r" b="b"/>
            <a:pathLst>
              <a:path h="33020">
                <a:moveTo>
                  <a:pt x="0" y="33020"/>
                </a:move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99" name="object 3699"/>
          <p:cNvSpPr/>
          <p:nvPr/>
        </p:nvSpPr>
        <p:spPr>
          <a:xfrm>
            <a:off x="6894829" y="3709670"/>
            <a:ext cx="127000" cy="101600"/>
          </a:xfrm>
          <a:custGeom>
            <a:avLst/>
            <a:gdLst/>
            <a:ahLst/>
            <a:cxnLst/>
            <a:rect l="l" t="t" r="r" b="b"/>
            <a:pathLst>
              <a:path w="127000" h="101600">
                <a:moveTo>
                  <a:pt x="0" y="0"/>
                </a:moveTo>
                <a:lnTo>
                  <a:pt x="0" y="101599"/>
                </a:lnTo>
                <a:lnTo>
                  <a:pt x="127000" y="101599"/>
                </a:lnTo>
                <a:lnTo>
                  <a:pt x="127000" y="4952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00" name="object 3700"/>
          <p:cNvSpPr/>
          <p:nvPr/>
        </p:nvSpPr>
        <p:spPr>
          <a:xfrm>
            <a:off x="7021829" y="3759201"/>
            <a:ext cx="125730" cy="52069"/>
          </a:xfrm>
          <a:custGeom>
            <a:avLst/>
            <a:gdLst/>
            <a:ahLst/>
            <a:cxnLst/>
            <a:rect l="l" t="t" r="r" b="b"/>
            <a:pathLst>
              <a:path w="125729" h="52070">
                <a:moveTo>
                  <a:pt x="0" y="0"/>
                </a:moveTo>
                <a:lnTo>
                  <a:pt x="0" y="52069"/>
                </a:lnTo>
                <a:lnTo>
                  <a:pt x="125730" y="52069"/>
                </a:lnTo>
                <a:lnTo>
                  <a:pt x="125730" y="48260"/>
                </a:lnTo>
                <a:lnTo>
                  <a:pt x="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01" name="object 3701"/>
          <p:cNvSpPr/>
          <p:nvPr/>
        </p:nvSpPr>
        <p:spPr>
          <a:xfrm>
            <a:off x="7158990" y="3709670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24130" y="0"/>
                </a:moveTo>
                <a:lnTo>
                  <a:pt x="0" y="0"/>
                </a:lnTo>
                <a:lnTo>
                  <a:pt x="35560" y="13969"/>
                </a:lnTo>
                <a:lnTo>
                  <a:pt x="2413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02" name="object 3702"/>
          <p:cNvSpPr/>
          <p:nvPr/>
        </p:nvSpPr>
        <p:spPr>
          <a:xfrm>
            <a:off x="7183120" y="3709670"/>
            <a:ext cx="224790" cy="96520"/>
          </a:xfrm>
          <a:custGeom>
            <a:avLst/>
            <a:gdLst/>
            <a:ahLst/>
            <a:cxnLst/>
            <a:rect l="l" t="t" r="r" b="b"/>
            <a:pathLst>
              <a:path w="224789" h="96520">
                <a:moveTo>
                  <a:pt x="149859" y="0"/>
                </a:moveTo>
                <a:lnTo>
                  <a:pt x="0" y="0"/>
                </a:lnTo>
                <a:lnTo>
                  <a:pt x="11429" y="13969"/>
                </a:lnTo>
                <a:lnTo>
                  <a:pt x="224789" y="96519"/>
                </a:lnTo>
                <a:lnTo>
                  <a:pt x="149859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03" name="object 3703"/>
          <p:cNvSpPr/>
          <p:nvPr/>
        </p:nvSpPr>
        <p:spPr>
          <a:xfrm>
            <a:off x="7332979" y="3709670"/>
            <a:ext cx="88900" cy="101600"/>
          </a:xfrm>
          <a:custGeom>
            <a:avLst/>
            <a:gdLst/>
            <a:ahLst/>
            <a:cxnLst/>
            <a:rect l="l" t="t" r="r" b="b"/>
            <a:pathLst>
              <a:path w="88900" h="101600">
                <a:moveTo>
                  <a:pt x="88900" y="0"/>
                </a:moveTo>
                <a:lnTo>
                  <a:pt x="0" y="0"/>
                </a:lnTo>
                <a:lnTo>
                  <a:pt x="74930" y="96519"/>
                </a:lnTo>
                <a:lnTo>
                  <a:pt x="88900" y="101599"/>
                </a:lnTo>
                <a:lnTo>
                  <a:pt x="8890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04" name="object 3704"/>
          <p:cNvSpPr/>
          <p:nvPr/>
        </p:nvSpPr>
        <p:spPr>
          <a:xfrm>
            <a:off x="7158990" y="3709670"/>
            <a:ext cx="35560" cy="68580"/>
          </a:xfrm>
          <a:custGeom>
            <a:avLst/>
            <a:gdLst/>
            <a:ahLst/>
            <a:cxnLst/>
            <a:rect l="l" t="t" r="r" b="b"/>
            <a:pathLst>
              <a:path w="35560" h="68579">
                <a:moveTo>
                  <a:pt x="0" y="0"/>
                </a:moveTo>
                <a:lnTo>
                  <a:pt x="0" y="68579"/>
                </a:lnTo>
                <a:lnTo>
                  <a:pt x="35560" y="13969"/>
                </a:lnTo>
                <a:lnTo>
                  <a:pt x="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05" name="object 3705"/>
          <p:cNvSpPr/>
          <p:nvPr/>
        </p:nvSpPr>
        <p:spPr>
          <a:xfrm>
            <a:off x="7158990" y="3723640"/>
            <a:ext cx="248920" cy="87630"/>
          </a:xfrm>
          <a:custGeom>
            <a:avLst/>
            <a:gdLst/>
            <a:ahLst/>
            <a:cxnLst/>
            <a:rect l="l" t="t" r="r" b="b"/>
            <a:pathLst>
              <a:path w="248920" h="87629">
                <a:moveTo>
                  <a:pt x="35560" y="0"/>
                </a:moveTo>
                <a:lnTo>
                  <a:pt x="0" y="54610"/>
                </a:lnTo>
                <a:lnTo>
                  <a:pt x="0" y="87630"/>
                </a:lnTo>
                <a:lnTo>
                  <a:pt x="245110" y="87630"/>
                </a:lnTo>
                <a:lnTo>
                  <a:pt x="248920" y="82550"/>
                </a:lnTo>
                <a:lnTo>
                  <a:pt x="3556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06" name="object 3706"/>
          <p:cNvSpPr/>
          <p:nvPr/>
        </p:nvSpPr>
        <p:spPr>
          <a:xfrm>
            <a:off x="7404100" y="3806190"/>
            <a:ext cx="17780" cy="5080"/>
          </a:xfrm>
          <a:custGeom>
            <a:avLst/>
            <a:gdLst/>
            <a:ahLst/>
            <a:cxnLst/>
            <a:rect l="l" t="t" r="r" b="b"/>
            <a:pathLst>
              <a:path w="17779" h="5079">
                <a:moveTo>
                  <a:pt x="3810" y="0"/>
                </a:moveTo>
                <a:lnTo>
                  <a:pt x="0" y="5080"/>
                </a:lnTo>
                <a:lnTo>
                  <a:pt x="17779" y="5080"/>
                </a:lnTo>
                <a:lnTo>
                  <a:pt x="381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07" name="object 3707"/>
          <p:cNvSpPr/>
          <p:nvPr/>
        </p:nvSpPr>
        <p:spPr>
          <a:xfrm>
            <a:off x="7612379" y="3709670"/>
            <a:ext cx="73660" cy="101600"/>
          </a:xfrm>
          <a:custGeom>
            <a:avLst/>
            <a:gdLst/>
            <a:ahLst/>
            <a:cxnLst/>
            <a:rect l="l" t="t" r="r" b="b"/>
            <a:pathLst>
              <a:path w="73660" h="101600">
                <a:moveTo>
                  <a:pt x="73660" y="0"/>
                </a:moveTo>
                <a:lnTo>
                  <a:pt x="27940" y="0"/>
                </a:lnTo>
                <a:lnTo>
                  <a:pt x="0" y="73659"/>
                </a:lnTo>
                <a:lnTo>
                  <a:pt x="73660" y="101599"/>
                </a:lnTo>
                <a:lnTo>
                  <a:pt x="736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08" name="object 3708"/>
          <p:cNvSpPr/>
          <p:nvPr/>
        </p:nvSpPr>
        <p:spPr>
          <a:xfrm>
            <a:off x="7538720" y="3709670"/>
            <a:ext cx="101600" cy="73660"/>
          </a:xfrm>
          <a:custGeom>
            <a:avLst/>
            <a:gdLst/>
            <a:ahLst/>
            <a:cxnLst/>
            <a:rect l="l" t="t" r="r" b="b"/>
            <a:pathLst>
              <a:path w="101600" h="73660">
                <a:moveTo>
                  <a:pt x="101600" y="0"/>
                </a:moveTo>
                <a:lnTo>
                  <a:pt x="17779" y="0"/>
                </a:lnTo>
                <a:lnTo>
                  <a:pt x="0" y="45719"/>
                </a:lnTo>
                <a:lnTo>
                  <a:pt x="73659" y="73659"/>
                </a:lnTo>
                <a:lnTo>
                  <a:pt x="10160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09" name="object 3709"/>
          <p:cNvSpPr/>
          <p:nvPr/>
        </p:nvSpPr>
        <p:spPr>
          <a:xfrm>
            <a:off x="7465059" y="3709670"/>
            <a:ext cx="91440" cy="45720"/>
          </a:xfrm>
          <a:custGeom>
            <a:avLst/>
            <a:gdLst/>
            <a:ahLst/>
            <a:cxnLst/>
            <a:rect l="l" t="t" r="r" b="b"/>
            <a:pathLst>
              <a:path w="91439" h="45720">
                <a:moveTo>
                  <a:pt x="91439" y="0"/>
                </a:moveTo>
                <a:lnTo>
                  <a:pt x="7619" y="0"/>
                </a:lnTo>
                <a:lnTo>
                  <a:pt x="0" y="17779"/>
                </a:lnTo>
                <a:lnTo>
                  <a:pt x="73660" y="45719"/>
                </a:lnTo>
                <a:lnTo>
                  <a:pt x="91439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10" name="object 3710"/>
          <p:cNvSpPr/>
          <p:nvPr/>
        </p:nvSpPr>
        <p:spPr>
          <a:xfrm>
            <a:off x="7421879" y="3709670"/>
            <a:ext cx="50800" cy="17780"/>
          </a:xfrm>
          <a:custGeom>
            <a:avLst/>
            <a:gdLst/>
            <a:ahLst/>
            <a:cxnLst/>
            <a:rect l="l" t="t" r="r" b="b"/>
            <a:pathLst>
              <a:path w="50800" h="17779">
                <a:moveTo>
                  <a:pt x="50800" y="0"/>
                </a:moveTo>
                <a:lnTo>
                  <a:pt x="0" y="0"/>
                </a:lnTo>
                <a:lnTo>
                  <a:pt x="43180" y="17779"/>
                </a:lnTo>
                <a:lnTo>
                  <a:pt x="5080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11" name="object 3711"/>
          <p:cNvSpPr/>
          <p:nvPr/>
        </p:nvSpPr>
        <p:spPr>
          <a:xfrm>
            <a:off x="7599679" y="3783329"/>
            <a:ext cx="86360" cy="27940"/>
          </a:xfrm>
          <a:custGeom>
            <a:avLst/>
            <a:gdLst/>
            <a:ahLst/>
            <a:cxnLst/>
            <a:rect l="l" t="t" r="r" b="b"/>
            <a:pathLst>
              <a:path w="86360" h="27939">
                <a:moveTo>
                  <a:pt x="12700" y="0"/>
                </a:moveTo>
                <a:lnTo>
                  <a:pt x="0" y="27940"/>
                </a:lnTo>
                <a:lnTo>
                  <a:pt x="86360" y="27940"/>
                </a:lnTo>
                <a:lnTo>
                  <a:pt x="1270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12" name="object 3712"/>
          <p:cNvSpPr/>
          <p:nvPr/>
        </p:nvSpPr>
        <p:spPr>
          <a:xfrm>
            <a:off x="7513320" y="3755390"/>
            <a:ext cx="99060" cy="55880"/>
          </a:xfrm>
          <a:custGeom>
            <a:avLst/>
            <a:gdLst/>
            <a:ahLst/>
            <a:cxnLst/>
            <a:rect l="l" t="t" r="r" b="b"/>
            <a:pathLst>
              <a:path w="99060" h="55879">
                <a:moveTo>
                  <a:pt x="25400" y="0"/>
                </a:moveTo>
                <a:lnTo>
                  <a:pt x="0" y="55880"/>
                </a:lnTo>
                <a:lnTo>
                  <a:pt x="86359" y="55880"/>
                </a:lnTo>
                <a:lnTo>
                  <a:pt x="99059" y="27940"/>
                </a:lnTo>
                <a:lnTo>
                  <a:pt x="2540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13" name="object 3713"/>
          <p:cNvSpPr/>
          <p:nvPr/>
        </p:nvSpPr>
        <p:spPr>
          <a:xfrm>
            <a:off x="7428230" y="3727450"/>
            <a:ext cx="110489" cy="83820"/>
          </a:xfrm>
          <a:custGeom>
            <a:avLst/>
            <a:gdLst/>
            <a:ahLst/>
            <a:cxnLst/>
            <a:rect l="l" t="t" r="r" b="b"/>
            <a:pathLst>
              <a:path w="110489" h="83820">
                <a:moveTo>
                  <a:pt x="36830" y="0"/>
                </a:moveTo>
                <a:lnTo>
                  <a:pt x="0" y="83819"/>
                </a:lnTo>
                <a:lnTo>
                  <a:pt x="85090" y="83819"/>
                </a:lnTo>
                <a:lnTo>
                  <a:pt x="110490" y="27939"/>
                </a:lnTo>
                <a:lnTo>
                  <a:pt x="3683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14" name="object 3714"/>
          <p:cNvSpPr/>
          <p:nvPr/>
        </p:nvSpPr>
        <p:spPr>
          <a:xfrm>
            <a:off x="7421879" y="3709670"/>
            <a:ext cx="43180" cy="101600"/>
          </a:xfrm>
          <a:custGeom>
            <a:avLst/>
            <a:gdLst/>
            <a:ahLst/>
            <a:cxnLst/>
            <a:rect l="l" t="t" r="r" b="b"/>
            <a:pathLst>
              <a:path w="43179" h="101600">
                <a:moveTo>
                  <a:pt x="0" y="0"/>
                </a:moveTo>
                <a:lnTo>
                  <a:pt x="0" y="101599"/>
                </a:lnTo>
                <a:lnTo>
                  <a:pt x="6350" y="101599"/>
                </a:lnTo>
                <a:lnTo>
                  <a:pt x="43180" y="17779"/>
                </a:lnTo>
                <a:lnTo>
                  <a:pt x="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15" name="object 3715"/>
          <p:cNvSpPr/>
          <p:nvPr/>
        </p:nvSpPr>
        <p:spPr>
          <a:xfrm>
            <a:off x="7686041" y="3709670"/>
            <a:ext cx="104139" cy="25400"/>
          </a:xfrm>
          <a:custGeom>
            <a:avLst/>
            <a:gdLst/>
            <a:ahLst/>
            <a:cxnLst/>
            <a:rect l="l" t="t" r="r" b="b"/>
            <a:pathLst>
              <a:path w="104139" h="25400">
                <a:moveTo>
                  <a:pt x="104139" y="0"/>
                </a:moveTo>
                <a:lnTo>
                  <a:pt x="0" y="0"/>
                </a:lnTo>
                <a:lnTo>
                  <a:pt x="66039" y="25399"/>
                </a:lnTo>
                <a:lnTo>
                  <a:pt x="10413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16" name="object 3716"/>
          <p:cNvSpPr/>
          <p:nvPr/>
        </p:nvSpPr>
        <p:spPr>
          <a:xfrm>
            <a:off x="7752079" y="3709670"/>
            <a:ext cx="198120" cy="73660"/>
          </a:xfrm>
          <a:custGeom>
            <a:avLst/>
            <a:gdLst/>
            <a:ahLst/>
            <a:cxnLst/>
            <a:rect l="l" t="t" r="r" b="b"/>
            <a:pathLst>
              <a:path w="198120" h="73660">
                <a:moveTo>
                  <a:pt x="198120" y="0"/>
                </a:moveTo>
                <a:lnTo>
                  <a:pt x="38100" y="0"/>
                </a:lnTo>
                <a:lnTo>
                  <a:pt x="0" y="25399"/>
                </a:lnTo>
                <a:lnTo>
                  <a:pt x="124460" y="73659"/>
                </a:lnTo>
                <a:lnTo>
                  <a:pt x="198120" y="24129"/>
                </a:lnTo>
                <a:lnTo>
                  <a:pt x="19812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17" name="object 3717"/>
          <p:cNvSpPr/>
          <p:nvPr/>
        </p:nvSpPr>
        <p:spPr>
          <a:xfrm>
            <a:off x="7876540" y="3733800"/>
            <a:ext cx="73660" cy="77470"/>
          </a:xfrm>
          <a:custGeom>
            <a:avLst/>
            <a:gdLst/>
            <a:ahLst/>
            <a:cxnLst/>
            <a:rect l="l" t="t" r="r" b="b"/>
            <a:pathLst>
              <a:path w="73660" h="77470">
                <a:moveTo>
                  <a:pt x="73660" y="0"/>
                </a:moveTo>
                <a:lnTo>
                  <a:pt x="0" y="49530"/>
                </a:lnTo>
                <a:lnTo>
                  <a:pt x="73660" y="77469"/>
                </a:lnTo>
                <a:lnTo>
                  <a:pt x="7366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18" name="object 3718"/>
          <p:cNvSpPr/>
          <p:nvPr/>
        </p:nvSpPr>
        <p:spPr>
          <a:xfrm>
            <a:off x="7686040" y="3709670"/>
            <a:ext cx="101600" cy="101600"/>
          </a:xfrm>
          <a:custGeom>
            <a:avLst/>
            <a:gdLst/>
            <a:ahLst/>
            <a:cxnLst/>
            <a:rect l="l" t="t" r="r" b="b"/>
            <a:pathLst>
              <a:path w="101600" h="101600">
                <a:moveTo>
                  <a:pt x="0" y="0"/>
                </a:moveTo>
                <a:lnTo>
                  <a:pt x="0" y="101599"/>
                </a:lnTo>
                <a:lnTo>
                  <a:pt x="101600" y="101599"/>
                </a:lnTo>
                <a:lnTo>
                  <a:pt x="66039" y="2539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19" name="object 3719"/>
          <p:cNvSpPr/>
          <p:nvPr/>
        </p:nvSpPr>
        <p:spPr>
          <a:xfrm>
            <a:off x="7752079" y="3735070"/>
            <a:ext cx="137160" cy="76200"/>
          </a:xfrm>
          <a:custGeom>
            <a:avLst/>
            <a:gdLst/>
            <a:ahLst/>
            <a:cxnLst/>
            <a:rect l="l" t="t" r="r" b="b"/>
            <a:pathLst>
              <a:path w="137160" h="76200">
                <a:moveTo>
                  <a:pt x="0" y="0"/>
                </a:moveTo>
                <a:lnTo>
                  <a:pt x="35560" y="76199"/>
                </a:lnTo>
                <a:lnTo>
                  <a:pt x="137160" y="76199"/>
                </a:lnTo>
                <a:lnTo>
                  <a:pt x="124460" y="48259"/>
                </a:lnTo>
                <a:lnTo>
                  <a:pt x="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20" name="object 3720"/>
          <p:cNvSpPr/>
          <p:nvPr/>
        </p:nvSpPr>
        <p:spPr>
          <a:xfrm>
            <a:off x="7876540" y="3783329"/>
            <a:ext cx="73660" cy="27940"/>
          </a:xfrm>
          <a:custGeom>
            <a:avLst/>
            <a:gdLst/>
            <a:ahLst/>
            <a:cxnLst/>
            <a:rect l="l" t="t" r="r" b="b"/>
            <a:pathLst>
              <a:path w="73660" h="27939">
                <a:moveTo>
                  <a:pt x="0" y="0"/>
                </a:moveTo>
                <a:lnTo>
                  <a:pt x="12700" y="27940"/>
                </a:lnTo>
                <a:lnTo>
                  <a:pt x="73660" y="27940"/>
                </a:lnTo>
                <a:lnTo>
                  <a:pt x="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21" name="object 3721"/>
          <p:cNvSpPr/>
          <p:nvPr/>
        </p:nvSpPr>
        <p:spPr>
          <a:xfrm>
            <a:off x="7950200" y="3709670"/>
            <a:ext cx="30480" cy="11430"/>
          </a:xfrm>
          <a:custGeom>
            <a:avLst/>
            <a:gdLst/>
            <a:ahLst/>
            <a:cxnLst/>
            <a:rect l="l" t="t" r="r" b="b"/>
            <a:pathLst>
              <a:path w="30479" h="11429">
                <a:moveTo>
                  <a:pt x="25400" y="0"/>
                </a:moveTo>
                <a:lnTo>
                  <a:pt x="0" y="0"/>
                </a:lnTo>
                <a:lnTo>
                  <a:pt x="30479" y="11429"/>
                </a:lnTo>
                <a:lnTo>
                  <a:pt x="2540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22" name="object 3722"/>
          <p:cNvSpPr/>
          <p:nvPr/>
        </p:nvSpPr>
        <p:spPr>
          <a:xfrm>
            <a:off x="7975600" y="3709670"/>
            <a:ext cx="175260" cy="77470"/>
          </a:xfrm>
          <a:custGeom>
            <a:avLst/>
            <a:gdLst/>
            <a:ahLst/>
            <a:cxnLst/>
            <a:rect l="l" t="t" r="r" b="b"/>
            <a:pathLst>
              <a:path w="175259" h="77470">
                <a:moveTo>
                  <a:pt x="151129" y="0"/>
                </a:moveTo>
                <a:lnTo>
                  <a:pt x="0" y="0"/>
                </a:lnTo>
                <a:lnTo>
                  <a:pt x="5079" y="11429"/>
                </a:lnTo>
                <a:lnTo>
                  <a:pt x="175259" y="77469"/>
                </a:lnTo>
                <a:lnTo>
                  <a:pt x="151129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23" name="object 3723"/>
          <p:cNvSpPr/>
          <p:nvPr/>
        </p:nvSpPr>
        <p:spPr>
          <a:xfrm>
            <a:off x="8126730" y="3709670"/>
            <a:ext cx="86360" cy="101600"/>
          </a:xfrm>
          <a:custGeom>
            <a:avLst/>
            <a:gdLst/>
            <a:ahLst/>
            <a:cxnLst/>
            <a:rect l="l" t="t" r="r" b="b"/>
            <a:pathLst>
              <a:path w="86359" h="101600">
                <a:moveTo>
                  <a:pt x="86360" y="0"/>
                </a:moveTo>
                <a:lnTo>
                  <a:pt x="0" y="0"/>
                </a:lnTo>
                <a:lnTo>
                  <a:pt x="24129" y="77469"/>
                </a:lnTo>
                <a:lnTo>
                  <a:pt x="86360" y="101599"/>
                </a:lnTo>
                <a:lnTo>
                  <a:pt x="8636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24" name="object 3724"/>
          <p:cNvSpPr/>
          <p:nvPr/>
        </p:nvSpPr>
        <p:spPr>
          <a:xfrm>
            <a:off x="7950200" y="3709670"/>
            <a:ext cx="30480" cy="24130"/>
          </a:xfrm>
          <a:custGeom>
            <a:avLst/>
            <a:gdLst/>
            <a:ahLst/>
            <a:cxnLst/>
            <a:rect l="l" t="t" r="r" b="b"/>
            <a:pathLst>
              <a:path w="30479" h="24129">
                <a:moveTo>
                  <a:pt x="0" y="0"/>
                </a:moveTo>
                <a:lnTo>
                  <a:pt x="0" y="24129"/>
                </a:lnTo>
                <a:lnTo>
                  <a:pt x="30479" y="11429"/>
                </a:lnTo>
                <a:lnTo>
                  <a:pt x="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25" name="object 3725"/>
          <p:cNvSpPr/>
          <p:nvPr/>
        </p:nvSpPr>
        <p:spPr>
          <a:xfrm>
            <a:off x="7950200" y="3721100"/>
            <a:ext cx="200660" cy="90170"/>
          </a:xfrm>
          <a:custGeom>
            <a:avLst/>
            <a:gdLst/>
            <a:ahLst/>
            <a:cxnLst/>
            <a:rect l="l" t="t" r="r" b="b"/>
            <a:pathLst>
              <a:path w="200659" h="90170">
                <a:moveTo>
                  <a:pt x="30479" y="0"/>
                </a:moveTo>
                <a:lnTo>
                  <a:pt x="0" y="12700"/>
                </a:lnTo>
                <a:lnTo>
                  <a:pt x="0" y="90169"/>
                </a:lnTo>
                <a:lnTo>
                  <a:pt x="140970" y="90169"/>
                </a:lnTo>
                <a:lnTo>
                  <a:pt x="200659" y="66039"/>
                </a:lnTo>
                <a:lnTo>
                  <a:pt x="30479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26" name="object 3726"/>
          <p:cNvSpPr/>
          <p:nvPr/>
        </p:nvSpPr>
        <p:spPr>
          <a:xfrm>
            <a:off x="8091169" y="3787140"/>
            <a:ext cx="121920" cy="24130"/>
          </a:xfrm>
          <a:custGeom>
            <a:avLst/>
            <a:gdLst/>
            <a:ahLst/>
            <a:cxnLst/>
            <a:rect l="l" t="t" r="r" b="b"/>
            <a:pathLst>
              <a:path w="121920" h="24129">
                <a:moveTo>
                  <a:pt x="59689" y="0"/>
                </a:moveTo>
                <a:lnTo>
                  <a:pt x="0" y="24130"/>
                </a:lnTo>
                <a:lnTo>
                  <a:pt x="121920" y="24130"/>
                </a:lnTo>
                <a:lnTo>
                  <a:pt x="59689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27" name="object 3727"/>
          <p:cNvSpPr/>
          <p:nvPr/>
        </p:nvSpPr>
        <p:spPr>
          <a:xfrm>
            <a:off x="8403590" y="3709670"/>
            <a:ext cx="73660" cy="101600"/>
          </a:xfrm>
          <a:custGeom>
            <a:avLst/>
            <a:gdLst/>
            <a:ahLst/>
            <a:cxnLst/>
            <a:rect l="l" t="t" r="r" b="b"/>
            <a:pathLst>
              <a:path w="73659" h="101600">
                <a:moveTo>
                  <a:pt x="73659" y="0"/>
                </a:moveTo>
                <a:lnTo>
                  <a:pt x="46989" y="0"/>
                </a:lnTo>
                <a:lnTo>
                  <a:pt x="0" y="73659"/>
                </a:lnTo>
                <a:lnTo>
                  <a:pt x="73659" y="101599"/>
                </a:lnTo>
                <a:lnTo>
                  <a:pt x="736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28" name="object 3728"/>
          <p:cNvSpPr/>
          <p:nvPr/>
        </p:nvSpPr>
        <p:spPr>
          <a:xfrm>
            <a:off x="8328659" y="3709670"/>
            <a:ext cx="121920" cy="73660"/>
          </a:xfrm>
          <a:custGeom>
            <a:avLst/>
            <a:gdLst/>
            <a:ahLst/>
            <a:cxnLst/>
            <a:rect l="l" t="t" r="r" b="b"/>
            <a:pathLst>
              <a:path w="121920" h="73660">
                <a:moveTo>
                  <a:pt x="121920" y="0"/>
                </a:moveTo>
                <a:lnTo>
                  <a:pt x="29210" y="0"/>
                </a:lnTo>
                <a:lnTo>
                  <a:pt x="0" y="45719"/>
                </a:lnTo>
                <a:lnTo>
                  <a:pt x="74930" y="73659"/>
                </a:lnTo>
                <a:lnTo>
                  <a:pt x="12192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29" name="object 3729"/>
          <p:cNvSpPr/>
          <p:nvPr/>
        </p:nvSpPr>
        <p:spPr>
          <a:xfrm>
            <a:off x="8255000" y="3709670"/>
            <a:ext cx="102870" cy="45720"/>
          </a:xfrm>
          <a:custGeom>
            <a:avLst/>
            <a:gdLst/>
            <a:ahLst/>
            <a:cxnLst/>
            <a:rect l="l" t="t" r="r" b="b"/>
            <a:pathLst>
              <a:path w="102870" h="45720">
                <a:moveTo>
                  <a:pt x="102870" y="0"/>
                </a:moveTo>
                <a:lnTo>
                  <a:pt x="11429" y="0"/>
                </a:lnTo>
                <a:lnTo>
                  <a:pt x="0" y="16509"/>
                </a:lnTo>
                <a:lnTo>
                  <a:pt x="73659" y="45719"/>
                </a:lnTo>
                <a:lnTo>
                  <a:pt x="10287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30" name="object 3730"/>
          <p:cNvSpPr/>
          <p:nvPr/>
        </p:nvSpPr>
        <p:spPr>
          <a:xfrm>
            <a:off x="8213090" y="3709670"/>
            <a:ext cx="53340" cy="16510"/>
          </a:xfrm>
          <a:custGeom>
            <a:avLst/>
            <a:gdLst/>
            <a:ahLst/>
            <a:cxnLst/>
            <a:rect l="l" t="t" r="r" b="b"/>
            <a:pathLst>
              <a:path w="53340" h="16510">
                <a:moveTo>
                  <a:pt x="53339" y="0"/>
                </a:moveTo>
                <a:lnTo>
                  <a:pt x="0" y="0"/>
                </a:lnTo>
                <a:lnTo>
                  <a:pt x="41909" y="16509"/>
                </a:lnTo>
                <a:lnTo>
                  <a:pt x="53339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31" name="object 3731"/>
          <p:cNvSpPr/>
          <p:nvPr/>
        </p:nvSpPr>
        <p:spPr>
          <a:xfrm>
            <a:off x="8398509" y="3783329"/>
            <a:ext cx="78740" cy="27940"/>
          </a:xfrm>
          <a:custGeom>
            <a:avLst/>
            <a:gdLst/>
            <a:ahLst/>
            <a:cxnLst/>
            <a:rect l="l" t="t" r="r" b="b"/>
            <a:pathLst>
              <a:path w="78740" h="27939">
                <a:moveTo>
                  <a:pt x="5080" y="0"/>
                </a:moveTo>
                <a:lnTo>
                  <a:pt x="0" y="27940"/>
                </a:lnTo>
                <a:lnTo>
                  <a:pt x="78740" y="27940"/>
                </a:lnTo>
                <a:lnTo>
                  <a:pt x="508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32" name="object 3732"/>
          <p:cNvSpPr/>
          <p:nvPr/>
        </p:nvSpPr>
        <p:spPr>
          <a:xfrm>
            <a:off x="8319769" y="3755390"/>
            <a:ext cx="83820" cy="55880"/>
          </a:xfrm>
          <a:custGeom>
            <a:avLst/>
            <a:gdLst/>
            <a:ahLst/>
            <a:cxnLst/>
            <a:rect l="l" t="t" r="r" b="b"/>
            <a:pathLst>
              <a:path w="83820" h="55879">
                <a:moveTo>
                  <a:pt x="8889" y="0"/>
                </a:moveTo>
                <a:lnTo>
                  <a:pt x="0" y="55880"/>
                </a:lnTo>
                <a:lnTo>
                  <a:pt x="78739" y="55880"/>
                </a:lnTo>
                <a:lnTo>
                  <a:pt x="83820" y="27940"/>
                </a:lnTo>
                <a:lnTo>
                  <a:pt x="888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33" name="object 3733"/>
          <p:cNvSpPr/>
          <p:nvPr/>
        </p:nvSpPr>
        <p:spPr>
          <a:xfrm>
            <a:off x="8241030" y="3726179"/>
            <a:ext cx="87630" cy="85090"/>
          </a:xfrm>
          <a:custGeom>
            <a:avLst/>
            <a:gdLst/>
            <a:ahLst/>
            <a:cxnLst/>
            <a:rect l="l" t="t" r="r" b="b"/>
            <a:pathLst>
              <a:path w="87629" h="85089">
                <a:moveTo>
                  <a:pt x="13970" y="0"/>
                </a:moveTo>
                <a:lnTo>
                  <a:pt x="0" y="85090"/>
                </a:lnTo>
                <a:lnTo>
                  <a:pt x="78740" y="85090"/>
                </a:lnTo>
                <a:lnTo>
                  <a:pt x="87629" y="29210"/>
                </a:lnTo>
                <a:lnTo>
                  <a:pt x="1397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34" name="object 3734"/>
          <p:cNvSpPr/>
          <p:nvPr/>
        </p:nvSpPr>
        <p:spPr>
          <a:xfrm>
            <a:off x="8213090" y="3709670"/>
            <a:ext cx="41910" cy="101600"/>
          </a:xfrm>
          <a:custGeom>
            <a:avLst/>
            <a:gdLst/>
            <a:ahLst/>
            <a:cxnLst/>
            <a:rect l="l" t="t" r="r" b="b"/>
            <a:pathLst>
              <a:path w="41909" h="101600">
                <a:moveTo>
                  <a:pt x="0" y="0"/>
                </a:moveTo>
                <a:lnTo>
                  <a:pt x="0" y="101599"/>
                </a:lnTo>
                <a:lnTo>
                  <a:pt x="27939" y="101599"/>
                </a:lnTo>
                <a:lnTo>
                  <a:pt x="41909" y="16509"/>
                </a:lnTo>
                <a:lnTo>
                  <a:pt x="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35" name="object 3735"/>
          <p:cNvSpPr/>
          <p:nvPr/>
        </p:nvSpPr>
        <p:spPr>
          <a:xfrm>
            <a:off x="8477250" y="370967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90" h="101600">
                <a:moveTo>
                  <a:pt x="46990" y="0"/>
                </a:moveTo>
                <a:lnTo>
                  <a:pt x="0" y="0"/>
                </a:lnTo>
                <a:lnTo>
                  <a:pt x="262890" y="101599"/>
                </a:lnTo>
                <a:lnTo>
                  <a:pt x="262890" y="92709"/>
                </a:lnTo>
                <a:lnTo>
                  <a:pt x="469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36" name="object 3736"/>
          <p:cNvSpPr/>
          <p:nvPr/>
        </p:nvSpPr>
        <p:spPr>
          <a:xfrm>
            <a:off x="8524240" y="3709670"/>
            <a:ext cx="215900" cy="92710"/>
          </a:xfrm>
          <a:prstGeom prst="rect">
            <a:avLst/>
          </a:prstGeom>
          <a:blipFill>
            <a:blip r:embed="rId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37" name="object 3737"/>
          <p:cNvSpPr/>
          <p:nvPr/>
        </p:nvSpPr>
        <p:spPr>
          <a:xfrm>
            <a:off x="8477250" y="370967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90" h="101600">
                <a:moveTo>
                  <a:pt x="0" y="0"/>
                </a:moveTo>
                <a:lnTo>
                  <a:pt x="0" y="101599"/>
                </a:lnTo>
                <a:lnTo>
                  <a:pt x="262890" y="10159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38" name="object 3738"/>
          <p:cNvSpPr/>
          <p:nvPr/>
        </p:nvSpPr>
        <p:spPr>
          <a:xfrm>
            <a:off x="8740141" y="3709670"/>
            <a:ext cx="264159" cy="101600"/>
          </a:xfrm>
          <a:prstGeom prst="rect">
            <a:avLst/>
          </a:prstGeom>
          <a:blipFill>
            <a:blip r:embed="rId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39" name="object 3739"/>
          <p:cNvSpPr/>
          <p:nvPr/>
        </p:nvSpPr>
        <p:spPr>
          <a:xfrm>
            <a:off x="8740140" y="3803015"/>
            <a:ext cx="264160" cy="0"/>
          </a:xfrm>
          <a:custGeom>
            <a:avLst/>
            <a:gdLst/>
            <a:ahLst/>
            <a:cxnLst/>
            <a:rect l="l" t="t" r="r" b="b"/>
            <a:pathLst>
              <a:path w="264159">
                <a:moveTo>
                  <a:pt x="0" y="0"/>
                </a:moveTo>
                <a:lnTo>
                  <a:pt x="264159" y="0"/>
                </a:lnTo>
              </a:path>
            </a:pathLst>
          </a:custGeom>
          <a:ln w="16509">
            <a:solidFill>
              <a:srgbClr val="A3C7E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40" name="object 3740"/>
          <p:cNvSpPr/>
          <p:nvPr/>
        </p:nvSpPr>
        <p:spPr>
          <a:xfrm>
            <a:off x="8740141" y="3709670"/>
            <a:ext cx="220979" cy="92710"/>
          </a:xfrm>
          <a:prstGeom prst="rect">
            <a:avLst/>
          </a:prstGeom>
          <a:blipFill>
            <a:blip r:embed="rId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41" name="object 3741"/>
          <p:cNvSpPr/>
          <p:nvPr/>
        </p:nvSpPr>
        <p:spPr>
          <a:xfrm>
            <a:off x="2677160" y="381127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90" h="101600">
                <a:moveTo>
                  <a:pt x="262890" y="0"/>
                </a:moveTo>
                <a:lnTo>
                  <a:pt x="0" y="0"/>
                </a:lnTo>
                <a:lnTo>
                  <a:pt x="0" y="101599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42" name="object 3742"/>
          <p:cNvSpPr/>
          <p:nvPr/>
        </p:nvSpPr>
        <p:spPr>
          <a:xfrm>
            <a:off x="2677160" y="381127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90" h="101600">
                <a:moveTo>
                  <a:pt x="262890" y="0"/>
                </a:moveTo>
                <a:lnTo>
                  <a:pt x="0" y="101599"/>
                </a:lnTo>
                <a:lnTo>
                  <a:pt x="187959" y="101599"/>
                </a:lnTo>
                <a:lnTo>
                  <a:pt x="262890" y="55879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43" name="object 3743"/>
          <p:cNvSpPr/>
          <p:nvPr/>
        </p:nvSpPr>
        <p:spPr>
          <a:xfrm>
            <a:off x="2865119" y="3867150"/>
            <a:ext cx="74930" cy="45720"/>
          </a:xfrm>
          <a:custGeom>
            <a:avLst/>
            <a:gdLst/>
            <a:ahLst/>
            <a:cxnLst/>
            <a:rect l="l" t="t" r="r" b="b"/>
            <a:pathLst>
              <a:path w="74930" h="45720">
                <a:moveTo>
                  <a:pt x="74930" y="0"/>
                </a:moveTo>
                <a:lnTo>
                  <a:pt x="0" y="45719"/>
                </a:lnTo>
                <a:lnTo>
                  <a:pt x="74930" y="45719"/>
                </a:lnTo>
                <a:lnTo>
                  <a:pt x="7493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44" name="object 3744"/>
          <p:cNvSpPr/>
          <p:nvPr/>
        </p:nvSpPr>
        <p:spPr>
          <a:xfrm>
            <a:off x="2940050" y="3811270"/>
            <a:ext cx="264160" cy="55880"/>
          </a:xfrm>
          <a:custGeom>
            <a:avLst/>
            <a:gdLst/>
            <a:ahLst/>
            <a:cxnLst/>
            <a:rect l="l" t="t" r="r" b="b"/>
            <a:pathLst>
              <a:path w="264160" h="55879">
                <a:moveTo>
                  <a:pt x="264160" y="0"/>
                </a:moveTo>
                <a:lnTo>
                  <a:pt x="0" y="0"/>
                </a:lnTo>
                <a:lnTo>
                  <a:pt x="0" y="55879"/>
                </a:lnTo>
                <a:lnTo>
                  <a:pt x="118109" y="55879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45" name="object 3745"/>
          <p:cNvSpPr/>
          <p:nvPr/>
        </p:nvSpPr>
        <p:spPr>
          <a:xfrm>
            <a:off x="2940050" y="3811270"/>
            <a:ext cx="264160" cy="101600"/>
          </a:xfrm>
          <a:prstGeom prst="rect">
            <a:avLst/>
          </a:prstGeom>
          <a:blipFill>
            <a:blip r:embed="rId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46" name="object 3746"/>
          <p:cNvSpPr/>
          <p:nvPr/>
        </p:nvSpPr>
        <p:spPr>
          <a:xfrm>
            <a:off x="2940050" y="3867150"/>
            <a:ext cx="261620" cy="45720"/>
          </a:xfrm>
          <a:custGeom>
            <a:avLst/>
            <a:gdLst/>
            <a:ahLst/>
            <a:cxnLst/>
            <a:rect l="l" t="t" r="r" b="b"/>
            <a:pathLst>
              <a:path w="261619" h="45720">
                <a:moveTo>
                  <a:pt x="118109" y="0"/>
                </a:moveTo>
                <a:lnTo>
                  <a:pt x="0" y="45719"/>
                </a:lnTo>
                <a:lnTo>
                  <a:pt x="261619" y="45719"/>
                </a:lnTo>
                <a:lnTo>
                  <a:pt x="11810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47" name="object 3747"/>
          <p:cNvSpPr/>
          <p:nvPr/>
        </p:nvSpPr>
        <p:spPr>
          <a:xfrm>
            <a:off x="3204210" y="3811270"/>
            <a:ext cx="111760" cy="101600"/>
          </a:xfrm>
          <a:custGeom>
            <a:avLst/>
            <a:gdLst/>
            <a:ahLst/>
            <a:cxnLst/>
            <a:rect l="l" t="t" r="r" b="b"/>
            <a:pathLst>
              <a:path w="111760" h="101600">
                <a:moveTo>
                  <a:pt x="111759" y="0"/>
                </a:moveTo>
                <a:lnTo>
                  <a:pt x="0" y="0"/>
                </a:lnTo>
                <a:lnTo>
                  <a:pt x="0" y="101599"/>
                </a:lnTo>
                <a:lnTo>
                  <a:pt x="1269" y="100329"/>
                </a:lnTo>
                <a:lnTo>
                  <a:pt x="1117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48" name="object 3748"/>
          <p:cNvSpPr/>
          <p:nvPr/>
        </p:nvSpPr>
        <p:spPr>
          <a:xfrm>
            <a:off x="3205479" y="3811270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262889" y="0"/>
                </a:moveTo>
                <a:lnTo>
                  <a:pt x="110489" y="0"/>
                </a:lnTo>
                <a:lnTo>
                  <a:pt x="0" y="100329"/>
                </a:lnTo>
                <a:lnTo>
                  <a:pt x="26288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49" name="object 3749"/>
          <p:cNvSpPr/>
          <p:nvPr/>
        </p:nvSpPr>
        <p:spPr>
          <a:xfrm>
            <a:off x="3204210" y="381127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1269" y="100329"/>
                </a:lnTo>
                <a:lnTo>
                  <a:pt x="0" y="101599"/>
                </a:lnTo>
                <a:lnTo>
                  <a:pt x="264159" y="101599"/>
                </a:lnTo>
                <a:lnTo>
                  <a:pt x="26415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50" name="object 3750"/>
          <p:cNvSpPr/>
          <p:nvPr/>
        </p:nvSpPr>
        <p:spPr>
          <a:xfrm>
            <a:off x="3468370" y="381127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0"/>
                </a:lnTo>
                <a:lnTo>
                  <a:pt x="0" y="101599"/>
                </a:lnTo>
                <a:lnTo>
                  <a:pt x="26289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51" name="object 3751"/>
          <p:cNvSpPr/>
          <p:nvPr/>
        </p:nvSpPr>
        <p:spPr>
          <a:xfrm>
            <a:off x="3468370" y="381127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101599"/>
                </a:lnTo>
                <a:lnTo>
                  <a:pt x="24130" y="101599"/>
                </a:lnTo>
                <a:lnTo>
                  <a:pt x="262890" y="13969"/>
                </a:lnTo>
                <a:lnTo>
                  <a:pt x="26289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52" name="object 3752"/>
          <p:cNvSpPr/>
          <p:nvPr/>
        </p:nvSpPr>
        <p:spPr>
          <a:xfrm>
            <a:off x="3492501" y="3811270"/>
            <a:ext cx="377189" cy="101600"/>
          </a:xfrm>
          <a:prstGeom prst="rect">
            <a:avLst/>
          </a:prstGeom>
          <a:blipFill>
            <a:blip r:embed="rId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53" name="object 3753"/>
          <p:cNvSpPr/>
          <p:nvPr/>
        </p:nvSpPr>
        <p:spPr>
          <a:xfrm>
            <a:off x="3731260" y="3811270"/>
            <a:ext cx="264160" cy="67310"/>
          </a:xfrm>
          <a:custGeom>
            <a:avLst/>
            <a:gdLst/>
            <a:ahLst/>
            <a:cxnLst/>
            <a:rect l="l" t="t" r="r" b="b"/>
            <a:pathLst>
              <a:path w="264160" h="67310">
                <a:moveTo>
                  <a:pt x="264159" y="0"/>
                </a:moveTo>
                <a:lnTo>
                  <a:pt x="138429" y="0"/>
                </a:lnTo>
                <a:lnTo>
                  <a:pt x="0" y="13969"/>
                </a:lnTo>
                <a:lnTo>
                  <a:pt x="0" y="67309"/>
                </a:lnTo>
                <a:lnTo>
                  <a:pt x="116839" y="55879"/>
                </a:lnTo>
                <a:lnTo>
                  <a:pt x="264159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54" name="object 3754"/>
          <p:cNvSpPr/>
          <p:nvPr/>
        </p:nvSpPr>
        <p:spPr>
          <a:xfrm>
            <a:off x="3731261" y="3867150"/>
            <a:ext cx="116839" cy="45720"/>
          </a:xfrm>
          <a:custGeom>
            <a:avLst/>
            <a:gdLst/>
            <a:ahLst/>
            <a:cxnLst/>
            <a:rect l="l" t="t" r="r" b="b"/>
            <a:pathLst>
              <a:path w="116839" h="45720">
                <a:moveTo>
                  <a:pt x="116839" y="0"/>
                </a:moveTo>
                <a:lnTo>
                  <a:pt x="0" y="11430"/>
                </a:lnTo>
                <a:lnTo>
                  <a:pt x="0" y="45719"/>
                </a:lnTo>
                <a:lnTo>
                  <a:pt x="116839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55" name="object 3755"/>
          <p:cNvSpPr/>
          <p:nvPr/>
        </p:nvSpPr>
        <p:spPr>
          <a:xfrm>
            <a:off x="3848100" y="3811270"/>
            <a:ext cx="147320" cy="101600"/>
          </a:xfrm>
          <a:custGeom>
            <a:avLst/>
            <a:gdLst/>
            <a:ahLst/>
            <a:cxnLst/>
            <a:rect l="l" t="t" r="r" b="b"/>
            <a:pathLst>
              <a:path w="147319" h="101600">
                <a:moveTo>
                  <a:pt x="147319" y="0"/>
                </a:moveTo>
                <a:lnTo>
                  <a:pt x="0" y="55879"/>
                </a:lnTo>
                <a:lnTo>
                  <a:pt x="16510" y="101599"/>
                </a:lnTo>
                <a:lnTo>
                  <a:pt x="147319" y="101599"/>
                </a:lnTo>
                <a:lnTo>
                  <a:pt x="147319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56" name="object 3756"/>
          <p:cNvSpPr/>
          <p:nvPr/>
        </p:nvSpPr>
        <p:spPr>
          <a:xfrm>
            <a:off x="3731260" y="3867150"/>
            <a:ext cx="133350" cy="45720"/>
          </a:xfrm>
          <a:custGeom>
            <a:avLst/>
            <a:gdLst/>
            <a:ahLst/>
            <a:cxnLst/>
            <a:rect l="l" t="t" r="r" b="b"/>
            <a:pathLst>
              <a:path w="133350" h="45720">
                <a:moveTo>
                  <a:pt x="116839" y="0"/>
                </a:moveTo>
                <a:lnTo>
                  <a:pt x="0" y="45719"/>
                </a:lnTo>
                <a:lnTo>
                  <a:pt x="133350" y="45719"/>
                </a:lnTo>
                <a:lnTo>
                  <a:pt x="116839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57" name="object 3757"/>
          <p:cNvSpPr/>
          <p:nvPr/>
        </p:nvSpPr>
        <p:spPr>
          <a:xfrm>
            <a:off x="4103370" y="3811270"/>
            <a:ext cx="154940" cy="45720"/>
          </a:xfrm>
          <a:custGeom>
            <a:avLst/>
            <a:gdLst/>
            <a:ahLst/>
            <a:cxnLst/>
            <a:rect l="l" t="t" r="r" b="b"/>
            <a:pathLst>
              <a:path w="154939" h="45720">
                <a:moveTo>
                  <a:pt x="154940" y="0"/>
                </a:moveTo>
                <a:lnTo>
                  <a:pt x="0" y="0"/>
                </a:lnTo>
                <a:lnTo>
                  <a:pt x="35560" y="45719"/>
                </a:lnTo>
                <a:lnTo>
                  <a:pt x="15494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58" name="object 3758"/>
          <p:cNvSpPr/>
          <p:nvPr/>
        </p:nvSpPr>
        <p:spPr>
          <a:xfrm>
            <a:off x="3995420" y="3811270"/>
            <a:ext cx="143510" cy="101600"/>
          </a:xfrm>
          <a:custGeom>
            <a:avLst/>
            <a:gdLst/>
            <a:ahLst/>
            <a:cxnLst/>
            <a:rect l="l" t="t" r="r" b="b"/>
            <a:pathLst>
              <a:path w="143510" h="101600">
                <a:moveTo>
                  <a:pt x="107950" y="0"/>
                </a:moveTo>
                <a:lnTo>
                  <a:pt x="0" y="0"/>
                </a:lnTo>
                <a:lnTo>
                  <a:pt x="0" y="101599"/>
                </a:lnTo>
                <a:lnTo>
                  <a:pt x="143510" y="45719"/>
                </a:lnTo>
                <a:lnTo>
                  <a:pt x="10795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59" name="object 3759"/>
          <p:cNvSpPr/>
          <p:nvPr/>
        </p:nvSpPr>
        <p:spPr>
          <a:xfrm>
            <a:off x="4138929" y="3811270"/>
            <a:ext cx="119380" cy="45720"/>
          </a:xfrm>
          <a:custGeom>
            <a:avLst/>
            <a:gdLst/>
            <a:ahLst/>
            <a:cxnLst/>
            <a:rect l="l" t="t" r="r" b="b"/>
            <a:pathLst>
              <a:path w="119380" h="45720">
                <a:moveTo>
                  <a:pt x="119380" y="0"/>
                </a:moveTo>
                <a:lnTo>
                  <a:pt x="0" y="45719"/>
                </a:lnTo>
                <a:lnTo>
                  <a:pt x="119380" y="22859"/>
                </a:lnTo>
                <a:lnTo>
                  <a:pt x="11938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60" name="object 3760"/>
          <p:cNvSpPr/>
          <p:nvPr/>
        </p:nvSpPr>
        <p:spPr>
          <a:xfrm>
            <a:off x="3995420" y="3834129"/>
            <a:ext cx="262890" cy="78740"/>
          </a:xfrm>
          <a:custGeom>
            <a:avLst/>
            <a:gdLst/>
            <a:ahLst/>
            <a:cxnLst/>
            <a:rect l="l" t="t" r="r" b="b"/>
            <a:pathLst>
              <a:path w="262889" h="78739">
                <a:moveTo>
                  <a:pt x="262890" y="0"/>
                </a:moveTo>
                <a:lnTo>
                  <a:pt x="143510" y="22860"/>
                </a:lnTo>
                <a:lnTo>
                  <a:pt x="0" y="78740"/>
                </a:lnTo>
                <a:lnTo>
                  <a:pt x="220980" y="78740"/>
                </a:lnTo>
                <a:lnTo>
                  <a:pt x="262890" y="69850"/>
                </a:lnTo>
                <a:lnTo>
                  <a:pt x="26289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61" name="object 3761"/>
          <p:cNvSpPr/>
          <p:nvPr/>
        </p:nvSpPr>
        <p:spPr>
          <a:xfrm>
            <a:off x="4216401" y="3811270"/>
            <a:ext cx="306069" cy="101600"/>
          </a:xfrm>
          <a:prstGeom prst="rect">
            <a:avLst/>
          </a:prstGeom>
          <a:blipFill>
            <a:blip r:embed="rId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62" name="object 3762"/>
          <p:cNvSpPr/>
          <p:nvPr/>
        </p:nvSpPr>
        <p:spPr>
          <a:xfrm>
            <a:off x="4662171" y="3811270"/>
            <a:ext cx="123189" cy="48260"/>
          </a:xfrm>
          <a:custGeom>
            <a:avLst/>
            <a:gdLst/>
            <a:ahLst/>
            <a:cxnLst/>
            <a:rect l="l" t="t" r="r" b="b"/>
            <a:pathLst>
              <a:path w="123189" h="48260">
                <a:moveTo>
                  <a:pt x="123190" y="0"/>
                </a:moveTo>
                <a:lnTo>
                  <a:pt x="0" y="48259"/>
                </a:lnTo>
                <a:lnTo>
                  <a:pt x="123190" y="10159"/>
                </a:lnTo>
                <a:lnTo>
                  <a:pt x="1231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63" name="object 3763"/>
          <p:cNvSpPr/>
          <p:nvPr/>
        </p:nvSpPr>
        <p:spPr>
          <a:xfrm>
            <a:off x="4522470" y="3821429"/>
            <a:ext cx="262890" cy="91440"/>
          </a:xfrm>
          <a:custGeom>
            <a:avLst/>
            <a:gdLst/>
            <a:ahLst/>
            <a:cxnLst/>
            <a:rect l="l" t="t" r="r" b="b"/>
            <a:pathLst>
              <a:path w="262889" h="91439">
                <a:moveTo>
                  <a:pt x="262890" y="0"/>
                </a:moveTo>
                <a:lnTo>
                  <a:pt x="139700" y="38100"/>
                </a:lnTo>
                <a:lnTo>
                  <a:pt x="0" y="91440"/>
                </a:lnTo>
                <a:lnTo>
                  <a:pt x="262890" y="91440"/>
                </a:lnTo>
                <a:lnTo>
                  <a:pt x="26289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64" name="object 3764"/>
          <p:cNvSpPr/>
          <p:nvPr/>
        </p:nvSpPr>
        <p:spPr>
          <a:xfrm>
            <a:off x="4522470" y="3811270"/>
            <a:ext cx="262890" cy="90170"/>
          </a:xfrm>
          <a:custGeom>
            <a:avLst/>
            <a:gdLst/>
            <a:ahLst/>
            <a:cxnLst/>
            <a:rect l="l" t="t" r="r" b="b"/>
            <a:pathLst>
              <a:path w="262889" h="90170">
                <a:moveTo>
                  <a:pt x="262890" y="0"/>
                </a:moveTo>
                <a:lnTo>
                  <a:pt x="0" y="0"/>
                </a:lnTo>
                <a:lnTo>
                  <a:pt x="0" y="90169"/>
                </a:lnTo>
                <a:lnTo>
                  <a:pt x="139700" y="48259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65" name="object 3765"/>
          <p:cNvSpPr/>
          <p:nvPr/>
        </p:nvSpPr>
        <p:spPr>
          <a:xfrm>
            <a:off x="4522470" y="3859529"/>
            <a:ext cx="139700" cy="53340"/>
          </a:xfrm>
          <a:custGeom>
            <a:avLst/>
            <a:gdLst/>
            <a:ahLst/>
            <a:cxnLst/>
            <a:rect l="l" t="t" r="r" b="b"/>
            <a:pathLst>
              <a:path w="139700" h="53339">
                <a:moveTo>
                  <a:pt x="139700" y="0"/>
                </a:moveTo>
                <a:lnTo>
                  <a:pt x="0" y="41910"/>
                </a:lnTo>
                <a:lnTo>
                  <a:pt x="0" y="53340"/>
                </a:lnTo>
                <a:lnTo>
                  <a:pt x="13970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66" name="object 3766"/>
          <p:cNvSpPr/>
          <p:nvPr/>
        </p:nvSpPr>
        <p:spPr>
          <a:xfrm>
            <a:off x="4940300" y="3811270"/>
            <a:ext cx="109220" cy="96520"/>
          </a:xfrm>
          <a:custGeom>
            <a:avLst/>
            <a:gdLst/>
            <a:ahLst/>
            <a:cxnLst/>
            <a:rect l="l" t="t" r="r" b="b"/>
            <a:pathLst>
              <a:path w="109220" h="96520">
                <a:moveTo>
                  <a:pt x="109220" y="0"/>
                </a:moveTo>
                <a:lnTo>
                  <a:pt x="0" y="41909"/>
                </a:lnTo>
                <a:lnTo>
                  <a:pt x="109220" y="96519"/>
                </a:lnTo>
                <a:lnTo>
                  <a:pt x="10922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67" name="object 3767"/>
          <p:cNvSpPr/>
          <p:nvPr/>
        </p:nvSpPr>
        <p:spPr>
          <a:xfrm>
            <a:off x="4785359" y="3853179"/>
            <a:ext cx="264160" cy="59690"/>
          </a:xfrm>
          <a:custGeom>
            <a:avLst/>
            <a:gdLst/>
            <a:ahLst/>
            <a:cxnLst/>
            <a:rect l="l" t="t" r="r" b="b"/>
            <a:pathLst>
              <a:path w="264160" h="59689">
                <a:moveTo>
                  <a:pt x="154939" y="0"/>
                </a:moveTo>
                <a:lnTo>
                  <a:pt x="0" y="59690"/>
                </a:lnTo>
                <a:lnTo>
                  <a:pt x="264160" y="59690"/>
                </a:lnTo>
                <a:lnTo>
                  <a:pt x="264160" y="54610"/>
                </a:lnTo>
                <a:lnTo>
                  <a:pt x="15493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68" name="object 3768"/>
          <p:cNvSpPr/>
          <p:nvPr/>
        </p:nvSpPr>
        <p:spPr>
          <a:xfrm>
            <a:off x="4785359" y="3811270"/>
            <a:ext cx="264160" cy="41910"/>
          </a:xfrm>
          <a:custGeom>
            <a:avLst/>
            <a:gdLst/>
            <a:ahLst/>
            <a:cxnLst/>
            <a:rect l="l" t="t" r="r" b="b"/>
            <a:pathLst>
              <a:path w="264160" h="41910">
                <a:moveTo>
                  <a:pt x="264160" y="0"/>
                </a:moveTo>
                <a:lnTo>
                  <a:pt x="0" y="0"/>
                </a:lnTo>
                <a:lnTo>
                  <a:pt x="0" y="10159"/>
                </a:lnTo>
                <a:lnTo>
                  <a:pt x="154939" y="41909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69" name="object 3769"/>
          <p:cNvSpPr/>
          <p:nvPr/>
        </p:nvSpPr>
        <p:spPr>
          <a:xfrm>
            <a:off x="4785359" y="3821429"/>
            <a:ext cx="154940" cy="91440"/>
          </a:xfrm>
          <a:custGeom>
            <a:avLst/>
            <a:gdLst/>
            <a:ahLst/>
            <a:cxnLst/>
            <a:rect l="l" t="t" r="r" b="b"/>
            <a:pathLst>
              <a:path w="154939" h="91439">
                <a:moveTo>
                  <a:pt x="0" y="0"/>
                </a:moveTo>
                <a:lnTo>
                  <a:pt x="0" y="91440"/>
                </a:lnTo>
                <a:lnTo>
                  <a:pt x="154939" y="31750"/>
                </a:lnTo>
                <a:lnTo>
                  <a:pt x="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70" name="object 3770"/>
          <p:cNvSpPr/>
          <p:nvPr/>
        </p:nvSpPr>
        <p:spPr>
          <a:xfrm>
            <a:off x="5049521" y="3869690"/>
            <a:ext cx="110489" cy="43180"/>
          </a:xfrm>
          <a:custGeom>
            <a:avLst/>
            <a:gdLst/>
            <a:ahLst/>
            <a:cxnLst/>
            <a:rect l="l" t="t" r="r" b="b"/>
            <a:pathLst>
              <a:path w="110489" h="43179">
                <a:moveTo>
                  <a:pt x="110489" y="0"/>
                </a:moveTo>
                <a:lnTo>
                  <a:pt x="0" y="43180"/>
                </a:lnTo>
                <a:lnTo>
                  <a:pt x="44450" y="43180"/>
                </a:lnTo>
                <a:lnTo>
                  <a:pt x="11048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71" name="object 3771"/>
          <p:cNvSpPr/>
          <p:nvPr/>
        </p:nvSpPr>
        <p:spPr>
          <a:xfrm>
            <a:off x="5093970" y="3826509"/>
            <a:ext cx="177800" cy="86360"/>
          </a:xfrm>
          <a:custGeom>
            <a:avLst/>
            <a:gdLst/>
            <a:ahLst/>
            <a:cxnLst/>
            <a:rect l="l" t="t" r="r" b="b"/>
            <a:pathLst>
              <a:path w="177800" h="86360">
                <a:moveTo>
                  <a:pt x="177800" y="0"/>
                </a:moveTo>
                <a:lnTo>
                  <a:pt x="66039" y="43179"/>
                </a:lnTo>
                <a:lnTo>
                  <a:pt x="0" y="86359"/>
                </a:lnTo>
                <a:lnTo>
                  <a:pt x="46989" y="86359"/>
                </a:lnTo>
                <a:lnTo>
                  <a:pt x="17780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72" name="object 3772"/>
          <p:cNvSpPr/>
          <p:nvPr/>
        </p:nvSpPr>
        <p:spPr>
          <a:xfrm>
            <a:off x="5140959" y="3811270"/>
            <a:ext cx="172720" cy="101600"/>
          </a:xfrm>
          <a:custGeom>
            <a:avLst/>
            <a:gdLst/>
            <a:ahLst/>
            <a:cxnLst/>
            <a:rect l="l" t="t" r="r" b="b"/>
            <a:pathLst>
              <a:path w="172720" h="101600">
                <a:moveTo>
                  <a:pt x="172719" y="0"/>
                </a:moveTo>
                <a:lnTo>
                  <a:pt x="130810" y="15239"/>
                </a:lnTo>
                <a:lnTo>
                  <a:pt x="0" y="101599"/>
                </a:lnTo>
                <a:lnTo>
                  <a:pt x="45719" y="101599"/>
                </a:lnTo>
                <a:lnTo>
                  <a:pt x="172719" y="19049"/>
                </a:lnTo>
                <a:lnTo>
                  <a:pt x="172719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73" name="object 3773"/>
          <p:cNvSpPr/>
          <p:nvPr/>
        </p:nvSpPr>
        <p:spPr>
          <a:xfrm>
            <a:off x="5186679" y="3830320"/>
            <a:ext cx="127000" cy="82550"/>
          </a:xfrm>
          <a:custGeom>
            <a:avLst/>
            <a:gdLst/>
            <a:ahLst/>
            <a:cxnLst/>
            <a:rect l="l" t="t" r="r" b="b"/>
            <a:pathLst>
              <a:path w="127000" h="82550">
                <a:moveTo>
                  <a:pt x="127000" y="0"/>
                </a:moveTo>
                <a:lnTo>
                  <a:pt x="0" y="82549"/>
                </a:lnTo>
                <a:lnTo>
                  <a:pt x="46990" y="82549"/>
                </a:lnTo>
                <a:lnTo>
                  <a:pt x="127000" y="30479"/>
                </a:lnTo>
                <a:lnTo>
                  <a:pt x="12700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74" name="object 3774"/>
          <p:cNvSpPr/>
          <p:nvPr/>
        </p:nvSpPr>
        <p:spPr>
          <a:xfrm>
            <a:off x="5233670" y="3860801"/>
            <a:ext cx="80010" cy="52069"/>
          </a:xfrm>
          <a:custGeom>
            <a:avLst/>
            <a:gdLst/>
            <a:ahLst/>
            <a:cxnLst/>
            <a:rect l="l" t="t" r="r" b="b"/>
            <a:pathLst>
              <a:path w="80010" h="52070">
                <a:moveTo>
                  <a:pt x="80009" y="0"/>
                </a:moveTo>
                <a:lnTo>
                  <a:pt x="0" y="52069"/>
                </a:lnTo>
                <a:lnTo>
                  <a:pt x="45719" y="52069"/>
                </a:lnTo>
                <a:lnTo>
                  <a:pt x="80009" y="30480"/>
                </a:lnTo>
                <a:lnTo>
                  <a:pt x="80009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75" name="object 3775"/>
          <p:cNvSpPr/>
          <p:nvPr/>
        </p:nvSpPr>
        <p:spPr>
          <a:xfrm>
            <a:off x="5279390" y="3891279"/>
            <a:ext cx="34290" cy="21590"/>
          </a:xfrm>
          <a:custGeom>
            <a:avLst/>
            <a:gdLst/>
            <a:ahLst/>
            <a:cxnLst/>
            <a:rect l="l" t="t" r="r" b="b"/>
            <a:pathLst>
              <a:path w="34289" h="21589">
                <a:moveTo>
                  <a:pt x="34289" y="0"/>
                </a:moveTo>
                <a:lnTo>
                  <a:pt x="0" y="21590"/>
                </a:lnTo>
                <a:lnTo>
                  <a:pt x="34289" y="21590"/>
                </a:lnTo>
                <a:lnTo>
                  <a:pt x="34289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76" name="object 3776"/>
          <p:cNvSpPr/>
          <p:nvPr/>
        </p:nvSpPr>
        <p:spPr>
          <a:xfrm>
            <a:off x="5049520" y="3811270"/>
            <a:ext cx="35560" cy="96520"/>
          </a:xfrm>
          <a:custGeom>
            <a:avLst/>
            <a:gdLst/>
            <a:ahLst/>
            <a:cxnLst/>
            <a:rect l="l" t="t" r="r" b="b"/>
            <a:pathLst>
              <a:path w="35560" h="96520">
                <a:moveTo>
                  <a:pt x="35559" y="0"/>
                </a:moveTo>
                <a:lnTo>
                  <a:pt x="0" y="0"/>
                </a:lnTo>
                <a:lnTo>
                  <a:pt x="0" y="96519"/>
                </a:lnTo>
                <a:lnTo>
                  <a:pt x="355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77" name="object 3777"/>
          <p:cNvSpPr/>
          <p:nvPr/>
        </p:nvSpPr>
        <p:spPr>
          <a:xfrm>
            <a:off x="5049520" y="3811270"/>
            <a:ext cx="132080" cy="101600"/>
          </a:xfrm>
          <a:custGeom>
            <a:avLst/>
            <a:gdLst/>
            <a:ahLst/>
            <a:cxnLst/>
            <a:rect l="l" t="t" r="r" b="b"/>
            <a:pathLst>
              <a:path w="132079" h="101600">
                <a:moveTo>
                  <a:pt x="132079" y="0"/>
                </a:moveTo>
                <a:lnTo>
                  <a:pt x="35559" y="0"/>
                </a:lnTo>
                <a:lnTo>
                  <a:pt x="0" y="96519"/>
                </a:lnTo>
                <a:lnTo>
                  <a:pt x="0" y="101599"/>
                </a:lnTo>
                <a:lnTo>
                  <a:pt x="110489" y="58419"/>
                </a:lnTo>
                <a:lnTo>
                  <a:pt x="13207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78" name="object 3778"/>
          <p:cNvSpPr/>
          <p:nvPr/>
        </p:nvSpPr>
        <p:spPr>
          <a:xfrm>
            <a:off x="5160009" y="3811271"/>
            <a:ext cx="118110" cy="58419"/>
          </a:xfrm>
          <a:custGeom>
            <a:avLst/>
            <a:gdLst/>
            <a:ahLst/>
            <a:cxnLst/>
            <a:rect l="l" t="t" r="r" b="b"/>
            <a:pathLst>
              <a:path w="118110" h="58420">
                <a:moveTo>
                  <a:pt x="118110" y="0"/>
                </a:moveTo>
                <a:lnTo>
                  <a:pt x="21589" y="0"/>
                </a:lnTo>
                <a:lnTo>
                  <a:pt x="0" y="58419"/>
                </a:lnTo>
                <a:lnTo>
                  <a:pt x="111760" y="15239"/>
                </a:lnTo>
                <a:lnTo>
                  <a:pt x="11811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79" name="object 3779"/>
          <p:cNvSpPr/>
          <p:nvPr/>
        </p:nvSpPr>
        <p:spPr>
          <a:xfrm>
            <a:off x="5271770" y="3811270"/>
            <a:ext cx="41910" cy="15240"/>
          </a:xfrm>
          <a:custGeom>
            <a:avLst/>
            <a:gdLst/>
            <a:ahLst/>
            <a:cxnLst/>
            <a:rect l="l" t="t" r="r" b="b"/>
            <a:pathLst>
              <a:path w="41910" h="15239">
                <a:moveTo>
                  <a:pt x="41909" y="0"/>
                </a:moveTo>
                <a:lnTo>
                  <a:pt x="6350" y="0"/>
                </a:lnTo>
                <a:lnTo>
                  <a:pt x="0" y="15239"/>
                </a:lnTo>
                <a:lnTo>
                  <a:pt x="41909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80" name="object 3780"/>
          <p:cNvSpPr/>
          <p:nvPr/>
        </p:nvSpPr>
        <p:spPr>
          <a:xfrm>
            <a:off x="5543550" y="3811270"/>
            <a:ext cx="33020" cy="30480"/>
          </a:xfrm>
          <a:custGeom>
            <a:avLst/>
            <a:gdLst/>
            <a:ahLst/>
            <a:cxnLst/>
            <a:rect l="l" t="t" r="r" b="b"/>
            <a:pathLst>
              <a:path w="33020" h="30479">
                <a:moveTo>
                  <a:pt x="33020" y="0"/>
                </a:moveTo>
                <a:lnTo>
                  <a:pt x="0" y="12699"/>
                </a:lnTo>
                <a:lnTo>
                  <a:pt x="33020" y="30479"/>
                </a:lnTo>
                <a:lnTo>
                  <a:pt x="3302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81" name="object 3781"/>
          <p:cNvSpPr/>
          <p:nvPr/>
        </p:nvSpPr>
        <p:spPr>
          <a:xfrm>
            <a:off x="5494020" y="3823970"/>
            <a:ext cx="82550" cy="62230"/>
          </a:xfrm>
          <a:custGeom>
            <a:avLst/>
            <a:gdLst/>
            <a:ahLst/>
            <a:cxnLst/>
            <a:rect l="l" t="t" r="r" b="b"/>
            <a:pathLst>
              <a:path w="82550" h="62229">
                <a:moveTo>
                  <a:pt x="49529" y="0"/>
                </a:moveTo>
                <a:lnTo>
                  <a:pt x="0" y="19049"/>
                </a:lnTo>
                <a:lnTo>
                  <a:pt x="82550" y="62229"/>
                </a:lnTo>
                <a:lnTo>
                  <a:pt x="82550" y="17779"/>
                </a:lnTo>
                <a:lnTo>
                  <a:pt x="49529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82" name="object 3782"/>
          <p:cNvSpPr/>
          <p:nvPr/>
        </p:nvSpPr>
        <p:spPr>
          <a:xfrm>
            <a:off x="5445759" y="3843020"/>
            <a:ext cx="130810" cy="69850"/>
          </a:xfrm>
          <a:custGeom>
            <a:avLst/>
            <a:gdLst/>
            <a:ahLst/>
            <a:cxnLst/>
            <a:rect l="l" t="t" r="r" b="b"/>
            <a:pathLst>
              <a:path w="130810" h="69850">
                <a:moveTo>
                  <a:pt x="48260" y="0"/>
                </a:moveTo>
                <a:lnTo>
                  <a:pt x="0" y="19049"/>
                </a:lnTo>
                <a:lnTo>
                  <a:pt x="97789" y="69849"/>
                </a:lnTo>
                <a:lnTo>
                  <a:pt x="130810" y="69849"/>
                </a:lnTo>
                <a:lnTo>
                  <a:pt x="130810" y="43179"/>
                </a:lnTo>
                <a:lnTo>
                  <a:pt x="4826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83" name="object 3783"/>
          <p:cNvSpPr/>
          <p:nvPr/>
        </p:nvSpPr>
        <p:spPr>
          <a:xfrm>
            <a:off x="5397500" y="3862070"/>
            <a:ext cx="146050" cy="50800"/>
          </a:xfrm>
          <a:custGeom>
            <a:avLst/>
            <a:gdLst/>
            <a:ahLst/>
            <a:cxnLst/>
            <a:rect l="l" t="t" r="r" b="b"/>
            <a:pathLst>
              <a:path w="146050" h="50800">
                <a:moveTo>
                  <a:pt x="48260" y="0"/>
                </a:moveTo>
                <a:lnTo>
                  <a:pt x="0" y="19049"/>
                </a:lnTo>
                <a:lnTo>
                  <a:pt x="60960" y="50799"/>
                </a:lnTo>
                <a:lnTo>
                  <a:pt x="146050" y="50799"/>
                </a:lnTo>
                <a:lnTo>
                  <a:pt x="4826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84" name="object 3784"/>
          <p:cNvSpPr/>
          <p:nvPr/>
        </p:nvSpPr>
        <p:spPr>
          <a:xfrm>
            <a:off x="5347971" y="3881120"/>
            <a:ext cx="110489" cy="31750"/>
          </a:xfrm>
          <a:custGeom>
            <a:avLst/>
            <a:gdLst/>
            <a:ahLst/>
            <a:cxnLst/>
            <a:rect l="l" t="t" r="r" b="b"/>
            <a:pathLst>
              <a:path w="110489" h="31750">
                <a:moveTo>
                  <a:pt x="49529" y="0"/>
                </a:moveTo>
                <a:lnTo>
                  <a:pt x="0" y="17779"/>
                </a:lnTo>
                <a:lnTo>
                  <a:pt x="26669" y="31749"/>
                </a:lnTo>
                <a:lnTo>
                  <a:pt x="110489" y="31749"/>
                </a:lnTo>
                <a:lnTo>
                  <a:pt x="49529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85" name="object 3785"/>
          <p:cNvSpPr/>
          <p:nvPr/>
        </p:nvSpPr>
        <p:spPr>
          <a:xfrm>
            <a:off x="5313679" y="3898900"/>
            <a:ext cx="60960" cy="13970"/>
          </a:xfrm>
          <a:custGeom>
            <a:avLst/>
            <a:gdLst/>
            <a:ahLst/>
            <a:cxnLst/>
            <a:rect l="l" t="t" r="r" b="b"/>
            <a:pathLst>
              <a:path w="60960" h="13970">
                <a:moveTo>
                  <a:pt x="34290" y="0"/>
                </a:moveTo>
                <a:lnTo>
                  <a:pt x="0" y="13969"/>
                </a:lnTo>
                <a:lnTo>
                  <a:pt x="60960" y="13969"/>
                </a:lnTo>
                <a:lnTo>
                  <a:pt x="3429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86" name="object 3786"/>
          <p:cNvSpPr/>
          <p:nvPr/>
        </p:nvSpPr>
        <p:spPr>
          <a:xfrm>
            <a:off x="5487670" y="3817620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12700">
            <a:solidFill>
              <a:srgbClr val="7F7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87" name="object 3787"/>
          <p:cNvSpPr/>
          <p:nvPr/>
        </p:nvSpPr>
        <p:spPr>
          <a:xfrm>
            <a:off x="5359400" y="3811270"/>
            <a:ext cx="184150" cy="31750"/>
          </a:xfrm>
          <a:custGeom>
            <a:avLst/>
            <a:gdLst/>
            <a:ahLst/>
            <a:cxnLst/>
            <a:rect l="l" t="t" r="r" b="b"/>
            <a:pathLst>
              <a:path w="184150" h="31750">
                <a:moveTo>
                  <a:pt x="128270" y="0"/>
                </a:moveTo>
                <a:lnTo>
                  <a:pt x="0" y="0"/>
                </a:lnTo>
                <a:lnTo>
                  <a:pt x="134620" y="31749"/>
                </a:lnTo>
                <a:lnTo>
                  <a:pt x="184150" y="12699"/>
                </a:lnTo>
                <a:lnTo>
                  <a:pt x="12827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88" name="object 3788"/>
          <p:cNvSpPr/>
          <p:nvPr/>
        </p:nvSpPr>
        <p:spPr>
          <a:xfrm>
            <a:off x="5313679" y="3811270"/>
            <a:ext cx="180340" cy="50800"/>
          </a:xfrm>
          <a:custGeom>
            <a:avLst/>
            <a:gdLst/>
            <a:ahLst/>
            <a:cxnLst/>
            <a:rect l="l" t="t" r="r" b="b"/>
            <a:pathLst>
              <a:path w="180339" h="50800">
                <a:moveTo>
                  <a:pt x="45720" y="0"/>
                </a:moveTo>
                <a:lnTo>
                  <a:pt x="0" y="0"/>
                </a:lnTo>
                <a:lnTo>
                  <a:pt x="0" y="19049"/>
                </a:lnTo>
                <a:lnTo>
                  <a:pt x="132080" y="50799"/>
                </a:lnTo>
                <a:lnTo>
                  <a:pt x="180340" y="31749"/>
                </a:lnTo>
                <a:lnTo>
                  <a:pt x="4572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89" name="object 3789"/>
          <p:cNvSpPr/>
          <p:nvPr/>
        </p:nvSpPr>
        <p:spPr>
          <a:xfrm>
            <a:off x="5313679" y="3830320"/>
            <a:ext cx="132080" cy="50800"/>
          </a:xfrm>
          <a:custGeom>
            <a:avLst/>
            <a:gdLst/>
            <a:ahLst/>
            <a:cxnLst/>
            <a:rect l="l" t="t" r="r" b="b"/>
            <a:pathLst>
              <a:path w="132079" h="50800">
                <a:moveTo>
                  <a:pt x="0" y="0"/>
                </a:moveTo>
                <a:lnTo>
                  <a:pt x="0" y="30479"/>
                </a:lnTo>
                <a:lnTo>
                  <a:pt x="83820" y="50799"/>
                </a:lnTo>
                <a:lnTo>
                  <a:pt x="132080" y="31749"/>
                </a:lnTo>
                <a:lnTo>
                  <a:pt x="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90" name="object 3790"/>
          <p:cNvSpPr/>
          <p:nvPr/>
        </p:nvSpPr>
        <p:spPr>
          <a:xfrm>
            <a:off x="5313679" y="3860800"/>
            <a:ext cx="83820" cy="38100"/>
          </a:xfrm>
          <a:custGeom>
            <a:avLst/>
            <a:gdLst/>
            <a:ahLst/>
            <a:cxnLst/>
            <a:rect l="l" t="t" r="r" b="b"/>
            <a:pathLst>
              <a:path w="83820" h="38100">
                <a:moveTo>
                  <a:pt x="0" y="0"/>
                </a:moveTo>
                <a:lnTo>
                  <a:pt x="0" y="30480"/>
                </a:lnTo>
                <a:lnTo>
                  <a:pt x="34290" y="38100"/>
                </a:lnTo>
                <a:lnTo>
                  <a:pt x="83820" y="20319"/>
                </a:lnTo>
                <a:lnTo>
                  <a:pt x="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91" name="object 3791"/>
          <p:cNvSpPr/>
          <p:nvPr/>
        </p:nvSpPr>
        <p:spPr>
          <a:xfrm>
            <a:off x="5313679" y="3891279"/>
            <a:ext cx="34290" cy="21590"/>
          </a:xfrm>
          <a:custGeom>
            <a:avLst/>
            <a:gdLst/>
            <a:ahLst/>
            <a:cxnLst/>
            <a:rect l="l" t="t" r="r" b="b"/>
            <a:pathLst>
              <a:path w="34289" h="21589">
                <a:moveTo>
                  <a:pt x="0" y="0"/>
                </a:moveTo>
                <a:lnTo>
                  <a:pt x="0" y="21590"/>
                </a:lnTo>
                <a:lnTo>
                  <a:pt x="34290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92" name="object 3792"/>
          <p:cNvSpPr/>
          <p:nvPr/>
        </p:nvSpPr>
        <p:spPr>
          <a:xfrm>
            <a:off x="5775960" y="3811270"/>
            <a:ext cx="64769" cy="72390"/>
          </a:xfrm>
          <a:custGeom>
            <a:avLst/>
            <a:gdLst/>
            <a:ahLst/>
            <a:cxnLst/>
            <a:rect l="l" t="t" r="r" b="b"/>
            <a:pathLst>
              <a:path w="64770" h="72389">
                <a:moveTo>
                  <a:pt x="64769" y="0"/>
                </a:moveTo>
                <a:lnTo>
                  <a:pt x="0" y="25399"/>
                </a:lnTo>
                <a:lnTo>
                  <a:pt x="64769" y="72389"/>
                </a:lnTo>
                <a:lnTo>
                  <a:pt x="6476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93" name="object 3793"/>
          <p:cNvSpPr/>
          <p:nvPr/>
        </p:nvSpPr>
        <p:spPr>
          <a:xfrm>
            <a:off x="5699759" y="3836670"/>
            <a:ext cx="140970" cy="76200"/>
          </a:xfrm>
          <a:custGeom>
            <a:avLst/>
            <a:gdLst/>
            <a:ahLst/>
            <a:cxnLst/>
            <a:rect l="l" t="t" r="r" b="b"/>
            <a:pathLst>
              <a:path w="140970" h="76200">
                <a:moveTo>
                  <a:pt x="76200" y="0"/>
                </a:moveTo>
                <a:lnTo>
                  <a:pt x="0" y="29209"/>
                </a:lnTo>
                <a:lnTo>
                  <a:pt x="64769" y="76199"/>
                </a:lnTo>
                <a:lnTo>
                  <a:pt x="140969" y="76199"/>
                </a:lnTo>
                <a:lnTo>
                  <a:pt x="140969" y="46989"/>
                </a:lnTo>
                <a:lnTo>
                  <a:pt x="7620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94" name="object 3794"/>
          <p:cNvSpPr/>
          <p:nvPr/>
        </p:nvSpPr>
        <p:spPr>
          <a:xfrm>
            <a:off x="5623559" y="3865879"/>
            <a:ext cx="140970" cy="46990"/>
          </a:xfrm>
          <a:custGeom>
            <a:avLst/>
            <a:gdLst/>
            <a:ahLst/>
            <a:cxnLst/>
            <a:rect l="l" t="t" r="r" b="b"/>
            <a:pathLst>
              <a:path w="140970" h="46989">
                <a:moveTo>
                  <a:pt x="76200" y="0"/>
                </a:moveTo>
                <a:lnTo>
                  <a:pt x="0" y="29210"/>
                </a:lnTo>
                <a:lnTo>
                  <a:pt x="24129" y="46990"/>
                </a:lnTo>
                <a:lnTo>
                  <a:pt x="140969" y="46990"/>
                </a:lnTo>
                <a:lnTo>
                  <a:pt x="7620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95" name="object 3795"/>
          <p:cNvSpPr/>
          <p:nvPr/>
        </p:nvSpPr>
        <p:spPr>
          <a:xfrm>
            <a:off x="5576570" y="3895090"/>
            <a:ext cx="71120" cy="17780"/>
          </a:xfrm>
          <a:custGeom>
            <a:avLst/>
            <a:gdLst/>
            <a:ahLst/>
            <a:cxnLst/>
            <a:rect l="l" t="t" r="r" b="b"/>
            <a:pathLst>
              <a:path w="71120" h="17779">
                <a:moveTo>
                  <a:pt x="46989" y="0"/>
                </a:moveTo>
                <a:lnTo>
                  <a:pt x="0" y="17780"/>
                </a:lnTo>
                <a:lnTo>
                  <a:pt x="71119" y="17780"/>
                </a:lnTo>
                <a:lnTo>
                  <a:pt x="46989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96" name="object 3796"/>
          <p:cNvSpPr/>
          <p:nvPr/>
        </p:nvSpPr>
        <p:spPr>
          <a:xfrm>
            <a:off x="5647690" y="3811270"/>
            <a:ext cx="193040" cy="25400"/>
          </a:xfrm>
          <a:custGeom>
            <a:avLst/>
            <a:gdLst/>
            <a:ahLst/>
            <a:cxnLst/>
            <a:rect l="l" t="t" r="r" b="b"/>
            <a:pathLst>
              <a:path w="193039" h="25400">
                <a:moveTo>
                  <a:pt x="193039" y="0"/>
                </a:moveTo>
                <a:lnTo>
                  <a:pt x="0" y="0"/>
                </a:lnTo>
                <a:lnTo>
                  <a:pt x="128270" y="25399"/>
                </a:lnTo>
                <a:lnTo>
                  <a:pt x="19303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97" name="object 3797"/>
          <p:cNvSpPr/>
          <p:nvPr/>
        </p:nvSpPr>
        <p:spPr>
          <a:xfrm>
            <a:off x="5576570" y="3811270"/>
            <a:ext cx="199390" cy="54610"/>
          </a:xfrm>
          <a:custGeom>
            <a:avLst/>
            <a:gdLst/>
            <a:ahLst/>
            <a:cxnLst/>
            <a:rect l="l" t="t" r="r" b="b"/>
            <a:pathLst>
              <a:path w="199389" h="54610">
                <a:moveTo>
                  <a:pt x="71119" y="0"/>
                </a:moveTo>
                <a:lnTo>
                  <a:pt x="0" y="0"/>
                </a:lnTo>
                <a:lnTo>
                  <a:pt x="0" y="30479"/>
                </a:lnTo>
                <a:lnTo>
                  <a:pt x="123189" y="54609"/>
                </a:lnTo>
                <a:lnTo>
                  <a:pt x="199389" y="25399"/>
                </a:lnTo>
                <a:lnTo>
                  <a:pt x="7111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98" name="object 3798"/>
          <p:cNvSpPr/>
          <p:nvPr/>
        </p:nvSpPr>
        <p:spPr>
          <a:xfrm>
            <a:off x="5576571" y="3841750"/>
            <a:ext cx="123189" cy="53340"/>
          </a:xfrm>
          <a:custGeom>
            <a:avLst/>
            <a:gdLst/>
            <a:ahLst/>
            <a:cxnLst/>
            <a:rect l="l" t="t" r="r" b="b"/>
            <a:pathLst>
              <a:path w="123189" h="53339">
                <a:moveTo>
                  <a:pt x="0" y="0"/>
                </a:moveTo>
                <a:lnTo>
                  <a:pt x="0" y="44450"/>
                </a:lnTo>
                <a:lnTo>
                  <a:pt x="46989" y="53339"/>
                </a:lnTo>
                <a:lnTo>
                  <a:pt x="123189" y="24130"/>
                </a:lnTo>
                <a:lnTo>
                  <a:pt x="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99" name="object 3799"/>
          <p:cNvSpPr/>
          <p:nvPr/>
        </p:nvSpPr>
        <p:spPr>
          <a:xfrm>
            <a:off x="5576570" y="3886200"/>
            <a:ext cx="46990" cy="26670"/>
          </a:xfrm>
          <a:custGeom>
            <a:avLst/>
            <a:gdLst/>
            <a:ahLst/>
            <a:cxnLst/>
            <a:rect l="l" t="t" r="r" b="b"/>
            <a:pathLst>
              <a:path w="46989" h="26670">
                <a:moveTo>
                  <a:pt x="0" y="0"/>
                </a:moveTo>
                <a:lnTo>
                  <a:pt x="0" y="26669"/>
                </a:lnTo>
                <a:lnTo>
                  <a:pt x="46989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00" name="object 3800"/>
          <p:cNvSpPr/>
          <p:nvPr/>
        </p:nvSpPr>
        <p:spPr>
          <a:xfrm>
            <a:off x="5840729" y="3811271"/>
            <a:ext cx="262890" cy="29209"/>
          </a:xfrm>
          <a:custGeom>
            <a:avLst/>
            <a:gdLst/>
            <a:ahLst/>
            <a:cxnLst/>
            <a:rect l="l" t="t" r="r" b="b"/>
            <a:pathLst>
              <a:path w="262889" h="29210">
                <a:moveTo>
                  <a:pt x="262890" y="0"/>
                </a:moveTo>
                <a:lnTo>
                  <a:pt x="0" y="0"/>
                </a:lnTo>
                <a:lnTo>
                  <a:pt x="74930" y="29209"/>
                </a:lnTo>
                <a:lnTo>
                  <a:pt x="262890" y="10159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01" name="object 3801"/>
          <p:cNvSpPr/>
          <p:nvPr/>
        </p:nvSpPr>
        <p:spPr>
          <a:xfrm>
            <a:off x="5840729" y="3811270"/>
            <a:ext cx="262890" cy="101600"/>
          </a:xfrm>
          <a:prstGeom prst="rect">
            <a:avLst/>
          </a:prstGeom>
          <a:blipFill>
            <a:blip r:embed="rId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02" name="object 3802"/>
          <p:cNvSpPr/>
          <p:nvPr/>
        </p:nvSpPr>
        <p:spPr>
          <a:xfrm>
            <a:off x="6103620" y="3822065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0" y="0"/>
                </a:moveTo>
                <a:lnTo>
                  <a:pt x="264159" y="0"/>
                </a:lnTo>
              </a:path>
            </a:pathLst>
          </a:custGeom>
          <a:ln w="21590">
            <a:solidFill>
              <a:srgbClr val="A3C7E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03" name="object 3803"/>
          <p:cNvSpPr/>
          <p:nvPr/>
        </p:nvSpPr>
        <p:spPr>
          <a:xfrm>
            <a:off x="6103621" y="3811270"/>
            <a:ext cx="264159" cy="101600"/>
          </a:xfrm>
          <a:prstGeom prst="rect">
            <a:avLst/>
          </a:prstGeom>
          <a:blipFill>
            <a:blip r:embed="rId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04" name="object 3804"/>
          <p:cNvSpPr/>
          <p:nvPr/>
        </p:nvSpPr>
        <p:spPr>
          <a:xfrm>
            <a:off x="6103620" y="3821429"/>
            <a:ext cx="264160" cy="91440"/>
          </a:xfrm>
          <a:custGeom>
            <a:avLst/>
            <a:gdLst/>
            <a:ahLst/>
            <a:cxnLst/>
            <a:rect l="l" t="t" r="r" b="b"/>
            <a:pathLst>
              <a:path w="264160" h="91439">
                <a:moveTo>
                  <a:pt x="0" y="0"/>
                </a:moveTo>
                <a:lnTo>
                  <a:pt x="0" y="43180"/>
                </a:lnTo>
                <a:lnTo>
                  <a:pt x="233679" y="91440"/>
                </a:lnTo>
                <a:lnTo>
                  <a:pt x="264159" y="91440"/>
                </a:lnTo>
                <a:lnTo>
                  <a:pt x="57150" y="11430"/>
                </a:lnTo>
                <a:lnTo>
                  <a:pt x="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05" name="object 3805"/>
          <p:cNvSpPr/>
          <p:nvPr/>
        </p:nvSpPr>
        <p:spPr>
          <a:xfrm>
            <a:off x="6103621" y="3864609"/>
            <a:ext cx="233679" cy="48260"/>
          </a:xfrm>
          <a:custGeom>
            <a:avLst/>
            <a:gdLst/>
            <a:ahLst/>
            <a:cxnLst/>
            <a:rect l="l" t="t" r="r" b="b"/>
            <a:pathLst>
              <a:path w="233679" h="48260">
                <a:moveTo>
                  <a:pt x="0" y="0"/>
                </a:moveTo>
                <a:lnTo>
                  <a:pt x="0" y="43179"/>
                </a:lnTo>
                <a:lnTo>
                  <a:pt x="20319" y="48259"/>
                </a:lnTo>
                <a:lnTo>
                  <a:pt x="233679" y="48259"/>
                </a:lnTo>
                <a:lnTo>
                  <a:pt x="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06" name="object 3806"/>
          <p:cNvSpPr/>
          <p:nvPr/>
        </p:nvSpPr>
        <p:spPr>
          <a:xfrm>
            <a:off x="6103620" y="3907790"/>
            <a:ext cx="20320" cy="5080"/>
          </a:xfrm>
          <a:custGeom>
            <a:avLst/>
            <a:gdLst/>
            <a:ahLst/>
            <a:cxnLst/>
            <a:rect l="l" t="t" r="r" b="b"/>
            <a:pathLst>
              <a:path w="20320" h="5079">
                <a:moveTo>
                  <a:pt x="0" y="0"/>
                </a:moveTo>
                <a:lnTo>
                  <a:pt x="0" y="5080"/>
                </a:lnTo>
                <a:lnTo>
                  <a:pt x="20319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07" name="object 3807"/>
          <p:cNvSpPr/>
          <p:nvPr/>
        </p:nvSpPr>
        <p:spPr>
          <a:xfrm>
            <a:off x="6367779" y="3811270"/>
            <a:ext cx="264160" cy="35560"/>
          </a:xfrm>
          <a:custGeom>
            <a:avLst/>
            <a:gdLst/>
            <a:ahLst/>
            <a:cxnLst/>
            <a:rect l="l" t="t" r="r" b="b"/>
            <a:pathLst>
              <a:path w="264160" h="35560">
                <a:moveTo>
                  <a:pt x="264160" y="0"/>
                </a:moveTo>
                <a:lnTo>
                  <a:pt x="0" y="0"/>
                </a:lnTo>
                <a:lnTo>
                  <a:pt x="16510" y="6349"/>
                </a:lnTo>
                <a:lnTo>
                  <a:pt x="264160" y="35559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08" name="object 3808"/>
          <p:cNvSpPr/>
          <p:nvPr/>
        </p:nvSpPr>
        <p:spPr>
          <a:xfrm>
            <a:off x="6384290" y="3817620"/>
            <a:ext cx="247650" cy="95250"/>
          </a:xfrm>
          <a:custGeom>
            <a:avLst/>
            <a:gdLst/>
            <a:ahLst/>
            <a:cxnLst/>
            <a:rect l="l" t="t" r="r" b="b"/>
            <a:pathLst>
              <a:path w="247650" h="95250">
                <a:moveTo>
                  <a:pt x="0" y="0"/>
                </a:moveTo>
                <a:lnTo>
                  <a:pt x="247650" y="95249"/>
                </a:lnTo>
                <a:lnTo>
                  <a:pt x="247650" y="29209"/>
                </a:lnTo>
                <a:lnTo>
                  <a:pt x="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09" name="object 3809"/>
          <p:cNvSpPr/>
          <p:nvPr/>
        </p:nvSpPr>
        <p:spPr>
          <a:xfrm>
            <a:off x="6367779" y="3811270"/>
            <a:ext cx="16510" cy="7620"/>
          </a:xfrm>
          <a:custGeom>
            <a:avLst/>
            <a:gdLst/>
            <a:ahLst/>
            <a:cxnLst/>
            <a:rect l="l" t="t" r="r" b="b"/>
            <a:pathLst>
              <a:path w="16510" h="7620">
                <a:moveTo>
                  <a:pt x="0" y="0"/>
                </a:moveTo>
                <a:lnTo>
                  <a:pt x="0" y="7619"/>
                </a:lnTo>
                <a:lnTo>
                  <a:pt x="16510" y="634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10" name="object 3810"/>
          <p:cNvSpPr/>
          <p:nvPr/>
        </p:nvSpPr>
        <p:spPr>
          <a:xfrm>
            <a:off x="6367779" y="3817620"/>
            <a:ext cx="264160" cy="95250"/>
          </a:xfrm>
          <a:custGeom>
            <a:avLst/>
            <a:gdLst/>
            <a:ahLst/>
            <a:cxnLst/>
            <a:rect l="l" t="t" r="r" b="b"/>
            <a:pathLst>
              <a:path w="264160" h="95250">
                <a:moveTo>
                  <a:pt x="16510" y="0"/>
                </a:moveTo>
                <a:lnTo>
                  <a:pt x="0" y="1269"/>
                </a:lnTo>
                <a:lnTo>
                  <a:pt x="0" y="95249"/>
                </a:lnTo>
                <a:lnTo>
                  <a:pt x="264160" y="95249"/>
                </a:lnTo>
                <a:lnTo>
                  <a:pt x="1651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11" name="object 3811"/>
          <p:cNvSpPr/>
          <p:nvPr/>
        </p:nvSpPr>
        <p:spPr>
          <a:xfrm>
            <a:off x="6631940" y="381127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89" y="0"/>
                </a:moveTo>
                <a:lnTo>
                  <a:pt x="0" y="0"/>
                </a:lnTo>
                <a:lnTo>
                  <a:pt x="262889" y="101599"/>
                </a:lnTo>
                <a:lnTo>
                  <a:pt x="26288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12" name="object 3812"/>
          <p:cNvSpPr/>
          <p:nvPr/>
        </p:nvSpPr>
        <p:spPr>
          <a:xfrm>
            <a:off x="6631940" y="381127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0" y="0"/>
                </a:moveTo>
                <a:lnTo>
                  <a:pt x="0" y="35559"/>
                </a:lnTo>
                <a:lnTo>
                  <a:pt x="128270" y="101599"/>
                </a:lnTo>
                <a:lnTo>
                  <a:pt x="262889" y="10159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13" name="object 3813"/>
          <p:cNvSpPr/>
          <p:nvPr/>
        </p:nvSpPr>
        <p:spPr>
          <a:xfrm>
            <a:off x="6631940" y="3846829"/>
            <a:ext cx="128270" cy="66040"/>
          </a:xfrm>
          <a:custGeom>
            <a:avLst/>
            <a:gdLst/>
            <a:ahLst/>
            <a:cxnLst/>
            <a:rect l="l" t="t" r="r" b="b"/>
            <a:pathLst>
              <a:path w="128270" h="66039">
                <a:moveTo>
                  <a:pt x="0" y="0"/>
                </a:moveTo>
                <a:lnTo>
                  <a:pt x="0" y="66040"/>
                </a:lnTo>
                <a:lnTo>
                  <a:pt x="128270" y="66040"/>
                </a:lnTo>
                <a:lnTo>
                  <a:pt x="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14" name="object 3814"/>
          <p:cNvSpPr/>
          <p:nvPr/>
        </p:nvSpPr>
        <p:spPr>
          <a:xfrm>
            <a:off x="6894829" y="3811270"/>
            <a:ext cx="264160" cy="101600"/>
          </a:xfrm>
          <a:prstGeom prst="rect">
            <a:avLst/>
          </a:prstGeom>
          <a:blipFill>
            <a:blip r:embed="rId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15" name="object 3815"/>
          <p:cNvSpPr/>
          <p:nvPr/>
        </p:nvSpPr>
        <p:spPr>
          <a:xfrm>
            <a:off x="7158990" y="381127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45110" y="0"/>
                </a:moveTo>
                <a:lnTo>
                  <a:pt x="0" y="0"/>
                </a:lnTo>
                <a:lnTo>
                  <a:pt x="262889" y="101599"/>
                </a:lnTo>
                <a:lnTo>
                  <a:pt x="262889" y="8889"/>
                </a:lnTo>
                <a:lnTo>
                  <a:pt x="24511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16" name="object 3816"/>
          <p:cNvSpPr/>
          <p:nvPr/>
        </p:nvSpPr>
        <p:spPr>
          <a:xfrm>
            <a:off x="7404100" y="3811270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89">
                <a:moveTo>
                  <a:pt x="17779" y="0"/>
                </a:moveTo>
                <a:lnTo>
                  <a:pt x="0" y="0"/>
                </a:lnTo>
                <a:lnTo>
                  <a:pt x="17779" y="8889"/>
                </a:lnTo>
                <a:lnTo>
                  <a:pt x="17779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17" name="object 3817"/>
          <p:cNvSpPr/>
          <p:nvPr/>
        </p:nvSpPr>
        <p:spPr>
          <a:xfrm>
            <a:off x="7158990" y="381127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0" y="0"/>
                </a:moveTo>
                <a:lnTo>
                  <a:pt x="0" y="101599"/>
                </a:lnTo>
                <a:lnTo>
                  <a:pt x="262889" y="101599"/>
                </a:lnTo>
                <a:lnTo>
                  <a:pt x="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18" name="object 3818"/>
          <p:cNvSpPr/>
          <p:nvPr/>
        </p:nvSpPr>
        <p:spPr>
          <a:xfrm>
            <a:off x="7599679" y="3811270"/>
            <a:ext cx="86360" cy="101600"/>
          </a:xfrm>
          <a:custGeom>
            <a:avLst/>
            <a:gdLst/>
            <a:ahLst/>
            <a:cxnLst/>
            <a:rect l="l" t="t" r="r" b="b"/>
            <a:pathLst>
              <a:path w="86360" h="101600">
                <a:moveTo>
                  <a:pt x="86360" y="0"/>
                </a:moveTo>
                <a:lnTo>
                  <a:pt x="0" y="0"/>
                </a:lnTo>
                <a:lnTo>
                  <a:pt x="8890" y="71119"/>
                </a:lnTo>
                <a:lnTo>
                  <a:pt x="86360" y="101599"/>
                </a:lnTo>
                <a:lnTo>
                  <a:pt x="863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19" name="object 3819"/>
          <p:cNvSpPr/>
          <p:nvPr/>
        </p:nvSpPr>
        <p:spPr>
          <a:xfrm>
            <a:off x="7513320" y="3811270"/>
            <a:ext cx="95250" cy="71120"/>
          </a:xfrm>
          <a:custGeom>
            <a:avLst/>
            <a:gdLst/>
            <a:ahLst/>
            <a:cxnLst/>
            <a:rect l="l" t="t" r="r" b="b"/>
            <a:pathLst>
              <a:path w="95250" h="71120">
                <a:moveTo>
                  <a:pt x="86359" y="0"/>
                </a:moveTo>
                <a:lnTo>
                  <a:pt x="0" y="0"/>
                </a:lnTo>
                <a:lnTo>
                  <a:pt x="5079" y="36829"/>
                </a:lnTo>
                <a:lnTo>
                  <a:pt x="95250" y="71119"/>
                </a:lnTo>
                <a:lnTo>
                  <a:pt x="8635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20" name="object 3820"/>
          <p:cNvSpPr/>
          <p:nvPr/>
        </p:nvSpPr>
        <p:spPr>
          <a:xfrm>
            <a:off x="7428229" y="3811270"/>
            <a:ext cx="90170" cy="36830"/>
          </a:xfrm>
          <a:custGeom>
            <a:avLst/>
            <a:gdLst/>
            <a:ahLst/>
            <a:cxnLst/>
            <a:rect l="l" t="t" r="r" b="b"/>
            <a:pathLst>
              <a:path w="90170" h="36829">
                <a:moveTo>
                  <a:pt x="85090" y="0"/>
                </a:moveTo>
                <a:lnTo>
                  <a:pt x="0" y="0"/>
                </a:lnTo>
                <a:lnTo>
                  <a:pt x="0" y="2539"/>
                </a:lnTo>
                <a:lnTo>
                  <a:pt x="90170" y="36829"/>
                </a:lnTo>
                <a:lnTo>
                  <a:pt x="8509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21" name="object 3821"/>
          <p:cNvSpPr/>
          <p:nvPr/>
        </p:nvSpPr>
        <p:spPr>
          <a:xfrm>
            <a:off x="7421879" y="381127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0"/>
                </a:lnTo>
                <a:lnTo>
                  <a:pt x="635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22" name="object 3822"/>
          <p:cNvSpPr/>
          <p:nvPr/>
        </p:nvSpPr>
        <p:spPr>
          <a:xfrm>
            <a:off x="7583170" y="3882390"/>
            <a:ext cx="102870" cy="30480"/>
          </a:xfrm>
          <a:custGeom>
            <a:avLst/>
            <a:gdLst/>
            <a:ahLst/>
            <a:cxnLst/>
            <a:rect l="l" t="t" r="r" b="b"/>
            <a:pathLst>
              <a:path w="102870" h="30479">
                <a:moveTo>
                  <a:pt x="25400" y="0"/>
                </a:moveTo>
                <a:lnTo>
                  <a:pt x="0" y="30480"/>
                </a:lnTo>
                <a:lnTo>
                  <a:pt x="102869" y="30480"/>
                </a:lnTo>
                <a:lnTo>
                  <a:pt x="2540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23" name="object 3823"/>
          <p:cNvSpPr/>
          <p:nvPr/>
        </p:nvSpPr>
        <p:spPr>
          <a:xfrm>
            <a:off x="7462520" y="3848101"/>
            <a:ext cx="146050" cy="64769"/>
          </a:xfrm>
          <a:custGeom>
            <a:avLst/>
            <a:gdLst/>
            <a:ahLst/>
            <a:cxnLst/>
            <a:rect l="l" t="t" r="r" b="b"/>
            <a:pathLst>
              <a:path w="146050" h="64770">
                <a:moveTo>
                  <a:pt x="55879" y="0"/>
                </a:moveTo>
                <a:lnTo>
                  <a:pt x="0" y="64769"/>
                </a:lnTo>
                <a:lnTo>
                  <a:pt x="120650" y="64769"/>
                </a:lnTo>
                <a:lnTo>
                  <a:pt x="146050" y="34289"/>
                </a:lnTo>
                <a:lnTo>
                  <a:pt x="5587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24" name="object 3824"/>
          <p:cNvSpPr/>
          <p:nvPr/>
        </p:nvSpPr>
        <p:spPr>
          <a:xfrm>
            <a:off x="7421879" y="3813809"/>
            <a:ext cx="96520" cy="99060"/>
          </a:xfrm>
          <a:custGeom>
            <a:avLst/>
            <a:gdLst/>
            <a:ahLst/>
            <a:cxnLst/>
            <a:rect l="l" t="t" r="r" b="b"/>
            <a:pathLst>
              <a:path w="96520" h="99060">
                <a:moveTo>
                  <a:pt x="6350" y="0"/>
                </a:moveTo>
                <a:lnTo>
                  <a:pt x="0" y="6350"/>
                </a:lnTo>
                <a:lnTo>
                  <a:pt x="0" y="99059"/>
                </a:lnTo>
                <a:lnTo>
                  <a:pt x="40640" y="99059"/>
                </a:lnTo>
                <a:lnTo>
                  <a:pt x="96520" y="34289"/>
                </a:lnTo>
                <a:lnTo>
                  <a:pt x="635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25" name="object 3825"/>
          <p:cNvSpPr/>
          <p:nvPr/>
        </p:nvSpPr>
        <p:spPr>
          <a:xfrm>
            <a:off x="7421879" y="381127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0" y="0"/>
                </a:moveTo>
                <a:lnTo>
                  <a:pt x="0" y="8889"/>
                </a:lnTo>
                <a:lnTo>
                  <a:pt x="635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26" name="object 3826"/>
          <p:cNvSpPr/>
          <p:nvPr/>
        </p:nvSpPr>
        <p:spPr>
          <a:xfrm>
            <a:off x="7686040" y="3811270"/>
            <a:ext cx="101600" cy="31750"/>
          </a:xfrm>
          <a:custGeom>
            <a:avLst/>
            <a:gdLst/>
            <a:ahLst/>
            <a:cxnLst/>
            <a:rect l="l" t="t" r="r" b="b"/>
            <a:pathLst>
              <a:path w="101600" h="31750">
                <a:moveTo>
                  <a:pt x="101600" y="0"/>
                </a:moveTo>
                <a:lnTo>
                  <a:pt x="0" y="0"/>
                </a:lnTo>
                <a:lnTo>
                  <a:pt x="83820" y="31749"/>
                </a:lnTo>
                <a:lnTo>
                  <a:pt x="10160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27" name="object 3827"/>
          <p:cNvSpPr/>
          <p:nvPr/>
        </p:nvSpPr>
        <p:spPr>
          <a:xfrm>
            <a:off x="7769859" y="3811271"/>
            <a:ext cx="119380" cy="64769"/>
          </a:xfrm>
          <a:custGeom>
            <a:avLst/>
            <a:gdLst/>
            <a:ahLst/>
            <a:cxnLst/>
            <a:rect l="l" t="t" r="r" b="b"/>
            <a:pathLst>
              <a:path w="119379" h="64770">
                <a:moveTo>
                  <a:pt x="119379" y="0"/>
                </a:moveTo>
                <a:lnTo>
                  <a:pt x="17779" y="0"/>
                </a:lnTo>
                <a:lnTo>
                  <a:pt x="0" y="31749"/>
                </a:lnTo>
                <a:lnTo>
                  <a:pt x="83819" y="64769"/>
                </a:lnTo>
                <a:lnTo>
                  <a:pt x="11937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28" name="object 3828"/>
          <p:cNvSpPr/>
          <p:nvPr/>
        </p:nvSpPr>
        <p:spPr>
          <a:xfrm>
            <a:off x="7853679" y="3811270"/>
            <a:ext cx="96520" cy="96520"/>
          </a:xfrm>
          <a:custGeom>
            <a:avLst/>
            <a:gdLst/>
            <a:ahLst/>
            <a:cxnLst/>
            <a:rect l="l" t="t" r="r" b="b"/>
            <a:pathLst>
              <a:path w="96520" h="96520">
                <a:moveTo>
                  <a:pt x="96520" y="0"/>
                </a:moveTo>
                <a:lnTo>
                  <a:pt x="35560" y="0"/>
                </a:lnTo>
                <a:lnTo>
                  <a:pt x="0" y="64769"/>
                </a:lnTo>
                <a:lnTo>
                  <a:pt x="83820" y="96519"/>
                </a:lnTo>
                <a:lnTo>
                  <a:pt x="96520" y="76199"/>
                </a:lnTo>
                <a:lnTo>
                  <a:pt x="9652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29" name="object 3829"/>
          <p:cNvSpPr/>
          <p:nvPr/>
        </p:nvSpPr>
        <p:spPr>
          <a:xfrm>
            <a:off x="7937500" y="3887470"/>
            <a:ext cx="12700" cy="25400"/>
          </a:xfrm>
          <a:custGeom>
            <a:avLst/>
            <a:gdLst/>
            <a:ahLst/>
            <a:cxnLst/>
            <a:rect l="l" t="t" r="r" b="b"/>
            <a:pathLst>
              <a:path w="12700" h="25400">
                <a:moveTo>
                  <a:pt x="12700" y="0"/>
                </a:moveTo>
                <a:lnTo>
                  <a:pt x="0" y="20319"/>
                </a:lnTo>
                <a:lnTo>
                  <a:pt x="12700" y="2539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30" name="object 3830"/>
          <p:cNvSpPr/>
          <p:nvPr/>
        </p:nvSpPr>
        <p:spPr>
          <a:xfrm>
            <a:off x="7686040" y="3811270"/>
            <a:ext cx="83820" cy="101600"/>
          </a:xfrm>
          <a:custGeom>
            <a:avLst/>
            <a:gdLst/>
            <a:ahLst/>
            <a:cxnLst/>
            <a:rect l="l" t="t" r="r" b="b"/>
            <a:pathLst>
              <a:path w="83820" h="101600">
                <a:moveTo>
                  <a:pt x="0" y="0"/>
                </a:moveTo>
                <a:lnTo>
                  <a:pt x="0" y="101599"/>
                </a:lnTo>
                <a:lnTo>
                  <a:pt x="74930" y="101599"/>
                </a:lnTo>
                <a:lnTo>
                  <a:pt x="83820" y="3174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31" name="object 3831"/>
          <p:cNvSpPr/>
          <p:nvPr/>
        </p:nvSpPr>
        <p:spPr>
          <a:xfrm>
            <a:off x="7760970" y="3843020"/>
            <a:ext cx="92710" cy="69850"/>
          </a:xfrm>
          <a:custGeom>
            <a:avLst/>
            <a:gdLst/>
            <a:ahLst/>
            <a:cxnLst/>
            <a:rect l="l" t="t" r="r" b="b"/>
            <a:pathLst>
              <a:path w="92710" h="69850">
                <a:moveTo>
                  <a:pt x="8889" y="0"/>
                </a:moveTo>
                <a:lnTo>
                  <a:pt x="0" y="69849"/>
                </a:lnTo>
                <a:lnTo>
                  <a:pt x="87629" y="69849"/>
                </a:lnTo>
                <a:lnTo>
                  <a:pt x="92709" y="33019"/>
                </a:lnTo>
                <a:lnTo>
                  <a:pt x="888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32" name="object 3832"/>
          <p:cNvSpPr/>
          <p:nvPr/>
        </p:nvSpPr>
        <p:spPr>
          <a:xfrm>
            <a:off x="7848600" y="3876040"/>
            <a:ext cx="88900" cy="36830"/>
          </a:xfrm>
          <a:custGeom>
            <a:avLst/>
            <a:gdLst/>
            <a:ahLst/>
            <a:cxnLst/>
            <a:rect l="l" t="t" r="r" b="b"/>
            <a:pathLst>
              <a:path w="88900" h="36829">
                <a:moveTo>
                  <a:pt x="5079" y="0"/>
                </a:moveTo>
                <a:lnTo>
                  <a:pt x="0" y="36830"/>
                </a:lnTo>
                <a:lnTo>
                  <a:pt x="87629" y="36830"/>
                </a:lnTo>
                <a:lnTo>
                  <a:pt x="88900" y="31750"/>
                </a:lnTo>
                <a:lnTo>
                  <a:pt x="5079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33" name="object 3833"/>
          <p:cNvSpPr/>
          <p:nvPr/>
        </p:nvSpPr>
        <p:spPr>
          <a:xfrm>
            <a:off x="7936229" y="3907790"/>
            <a:ext cx="13970" cy="5080"/>
          </a:xfrm>
          <a:custGeom>
            <a:avLst/>
            <a:gdLst/>
            <a:ahLst/>
            <a:cxnLst/>
            <a:rect l="l" t="t" r="r" b="b"/>
            <a:pathLst>
              <a:path w="13970" h="5079">
                <a:moveTo>
                  <a:pt x="1270" y="0"/>
                </a:moveTo>
                <a:lnTo>
                  <a:pt x="0" y="5080"/>
                </a:lnTo>
                <a:lnTo>
                  <a:pt x="1397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34" name="object 3834"/>
          <p:cNvSpPr/>
          <p:nvPr/>
        </p:nvSpPr>
        <p:spPr>
          <a:xfrm>
            <a:off x="7950200" y="3811270"/>
            <a:ext cx="172720" cy="67310"/>
          </a:xfrm>
          <a:custGeom>
            <a:avLst/>
            <a:gdLst/>
            <a:ahLst/>
            <a:cxnLst/>
            <a:rect l="l" t="t" r="r" b="b"/>
            <a:pathLst>
              <a:path w="172720" h="67310">
                <a:moveTo>
                  <a:pt x="140970" y="0"/>
                </a:moveTo>
                <a:lnTo>
                  <a:pt x="0" y="0"/>
                </a:lnTo>
                <a:lnTo>
                  <a:pt x="172720" y="67309"/>
                </a:lnTo>
                <a:lnTo>
                  <a:pt x="14097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35" name="object 3835"/>
          <p:cNvSpPr/>
          <p:nvPr/>
        </p:nvSpPr>
        <p:spPr>
          <a:xfrm>
            <a:off x="8091169" y="3811270"/>
            <a:ext cx="121920" cy="101600"/>
          </a:xfrm>
          <a:custGeom>
            <a:avLst/>
            <a:gdLst/>
            <a:ahLst/>
            <a:cxnLst/>
            <a:rect l="l" t="t" r="r" b="b"/>
            <a:pathLst>
              <a:path w="121920" h="101600">
                <a:moveTo>
                  <a:pt x="121920" y="0"/>
                </a:moveTo>
                <a:lnTo>
                  <a:pt x="0" y="0"/>
                </a:lnTo>
                <a:lnTo>
                  <a:pt x="31750" y="67309"/>
                </a:lnTo>
                <a:lnTo>
                  <a:pt x="121920" y="101599"/>
                </a:lnTo>
                <a:lnTo>
                  <a:pt x="12192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36" name="object 3836"/>
          <p:cNvSpPr/>
          <p:nvPr/>
        </p:nvSpPr>
        <p:spPr>
          <a:xfrm>
            <a:off x="7950200" y="3811270"/>
            <a:ext cx="172720" cy="76200"/>
          </a:xfrm>
          <a:custGeom>
            <a:avLst/>
            <a:gdLst/>
            <a:ahLst/>
            <a:cxnLst/>
            <a:rect l="l" t="t" r="r" b="b"/>
            <a:pathLst>
              <a:path w="172720" h="76200">
                <a:moveTo>
                  <a:pt x="0" y="0"/>
                </a:moveTo>
                <a:lnTo>
                  <a:pt x="0" y="76199"/>
                </a:lnTo>
                <a:lnTo>
                  <a:pt x="172720" y="67309"/>
                </a:lnTo>
                <a:lnTo>
                  <a:pt x="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37" name="object 3837"/>
          <p:cNvSpPr/>
          <p:nvPr/>
        </p:nvSpPr>
        <p:spPr>
          <a:xfrm>
            <a:off x="7950200" y="3878579"/>
            <a:ext cx="262890" cy="34290"/>
          </a:xfrm>
          <a:custGeom>
            <a:avLst/>
            <a:gdLst/>
            <a:ahLst/>
            <a:cxnLst/>
            <a:rect l="l" t="t" r="r" b="b"/>
            <a:pathLst>
              <a:path w="262890" h="34289">
                <a:moveTo>
                  <a:pt x="172720" y="0"/>
                </a:moveTo>
                <a:lnTo>
                  <a:pt x="0" y="8890"/>
                </a:lnTo>
                <a:lnTo>
                  <a:pt x="0" y="34290"/>
                </a:lnTo>
                <a:lnTo>
                  <a:pt x="262890" y="34290"/>
                </a:lnTo>
                <a:lnTo>
                  <a:pt x="17272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38" name="object 3838"/>
          <p:cNvSpPr/>
          <p:nvPr/>
        </p:nvSpPr>
        <p:spPr>
          <a:xfrm>
            <a:off x="8213091" y="3811270"/>
            <a:ext cx="264159" cy="101600"/>
          </a:xfrm>
          <a:prstGeom prst="rect">
            <a:avLst/>
          </a:prstGeom>
          <a:blipFill>
            <a:blip r:embed="rId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39" name="object 3839"/>
          <p:cNvSpPr/>
          <p:nvPr/>
        </p:nvSpPr>
        <p:spPr>
          <a:xfrm>
            <a:off x="8477250" y="3811270"/>
            <a:ext cx="262890" cy="57150"/>
          </a:xfrm>
          <a:custGeom>
            <a:avLst/>
            <a:gdLst/>
            <a:ahLst/>
            <a:cxnLst/>
            <a:rect l="l" t="t" r="r" b="b"/>
            <a:pathLst>
              <a:path w="262890" h="57150">
                <a:moveTo>
                  <a:pt x="262890" y="0"/>
                </a:moveTo>
                <a:lnTo>
                  <a:pt x="0" y="0"/>
                </a:lnTo>
                <a:lnTo>
                  <a:pt x="148590" y="57149"/>
                </a:lnTo>
                <a:lnTo>
                  <a:pt x="262890" y="15239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40" name="object 3840"/>
          <p:cNvSpPr/>
          <p:nvPr/>
        </p:nvSpPr>
        <p:spPr>
          <a:xfrm>
            <a:off x="8477250" y="3811270"/>
            <a:ext cx="262890" cy="101600"/>
          </a:xfrm>
          <a:prstGeom prst="rect">
            <a:avLst/>
          </a:prstGeom>
          <a:blipFill>
            <a:blip r:embed="rId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41" name="object 3841"/>
          <p:cNvSpPr/>
          <p:nvPr/>
        </p:nvSpPr>
        <p:spPr>
          <a:xfrm>
            <a:off x="8740140" y="381127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59" h="101600">
                <a:moveTo>
                  <a:pt x="264159" y="0"/>
                </a:moveTo>
                <a:lnTo>
                  <a:pt x="0" y="0"/>
                </a:lnTo>
                <a:lnTo>
                  <a:pt x="264159" y="101599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42" name="object 3842"/>
          <p:cNvSpPr/>
          <p:nvPr/>
        </p:nvSpPr>
        <p:spPr>
          <a:xfrm>
            <a:off x="8740140" y="381127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59" h="101600">
                <a:moveTo>
                  <a:pt x="0" y="0"/>
                </a:moveTo>
                <a:lnTo>
                  <a:pt x="0" y="15239"/>
                </a:lnTo>
                <a:lnTo>
                  <a:pt x="135889" y="101599"/>
                </a:lnTo>
                <a:lnTo>
                  <a:pt x="264159" y="10159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43" name="object 3843"/>
          <p:cNvSpPr/>
          <p:nvPr/>
        </p:nvSpPr>
        <p:spPr>
          <a:xfrm>
            <a:off x="8740140" y="3826509"/>
            <a:ext cx="135890" cy="86360"/>
          </a:xfrm>
          <a:custGeom>
            <a:avLst/>
            <a:gdLst/>
            <a:ahLst/>
            <a:cxnLst/>
            <a:rect l="l" t="t" r="r" b="b"/>
            <a:pathLst>
              <a:path w="135890" h="86360">
                <a:moveTo>
                  <a:pt x="0" y="0"/>
                </a:moveTo>
                <a:lnTo>
                  <a:pt x="0" y="86359"/>
                </a:lnTo>
                <a:lnTo>
                  <a:pt x="135889" y="86359"/>
                </a:lnTo>
                <a:lnTo>
                  <a:pt x="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44" name="object 3844"/>
          <p:cNvSpPr/>
          <p:nvPr/>
        </p:nvSpPr>
        <p:spPr>
          <a:xfrm>
            <a:off x="2677160" y="3912870"/>
            <a:ext cx="262890" cy="100330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45" name="object 3845"/>
          <p:cNvSpPr/>
          <p:nvPr/>
        </p:nvSpPr>
        <p:spPr>
          <a:xfrm>
            <a:off x="3201670" y="39128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2540" y="0"/>
                </a:moveTo>
                <a:lnTo>
                  <a:pt x="1269" y="0"/>
                </a:lnTo>
                <a:lnTo>
                  <a:pt x="0" y="0"/>
                </a:lnTo>
                <a:lnTo>
                  <a:pt x="254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46" name="object 3846"/>
          <p:cNvSpPr/>
          <p:nvPr/>
        </p:nvSpPr>
        <p:spPr>
          <a:xfrm>
            <a:off x="2940050" y="3912870"/>
            <a:ext cx="262890" cy="91440"/>
          </a:xfrm>
          <a:custGeom>
            <a:avLst/>
            <a:gdLst/>
            <a:ahLst/>
            <a:cxnLst/>
            <a:rect l="l" t="t" r="r" b="b"/>
            <a:pathLst>
              <a:path w="262889" h="91439">
                <a:moveTo>
                  <a:pt x="262889" y="0"/>
                </a:moveTo>
                <a:lnTo>
                  <a:pt x="0" y="0"/>
                </a:lnTo>
                <a:lnTo>
                  <a:pt x="0" y="86359"/>
                </a:lnTo>
                <a:lnTo>
                  <a:pt x="24130" y="91439"/>
                </a:lnTo>
                <a:lnTo>
                  <a:pt x="26288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47" name="object 3847"/>
          <p:cNvSpPr/>
          <p:nvPr/>
        </p:nvSpPr>
        <p:spPr>
          <a:xfrm>
            <a:off x="2940050" y="3912870"/>
            <a:ext cx="264160" cy="100330"/>
          </a:xfrm>
          <a:prstGeom prst="rect">
            <a:avLst/>
          </a:prstGeom>
          <a:blipFill>
            <a:blip r:embed="rId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48" name="object 3848"/>
          <p:cNvSpPr/>
          <p:nvPr/>
        </p:nvSpPr>
        <p:spPr>
          <a:xfrm>
            <a:off x="2940050" y="4005579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0" y="0"/>
                </a:moveTo>
                <a:lnTo>
                  <a:pt x="264160" y="0"/>
                </a:lnTo>
              </a:path>
            </a:pathLst>
          </a:custGeom>
          <a:ln w="15239">
            <a:solidFill>
              <a:srgbClr val="3F3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49" name="object 3849"/>
          <p:cNvSpPr/>
          <p:nvPr/>
        </p:nvSpPr>
        <p:spPr>
          <a:xfrm>
            <a:off x="3204210" y="391287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50" name="object 3850"/>
          <p:cNvSpPr/>
          <p:nvPr/>
        </p:nvSpPr>
        <p:spPr>
          <a:xfrm>
            <a:off x="3204210" y="3912870"/>
            <a:ext cx="264160" cy="85090"/>
          </a:xfrm>
          <a:custGeom>
            <a:avLst/>
            <a:gdLst/>
            <a:ahLst/>
            <a:cxnLst/>
            <a:rect l="l" t="t" r="r" b="b"/>
            <a:pathLst>
              <a:path w="264160" h="85089">
                <a:moveTo>
                  <a:pt x="264159" y="0"/>
                </a:moveTo>
                <a:lnTo>
                  <a:pt x="0" y="0"/>
                </a:lnTo>
                <a:lnTo>
                  <a:pt x="0" y="85089"/>
                </a:lnTo>
                <a:lnTo>
                  <a:pt x="135889" y="48259"/>
                </a:lnTo>
                <a:lnTo>
                  <a:pt x="26415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51" name="object 3851"/>
          <p:cNvSpPr/>
          <p:nvPr/>
        </p:nvSpPr>
        <p:spPr>
          <a:xfrm>
            <a:off x="3204211" y="3912870"/>
            <a:ext cx="264159" cy="100330"/>
          </a:xfrm>
          <a:prstGeom prst="rect">
            <a:avLst/>
          </a:prstGeom>
          <a:blipFill>
            <a:blip r:embed="rId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52" name="object 3852"/>
          <p:cNvSpPr/>
          <p:nvPr/>
        </p:nvSpPr>
        <p:spPr>
          <a:xfrm>
            <a:off x="3204210" y="3950970"/>
            <a:ext cx="264160" cy="62230"/>
          </a:xfrm>
          <a:custGeom>
            <a:avLst/>
            <a:gdLst/>
            <a:ahLst/>
            <a:cxnLst/>
            <a:rect l="l" t="t" r="r" b="b"/>
            <a:pathLst>
              <a:path w="264160" h="62229">
                <a:moveTo>
                  <a:pt x="264159" y="0"/>
                </a:moveTo>
                <a:lnTo>
                  <a:pt x="135889" y="10159"/>
                </a:lnTo>
                <a:lnTo>
                  <a:pt x="0" y="62229"/>
                </a:lnTo>
                <a:lnTo>
                  <a:pt x="264159" y="62229"/>
                </a:lnTo>
                <a:lnTo>
                  <a:pt x="264159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53" name="object 3853"/>
          <p:cNvSpPr/>
          <p:nvPr/>
        </p:nvSpPr>
        <p:spPr>
          <a:xfrm>
            <a:off x="3468370" y="3912870"/>
            <a:ext cx="24130" cy="38100"/>
          </a:xfrm>
          <a:custGeom>
            <a:avLst/>
            <a:gdLst/>
            <a:ahLst/>
            <a:cxnLst/>
            <a:rect l="l" t="t" r="r" b="b"/>
            <a:pathLst>
              <a:path w="24130" h="38100">
                <a:moveTo>
                  <a:pt x="24130" y="0"/>
                </a:moveTo>
                <a:lnTo>
                  <a:pt x="0" y="0"/>
                </a:lnTo>
                <a:lnTo>
                  <a:pt x="0" y="38099"/>
                </a:lnTo>
                <a:lnTo>
                  <a:pt x="2413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54" name="object 3854"/>
          <p:cNvSpPr/>
          <p:nvPr/>
        </p:nvSpPr>
        <p:spPr>
          <a:xfrm>
            <a:off x="3468370" y="3912870"/>
            <a:ext cx="171450" cy="100330"/>
          </a:xfrm>
          <a:custGeom>
            <a:avLst/>
            <a:gdLst/>
            <a:ahLst/>
            <a:cxnLst/>
            <a:rect l="l" t="t" r="r" b="b"/>
            <a:pathLst>
              <a:path w="171450" h="100329">
                <a:moveTo>
                  <a:pt x="171450" y="0"/>
                </a:moveTo>
                <a:lnTo>
                  <a:pt x="24130" y="0"/>
                </a:lnTo>
                <a:lnTo>
                  <a:pt x="0" y="38099"/>
                </a:lnTo>
                <a:lnTo>
                  <a:pt x="0" y="100329"/>
                </a:lnTo>
                <a:lnTo>
                  <a:pt x="142240" y="45719"/>
                </a:lnTo>
                <a:lnTo>
                  <a:pt x="17145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55" name="object 3855"/>
          <p:cNvSpPr/>
          <p:nvPr/>
        </p:nvSpPr>
        <p:spPr>
          <a:xfrm>
            <a:off x="3610610" y="3912870"/>
            <a:ext cx="120650" cy="45720"/>
          </a:xfrm>
          <a:custGeom>
            <a:avLst/>
            <a:gdLst/>
            <a:ahLst/>
            <a:cxnLst/>
            <a:rect l="l" t="t" r="r" b="b"/>
            <a:pathLst>
              <a:path w="120650" h="45720">
                <a:moveTo>
                  <a:pt x="120650" y="0"/>
                </a:moveTo>
                <a:lnTo>
                  <a:pt x="29209" y="0"/>
                </a:lnTo>
                <a:lnTo>
                  <a:pt x="0" y="45719"/>
                </a:lnTo>
                <a:lnTo>
                  <a:pt x="12065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56" name="object 3856"/>
          <p:cNvSpPr/>
          <p:nvPr/>
        </p:nvSpPr>
        <p:spPr>
          <a:xfrm>
            <a:off x="3468370" y="3958590"/>
            <a:ext cx="142240" cy="54610"/>
          </a:xfrm>
          <a:custGeom>
            <a:avLst/>
            <a:gdLst/>
            <a:ahLst/>
            <a:cxnLst/>
            <a:rect l="l" t="t" r="r" b="b"/>
            <a:pathLst>
              <a:path w="142239" h="54610">
                <a:moveTo>
                  <a:pt x="142240" y="0"/>
                </a:moveTo>
                <a:lnTo>
                  <a:pt x="0" y="54610"/>
                </a:lnTo>
                <a:lnTo>
                  <a:pt x="66040" y="54610"/>
                </a:lnTo>
                <a:lnTo>
                  <a:pt x="14224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57" name="object 3857"/>
          <p:cNvSpPr/>
          <p:nvPr/>
        </p:nvSpPr>
        <p:spPr>
          <a:xfrm>
            <a:off x="3534410" y="3912870"/>
            <a:ext cx="196850" cy="100330"/>
          </a:xfrm>
          <a:custGeom>
            <a:avLst/>
            <a:gdLst/>
            <a:ahLst/>
            <a:cxnLst/>
            <a:rect l="l" t="t" r="r" b="b"/>
            <a:pathLst>
              <a:path w="196850" h="100329">
                <a:moveTo>
                  <a:pt x="196850" y="0"/>
                </a:moveTo>
                <a:lnTo>
                  <a:pt x="76200" y="45719"/>
                </a:lnTo>
                <a:lnTo>
                  <a:pt x="0" y="100329"/>
                </a:lnTo>
                <a:lnTo>
                  <a:pt x="92709" y="100329"/>
                </a:lnTo>
                <a:lnTo>
                  <a:pt x="196850" y="25399"/>
                </a:lnTo>
                <a:lnTo>
                  <a:pt x="19685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58" name="object 3858"/>
          <p:cNvSpPr/>
          <p:nvPr/>
        </p:nvSpPr>
        <p:spPr>
          <a:xfrm>
            <a:off x="3627121" y="3938270"/>
            <a:ext cx="104139" cy="74930"/>
          </a:xfrm>
          <a:custGeom>
            <a:avLst/>
            <a:gdLst/>
            <a:ahLst/>
            <a:cxnLst/>
            <a:rect l="l" t="t" r="r" b="b"/>
            <a:pathLst>
              <a:path w="104139" h="74929">
                <a:moveTo>
                  <a:pt x="104140" y="0"/>
                </a:moveTo>
                <a:lnTo>
                  <a:pt x="0" y="74929"/>
                </a:lnTo>
                <a:lnTo>
                  <a:pt x="92710" y="74929"/>
                </a:lnTo>
                <a:lnTo>
                  <a:pt x="104140" y="66039"/>
                </a:lnTo>
                <a:lnTo>
                  <a:pt x="10414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59" name="object 3859"/>
          <p:cNvSpPr/>
          <p:nvPr/>
        </p:nvSpPr>
        <p:spPr>
          <a:xfrm>
            <a:off x="3719829" y="4004309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30" h="8889">
                <a:moveTo>
                  <a:pt x="11430" y="0"/>
                </a:moveTo>
                <a:lnTo>
                  <a:pt x="0" y="8889"/>
                </a:lnTo>
                <a:lnTo>
                  <a:pt x="11430" y="8889"/>
                </a:lnTo>
                <a:lnTo>
                  <a:pt x="1143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60" name="object 3860"/>
          <p:cNvSpPr/>
          <p:nvPr/>
        </p:nvSpPr>
        <p:spPr>
          <a:xfrm>
            <a:off x="3864610" y="3912870"/>
            <a:ext cx="130810" cy="21590"/>
          </a:xfrm>
          <a:custGeom>
            <a:avLst/>
            <a:gdLst/>
            <a:ahLst/>
            <a:cxnLst/>
            <a:rect l="l" t="t" r="r" b="b"/>
            <a:pathLst>
              <a:path w="130810" h="21589">
                <a:moveTo>
                  <a:pt x="130809" y="0"/>
                </a:moveTo>
                <a:lnTo>
                  <a:pt x="0" y="0"/>
                </a:lnTo>
                <a:lnTo>
                  <a:pt x="72389" y="21589"/>
                </a:lnTo>
                <a:lnTo>
                  <a:pt x="130809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61" name="object 3861"/>
          <p:cNvSpPr/>
          <p:nvPr/>
        </p:nvSpPr>
        <p:spPr>
          <a:xfrm>
            <a:off x="3731260" y="3912871"/>
            <a:ext cx="205740" cy="58419"/>
          </a:xfrm>
          <a:custGeom>
            <a:avLst/>
            <a:gdLst/>
            <a:ahLst/>
            <a:cxnLst/>
            <a:rect l="l" t="t" r="r" b="b"/>
            <a:pathLst>
              <a:path w="205739" h="58420">
                <a:moveTo>
                  <a:pt x="133350" y="0"/>
                </a:moveTo>
                <a:lnTo>
                  <a:pt x="0" y="0"/>
                </a:lnTo>
                <a:lnTo>
                  <a:pt x="0" y="25399"/>
                </a:lnTo>
                <a:lnTo>
                  <a:pt x="109219" y="58419"/>
                </a:lnTo>
                <a:lnTo>
                  <a:pt x="205739" y="21589"/>
                </a:lnTo>
                <a:lnTo>
                  <a:pt x="13335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62" name="object 3862"/>
          <p:cNvSpPr/>
          <p:nvPr/>
        </p:nvSpPr>
        <p:spPr>
          <a:xfrm>
            <a:off x="3731260" y="3938270"/>
            <a:ext cx="109220" cy="71120"/>
          </a:xfrm>
          <a:custGeom>
            <a:avLst/>
            <a:gdLst/>
            <a:ahLst/>
            <a:cxnLst/>
            <a:rect l="l" t="t" r="r" b="b"/>
            <a:pathLst>
              <a:path w="109219" h="71120">
                <a:moveTo>
                  <a:pt x="0" y="0"/>
                </a:moveTo>
                <a:lnTo>
                  <a:pt x="0" y="66039"/>
                </a:lnTo>
                <a:lnTo>
                  <a:pt x="12700" y="71119"/>
                </a:lnTo>
                <a:lnTo>
                  <a:pt x="109219" y="33019"/>
                </a:lnTo>
                <a:lnTo>
                  <a:pt x="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63" name="object 3863"/>
          <p:cNvSpPr/>
          <p:nvPr/>
        </p:nvSpPr>
        <p:spPr>
          <a:xfrm>
            <a:off x="3731260" y="4004309"/>
            <a:ext cx="12700" cy="8890"/>
          </a:xfrm>
          <a:custGeom>
            <a:avLst/>
            <a:gdLst/>
            <a:ahLst/>
            <a:cxnLst/>
            <a:rect l="l" t="t" r="r" b="b"/>
            <a:pathLst>
              <a:path w="12700" h="8889">
                <a:moveTo>
                  <a:pt x="0" y="0"/>
                </a:moveTo>
                <a:lnTo>
                  <a:pt x="0" y="8889"/>
                </a:lnTo>
                <a:lnTo>
                  <a:pt x="1270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64" name="object 3864"/>
          <p:cNvSpPr/>
          <p:nvPr/>
        </p:nvSpPr>
        <p:spPr>
          <a:xfrm>
            <a:off x="3937001" y="3912870"/>
            <a:ext cx="58419" cy="100330"/>
          </a:xfrm>
          <a:custGeom>
            <a:avLst/>
            <a:gdLst/>
            <a:ahLst/>
            <a:cxnLst/>
            <a:rect l="l" t="t" r="r" b="b"/>
            <a:pathLst>
              <a:path w="58419" h="100329">
                <a:moveTo>
                  <a:pt x="58419" y="0"/>
                </a:moveTo>
                <a:lnTo>
                  <a:pt x="0" y="21589"/>
                </a:lnTo>
                <a:lnTo>
                  <a:pt x="34289" y="100329"/>
                </a:lnTo>
                <a:lnTo>
                  <a:pt x="58419" y="100329"/>
                </a:lnTo>
                <a:lnTo>
                  <a:pt x="58419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65" name="object 3865"/>
          <p:cNvSpPr/>
          <p:nvPr/>
        </p:nvSpPr>
        <p:spPr>
          <a:xfrm>
            <a:off x="3840479" y="3934459"/>
            <a:ext cx="130810" cy="78740"/>
          </a:xfrm>
          <a:custGeom>
            <a:avLst/>
            <a:gdLst/>
            <a:ahLst/>
            <a:cxnLst/>
            <a:rect l="l" t="t" r="r" b="b"/>
            <a:pathLst>
              <a:path w="130810" h="78739">
                <a:moveTo>
                  <a:pt x="96519" y="0"/>
                </a:moveTo>
                <a:lnTo>
                  <a:pt x="0" y="36829"/>
                </a:lnTo>
                <a:lnTo>
                  <a:pt x="19050" y="78739"/>
                </a:lnTo>
                <a:lnTo>
                  <a:pt x="130809" y="78739"/>
                </a:lnTo>
                <a:lnTo>
                  <a:pt x="96519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66" name="object 3866"/>
          <p:cNvSpPr/>
          <p:nvPr/>
        </p:nvSpPr>
        <p:spPr>
          <a:xfrm>
            <a:off x="3743960" y="3971290"/>
            <a:ext cx="115570" cy="41910"/>
          </a:xfrm>
          <a:custGeom>
            <a:avLst/>
            <a:gdLst/>
            <a:ahLst/>
            <a:cxnLst/>
            <a:rect l="l" t="t" r="r" b="b"/>
            <a:pathLst>
              <a:path w="115569" h="41910">
                <a:moveTo>
                  <a:pt x="96519" y="0"/>
                </a:moveTo>
                <a:lnTo>
                  <a:pt x="0" y="38100"/>
                </a:lnTo>
                <a:lnTo>
                  <a:pt x="2539" y="41910"/>
                </a:lnTo>
                <a:lnTo>
                  <a:pt x="115569" y="41910"/>
                </a:lnTo>
                <a:lnTo>
                  <a:pt x="96519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67" name="object 3867"/>
          <p:cNvSpPr/>
          <p:nvPr/>
        </p:nvSpPr>
        <p:spPr>
          <a:xfrm>
            <a:off x="3731260" y="4009390"/>
            <a:ext cx="15240" cy="3810"/>
          </a:xfrm>
          <a:custGeom>
            <a:avLst/>
            <a:gdLst/>
            <a:ahLst/>
            <a:cxnLst/>
            <a:rect l="l" t="t" r="r" b="b"/>
            <a:pathLst>
              <a:path w="15239" h="3810">
                <a:moveTo>
                  <a:pt x="12700" y="0"/>
                </a:moveTo>
                <a:lnTo>
                  <a:pt x="0" y="3810"/>
                </a:lnTo>
                <a:lnTo>
                  <a:pt x="15239" y="3810"/>
                </a:lnTo>
                <a:lnTo>
                  <a:pt x="1270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68" name="object 3868"/>
          <p:cNvSpPr/>
          <p:nvPr/>
        </p:nvSpPr>
        <p:spPr>
          <a:xfrm>
            <a:off x="3995420" y="3948430"/>
            <a:ext cx="168910" cy="64769"/>
          </a:xfrm>
          <a:custGeom>
            <a:avLst/>
            <a:gdLst/>
            <a:ahLst/>
            <a:cxnLst/>
            <a:rect l="l" t="t" r="r" b="b"/>
            <a:pathLst>
              <a:path w="168910" h="64770">
                <a:moveTo>
                  <a:pt x="168910" y="0"/>
                </a:moveTo>
                <a:lnTo>
                  <a:pt x="0" y="64770"/>
                </a:lnTo>
                <a:lnTo>
                  <a:pt x="19050" y="64770"/>
                </a:lnTo>
                <a:lnTo>
                  <a:pt x="16891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69" name="object 3869"/>
          <p:cNvSpPr/>
          <p:nvPr/>
        </p:nvSpPr>
        <p:spPr>
          <a:xfrm>
            <a:off x="4014470" y="3912870"/>
            <a:ext cx="243840" cy="100330"/>
          </a:xfrm>
          <a:custGeom>
            <a:avLst/>
            <a:gdLst/>
            <a:ahLst/>
            <a:cxnLst/>
            <a:rect l="l" t="t" r="r" b="b"/>
            <a:pathLst>
              <a:path w="243839" h="100329">
                <a:moveTo>
                  <a:pt x="243840" y="0"/>
                </a:moveTo>
                <a:lnTo>
                  <a:pt x="149860" y="35559"/>
                </a:lnTo>
                <a:lnTo>
                  <a:pt x="0" y="100329"/>
                </a:lnTo>
                <a:lnTo>
                  <a:pt x="93980" y="100329"/>
                </a:lnTo>
                <a:lnTo>
                  <a:pt x="243840" y="35559"/>
                </a:lnTo>
                <a:lnTo>
                  <a:pt x="24384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70" name="object 3870"/>
          <p:cNvSpPr/>
          <p:nvPr/>
        </p:nvSpPr>
        <p:spPr>
          <a:xfrm>
            <a:off x="4108450" y="3948430"/>
            <a:ext cx="149860" cy="64769"/>
          </a:xfrm>
          <a:custGeom>
            <a:avLst/>
            <a:gdLst/>
            <a:ahLst/>
            <a:cxnLst/>
            <a:rect l="l" t="t" r="r" b="b"/>
            <a:pathLst>
              <a:path w="149860" h="64770">
                <a:moveTo>
                  <a:pt x="149860" y="0"/>
                </a:moveTo>
                <a:lnTo>
                  <a:pt x="0" y="64770"/>
                </a:lnTo>
                <a:lnTo>
                  <a:pt x="95250" y="64770"/>
                </a:lnTo>
                <a:lnTo>
                  <a:pt x="149860" y="41910"/>
                </a:lnTo>
                <a:lnTo>
                  <a:pt x="14986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71" name="object 3871"/>
          <p:cNvSpPr/>
          <p:nvPr/>
        </p:nvSpPr>
        <p:spPr>
          <a:xfrm>
            <a:off x="4203700" y="3990340"/>
            <a:ext cx="54610" cy="22860"/>
          </a:xfrm>
          <a:custGeom>
            <a:avLst/>
            <a:gdLst/>
            <a:ahLst/>
            <a:cxnLst/>
            <a:rect l="l" t="t" r="r" b="b"/>
            <a:pathLst>
              <a:path w="54610" h="22860">
                <a:moveTo>
                  <a:pt x="54610" y="0"/>
                </a:moveTo>
                <a:lnTo>
                  <a:pt x="0" y="22860"/>
                </a:lnTo>
                <a:lnTo>
                  <a:pt x="54610" y="22860"/>
                </a:lnTo>
                <a:lnTo>
                  <a:pt x="5461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72" name="object 3872"/>
          <p:cNvSpPr/>
          <p:nvPr/>
        </p:nvSpPr>
        <p:spPr>
          <a:xfrm>
            <a:off x="3995421" y="3912870"/>
            <a:ext cx="220979" cy="100330"/>
          </a:xfrm>
          <a:custGeom>
            <a:avLst/>
            <a:gdLst/>
            <a:ahLst/>
            <a:cxnLst/>
            <a:rect l="l" t="t" r="r" b="b"/>
            <a:pathLst>
              <a:path w="220980" h="100329">
                <a:moveTo>
                  <a:pt x="220980" y="0"/>
                </a:moveTo>
                <a:lnTo>
                  <a:pt x="0" y="0"/>
                </a:lnTo>
                <a:lnTo>
                  <a:pt x="0" y="100329"/>
                </a:lnTo>
                <a:lnTo>
                  <a:pt x="168910" y="35559"/>
                </a:lnTo>
                <a:lnTo>
                  <a:pt x="22098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73" name="object 3873"/>
          <p:cNvSpPr/>
          <p:nvPr/>
        </p:nvSpPr>
        <p:spPr>
          <a:xfrm>
            <a:off x="4164329" y="3912870"/>
            <a:ext cx="93980" cy="35560"/>
          </a:xfrm>
          <a:custGeom>
            <a:avLst/>
            <a:gdLst/>
            <a:ahLst/>
            <a:cxnLst/>
            <a:rect l="l" t="t" r="r" b="b"/>
            <a:pathLst>
              <a:path w="93980" h="35560">
                <a:moveTo>
                  <a:pt x="93980" y="0"/>
                </a:moveTo>
                <a:lnTo>
                  <a:pt x="52069" y="0"/>
                </a:lnTo>
                <a:lnTo>
                  <a:pt x="0" y="35559"/>
                </a:lnTo>
                <a:lnTo>
                  <a:pt x="9398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74" name="object 3874"/>
          <p:cNvSpPr/>
          <p:nvPr/>
        </p:nvSpPr>
        <p:spPr>
          <a:xfrm>
            <a:off x="4467860" y="3912870"/>
            <a:ext cx="54610" cy="88900"/>
          </a:xfrm>
          <a:custGeom>
            <a:avLst/>
            <a:gdLst/>
            <a:ahLst/>
            <a:cxnLst/>
            <a:rect l="l" t="t" r="r" b="b"/>
            <a:pathLst>
              <a:path w="54610" h="88900">
                <a:moveTo>
                  <a:pt x="54609" y="0"/>
                </a:moveTo>
                <a:lnTo>
                  <a:pt x="0" y="20319"/>
                </a:lnTo>
                <a:lnTo>
                  <a:pt x="54609" y="88899"/>
                </a:lnTo>
                <a:lnTo>
                  <a:pt x="5460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75" name="object 3875"/>
          <p:cNvSpPr/>
          <p:nvPr/>
        </p:nvSpPr>
        <p:spPr>
          <a:xfrm>
            <a:off x="4409439" y="3933190"/>
            <a:ext cx="113030" cy="80010"/>
          </a:xfrm>
          <a:custGeom>
            <a:avLst/>
            <a:gdLst/>
            <a:ahLst/>
            <a:cxnLst/>
            <a:rect l="l" t="t" r="r" b="b"/>
            <a:pathLst>
              <a:path w="113030" h="80010">
                <a:moveTo>
                  <a:pt x="58420" y="0"/>
                </a:moveTo>
                <a:lnTo>
                  <a:pt x="0" y="22860"/>
                </a:lnTo>
                <a:lnTo>
                  <a:pt x="45720" y="80010"/>
                </a:lnTo>
                <a:lnTo>
                  <a:pt x="113030" y="80010"/>
                </a:lnTo>
                <a:lnTo>
                  <a:pt x="113030" y="68580"/>
                </a:lnTo>
                <a:lnTo>
                  <a:pt x="5842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76" name="object 3876"/>
          <p:cNvSpPr/>
          <p:nvPr/>
        </p:nvSpPr>
        <p:spPr>
          <a:xfrm>
            <a:off x="4351021" y="3956050"/>
            <a:ext cx="104139" cy="57150"/>
          </a:xfrm>
          <a:custGeom>
            <a:avLst/>
            <a:gdLst/>
            <a:ahLst/>
            <a:cxnLst/>
            <a:rect l="l" t="t" r="r" b="b"/>
            <a:pathLst>
              <a:path w="104139" h="57150">
                <a:moveTo>
                  <a:pt x="58419" y="0"/>
                </a:moveTo>
                <a:lnTo>
                  <a:pt x="0" y="21589"/>
                </a:lnTo>
                <a:lnTo>
                  <a:pt x="27940" y="57150"/>
                </a:lnTo>
                <a:lnTo>
                  <a:pt x="104140" y="57150"/>
                </a:lnTo>
                <a:lnTo>
                  <a:pt x="58419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77" name="object 3877"/>
          <p:cNvSpPr/>
          <p:nvPr/>
        </p:nvSpPr>
        <p:spPr>
          <a:xfrm>
            <a:off x="4292600" y="3977640"/>
            <a:ext cx="86360" cy="35560"/>
          </a:xfrm>
          <a:custGeom>
            <a:avLst/>
            <a:gdLst/>
            <a:ahLst/>
            <a:cxnLst/>
            <a:rect l="l" t="t" r="r" b="b"/>
            <a:pathLst>
              <a:path w="86360" h="35560">
                <a:moveTo>
                  <a:pt x="58419" y="0"/>
                </a:moveTo>
                <a:lnTo>
                  <a:pt x="0" y="22860"/>
                </a:lnTo>
                <a:lnTo>
                  <a:pt x="10160" y="35560"/>
                </a:lnTo>
                <a:lnTo>
                  <a:pt x="86360" y="35560"/>
                </a:lnTo>
                <a:lnTo>
                  <a:pt x="58419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78" name="object 3878"/>
          <p:cNvSpPr/>
          <p:nvPr/>
        </p:nvSpPr>
        <p:spPr>
          <a:xfrm>
            <a:off x="4258310" y="4000500"/>
            <a:ext cx="44450" cy="12700"/>
          </a:xfrm>
          <a:custGeom>
            <a:avLst/>
            <a:gdLst/>
            <a:ahLst/>
            <a:cxnLst/>
            <a:rect l="l" t="t" r="r" b="b"/>
            <a:pathLst>
              <a:path w="44450" h="12700">
                <a:moveTo>
                  <a:pt x="34289" y="0"/>
                </a:moveTo>
                <a:lnTo>
                  <a:pt x="0" y="12700"/>
                </a:lnTo>
                <a:lnTo>
                  <a:pt x="44450" y="12700"/>
                </a:lnTo>
                <a:lnTo>
                  <a:pt x="34289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79" name="object 3879"/>
          <p:cNvSpPr/>
          <p:nvPr/>
        </p:nvSpPr>
        <p:spPr>
          <a:xfrm>
            <a:off x="4401820" y="3912870"/>
            <a:ext cx="120650" cy="20320"/>
          </a:xfrm>
          <a:custGeom>
            <a:avLst/>
            <a:gdLst/>
            <a:ahLst/>
            <a:cxnLst/>
            <a:rect l="l" t="t" r="r" b="b"/>
            <a:pathLst>
              <a:path w="120650" h="20320">
                <a:moveTo>
                  <a:pt x="120650" y="0"/>
                </a:moveTo>
                <a:lnTo>
                  <a:pt x="0" y="0"/>
                </a:lnTo>
                <a:lnTo>
                  <a:pt x="66040" y="20319"/>
                </a:lnTo>
                <a:lnTo>
                  <a:pt x="12065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80" name="object 3880"/>
          <p:cNvSpPr/>
          <p:nvPr/>
        </p:nvSpPr>
        <p:spPr>
          <a:xfrm>
            <a:off x="4273550" y="3912870"/>
            <a:ext cx="194310" cy="43180"/>
          </a:xfrm>
          <a:custGeom>
            <a:avLst/>
            <a:gdLst/>
            <a:ahLst/>
            <a:cxnLst/>
            <a:rect l="l" t="t" r="r" b="b"/>
            <a:pathLst>
              <a:path w="194310" h="43179">
                <a:moveTo>
                  <a:pt x="128269" y="0"/>
                </a:moveTo>
                <a:lnTo>
                  <a:pt x="0" y="0"/>
                </a:lnTo>
                <a:lnTo>
                  <a:pt x="135889" y="43179"/>
                </a:lnTo>
                <a:lnTo>
                  <a:pt x="194310" y="20319"/>
                </a:lnTo>
                <a:lnTo>
                  <a:pt x="128269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81" name="object 3881"/>
          <p:cNvSpPr/>
          <p:nvPr/>
        </p:nvSpPr>
        <p:spPr>
          <a:xfrm>
            <a:off x="4258310" y="3912871"/>
            <a:ext cx="151130" cy="64769"/>
          </a:xfrm>
          <a:custGeom>
            <a:avLst/>
            <a:gdLst/>
            <a:ahLst/>
            <a:cxnLst/>
            <a:rect l="l" t="t" r="r" b="b"/>
            <a:pathLst>
              <a:path w="151130" h="64770">
                <a:moveTo>
                  <a:pt x="15239" y="0"/>
                </a:moveTo>
                <a:lnTo>
                  <a:pt x="0" y="0"/>
                </a:lnTo>
                <a:lnTo>
                  <a:pt x="0" y="35559"/>
                </a:lnTo>
                <a:lnTo>
                  <a:pt x="92709" y="64769"/>
                </a:lnTo>
                <a:lnTo>
                  <a:pt x="151129" y="43179"/>
                </a:lnTo>
                <a:lnTo>
                  <a:pt x="15239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82" name="object 3882"/>
          <p:cNvSpPr/>
          <p:nvPr/>
        </p:nvSpPr>
        <p:spPr>
          <a:xfrm>
            <a:off x="4258310" y="3948430"/>
            <a:ext cx="92710" cy="52069"/>
          </a:xfrm>
          <a:custGeom>
            <a:avLst/>
            <a:gdLst/>
            <a:ahLst/>
            <a:cxnLst/>
            <a:rect l="l" t="t" r="r" b="b"/>
            <a:pathLst>
              <a:path w="92710" h="52070">
                <a:moveTo>
                  <a:pt x="0" y="0"/>
                </a:moveTo>
                <a:lnTo>
                  <a:pt x="0" y="41910"/>
                </a:lnTo>
                <a:lnTo>
                  <a:pt x="34289" y="52070"/>
                </a:lnTo>
                <a:lnTo>
                  <a:pt x="92709" y="29210"/>
                </a:lnTo>
                <a:lnTo>
                  <a:pt x="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83" name="object 3883"/>
          <p:cNvSpPr/>
          <p:nvPr/>
        </p:nvSpPr>
        <p:spPr>
          <a:xfrm>
            <a:off x="4258310" y="3990340"/>
            <a:ext cx="34290" cy="22860"/>
          </a:xfrm>
          <a:custGeom>
            <a:avLst/>
            <a:gdLst/>
            <a:ahLst/>
            <a:cxnLst/>
            <a:rect l="l" t="t" r="r" b="b"/>
            <a:pathLst>
              <a:path w="34289" h="22860">
                <a:moveTo>
                  <a:pt x="0" y="0"/>
                </a:moveTo>
                <a:lnTo>
                  <a:pt x="0" y="22860"/>
                </a:lnTo>
                <a:lnTo>
                  <a:pt x="34289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84" name="object 3884"/>
          <p:cNvSpPr/>
          <p:nvPr/>
        </p:nvSpPr>
        <p:spPr>
          <a:xfrm>
            <a:off x="4579620" y="3912870"/>
            <a:ext cx="205740" cy="78740"/>
          </a:xfrm>
          <a:custGeom>
            <a:avLst/>
            <a:gdLst/>
            <a:ahLst/>
            <a:cxnLst/>
            <a:rect l="l" t="t" r="r" b="b"/>
            <a:pathLst>
              <a:path w="205739" h="78739">
                <a:moveTo>
                  <a:pt x="205740" y="0"/>
                </a:moveTo>
                <a:lnTo>
                  <a:pt x="0" y="78739"/>
                </a:lnTo>
                <a:lnTo>
                  <a:pt x="205740" y="38099"/>
                </a:lnTo>
                <a:lnTo>
                  <a:pt x="20574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85" name="object 3885"/>
          <p:cNvSpPr/>
          <p:nvPr/>
        </p:nvSpPr>
        <p:spPr>
          <a:xfrm>
            <a:off x="4522470" y="3950970"/>
            <a:ext cx="262890" cy="62230"/>
          </a:xfrm>
          <a:custGeom>
            <a:avLst/>
            <a:gdLst/>
            <a:ahLst/>
            <a:cxnLst/>
            <a:rect l="l" t="t" r="r" b="b"/>
            <a:pathLst>
              <a:path w="262889" h="62229">
                <a:moveTo>
                  <a:pt x="262890" y="0"/>
                </a:moveTo>
                <a:lnTo>
                  <a:pt x="57150" y="40639"/>
                </a:lnTo>
                <a:lnTo>
                  <a:pt x="0" y="62229"/>
                </a:lnTo>
                <a:lnTo>
                  <a:pt x="262890" y="62229"/>
                </a:lnTo>
                <a:lnTo>
                  <a:pt x="26289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86" name="object 3886"/>
          <p:cNvSpPr/>
          <p:nvPr/>
        </p:nvSpPr>
        <p:spPr>
          <a:xfrm>
            <a:off x="4522470" y="3912870"/>
            <a:ext cx="262890" cy="88900"/>
          </a:xfrm>
          <a:custGeom>
            <a:avLst/>
            <a:gdLst/>
            <a:ahLst/>
            <a:cxnLst/>
            <a:rect l="l" t="t" r="r" b="b"/>
            <a:pathLst>
              <a:path w="262889" h="88900">
                <a:moveTo>
                  <a:pt x="262890" y="0"/>
                </a:moveTo>
                <a:lnTo>
                  <a:pt x="0" y="0"/>
                </a:lnTo>
                <a:lnTo>
                  <a:pt x="0" y="88899"/>
                </a:lnTo>
                <a:lnTo>
                  <a:pt x="57150" y="78739"/>
                </a:lnTo>
                <a:lnTo>
                  <a:pt x="26289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87" name="object 3887"/>
          <p:cNvSpPr/>
          <p:nvPr/>
        </p:nvSpPr>
        <p:spPr>
          <a:xfrm>
            <a:off x="4522470" y="3991609"/>
            <a:ext cx="57150" cy="21590"/>
          </a:xfrm>
          <a:custGeom>
            <a:avLst/>
            <a:gdLst/>
            <a:ahLst/>
            <a:cxnLst/>
            <a:rect l="l" t="t" r="r" b="b"/>
            <a:pathLst>
              <a:path w="57150" h="21589">
                <a:moveTo>
                  <a:pt x="57150" y="0"/>
                </a:moveTo>
                <a:lnTo>
                  <a:pt x="0" y="10159"/>
                </a:lnTo>
                <a:lnTo>
                  <a:pt x="0" y="21589"/>
                </a:lnTo>
                <a:lnTo>
                  <a:pt x="5715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88" name="object 3888"/>
          <p:cNvSpPr/>
          <p:nvPr/>
        </p:nvSpPr>
        <p:spPr>
          <a:xfrm>
            <a:off x="4785359" y="3912870"/>
            <a:ext cx="264160" cy="100330"/>
          </a:xfrm>
          <a:prstGeom prst="rect">
            <a:avLst/>
          </a:prstGeom>
          <a:blipFill>
            <a:blip r:embed="rId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89" name="object 3889"/>
          <p:cNvSpPr/>
          <p:nvPr/>
        </p:nvSpPr>
        <p:spPr>
          <a:xfrm>
            <a:off x="4785359" y="3912870"/>
            <a:ext cx="264160" cy="57150"/>
          </a:xfrm>
          <a:custGeom>
            <a:avLst/>
            <a:gdLst/>
            <a:ahLst/>
            <a:cxnLst/>
            <a:rect l="l" t="t" r="r" b="b"/>
            <a:pathLst>
              <a:path w="264160" h="57150">
                <a:moveTo>
                  <a:pt x="264160" y="0"/>
                </a:moveTo>
                <a:lnTo>
                  <a:pt x="0" y="0"/>
                </a:lnTo>
                <a:lnTo>
                  <a:pt x="0" y="38099"/>
                </a:lnTo>
                <a:lnTo>
                  <a:pt x="115569" y="57149"/>
                </a:lnTo>
                <a:lnTo>
                  <a:pt x="26416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90" name="object 3890"/>
          <p:cNvSpPr/>
          <p:nvPr/>
        </p:nvSpPr>
        <p:spPr>
          <a:xfrm>
            <a:off x="4785359" y="3950970"/>
            <a:ext cx="115570" cy="62230"/>
          </a:xfrm>
          <a:custGeom>
            <a:avLst/>
            <a:gdLst/>
            <a:ahLst/>
            <a:cxnLst/>
            <a:rect l="l" t="t" r="r" b="b"/>
            <a:pathLst>
              <a:path w="115570" h="62229">
                <a:moveTo>
                  <a:pt x="0" y="0"/>
                </a:moveTo>
                <a:lnTo>
                  <a:pt x="0" y="62229"/>
                </a:lnTo>
                <a:lnTo>
                  <a:pt x="115569" y="19049"/>
                </a:lnTo>
                <a:lnTo>
                  <a:pt x="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91" name="object 3891"/>
          <p:cNvSpPr/>
          <p:nvPr/>
        </p:nvSpPr>
        <p:spPr>
          <a:xfrm>
            <a:off x="5049520" y="4010659"/>
            <a:ext cx="7620" cy="2540"/>
          </a:xfrm>
          <a:custGeom>
            <a:avLst/>
            <a:gdLst/>
            <a:ahLst/>
            <a:cxnLst/>
            <a:rect l="l" t="t" r="r" b="b"/>
            <a:pathLst>
              <a:path w="7620" h="2539">
                <a:moveTo>
                  <a:pt x="7619" y="0"/>
                </a:moveTo>
                <a:lnTo>
                  <a:pt x="0" y="2539"/>
                </a:lnTo>
                <a:lnTo>
                  <a:pt x="6350" y="2539"/>
                </a:lnTo>
                <a:lnTo>
                  <a:pt x="761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92" name="object 3892"/>
          <p:cNvSpPr/>
          <p:nvPr/>
        </p:nvSpPr>
        <p:spPr>
          <a:xfrm>
            <a:off x="5055870" y="3990340"/>
            <a:ext cx="55880" cy="22860"/>
          </a:xfrm>
          <a:custGeom>
            <a:avLst/>
            <a:gdLst/>
            <a:ahLst/>
            <a:cxnLst/>
            <a:rect l="l" t="t" r="r" b="b"/>
            <a:pathLst>
              <a:path w="55879" h="22860">
                <a:moveTo>
                  <a:pt x="55879" y="0"/>
                </a:moveTo>
                <a:lnTo>
                  <a:pt x="1269" y="20320"/>
                </a:lnTo>
                <a:lnTo>
                  <a:pt x="0" y="22860"/>
                </a:lnTo>
                <a:lnTo>
                  <a:pt x="46989" y="22860"/>
                </a:lnTo>
                <a:lnTo>
                  <a:pt x="55879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93" name="object 3893"/>
          <p:cNvSpPr/>
          <p:nvPr/>
        </p:nvSpPr>
        <p:spPr>
          <a:xfrm>
            <a:off x="5102859" y="3968750"/>
            <a:ext cx="62230" cy="44450"/>
          </a:xfrm>
          <a:custGeom>
            <a:avLst/>
            <a:gdLst/>
            <a:ahLst/>
            <a:cxnLst/>
            <a:rect l="l" t="t" r="r" b="b"/>
            <a:pathLst>
              <a:path w="62229" h="44450">
                <a:moveTo>
                  <a:pt x="62229" y="0"/>
                </a:moveTo>
                <a:lnTo>
                  <a:pt x="8889" y="21589"/>
                </a:lnTo>
                <a:lnTo>
                  <a:pt x="0" y="44450"/>
                </a:lnTo>
                <a:lnTo>
                  <a:pt x="45719" y="44450"/>
                </a:lnTo>
                <a:lnTo>
                  <a:pt x="62229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94" name="object 3894"/>
          <p:cNvSpPr/>
          <p:nvPr/>
        </p:nvSpPr>
        <p:spPr>
          <a:xfrm>
            <a:off x="5148579" y="3948430"/>
            <a:ext cx="71120" cy="64769"/>
          </a:xfrm>
          <a:custGeom>
            <a:avLst/>
            <a:gdLst/>
            <a:ahLst/>
            <a:cxnLst/>
            <a:rect l="l" t="t" r="r" b="b"/>
            <a:pathLst>
              <a:path w="71120" h="64770">
                <a:moveTo>
                  <a:pt x="71120" y="0"/>
                </a:moveTo>
                <a:lnTo>
                  <a:pt x="16510" y="20320"/>
                </a:lnTo>
                <a:lnTo>
                  <a:pt x="0" y="64770"/>
                </a:lnTo>
                <a:lnTo>
                  <a:pt x="46990" y="64770"/>
                </a:lnTo>
                <a:lnTo>
                  <a:pt x="7112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95" name="object 3895"/>
          <p:cNvSpPr/>
          <p:nvPr/>
        </p:nvSpPr>
        <p:spPr>
          <a:xfrm>
            <a:off x="5195570" y="3928109"/>
            <a:ext cx="78740" cy="85090"/>
          </a:xfrm>
          <a:custGeom>
            <a:avLst/>
            <a:gdLst/>
            <a:ahLst/>
            <a:cxnLst/>
            <a:rect l="l" t="t" r="r" b="b"/>
            <a:pathLst>
              <a:path w="78739" h="85089">
                <a:moveTo>
                  <a:pt x="78739" y="0"/>
                </a:moveTo>
                <a:lnTo>
                  <a:pt x="24129" y="20319"/>
                </a:lnTo>
                <a:lnTo>
                  <a:pt x="0" y="85089"/>
                </a:lnTo>
                <a:lnTo>
                  <a:pt x="46989" y="85089"/>
                </a:lnTo>
                <a:lnTo>
                  <a:pt x="78739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96" name="object 3896"/>
          <p:cNvSpPr/>
          <p:nvPr/>
        </p:nvSpPr>
        <p:spPr>
          <a:xfrm>
            <a:off x="5242559" y="3912870"/>
            <a:ext cx="71120" cy="100330"/>
          </a:xfrm>
          <a:custGeom>
            <a:avLst/>
            <a:gdLst/>
            <a:ahLst/>
            <a:cxnLst/>
            <a:rect l="l" t="t" r="r" b="b"/>
            <a:pathLst>
              <a:path w="71120" h="100329">
                <a:moveTo>
                  <a:pt x="71119" y="0"/>
                </a:moveTo>
                <a:lnTo>
                  <a:pt x="31750" y="15239"/>
                </a:lnTo>
                <a:lnTo>
                  <a:pt x="0" y="100329"/>
                </a:lnTo>
                <a:lnTo>
                  <a:pt x="46989" y="100329"/>
                </a:lnTo>
                <a:lnTo>
                  <a:pt x="71119" y="35559"/>
                </a:lnTo>
                <a:lnTo>
                  <a:pt x="71119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97" name="object 3897"/>
          <p:cNvSpPr/>
          <p:nvPr/>
        </p:nvSpPr>
        <p:spPr>
          <a:xfrm>
            <a:off x="5289550" y="3948430"/>
            <a:ext cx="24130" cy="64769"/>
          </a:xfrm>
          <a:custGeom>
            <a:avLst/>
            <a:gdLst/>
            <a:ahLst/>
            <a:cxnLst/>
            <a:rect l="l" t="t" r="r" b="b"/>
            <a:pathLst>
              <a:path w="24129" h="64770">
                <a:moveTo>
                  <a:pt x="24129" y="0"/>
                </a:moveTo>
                <a:lnTo>
                  <a:pt x="0" y="64770"/>
                </a:lnTo>
                <a:lnTo>
                  <a:pt x="24129" y="64770"/>
                </a:lnTo>
                <a:lnTo>
                  <a:pt x="24129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98" name="object 3898"/>
          <p:cNvSpPr/>
          <p:nvPr/>
        </p:nvSpPr>
        <p:spPr>
          <a:xfrm>
            <a:off x="5049520" y="3912870"/>
            <a:ext cx="44450" cy="100330"/>
          </a:xfrm>
          <a:custGeom>
            <a:avLst/>
            <a:gdLst/>
            <a:ahLst/>
            <a:cxnLst/>
            <a:rect l="l" t="t" r="r" b="b"/>
            <a:pathLst>
              <a:path w="44450" h="100329">
                <a:moveTo>
                  <a:pt x="44450" y="0"/>
                </a:moveTo>
                <a:lnTo>
                  <a:pt x="0" y="0"/>
                </a:lnTo>
                <a:lnTo>
                  <a:pt x="0" y="100329"/>
                </a:lnTo>
                <a:lnTo>
                  <a:pt x="7619" y="97789"/>
                </a:lnTo>
                <a:lnTo>
                  <a:pt x="4445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99" name="object 3899"/>
          <p:cNvSpPr/>
          <p:nvPr/>
        </p:nvSpPr>
        <p:spPr>
          <a:xfrm>
            <a:off x="5057140" y="3912870"/>
            <a:ext cx="83820" cy="97790"/>
          </a:xfrm>
          <a:custGeom>
            <a:avLst/>
            <a:gdLst/>
            <a:ahLst/>
            <a:cxnLst/>
            <a:rect l="l" t="t" r="r" b="b"/>
            <a:pathLst>
              <a:path w="83820" h="97789">
                <a:moveTo>
                  <a:pt x="83820" y="0"/>
                </a:moveTo>
                <a:lnTo>
                  <a:pt x="36830" y="0"/>
                </a:lnTo>
                <a:lnTo>
                  <a:pt x="0" y="97789"/>
                </a:lnTo>
                <a:lnTo>
                  <a:pt x="54610" y="77469"/>
                </a:lnTo>
                <a:lnTo>
                  <a:pt x="8382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00" name="object 3900"/>
          <p:cNvSpPr/>
          <p:nvPr/>
        </p:nvSpPr>
        <p:spPr>
          <a:xfrm>
            <a:off x="5111750" y="3912870"/>
            <a:ext cx="74930" cy="77470"/>
          </a:xfrm>
          <a:custGeom>
            <a:avLst/>
            <a:gdLst/>
            <a:ahLst/>
            <a:cxnLst/>
            <a:rect l="l" t="t" r="r" b="b"/>
            <a:pathLst>
              <a:path w="74929" h="77470">
                <a:moveTo>
                  <a:pt x="74929" y="0"/>
                </a:moveTo>
                <a:lnTo>
                  <a:pt x="29210" y="0"/>
                </a:lnTo>
                <a:lnTo>
                  <a:pt x="0" y="77469"/>
                </a:lnTo>
                <a:lnTo>
                  <a:pt x="53339" y="55879"/>
                </a:lnTo>
                <a:lnTo>
                  <a:pt x="74929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01" name="object 3901"/>
          <p:cNvSpPr/>
          <p:nvPr/>
        </p:nvSpPr>
        <p:spPr>
          <a:xfrm>
            <a:off x="5165090" y="3912870"/>
            <a:ext cx="68580" cy="55880"/>
          </a:xfrm>
          <a:custGeom>
            <a:avLst/>
            <a:gdLst/>
            <a:ahLst/>
            <a:cxnLst/>
            <a:rect l="l" t="t" r="r" b="b"/>
            <a:pathLst>
              <a:path w="68579" h="55879">
                <a:moveTo>
                  <a:pt x="68580" y="0"/>
                </a:moveTo>
                <a:lnTo>
                  <a:pt x="21589" y="0"/>
                </a:lnTo>
                <a:lnTo>
                  <a:pt x="0" y="55879"/>
                </a:lnTo>
                <a:lnTo>
                  <a:pt x="54610" y="35559"/>
                </a:lnTo>
                <a:lnTo>
                  <a:pt x="6858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02" name="object 3902"/>
          <p:cNvSpPr/>
          <p:nvPr/>
        </p:nvSpPr>
        <p:spPr>
          <a:xfrm>
            <a:off x="5219700" y="3912870"/>
            <a:ext cx="59690" cy="35560"/>
          </a:xfrm>
          <a:custGeom>
            <a:avLst/>
            <a:gdLst/>
            <a:ahLst/>
            <a:cxnLst/>
            <a:rect l="l" t="t" r="r" b="b"/>
            <a:pathLst>
              <a:path w="59689" h="35560">
                <a:moveTo>
                  <a:pt x="59689" y="0"/>
                </a:moveTo>
                <a:lnTo>
                  <a:pt x="13970" y="0"/>
                </a:lnTo>
                <a:lnTo>
                  <a:pt x="0" y="35559"/>
                </a:lnTo>
                <a:lnTo>
                  <a:pt x="54610" y="15239"/>
                </a:lnTo>
                <a:lnTo>
                  <a:pt x="59689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03" name="object 3903"/>
          <p:cNvSpPr/>
          <p:nvPr/>
        </p:nvSpPr>
        <p:spPr>
          <a:xfrm>
            <a:off x="5274309" y="3912870"/>
            <a:ext cx="39370" cy="15240"/>
          </a:xfrm>
          <a:custGeom>
            <a:avLst/>
            <a:gdLst/>
            <a:ahLst/>
            <a:cxnLst/>
            <a:rect l="l" t="t" r="r" b="b"/>
            <a:pathLst>
              <a:path w="39370" h="15239">
                <a:moveTo>
                  <a:pt x="39369" y="0"/>
                </a:moveTo>
                <a:lnTo>
                  <a:pt x="5079" y="0"/>
                </a:lnTo>
                <a:lnTo>
                  <a:pt x="0" y="15239"/>
                </a:lnTo>
                <a:lnTo>
                  <a:pt x="39369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04" name="object 3904"/>
          <p:cNvSpPr/>
          <p:nvPr/>
        </p:nvSpPr>
        <p:spPr>
          <a:xfrm>
            <a:off x="5549900" y="3912870"/>
            <a:ext cx="26670" cy="17780"/>
          </a:xfrm>
          <a:custGeom>
            <a:avLst/>
            <a:gdLst/>
            <a:ahLst/>
            <a:cxnLst/>
            <a:rect l="l" t="t" r="r" b="b"/>
            <a:pathLst>
              <a:path w="26670" h="17779">
                <a:moveTo>
                  <a:pt x="26670" y="0"/>
                </a:moveTo>
                <a:lnTo>
                  <a:pt x="0" y="10159"/>
                </a:lnTo>
                <a:lnTo>
                  <a:pt x="26670" y="17779"/>
                </a:lnTo>
                <a:lnTo>
                  <a:pt x="2667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05" name="object 3905"/>
          <p:cNvSpPr/>
          <p:nvPr/>
        </p:nvSpPr>
        <p:spPr>
          <a:xfrm>
            <a:off x="5482590" y="3923029"/>
            <a:ext cx="93980" cy="54610"/>
          </a:xfrm>
          <a:custGeom>
            <a:avLst/>
            <a:gdLst/>
            <a:ahLst/>
            <a:cxnLst/>
            <a:rect l="l" t="t" r="r" b="b"/>
            <a:pathLst>
              <a:path w="93979" h="54610">
                <a:moveTo>
                  <a:pt x="67310" y="0"/>
                </a:moveTo>
                <a:lnTo>
                  <a:pt x="0" y="25400"/>
                </a:lnTo>
                <a:lnTo>
                  <a:pt x="93980" y="54610"/>
                </a:lnTo>
                <a:lnTo>
                  <a:pt x="93980" y="7620"/>
                </a:lnTo>
                <a:lnTo>
                  <a:pt x="6731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06" name="object 3906"/>
          <p:cNvSpPr/>
          <p:nvPr/>
        </p:nvSpPr>
        <p:spPr>
          <a:xfrm>
            <a:off x="5415279" y="3948430"/>
            <a:ext cx="161290" cy="64769"/>
          </a:xfrm>
          <a:custGeom>
            <a:avLst/>
            <a:gdLst/>
            <a:ahLst/>
            <a:cxnLst/>
            <a:rect l="l" t="t" r="r" b="b"/>
            <a:pathLst>
              <a:path w="161289" h="64770">
                <a:moveTo>
                  <a:pt x="67310" y="0"/>
                </a:moveTo>
                <a:lnTo>
                  <a:pt x="0" y="26670"/>
                </a:lnTo>
                <a:lnTo>
                  <a:pt x="127000" y="64770"/>
                </a:lnTo>
                <a:lnTo>
                  <a:pt x="161290" y="64770"/>
                </a:lnTo>
                <a:lnTo>
                  <a:pt x="161290" y="29210"/>
                </a:lnTo>
                <a:lnTo>
                  <a:pt x="6731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07" name="object 3907"/>
          <p:cNvSpPr/>
          <p:nvPr/>
        </p:nvSpPr>
        <p:spPr>
          <a:xfrm>
            <a:off x="5346700" y="3975100"/>
            <a:ext cx="195580" cy="38100"/>
          </a:xfrm>
          <a:custGeom>
            <a:avLst/>
            <a:gdLst/>
            <a:ahLst/>
            <a:cxnLst/>
            <a:rect l="l" t="t" r="r" b="b"/>
            <a:pathLst>
              <a:path w="195579" h="38100">
                <a:moveTo>
                  <a:pt x="68579" y="0"/>
                </a:moveTo>
                <a:lnTo>
                  <a:pt x="0" y="25400"/>
                </a:lnTo>
                <a:lnTo>
                  <a:pt x="43179" y="38100"/>
                </a:lnTo>
                <a:lnTo>
                  <a:pt x="195579" y="38100"/>
                </a:lnTo>
                <a:lnTo>
                  <a:pt x="68579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08" name="object 3908"/>
          <p:cNvSpPr/>
          <p:nvPr/>
        </p:nvSpPr>
        <p:spPr>
          <a:xfrm>
            <a:off x="5313679" y="4000500"/>
            <a:ext cx="76200" cy="12700"/>
          </a:xfrm>
          <a:custGeom>
            <a:avLst/>
            <a:gdLst/>
            <a:ahLst/>
            <a:cxnLst/>
            <a:rect l="l" t="t" r="r" b="b"/>
            <a:pathLst>
              <a:path w="76200" h="12700">
                <a:moveTo>
                  <a:pt x="33020" y="0"/>
                </a:moveTo>
                <a:lnTo>
                  <a:pt x="0" y="12700"/>
                </a:lnTo>
                <a:lnTo>
                  <a:pt x="76200" y="12700"/>
                </a:lnTo>
                <a:lnTo>
                  <a:pt x="33020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09" name="object 3909"/>
          <p:cNvSpPr/>
          <p:nvPr/>
        </p:nvSpPr>
        <p:spPr>
          <a:xfrm>
            <a:off x="5543550" y="3912870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33020" y="0"/>
                </a:moveTo>
                <a:lnTo>
                  <a:pt x="0" y="0"/>
                </a:lnTo>
                <a:lnTo>
                  <a:pt x="6350" y="10159"/>
                </a:lnTo>
                <a:lnTo>
                  <a:pt x="3302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10" name="object 3910"/>
          <p:cNvSpPr/>
          <p:nvPr/>
        </p:nvSpPr>
        <p:spPr>
          <a:xfrm>
            <a:off x="5458459" y="3912870"/>
            <a:ext cx="91440" cy="35560"/>
          </a:xfrm>
          <a:custGeom>
            <a:avLst/>
            <a:gdLst/>
            <a:ahLst/>
            <a:cxnLst/>
            <a:rect l="l" t="t" r="r" b="b"/>
            <a:pathLst>
              <a:path w="91439" h="35560">
                <a:moveTo>
                  <a:pt x="85089" y="0"/>
                </a:moveTo>
                <a:lnTo>
                  <a:pt x="0" y="0"/>
                </a:lnTo>
                <a:lnTo>
                  <a:pt x="24129" y="35559"/>
                </a:lnTo>
                <a:lnTo>
                  <a:pt x="91439" y="10159"/>
                </a:lnTo>
                <a:lnTo>
                  <a:pt x="85089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11" name="object 3911"/>
          <p:cNvSpPr/>
          <p:nvPr/>
        </p:nvSpPr>
        <p:spPr>
          <a:xfrm>
            <a:off x="5374640" y="3912870"/>
            <a:ext cx="107950" cy="62230"/>
          </a:xfrm>
          <a:custGeom>
            <a:avLst/>
            <a:gdLst/>
            <a:ahLst/>
            <a:cxnLst/>
            <a:rect l="l" t="t" r="r" b="b"/>
            <a:pathLst>
              <a:path w="107950" h="62229">
                <a:moveTo>
                  <a:pt x="83820" y="0"/>
                </a:moveTo>
                <a:lnTo>
                  <a:pt x="0" y="0"/>
                </a:lnTo>
                <a:lnTo>
                  <a:pt x="40639" y="62229"/>
                </a:lnTo>
                <a:lnTo>
                  <a:pt x="107950" y="35559"/>
                </a:lnTo>
                <a:lnTo>
                  <a:pt x="8382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12" name="object 3912"/>
          <p:cNvSpPr/>
          <p:nvPr/>
        </p:nvSpPr>
        <p:spPr>
          <a:xfrm>
            <a:off x="5313679" y="3912870"/>
            <a:ext cx="101600" cy="87630"/>
          </a:xfrm>
          <a:custGeom>
            <a:avLst/>
            <a:gdLst/>
            <a:ahLst/>
            <a:cxnLst/>
            <a:rect l="l" t="t" r="r" b="b"/>
            <a:pathLst>
              <a:path w="101600" h="87629">
                <a:moveTo>
                  <a:pt x="60960" y="0"/>
                </a:moveTo>
                <a:lnTo>
                  <a:pt x="0" y="0"/>
                </a:lnTo>
                <a:lnTo>
                  <a:pt x="0" y="35559"/>
                </a:lnTo>
                <a:lnTo>
                  <a:pt x="33020" y="87629"/>
                </a:lnTo>
                <a:lnTo>
                  <a:pt x="101600" y="62229"/>
                </a:lnTo>
                <a:lnTo>
                  <a:pt x="6096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13" name="object 3913"/>
          <p:cNvSpPr/>
          <p:nvPr/>
        </p:nvSpPr>
        <p:spPr>
          <a:xfrm>
            <a:off x="5313679" y="3948430"/>
            <a:ext cx="33020" cy="64769"/>
          </a:xfrm>
          <a:custGeom>
            <a:avLst/>
            <a:gdLst/>
            <a:ahLst/>
            <a:cxnLst/>
            <a:rect l="l" t="t" r="r" b="b"/>
            <a:pathLst>
              <a:path w="33020" h="64770">
                <a:moveTo>
                  <a:pt x="0" y="0"/>
                </a:moveTo>
                <a:lnTo>
                  <a:pt x="0" y="64770"/>
                </a:lnTo>
                <a:lnTo>
                  <a:pt x="33020" y="52070"/>
                </a:lnTo>
                <a:lnTo>
                  <a:pt x="0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14" name="object 3914"/>
          <p:cNvSpPr/>
          <p:nvPr/>
        </p:nvSpPr>
        <p:spPr>
          <a:xfrm>
            <a:off x="5801359" y="3912870"/>
            <a:ext cx="39370" cy="27940"/>
          </a:xfrm>
          <a:custGeom>
            <a:avLst/>
            <a:gdLst/>
            <a:ahLst/>
            <a:cxnLst/>
            <a:rect l="l" t="t" r="r" b="b"/>
            <a:pathLst>
              <a:path w="39370" h="27939">
                <a:moveTo>
                  <a:pt x="39369" y="0"/>
                </a:moveTo>
                <a:lnTo>
                  <a:pt x="0" y="15239"/>
                </a:lnTo>
                <a:lnTo>
                  <a:pt x="39369" y="27939"/>
                </a:lnTo>
                <a:lnTo>
                  <a:pt x="3936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15" name="object 3915"/>
          <p:cNvSpPr/>
          <p:nvPr/>
        </p:nvSpPr>
        <p:spPr>
          <a:xfrm>
            <a:off x="5741670" y="3928109"/>
            <a:ext cx="99060" cy="55880"/>
          </a:xfrm>
          <a:custGeom>
            <a:avLst/>
            <a:gdLst/>
            <a:ahLst/>
            <a:cxnLst/>
            <a:rect l="l" t="t" r="r" b="b"/>
            <a:pathLst>
              <a:path w="99060" h="55879">
                <a:moveTo>
                  <a:pt x="59689" y="0"/>
                </a:moveTo>
                <a:lnTo>
                  <a:pt x="0" y="21589"/>
                </a:lnTo>
                <a:lnTo>
                  <a:pt x="99059" y="55879"/>
                </a:lnTo>
                <a:lnTo>
                  <a:pt x="99059" y="12700"/>
                </a:lnTo>
                <a:lnTo>
                  <a:pt x="59689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16" name="object 3916"/>
          <p:cNvSpPr/>
          <p:nvPr/>
        </p:nvSpPr>
        <p:spPr>
          <a:xfrm>
            <a:off x="5681979" y="3949700"/>
            <a:ext cx="158750" cy="63500"/>
          </a:xfrm>
          <a:custGeom>
            <a:avLst/>
            <a:gdLst/>
            <a:ahLst/>
            <a:cxnLst/>
            <a:rect l="l" t="t" r="r" b="b"/>
            <a:pathLst>
              <a:path w="158750" h="63500">
                <a:moveTo>
                  <a:pt x="59690" y="0"/>
                </a:moveTo>
                <a:lnTo>
                  <a:pt x="0" y="22860"/>
                </a:lnTo>
                <a:lnTo>
                  <a:pt x="119380" y="63500"/>
                </a:lnTo>
                <a:lnTo>
                  <a:pt x="158750" y="63500"/>
                </a:lnTo>
                <a:lnTo>
                  <a:pt x="158750" y="34289"/>
                </a:lnTo>
                <a:lnTo>
                  <a:pt x="5969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17" name="object 3917"/>
          <p:cNvSpPr/>
          <p:nvPr/>
        </p:nvSpPr>
        <p:spPr>
          <a:xfrm>
            <a:off x="5622290" y="3972559"/>
            <a:ext cx="179070" cy="40640"/>
          </a:xfrm>
          <a:custGeom>
            <a:avLst/>
            <a:gdLst/>
            <a:ahLst/>
            <a:cxnLst/>
            <a:rect l="l" t="t" r="r" b="b"/>
            <a:pathLst>
              <a:path w="179070" h="40639">
                <a:moveTo>
                  <a:pt x="59689" y="0"/>
                </a:moveTo>
                <a:lnTo>
                  <a:pt x="0" y="24129"/>
                </a:lnTo>
                <a:lnTo>
                  <a:pt x="52070" y="40639"/>
                </a:lnTo>
                <a:lnTo>
                  <a:pt x="179070" y="40639"/>
                </a:lnTo>
                <a:lnTo>
                  <a:pt x="59689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18" name="object 3918"/>
          <p:cNvSpPr/>
          <p:nvPr/>
        </p:nvSpPr>
        <p:spPr>
          <a:xfrm>
            <a:off x="5576570" y="3996690"/>
            <a:ext cx="97790" cy="16510"/>
          </a:xfrm>
          <a:custGeom>
            <a:avLst/>
            <a:gdLst/>
            <a:ahLst/>
            <a:cxnLst/>
            <a:rect l="l" t="t" r="r" b="b"/>
            <a:pathLst>
              <a:path w="97789" h="16510">
                <a:moveTo>
                  <a:pt x="45719" y="0"/>
                </a:moveTo>
                <a:lnTo>
                  <a:pt x="0" y="16510"/>
                </a:lnTo>
                <a:lnTo>
                  <a:pt x="97789" y="16510"/>
                </a:lnTo>
                <a:lnTo>
                  <a:pt x="45719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19" name="object 3919"/>
          <p:cNvSpPr/>
          <p:nvPr/>
        </p:nvSpPr>
        <p:spPr>
          <a:xfrm>
            <a:off x="5764529" y="3912870"/>
            <a:ext cx="76200" cy="15240"/>
          </a:xfrm>
          <a:custGeom>
            <a:avLst/>
            <a:gdLst/>
            <a:ahLst/>
            <a:cxnLst/>
            <a:rect l="l" t="t" r="r" b="b"/>
            <a:pathLst>
              <a:path w="76200" h="15239">
                <a:moveTo>
                  <a:pt x="76200" y="0"/>
                </a:moveTo>
                <a:lnTo>
                  <a:pt x="0" y="0"/>
                </a:lnTo>
                <a:lnTo>
                  <a:pt x="36830" y="15239"/>
                </a:lnTo>
                <a:lnTo>
                  <a:pt x="7620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20" name="object 3920"/>
          <p:cNvSpPr/>
          <p:nvPr/>
        </p:nvSpPr>
        <p:spPr>
          <a:xfrm>
            <a:off x="5647690" y="3912870"/>
            <a:ext cx="153670" cy="36830"/>
          </a:xfrm>
          <a:custGeom>
            <a:avLst/>
            <a:gdLst/>
            <a:ahLst/>
            <a:cxnLst/>
            <a:rect l="l" t="t" r="r" b="b"/>
            <a:pathLst>
              <a:path w="153670" h="36829">
                <a:moveTo>
                  <a:pt x="116839" y="0"/>
                </a:moveTo>
                <a:lnTo>
                  <a:pt x="0" y="0"/>
                </a:lnTo>
                <a:lnTo>
                  <a:pt x="93980" y="36829"/>
                </a:lnTo>
                <a:lnTo>
                  <a:pt x="153670" y="15239"/>
                </a:lnTo>
                <a:lnTo>
                  <a:pt x="116839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21" name="object 3921"/>
          <p:cNvSpPr/>
          <p:nvPr/>
        </p:nvSpPr>
        <p:spPr>
          <a:xfrm>
            <a:off x="5576570" y="3912870"/>
            <a:ext cx="165100" cy="59690"/>
          </a:xfrm>
          <a:custGeom>
            <a:avLst/>
            <a:gdLst/>
            <a:ahLst/>
            <a:cxnLst/>
            <a:rect l="l" t="t" r="r" b="b"/>
            <a:pathLst>
              <a:path w="165100" h="59689">
                <a:moveTo>
                  <a:pt x="71119" y="0"/>
                </a:moveTo>
                <a:lnTo>
                  <a:pt x="0" y="0"/>
                </a:lnTo>
                <a:lnTo>
                  <a:pt x="0" y="17779"/>
                </a:lnTo>
                <a:lnTo>
                  <a:pt x="105409" y="59689"/>
                </a:lnTo>
                <a:lnTo>
                  <a:pt x="165100" y="36829"/>
                </a:lnTo>
                <a:lnTo>
                  <a:pt x="71119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22" name="object 3922"/>
          <p:cNvSpPr/>
          <p:nvPr/>
        </p:nvSpPr>
        <p:spPr>
          <a:xfrm>
            <a:off x="5576570" y="3930650"/>
            <a:ext cx="105410" cy="66040"/>
          </a:xfrm>
          <a:custGeom>
            <a:avLst/>
            <a:gdLst/>
            <a:ahLst/>
            <a:cxnLst/>
            <a:rect l="l" t="t" r="r" b="b"/>
            <a:pathLst>
              <a:path w="105410" h="66039">
                <a:moveTo>
                  <a:pt x="0" y="0"/>
                </a:moveTo>
                <a:lnTo>
                  <a:pt x="0" y="46989"/>
                </a:lnTo>
                <a:lnTo>
                  <a:pt x="45719" y="66039"/>
                </a:lnTo>
                <a:lnTo>
                  <a:pt x="105409" y="41910"/>
                </a:lnTo>
                <a:lnTo>
                  <a:pt x="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23" name="object 3923"/>
          <p:cNvSpPr/>
          <p:nvPr/>
        </p:nvSpPr>
        <p:spPr>
          <a:xfrm>
            <a:off x="5576570" y="3977640"/>
            <a:ext cx="45720" cy="35560"/>
          </a:xfrm>
          <a:custGeom>
            <a:avLst/>
            <a:gdLst/>
            <a:ahLst/>
            <a:cxnLst/>
            <a:rect l="l" t="t" r="r" b="b"/>
            <a:pathLst>
              <a:path w="45720" h="35560">
                <a:moveTo>
                  <a:pt x="0" y="0"/>
                </a:moveTo>
                <a:lnTo>
                  <a:pt x="0" y="35560"/>
                </a:lnTo>
                <a:lnTo>
                  <a:pt x="45719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24" name="object 3924"/>
          <p:cNvSpPr/>
          <p:nvPr/>
        </p:nvSpPr>
        <p:spPr>
          <a:xfrm>
            <a:off x="5840729" y="3912870"/>
            <a:ext cx="99060" cy="19050"/>
          </a:xfrm>
          <a:custGeom>
            <a:avLst/>
            <a:gdLst/>
            <a:ahLst/>
            <a:cxnLst/>
            <a:rect l="l" t="t" r="r" b="b"/>
            <a:pathLst>
              <a:path w="99060" h="19050">
                <a:moveTo>
                  <a:pt x="99060" y="0"/>
                </a:moveTo>
                <a:lnTo>
                  <a:pt x="0" y="0"/>
                </a:lnTo>
                <a:lnTo>
                  <a:pt x="48260" y="19049"/>
                </a:lnTo>
                <a:lnTo>
                  <a:pt x="9906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25" name="object 3925"/>
          <p:cNvSpPr/>
          <p:nvPr/>
        </p:nvSpPr>
        <p:spPr>
          <a:xfrm>
            <a:off x="5888990" y="3912870"/>
            <a:ext cx="200660" cy="46990"/>
          </a:xfrm>
          <a:custGeom>
            <a:avLst/>
            <a:gdLst/>
            <a:ahLst/>
            <a:cxnLst/>
            <a:rect l="l" t="t" r="r" b="b"/>
            <a:pathLst>
              <a:path w="200660" h="46989">
                <a:moveTo>
                  <a:pt x="200660" y="0"/>
                </a:moveTo>
                <a:lnTo>
                  <a:pt x="50800" y="0"/>
                </a:lnTo>
                <a:lnTo>
                  <a:pt x="0" y="19049"/>
                </a:lnTo>
                <a:lnTo>
                  <a:pt x="76200" y="46989"/>
                </a:lnTo>
                <a:lnTo>
                  <a:pt x="20066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26" name="object 3926"/>
          <p:cNvSpPr/>
          <p:nvPr/>
        </p:nvSpPr>
        <p:spPr>
          <a:xfrm>
            <a:off x="5965190" y="3912870"/>
            <a:ext cx="138430" cy="76200"/>
          </a:xfrm>
          <a:custGeom>
            <a:avLst/>
            <a:gdLst/>
            <a:ahLst/>
            <a:cxnLst/>
            <a:rect l="l" t="t" r="r" b="b"/>
            <a:pathLst>
              <a:path w="138429" h="76200">
                <a:moveTo>
                  <a:pt x="138430" y="0"/>
                </a:moveTo>
                <a:lnTo>
                  <a:pt x="124460" y="0"/>
                </a:lnTo>
                <a:lnTo>
                  <a:pt x="0" y="46989"/>
                </a:lnTo>
                <a:lnTo>
                  <a:pt x="74930" y="76199"/>
                </a:lnTo>
                <a:lnTo>
                  <a:pt x="138430" y="52069"/>
                </a:lnTo>
                <a:lnTo>
                  <a:pt x="13843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27" name="object 3927"/>
          <p:cNvSpPr/>
          <p:nvPr/>
        </p:nvSpPr>
        <p:spPr>
          <a:xfrm>
            <a:off x="6040120" y="3964940"/>
            <a:ext cx="63500" cy="48260"/>
          </a:xfrm>
          <a:custGeom>
            <a:avLst/>
            <a:gdLst/>
            <a:ahLst/>
            <a:cxnLst/>
            <a:rect l="l" t="t" r="r" b="b"/>
            <a:pathLst>
              <a:path w="63500" h="48260">
                <a:moveTo>
                  <a:pt x="63500" y="0"/>
                </a:moveTo>
                <a:lnTo>
                  <a:pt x="0" y="24130"/>
                </a:lnTo>
                <a:lnTo>
                  <a:pt x="63500" y="48260"/>
                </a:lnTo>
                <a:lnTo>
                  <a:pt x="6350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28" name="object 3928"/>
          <p:cNvSpPr/>
          <p:nvPr/>
        </p:nvSpPr>
        <p:spPr>
          <a:xfrm>
            <a:off x="5840729" y="3912870"/>
            <a:ext cx="48260" cy="27940"/>
          </a:xfrm>
          <a:custGeom>
            <a:avLst/>
            <a:gdLst/>
            <a:ahLst/>
            <a:cxnLst/>
            <a:rect l="l" t="t" r="r" b="b"/>
            <a:pathLst>
              <a:path w="48260" h="27939">
                <a:moveTo>
                  <a:pt x="0" y="0"/>
                </a:moveTo>
                <a:lnTo>
                  <a:pt x="0" y="27939"/>
                </a:lnTo>
                <a:lnTo>
                  <a:pt x="48260" y="19049"/>
                </a:lnTo>
                <a:lnTo>
                  <a:pt x="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29" name="object 3929"/>
          <p:cNvSpPr/>
          <p:nvPr/>
        </p:nvSpPr>
        <p:spPr>
          <a:xfrm>
            <a:off x="5840729" y="3931921"/>
            <a:ext cx="124460" cy="52069"/>
          </a:xfrm>
          <a:custGeom>
            <a:avLst/>
            <a:gdLst/>
            <a:ahLst/>
            <a:cxnLst/>
            <a:rect l="l" t="t" r="r" b="b"/>
            <a:pathLst>
              <a:path w="124460" h="52070">
                <a:moveTo>
                  <a:pt x="48260" y="0"/>
                </a:moveTo>
                <a:lnTo>
                  <a:pt x="0" y="8889"/>
                </a:lnTo>
                <a:lnTo>
                  <a:pt x="0" y="52069"/>
                </a:lnTo>
                <a:lnTo>
                  <a:pt x="124460" y="27939"/>
                </a:lnTo>
                <a:lnTo>
                  <a:pt x="4826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30" name="object 3930"/>
          <p:cNvSpPr/>
          <p:nvPr/>
        </p:nvSpPr>
        <p:spPr>
          <a:xfrm>
            <a:off x="5840729" y="3959859"/>
            <a:ext cx="199390" cy="53340"/>
          </a:xfrm>
          <a:custGeom>
            <a:avLst/>
            <a:gdLst/>
            <a:ahLst/>
            <a:cxnLst/>
            <a:rect l="l" t="t" r="r" b="b"/>
            <a:pathLst>
              <a:path w="199389" h="53339">
                <a:moveTo>
                  <a:pt x="124460" y="0"/>
                </a:moveTo>
                <a:lnTo>
                  <a:pt x="0" y="24129"/>
                </a:lnTo>
                <a:lnTo>
                  <a:pt x="0" y="53339"/>
                </a:lnTo>
                <a:lnTo>
                  <a:pt x="68580" y="53339"/>
                </a:lnTo>
                <a:lnTo>
                  <a:pt x="199390" y="29209"/>
                </a:lnTo>
                <a:lnTo>
                  <a:pt x="12446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31" name="object 3931"/>
          <p:cNvSpPr/>
          <p:nvPr/>
        </p:nvSpPr>
        <p:spPr>
          <a:xfrm>
            <a:off x="5909309" y="3989070"/>
            <a:ext cx="194310" cy="24130"/>
          </a:xfrm>
          <a:custGeom>
            <a:avLst/>
            <a:gdLst/>
            <a:ahLst/>
            <a:cxnLst/>
            <a:rect l="l" t="t" r="r" b="b"/>
            <a:pathLst>
              <a:path w="194310" h="24129">
                <a:moveTo>
                  <a:pt x="130810" y="0"/>
                </a:moveTo>
                <a:lnTo>
                  <a:pt x="0" y="24129"/>
                </a:lnTo>
                <a:lnTo>
                  <a:pt x="194310" y="24129"/>
                </a:lnTo>
                <a:lnTo>
                  <a:pt x="13081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32" name="object 3932"/>
          <p:cNvSpPr/>
          <p:nvPr/>
        </p:nvSpPr>
        <p:spPr>
          <a:xfrm>
            <a:off x="6337300" y="3912870"/>
            <a:ext cx="30480" cy="7620"/>
          </a:xfrm>
          <a:custGeom>
            <a:avLst/>
            <a:gdLst/>
            <a:ahLst/>
            <a:cxnLst/>
            <a:rect l="l" t="t" r="r" b="b"/>
            <a:pathLst>
              <a:path w="30479" h="7620">
                <a:moveTo>
                  <a:pt x="30479" y="0"/>
                </a:moveTo>
                <a:lnTo>
                  <a:pt x="0" y="0"/>
                </a:lnTo>
                <a:lnTo>
                  <a:pt x="30479" y="7619"/>
                </a:lnTo>
                <a:lnTo>
                  <a:pt x="3047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33" name="object 3933"/>
          <p:cNvSpPr/>
          <p:nvPr/>
        </p:nvSpPr>
        <p:spPr>
          <a:xfrm>
            <a:off x="6123940" y="3912870"/>
            <a:ext cx="243840" cy="62230"/>
          </a:xfrm>
          <a:custGeom>
            <a:avLst/>
            <a:gdLst/>
            <a:ahLst/>
            <a:cxnLst/>
            <a:rect l="l" t="t" r="r" b="b"/>
            <a:pathLst>
              <a:path w="243839" h="62229">
                <a:moveTo>
                  <a:pt x="213360" y="0"/>
                </a:moveTo>
                <a:lnTo>
                  <a:pt x="0" y="0"/>
                </a:lnTo>
                <a:lnTo>
                  <a:pt x="243839" y="62229"/>
                </a:lnTo>
                <a:lnTo>
                  <a:pt x="243839" y="7619"/>
                </a:lnTo>
                <a:lnTo>
                  <a:pt x="21336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34" name="object 3934"/>
          <p:cNvSpPr/>
          <p:nvPr/>
        </p:nvSpPr>
        <p:spPr>
          <a:xfrm>
            <a:off x="6103620" y="391287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0319" y="0"/>
                </a:moveTo>
                <a:lnTo>
                  <a:pt x="0" y="0"/>
                </a:lnTo>
                <a:lnTo>
                  <a:pt x="264159" y="100329"/>
                </a:lnTo>
                <a:lnTo>
                  <a:pt x="264159" y="62229"/>
                </a:lnTo>
                <a:lnTo>
                  <a:pt x="20319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35" name="object 3935"/>
          <p:cNvSpPr/>
          <p:nvPr/>
        </p:nvSpPr>
        <p:spPr>
          <a:xfrm>
            <a:off x="6103620" y="391287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0" y="0"/>
                </a:moveTo>
                <a:lnTo>
                  <a:pt x="0" y="52069"/>
                </a:lnTo>
                <a:lnTo>
                  <a:pt x="195579" y="100329"/>
                </a:lnTo>
                <a:lnTo>
                  <a:pt x="264159" y="100329"/>
                </a:lnTo>
                <a:lnTo>
                  <a:pt x="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36" name="object 3936"/>
          <p:cNvSpPr/>
          <p:nvPr/>
        </p:nvSpPr>
        <p:spPr>
          <a:xfrm>
            <a:off x="6103620" y="3964940"/>
            <a:ext cx="195580" cy="48260"/>
          </a:xfrm>
          <a:custGeom>
            <a:avLst/>
            <a:gdLst/>
            <a:ahLst/>
            <a:cxnLst/>
            <a:rect l="l" t="t" r="r" b="b"/>
            <a:pathLst>
              <a:path w="195579" h="48260">
                <a:moveTo>
                  <a:pt x="0" y="0"/>
                </a:moveTo>
                <a:lnTo>
                  <a:pt x="0" y="48260"/>
                </a:lnTo>
                <a:lnTo>
                  <a:pt x="195579" y="48260"/>
                </a:lnTo>
                <a:lnTo>
                  <a:pt x="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37" name="object 3937"/>
          <p:cNvSpPr/>
          <p:nvPr/>
        </p:nvSpPr>
        <p:spPr>
          <a:xfrm>
            <a:off x="6367779" y="3919854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0" y="0"/>
                </a:moveTo>
                <a:lnTo>
                  <a:pt x="264160" y="0"/>
                </a:lnTo>
              </a:path>
            </a:pathLst>
          </a:custGeom>
          <a:ln w="13969">
            <a:solidFill>
              <a:srgbClr val="7F7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38" name="object 3938"/>
          <p:cNvSpPr/>
          <p:nvPr/>
        </p:nvSpPr>
        <p:spPr>
          <a:xfrm>
            <a:off x="6367779" y="3912870"/>
            <a:ext cx="264160" cy="100330"/>
          </a:xfrm>
          <a:prstGeom prst="rect">
            <a:avLst/>
          </a:prstGeom>
          <a:blipFill>
            <a:blip r:embed="rId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39" name="object 3939"/>
          <p:cNvSpPr/>
          <p:nvPr/>
        </p:nvSpPr>
        <p:spPr>
          <a:xfrm>
            <a:off x="6367779" y="3920490"/>
            <a:ext cx="264160" cy="92710"/>
          </a:xfrm>
          <a:custGeom>
            <a:avLst/>
            <a:gdLst/>
            <a:ahLst/>
            <a:cxnLst/>
            <a:rect l="l" t="t" r="r" b="b"/>
            <a:pathLst>
              <a:path w="264160" h="92710">
                <a:moveTo>
                  <a:pt x="0" y="0"/>
                </a:moveTo>
                <a:lnTo>
                  <a:pt x="0" y="54610"/>
                </a:lnTo>
                <a:lnTo>
                  <a:pt x="224790" y="92710"/>
                </a:lnTo>
                <a:lnTo>
                  <a:pt x="264160" y="92710"/>
                </a:lnTo>
                <a:lnTo>
                  <a:pt x="3556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40" name="object 3940"/>
          <p:cNvSpPr/>
          <p:nvPr/>
        </p:nvSpPr>
        <p:spPr>
          <a:xfrm>
            <a:off x="6367779" y="3975100"/>
            <a:ext cx="224790" cy="38100"/>
          </a:xfrm>
          <a:custGeom>
            <a:avLst/>
            <a:gdLst/>
            <a:ahLst/>
            <a:cxnLst/>
            <a:rect l="l" t="t" r="r" b="b"/>
            <a:pathLst>
              <a:path w="224789" h="38100">
                <a:moveTo>
                  <a:pt x="0" y="0"/>
                </a:moveTo>
                <a:lnTo>
                  <a:pt x="0" y="38100"/>
                </a:lnTo>
                <a:lnTo>
                  <a:pt x="224790" y="38100"/>
                </a:lnTo>
                <a:lnTo>
                  <a:pt x="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41" name="object 3941"/>
          <p:cNvSpPr/>
          <p:nvPr/>
        </p:nvSpPr>
        <p:spPr>
          <a:xfrm>
            <a:off x="6760209" y="3912870"/>
            <a:ext cx="134620" cy="100330"/>
          </a:xfrm>
          <a:custGeom>
            <a:avLst/>
            <a:gdLst/>
            <a:ahLst/>
            <a:cxnLst/>
            <a:rect l="l" t="t" r="r" b="b"/>
            <a:pathLst>
              <a:path w="134620" h="100329">
                <a:moveTo>
                  <a:pt x="134619" y="0"/>
                </a:moveTo>
                <a:lnTo>
                  <a:pt x="0" y="0"/>
                </a:lnTo>
                <a:lnTo>
                  <a:pt x="34289" y="62229"/>
                </a:lnTo>
                <a:lnTo>
                  <a:pt x="134619" y="100329"/>
                </a:lnTo>
                <a:lnTo>
                  <a:pt x="13461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42" name="object 3942"/>
          <p:cNvSpPr/>
          <p:nvPr/>
        </p:nvSpPr>
        <p:spPr>
          <a:xfrm>
            <a:off x="6631940" y="3912870"/>
            <a:ext cx="162560" cy="62230"/>
          </a:xfrm>
          <a:custGeom>
            <a:avLst/>
            <a:gdLst/>
            <a:ahLst/>
            <a:cxnLst/>
            <a:rect l="l" t="t" r="r" b="b"/>
            <a:pathLst>
              <a:path w="162560" h="62229">
                <a:moveTo>
                  <a:pt x="128270" y="0"/>
                </a:moveTo>
                <a:lnTo>
                  <a:pt x="0" y="0"/>
                </a:lnTo>
                <a:lnTo>
                  <a:pt x="162560" y="62229"/>
                </a:lnTo>
                <a:lnTo>
                  <a:pt x="12827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43" name="object 3943"/>
          <p:cNvSpPr/>
          <p:nvPr/>
        </p:nvSpPr>
        <p:spPr>
          <a:xfrm>
            <a:off x="6794500" y="3975100"/>
            <a:ext cx="100330" cy="38100"/>
          </a:xfrm>
          <a:custGeom>
            <a:avLst/>
            <a:gdLst/>
            <a:ahLst/>
            <a:cxnLst/>
            <a:rect l="l" t="t" r="r" b="b"/>
            <a:pathLst>
              <a:path w="100329" h="38100">
                <a:moveTo>
                  <a:pt x="0" y="0"/>
                </a:moveTo>
                <a:lnTo>
                  <a:pt x="36829" y="38100"/>
                </a:lnTo>
                <a:lnTo>
                  <a:pt x="100329" y="381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44" name="object 3944"/>
          <p:cNvSpPr/>
          <p:nvPr/>
        </p:nvSpPr>
        <p:spPr>
          <a:xfrm>
            <a:off x="6631940" y="3912870"/>
            <a:ext cx="199390" cy="100330"/>
          </a:xfrm>
          <a:custGeom>
            <a:avLst/>
            <a:gdLst/>
            <a:ahLst/>
            <a:cxnLst/>
            <a:rect l="l" t="t" r="r" b="b"/>
            <a:pathLst>
              <a:path w="199389" h="100329">
                <a:moveTo>
                  <a:pt x="0" y="0"/>
                </a:moveTo>
                <a:lnTo>
                  <a:pt x="0" y="3809"/>
                </a:lnTo>
                <a:lnTo>
                  <a:pt x="92710" y="100329"/>
                </a:lnTo>
                <a:lnTo>
                  <a:pt x="199389" y="100329"/>
                </a:lnTo>
                <a:lnTo>
                  <a:pt x="162560" y="62229"/>
                </a:lnTo>
                <a:lnTo>
                  <a:pt x="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45" name="object 3945"/>
          <p:cNvSpPr/>
          <p:nvPr/>
        </p:nvSpPr>
        <p:spPr>
          <a:xfrm>
            <a:off x="6631940" y="3916679"/>
            <a:ext cx="92710" cy="96520"/>
          </a:xfrm>
          <a:custGeom>
            <a:avLst/>
            <a:gdLst/>
            <a:ahLst/>
            <a:cxnLst/>
            <a:rect l="l" t="t" r="r" b="b"/>
            <a:pathLst>
              <a:path w="92710" h="96520">
                <a:moveTo>
                  <a:pt x="0" y="0"/>
                </a:moveTo>
                <a:lnTo>
                  <a:pt x="0" y="96520"/>
                </a:lnTo>
                <a:lnTo>
                  <a:pt x="92710" y="96520"/>
                </a:lnTo>
                <a:lnTo>
                  <a:pt x="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46" name="object 3946"/>
          <p:cNvSpPr/>
          <p:nvPr/>
        </p:nvSpPr>
        <p:spPr>
          <a:xfrm>
            <a:off x="6894830" y="3912870"/>
            <a:ext cx="129539" cy="49530"/>
          </a:xfrm>
          <a:custGeom>
            <a:avLst/>
            <a:gdLst/>
            <a:ahLst/>
            <a:cxnLst/>
            <a:rect l="l" t="t" r="r" b="b"/>
            <a:pathLst>
              <a:path w="129539" h="49529">
                <a:moveTo>
                  <a:pt x="113030" y="0"/>
                </a:moveTo>
                <a:lnTo>
                  <a:pt x="0" y="0"/>
                </a:lnTo>
                <a:lnTo>
                  <a:pt x="129540" y="49529"/>
                </a:lnTo>
                <a:lnTo>
                  <a:pt x="11303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47" name="object 3947"/>
          <p:cNvSpPr/>
          <p:nvPr/>
        </p:nvSpPr>
        <p:spPr>
          <a:xfrm>
            <a:off x="7007859" y="3912870"/>
            <a:ext cx="147320" cy="99060"/>
          </a:xfrm>
          <a:custGeom>
            <a:avLst/>
            <a:gdLst/>
            <a:ahLst/>
            <a:cxnLst/>
            <a:rect l="l" t="t" r="r" b="b"/>
            <a:pathLst>
              <a:path w="147320" h="99060">
                <a:moveTo>
                  <a:pt x="114300" y="0"/>
                </a:moveTo>
                <a:lnTo>
                  <a:pt x="0" y="0"/>
                </a:lnTo>
                <a:lnTo>
                  <a:pt x="16510" y="49529"/>
                </a:lnTo>
                <a:lnTo>
                  <a:pt x="147319" y="99059"/>
                </a:lnTo>
                <a:lnTo>
                  <a:pt x="11430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48" name="object 3948"/>
          <p:cNvSpPr/>
          <p:nvPr/>
        </p:nvSpPr>
        <p:spPr>
          <a:xfrm>
            <a:off x="7122159" y="3912870"/>
            <a:ext cx="36830" cy="100330"/>
          </a:xfrm>
          <a:custGeom>
            <a:avLst/>
            <a:gdLst/>
            <a:ahLst/>
            <a:cxnLst/>
            <a:rect l="l" t="t" r="r" b="b"/>
            <a:pathLst>
              <a:path w="36829" h="100329">
                <a:moveTo>
                  <a:pt x="36829" y="0"/>
                </a:moveTo>
                <a:lnTo>
                  <a:pt x="0" y="0"/>
                </a:lnTo>
                <a:lnTo>
                  <a:pt x="33019" y="99059"/>
                </a:lnTo>
                <a:lnTo>
                  <a:pt x="36829" y="100329"/>
                </a:lnTo>
                <a:lnTo>
                  <a:pt x="36829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49" name="object 3949"/>
          <p:cNvSpPr/>
          <p:nvPr/>
        </p:nvSpPr>
        <p:spPr>
          <a:xfrm>
            <a:off x="6894830" y="3912870"/>
            <a:ext cx="129539" cy="100330"/>
          </a:xfrm>
          <a:custGeom>
            <a:avLst/>
            <a:gdLst/>
            <a:ahLst/>
            <a:cxnLst/>
            <a:rect l="l" t="t" r="r" b="b"/>
            <a:pathLst>
              <a:path w="129539" h="100329">
                <a:moveTo>
                  <a:pt x="0" y="0"/>
                </a:moveTo>
                <a:lnTo>
                  <a:pt x="0" y="100329"/>
                </a:lnTo>
                <a:lnTo>
                  <a:pt x="95250" y="100329"/>
                </a:lnTo>
                <a:lnTo>
                  <a:pt x="129540" y="4952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50" name="object 3950"/>
          <p:cNvSpPr/>
          <p:nvPr/>
        </p:nvSpPr>
        <p:spPr>
          <a:xfrm>
            <a:off x="6990079" y="3962400"/>
            <a:ext cx="165100" cy="50800"/>
          </a:xfrm>
          <a:custGeom>
            <a:avLst/>
            <a:gdLst/>
            <a:ahLst/>
            <a:cxnLst/>
            <a:rect l="l" t="t" r="r" b="b"/>
            <a:pathLst>
              <a:path w="165100" h="50800">
                <a:moveTo>
                  <a:pt x="34290" y="0"/>
                </a:moveTo>
                <a:lnTo>
                  <a:pt x="0" y="50800"/>
                </a:lnTo>
                <a:lnTo>
                  <a:pt x="163830" y="50800"/>
                </a:lnTo>
                <a:lnTo>
                  <a:pt x="165100" y="49530"/>
                </a:lnTo>
                <a:lnTo>
                  <a:pt x="3429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51" name="object 3951"/>
          <p:cNvSpPr/>
          <p:nvPr/>
        </p:nvSpPr>
        <p:spPr>
          <a:xfrm>
            <a:off x="7153909" y="40119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1269" y="0"/>
                </a:moveTo>
                <a:lnTo>
                  <a:pt x="0" y="1270"/>
                </a:lnTo>
                <a:lnTo>
                  <a:pt x="507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52" name="object 3952"/>
          <p:cNvSpPr/>
          <p:nvPr/>
        </p:nvSpPr>
        <p:spPr>
          <a:xfrm>
            <a:off x="7208521" y="3931920"/>
            <a:ext cx="213359" cy="81280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53" name="object 3953"/>
          <p:cNvSpPr/>
          <p:nvPr/>
        </p:nvSpPr>
        <p:spPr>
          <a:xfrm>
            <a:off x="7158990" y="3923029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20319">
            <a:solidFill>
              <a:srgbClr val="3F3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54" name="object 3954"/>
          <p:cNvSpPr/>
          <p:nvPr/>
        </p:nvSpPr>
        <p:spPr>
          <a:xfrm>
            <a:off x="7352029" y="3991609"/>
            <a:ext cx="69850" cy="21590"/>
          </a:xfrm>
          <a:custGeom>
            <a:avLst/>
            <a:gdLst/>
            <a:ahLst/>
            <a:cxnLst/>
            <a:rect l="l" t="t" r="r" b="b"/>
            <a:pathLst>
              <a:path w="69850" h="21589">
                <a:moveTo>
                  <a:pt x="11430" y="0"/>
                </a:moveTo>
                <a:lnTo>
                  <a:pt x="0" y="21589"/>
                </a:lnTo>
                <a:lnTo>
                  <a:pt x="69850" y="21589"/>
                </a:lnTo>
                <a:lnTo>
                  <a:pt x="1143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55" name="object 3955"/>
          <p:cNvSpPr/>
          <p:nvPr/>
        </p:nvSpPr>
        <p:spPr>
          <a:xfrm>
            <a:off x="7164070" y="3931920"/>
            <a:ext cx="199390" cy="81280"/>
          </a:xfrm>
          <a:custGeom>
            <a:avLst/>
            <a:gdLst/>
            <a:ahLst/>
            <a:cxnLst/>
            <a:rect l="l" t="t" r="r" b="b"/>
            <a:pathLst>
              <a:path w="199389" h="81279">
                <a:moveTo>
                  <a:pt x="44450" y="0"/>
                </a:moveTo>
                <a:lnTo>
                  <a:pt x="0" y="81279"/>
                </a:lnTo>
                <a:lnTo>
                  <a:pt x="187959" y="81279"/>
                </a:lnTo>
                <a:lnTo>
                  <a:pt x="199389" y="59689"/>
                </a:lnTo>
                <a:lnTo>
                  <a:pt x="4445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56" name="object 3956"/>
          <p:cNvSpPr/>
          <p:nvPr/>
        </p:nvSpPr>
        <p:spPr>
          <a:xfrm>
            <a:off x="7158990" y="3912870"/>
            <a:ext cx="49530" cy="100330"/>
          </a:xfrm>
          <a:custGeom>
            <a:avLst/>
            <a:gdLst/>
            <a:ahLst/>
            <a:cxnLst/>
            <a:rect l="l" t="t" r="r" b="b"/>
            <a:pathLst>
              <a:path w="49529" h="100329">
                <a:moveTo>
                  <a:pt x="0" y="0"/>
                </a:moveTo>
                <a:lnTo>
                  <a:pt x="0" y="100329"/>
                </a:lnTo>
                <a:lnTo>
                  <a:pt x="5080" y="100329"/>
                </a:lnTo>
                <a:lnTo>
                  <a:pt x="49530" y="19049"/>
                </a:lnTo>
                <a:lnTo>
                  <a:pt x="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57" name="object 3957"/>
          <p:cNvSpPr/>
          <p:nvPr/>
        </p:nvSpPr>
        <p:spPr>
          <a:xfrm>
            <a:off x="7583170" y="3912870"/>
            <a:ext cx="102870" cy="100330"/>
          </a:xfrm>
          <a:custGeom>
            <a:avLst/>
            <a:gdLst/>
            <a:ahLst/>
            <a:cxnLst/>
            <a:rect l="l" t="t" r="r" b="b"/>
            <a:pathLst>
              <a:path w="102870" h="100329">
                <a:moveTo>
                  <a:pt x="102869" y="0"/>
                </a:moveTo>
                <a:lnTo>
                  <a:pt x="0" y="0"/>
                </a:lnTo>
                <a:lnTo>
                  <a:pt x="8889" y="64769"/>
                </a:lnTo>
                <a:lnTo>
                  <a:pt x="102869" y="100329"/>
                </a:lnTo>
                <a:lnTo>
                  <a:pt x="10286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58" name="object 3958"/>
          <p:cNvSpPr/>
          <p:nvPr/>
        </p:nvSpPr>
        <p:spPr>
          <a:xfrm>
            <a:off x="7462521" y="3912871"/>
            <a:ext cx="129539" cy="64769"/>
          </a:xfrm>
          <a:custGeom>
            <a:avLst/>
            <a:gdLst/>
            <a:ahLst/>
            <a:cxnLst/>
            <a:rect l="l" t="t" r="r" b="b"/>
            <a:pathLst>
              <a:path w="129539" h="64770">
                <a:moveTo>
                  <a:pt x="120650" y="0"/>
                </a:moveTo>
                <a:lnTo>
                  <a:pt x="0" y="0"/>
                </a:lnTo>
                <a:lnTo>
                  <a:pt x="2539" y="16509"/>
                </a:lnTo>
                <a:lnTo>
                  <a:pt x="129539" y="64769"/>
                </a:lnTo>
                <a:lnTo>
                  <a:pt x="12065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59" name="object 3959"/>
          <p:cNvSpPr/>
          <p:nvPr/>
        </p:nvSpPr>
        <p:spPr>
          <a:xfrm>
            <a:off x="7421879" y="3912870"/>
            <a:ext cx="43180" cy="16510"/>
          </a:xfrm>
          <a:custGeom>
            <a:avLst/>
            <a:gdLst/>
            <a:ahLst/>
            <a:cxnLst/>
            <a:rect l="l" t="t" r="r" b="b"/>
            <a:pathLst>
              <a:path w="43179" h="16510">
                <a:moveTo>
                  <a:pt x="40640" y="0"/>
                </a:moveTo>
                <a:lnTo>
                  <a:pt x="0" y="0"/>
                </a:lnTo>
                <a:lnTo>
                  <a:pt x="43180" y="16509"/>
                </a:lnTo>
                <a:lnTo>
                  <a:pt x="4064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60" name="object 3960"/>
          <p:cNvSpPr/>
          <p:nvPr/>
        </p:nvSpPr>
        <p:spPr>
          <a:xfrm>
            <a:off x="7421879" y="3977640"/>
            <a:ext cx="264160" cy="35560"/>
          </a:xfrm>
          <a:custGeom>
            <a:avLst/>
            <a:gdLst/>
            <a:ahLst/>
            <a:cxnLst/>
            <a:rect l="l" t="t" r="r" b="b"/>
            <a:pathLst>
              <a:path w="264160" h="35560">
                <a:moveTo>
                  <a:pt x="170180" y="0"/>
                </a:moveTo>
                <a:lnTo>
                  <a:pt x="0" y="13970"/>
                </a:lnTo>
                <a:lnTo>
                  <a:pt x="0" y="35560"/>
                </a:lnTo>
                <a:lnTo>
                  <a:pt x="264160" y="35560"/>
                </a:lnTo>
                <a:lnTo>
                  <a:pt x="17018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61" name="object 3961"/>
          <p:cNvSpPr/>
          <p:nvPr/>
        </p:nvSpPr>
        <p:spPr>
          <a:xfrm>
            <a:off x="7421879" y="3912870"/>
            <a:ext cx="170180" cy="78740"/>
          </a:xfrm>
          <a:prstGeom prst="rect">
            <a:avLst/>
          </a:prstGeom>
          <a:blipFill>
            <a:blip r:embed="rId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62" name="object 3962"/>
          <p:cNvSpPr/>
          <p:nvPr/>
        </p:nvSpPr>
        <p:spPr>
          <a:xfrm>
            <a:off x="7686040" y="3912870"/>
            <a:ext cx="264160" cy="100330"/>
          </a:xfrm>
          <a:prstGeom prst="rect">
            <a:avLst/>
          </a:prstGeom>
          <a:blipFill>
            <a:blip r:embed="rId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63" name="object 3963"/>
          <p:cNvSpPr/>
          <p:nvPr/>
        </p:nvSpPr>
        <p:spPr>
          <a:xfrm>
            <a:off x="7971790" y="3920490"/>
            <a:ext cx="241300" cy="92710"/>
          </a:xfrm>
          <a:prstGeom prst="rect">
            <a:avLst/>
          </a:prstGeom>
          <a:blipFill>
            <a:blip r:embed="rId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64" name="object 3964"/>
          <p:cNvSpPr/>
          <p:nvPr/>
        </p:nvSpPr>
        <p:spPr>
          <a:xfrm>
            <a:off x="7950200" y="3918584"/>
            <a:ext cx="262890" cy="0"/>
          </a:xfrm>
          <a:custGeom>
            <a:avLst/>
            <a:gdLst/>
            <a:ahLst/>
            <a:cxnLst/>
            <a:rect l="l" t="t" r="r" b="b"/>
            <a:pathLst>
              <a:path w="262890">
                <a:moveTo>
                  <a:pt x="0" y="0"/>
                </a:moveTo>
                <a:lnTo>
                  <a:pt x="262890" y="0"/>
                </a:lnTo>
              </a:path>
            </a:pathLst>
          </a:custGeom>
          <a:ln w="11430">
            <a:solidFill>
              <a:srgbClr val="0000C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65" name="object 3965"/>
          <p:cNvSpPr/>
          <p:nvPr/>
        </p:nvSpPr>
        <p:spPr>
          <a:xfrm>
            <a:off x="8003540" y="3981450"/>
            <a:ext cx="209550" cy="31750"/>
          </a:xfrm>
          <a:custGeom>
            <a:avLst/>
            <a:gdLst/>
            <a:ahLst/>
            <a:cxnLst/>
            <a:rect l="l" t="t" r="r" b="b"/>
            <a:pathLst>
              <a:path w="209550" h="31750">
                <a:moveTo>
                  <a:pt x="124460" y="0"/>
                </a:moveTo>
                <a:lnTo>
                  <a:pt x="0" y="31750"/>
                </a:lnTo>
                <a:lnTo>
                  <a:pt x="209550" y="31750"/>
                </a:lnTo>
                <a:lnTo>
                  <a:pt x="12446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66" name="object 3966"/>
          <p:cNvSpPr/>
          <p:nvPr/>
        </p:nvSpPr>
        <p:spPr>
          <a:xfrm>
            <a:off x="7950200" y="3920490"/>
            <a:ext cx="177800" cy="92710"/>
          </a:xfrm>
          <a:custGeom>
            <a:avLst/>
            <a:gdLst/>
            <a:ahLst/>
            <a:cxnLst/>
            <a:rect l="l" t="t" r="r" b="b"/>
            <a:pathLst>
              <a:path w="177800" h="92710">
                <a:moveTo>
                  <a:pt x="21589" y="0"/>
                </a:moveTo>
                <a:lnTo>
                  <a:pt x="0" y="6350"/>
                </a:lnTo>
                <a:lnTo>
                  <a:pt x="0" y="92710"/>
                </a:lnTo>
                <a:lnTo>
                  <a:pt x="53339" y="92710"/>
                </a:lnTo>
                <a:lnTo>
                  <a:pt x="177800" y="60960"/>
                </a:lnTo>
                <a:lnTo>
                  <a:pt x="21589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67" name="object 3967"/>
          <p:cNvSpPr/>
          <p:nvPr/>
        </p:nvSpPr>
        <p:spPr>
          <a:xfrm>
            <a:off x="7950200" y="3912870"/>
            <a:ext cx="21590" cy="13970"/>
          </a:xfrm>
          <a:custGeom>
            <a:avLst/>
            <a:gdLst/>
            <a:ahLst/>
            <a:cxnLst/>
            <a:rect l="l" t="t" r="r" b="b"/>
            <a:pathLst>
              <a:path w="21589" h="13970">
                <a:moveTo>
                  <a:pt x="0" y="0"/>
                </a:moveTo>
                <a:lnTo>
                  <a:pt x="0" y="13969"/>
                </a:lnTo>
                <a:lnTo>
                  <a:pt x="21589" y="7619"/>
                </a:lnTo>
                <a:lnTo>
                  <a:pt x="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68" name="object 3968"/>
          <p:cNvSpPr/>
          <p:nvPr/>
        </p:nvSpPr>
        <p:spPr>
          <a:xfrm>
            <a:off x="8394700" y="3912870"/>
            <a:ext cx="82550" cy="100330"/>
          </a:xfrm>
          <a:custGeom>
            <a:avLst/>
            <a:gdLst/>
            <a:ahLst/>
            <a:cxnLst/>
            <a:rect l="l" t="t" r="r" b="b"/>
            <a:pathLst>
              <a:path w="82550" h="100329">
                <a:moveTo>
                  <a:pt x="82550" y="0"/>
                </a:moveTo>
                <a:lnTo>
                  <a:pt x="5079" y="0"/>
                </a:lnTo>
                <a:lnTo>
                  <a:pt x="0" y="69849"/>
                </a:lnTo>
                <a:lnTo>
                  <a:pt x="82550" y="100329"/>
                </a:lnTo>
                <a:lnTo>
                  <a:pt x="8255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69" name="object 3969"/>
          <p:cNvSpPr/>
          <p:nvPr/>
        </p:nvSpPr>
        <p:spPr>
          <a:xfrm>
            <a:off x="8312150" y="3912870"/>
            <a:ext cx="87630" cy="69850"/>
          </a:xfrm>
          <a:custGeom>
            <a:avLst/>
            <a:gdLst/>
            <a:ahLst/>
            <a:cxnLst/>
            <a:rect l="l" t="t" r="r" b="b"/>
            <a:pathLst>
              <a:path w="87629" h="69850">
                <a:moveTo>
                  <a:pt x="87629" y="0"/>
                </a:moveTo>
                <a:lnTo>
                  <a:pt x="3809" y="0"/>
                </a:lnTo>
                <a:lnTo>
                  <a:pt x="0" y="38099"/>
                </a:lnTo>
                <a:lnTo>
                  <a:pt x="82550" y="69849"/>
                </a:lnTo>
                <a:lnTo>
                  <a:pt x="8762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70" name="object 3970"/>
          <p:cNvSpPr/>
          <p:nvPr/>
        </p:nvSpPr>
        <p:spPr>
          <a:xfrm>
            <a:off x="8230869" y="3912870"/>
            <a:ext cx="85090" cy="38100"/>
          </a:xfrm>
          <a:custGeom>
            <a:avLst/>
            <a:gdLst/>
            <a:ahLst/>
            <a:cxnLst/>
            <a:rect l="l" t="t" r="r" b="b"/>
            <a:pathLst>
              <a:path w="85090" h="38100">
                <a:moveTo>
                  <a:pt x="85089" y="0"/>
                </a:moveTo>
                <a:lnTo>
                  <a:pt x="0" y="0"/>
                </a:lnTo>
                <a:lnTo>
                  <a:pt x="0" y="6349"/>
                </a:lnTo>
                <a:lnTo>
                  <a:pt x="81279" y="38099"/>
                </a:lnTo>
                <a:lnTo>
                  <a:pt x="85089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71" name="object 3971"/>
          <p:cNvSpPr/>
          <p:nvPr/>
        </p:nvSpPr>
        <p:spPr>
          <a:xfrm>
            <a:off x="8213090" y="3912870"/>
            <a:ext cx="17780" cy="6350"/>
          </a:xfrm>
          <a:custGeom>
            <a:avLst/>
            <a:gdLst/>
            <a:ahLst/>
            <a:cxnLst/>
            <a:rect l="l" t="t" r="r" b="b"/>
            <a:pathLst>
              <a:path w="17779" h="6350">
                <a:moveTo>
                  <a:pt x="17779" y="0"/>
                </a:moveTo>
                <a:lnTo>
                  <a:pt x="0" y="0"/>
                </a:lnTo>
                <a:lnTo>
                  <a:pt x="17779" y="6349"/>
                </a:lnTo>
                <a:lnTo>
                  <a:pt x="17779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72" name="object 3972"/>
          <p:cNvSpPr/>
          <p:nvPr/>
        </p:nvSpPr>
        <p:spPr>
          <a:xfrm>
            <a:off x="8295640" y="3982720"/>
            <a:ext cx="181610" cy="30480"/>
          </a:xfrm>
          <a:custGeom>
            <a:avLst/>
            <a:gdLst/>
            <a:ahLst/>
            <a:cxnLst/>
            <a:rect l="l" t="t" r="r" b="b"/>
            <a:pathLst>
              <a:path w="181609" h="30479">
                <a:moveTo>
                  <a:pt x="99059" y="0"/>
                </a:moveTo>
                <a:lnTo>
                  <a:pt x="0" y="30479"/>
                </a:lnTo>
                <a:lnTo>
                  <a:pt x="181609" y="30479"/>
                </a:lnTo>
                <a:lnTo>
                  <a:pt x="990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73" name="object 3973"/>
          <p:cNvSpPr/>
          <p:nvPr/>
        </p:nvSpPr>
        <p:spPr>
          <a:xfrm>
            <a:off x="8213090" y="3950970"/>
            <a:ext cx="181610" cy="62230"/>
          </a:xfrm>
          <a:custGeom>
            <a:avLst/>
            <a:gdLst/>
            <a:ahLst/>
            <a:cxnLst/>
            <a:rect l="l" t="t" r="r" b="b"/>
            <a:pathLst>
              <a:path w="181609" h="62229">
                <a:moveTo>
                  <a:pt x="99059" y="0"/>
                </a:moveTo>
                <a:lnTo>
                  <a:pt x="0" y="31749"/>
                </a:lnTo>
                <a:lnTo>
                  <a:pt x="0" y="62229"/>
                </a:lnTo>
                <a:lnTo>
                  <a:pt x="82550" y="62229"/>
                </a:lnTo>
                <a:lnTo>
                  <a:pt x="181609" y="31749"/>
                </a:lnTo>
                <a:lnTo>
                  <a:pt x="9905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74" name="object 3974"/>
          <p:cNvSpPr/>
          <p:nvPr/>
        </p:nvSpPr>
        <p:spPr>
          <a:xfrm>
            <a:off x="8213090" y="3919220"/>
            <a:ext cx="99060" cy="63500"/>
          </a:xfrm>
          <a:custGeom>
            <a:avLst/>
            <a:gdLst/>
            <a:ahLst/>
            <a:cxnLst/>
            <a:rect l="l" t="t" r="r" b="b"/>
            <a:pathLst>
              <a:path w="99059" h="63500">
                <a:moveTo>
                  <a:pt x="17779" y="0"/>
                </a:moveTo>
                <a:lnTo>
                  <a:pt x="0" y="5079"/>
                </a:lnTo>
                <a:lnTo>
                  <a:pt x="0" y="63499"/>
                </a:lnTo>
                <a:lnTo>
                  <a:pt x="99059" y="31749"/>
                </a:lnTo>
                <a:lnTo>
                  <a:pt x="17779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75" name="object 3975"/>
          <p:cNvSpPr/>
          <p:nvPr/>
        </p:nvSpPr>
        <p:spPr>
          <a:xfrm>
            <a:off x="8213090" y="3912870"/>
            <a:ext cx="17780" cy="11430"/>
          </a:xfrm>
          <a:custGeom>
            <a:avLst/>
            <a:gdLst/>
            <a:ahLst/>
            <a:cxnLst/>
            <a:rect l="l" t="t" r="r" b="b"/>
            <a:pathLst>
              <a:path w="17779" h="11429">
                <a:moveTo>
                  <a:pt x="0" y="0"/>
                </a:moveTo>
                <a:lnTo>
                  <a:pt x="0" y="11429"/>
                </a:lnTo>
                <a:lnTo>
                  <a:pt x="17779" y="6349"/>
                </a:lnTo>
                <a:lnTo>
                  <a:pt x="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76" name="object 3976"/>
          <p:cNvSpPr/>
          <p:nvPr/>
        </p:nvSpPr>
        <p:spPr>
          <a:xfrm>
            <a:off x="8477250" y="3912870"/>
            <a:ext cx="142240" cy="48260"/>
          </a:xfrm>
          <a:custGeom>
            <a:avLst/>
            <a:gdLst/>
            <a:ahLst/>
            <a:cxnLst/>
            <a:rect l="l" t="t" r="r" b="b"/>
            <a:pathLst>
              <a:path w="142240" h="48260">
                <a:moveTo>
                  <a:pt x="142240" y="0"/>
                </a:moveTo>
                <a:lnTo>
                  <a:pt x="0" y="0"/>
                </a:lnTo>
                <a:lnTo>
                  <a:pt x="125729" y="48259"/>
                </a:lnTo>
                <a:lnTo>
                  <a:pt x="14224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77" name="object 3977"/>
          <p:cNvSpPr/>
          <p:nvPr/>
        </p:nvSpPr>
        <p:spPr>
          <a:xfrm>
            <a:off x="8602980" y="3912870"/>
            <a:ext cx="137160" cy="100330"/>
          </a:xfrm>
          <a:custGeom>
            <a:avLst/>
            <a:gdLst/>
            <a:ahLst/>
            <a:cxnLst/>
            <a:rect l="l" t="t" r="r" b="b"/>
            <a:pathLst>
              <a:path w="137159" h="100329">
                <a:moveTo>
                  <a:pt x="137160" y="0"/>
                </a:moveTo>
                <a:lnTo>
                  <a:pt x="16510" y="0"/>
                </a:lnTo>
                <a:lnTo>
                  <a:pt x="0" y="48259"/>
                </a:lnTo>
                <a:lnTo>
                  <a:pt x="137160" y="100329"/>
                </a:lnTo>
                <a:lnTo>
                  <a:pt x="13716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78" name="object 3978"/>
          <p:cNvSpPr/>
          <p:nvPr/>
        </p:nvSpPr>
        <p:spPr>
          <a:xfrm>
            <a:off x="8477250" y="3912870"/>
            <a:ext cx="133350" cy="100330"/>
          </a:xfrm>
          <a:custGeom>
            <a:avLst/>
            <a:gdLst/>
            <a:ahLst/>
            <a:cxnLst/>
            <a:rect l="l" t="t" r="r" b="b"/>
            <a:pathLst>
              <a:path w="133350" h="100329">
                <a:moveTo>
                  <a:pt x="0" y="0"/>
                </a:moveTo>
                <a:lnTo>
                  <a:pt x="0" y="100329"/>
                </a:lnTo>
                <a:lnTo>
                  <a:pt x="133350" y="100329"/>
                </a:lnTo>
                <a:lnTo>
                  <a:pt x="125729" y="4825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79" name="object 3979"/>
          <p:cNvSpPr/>
          <p:nvPr/>
        </p:nvSpPr>
        <p:spPr>
          <a:xfrm>
            <a:off x="8602980" y="3961130"/>
            <a:ext cx="137160" cy="52069"/>
          </a:xfrm>
          <a:custGeom>
            <a:avLst/>
            <a:gdLst/>
            <a:ahLst/>
            <a:cxnLst/>
            <a:rect l="l" t="t" r="r" b="b"/>
            <a:pathLst>
              <a:path w="137159" h="52070">
                <a:moveTo>
                  <a:pt x="0" y="0"/>
                </a:moveTo>
                <a:lnTo>
                  <a:pt x="7620" y="52070"/>
                </a:lnTo>
                <a:lnTo>
                  <a:pt x="137160" y="52070"/>
                </a:lnTo>
                <a:lnTo>
                  <a:pt x="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80" name="object 3980"/>
          <p:cNvSpPr/>
          <p:nvPr/>
        </p:nvSpPr>
        <p:spPr>
          <a:xfrm>
            <a:off x="8876030" y="3912870"/>
            <a:ext cx="128270" cy="100330"/>
          </a:xfrm>
          <a:custGeom>
            <a:avLst/>
            <a:gdLst/>
            <a:ahLst/>
            <a:cxnLst/>
            <a:rect l="l" t="t" r="r" b="b"/>
            <a:pathLst>
              <a:path w="128270" h="100329">
                <a:moveTo>
                  <a:pt x="128270" y="0"/>
                </a:moveTo>
                <a:lnTo>
                  <a:pt x="0" y="0"/>
                </a:lnTo>
                <a:lnTo>
                  <a:pt x="16510" y="58419"/>
                </a:lnTo>
                <a:lnTo>
                  <a:pt x="128270" y="100329"/>
                </a:lnTo>
                <a:lnTo>
                  <a:pt x="12827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81" name="object 3981"/>
          <p:cNvSpPr/>
          <p:nvPr/>
        </p:nvSpPr>
        <p:spPr>
          <a:xfrm>
            <a:off x="8740140" y="3912871"/>
            <a:ext cx="152400" cy="58419"/>
          </a:xfrm>
          <a:custGeom>
            <a:avLst/>
            <a:gdLst/>
            <a:ahLst/>
            <a:cxnLst/>
            <a:rect l="l" t="t" r="r" b="b"/>
            <a:pathLst>
              <a:path w="152400" h="58420">
                <a:moveTo>
                  <a:pt x="135889" y="0"/>
                </a:moveTo>
                <a:lnTo>
                  <a:pt x="0" y="0"/>
                </a:lnTo>
                <a:lnTo>
                  <a:pt x="152400" y="58419"/>
                </a:lnTo>
                <a:lnTo>
                  <a:pt x="13588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82" name="object 3982"/>
          <p:cNvSpPr/>
          <p:nvPr/>
        </p:nvSpPr>
        <p:spPr>
          <a:xfrm>
            <a:off x="8892540" y="3971290"/>
            <a:ext cx="111760" cy="41910"/>
          </a:xfrm>
          <a:custGeom>
            <a:avLst/>
            <a:gdLst/>
            <a:ahLst/>
            <a:cxnLst/>
            <a:rect l="l" t="t" r="r" b="b"/>
            <a:pathLst>
              <a:path w="111759" h="41910">
                <a:moveTo>
                  <a:pt x="0" y="0"/>
                </a:moveTo>
                <a:lnTo>
                  <a:pt x="15239" y="41910"/>
                </a:lnTo>
                <a:lnTo>
                  <a:pt x="111759" y="4191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83" name="object 3983"/>
          <p:cNvSpPr/>
          <p:nvPr/>
        </p:nvSpPr>
        <p:spPr>
          <a:xfrm>
            <a:off x="8740140" y="3912870"/>
            <a:ext cx="167640" cy="100330"/>
          </a:xfrm>
          <a:custGeom>
            <a:avLst/>
            <a:gdLst/>
            <a:ahLst/>
            <a:cxnLst/>
            <a:rect l="l" t="t" r="r" b="b"/>
            <a:pathLst>
              <a:path w="167640" h="100329">
                <a:moveTo>
                  <a:pt x="0" y="0"/>
                </a:moveTo>
                <a:lnTo>
                  <a:pt x="0" y="100329"/>
                </a:lnTo>
                <a:lnTo>
                  <a:pt x="167639" y="100329"/>
                </a:lnTo>
                <a:lnTo>
                  <a:pt x="152400" y="58419"/>
                </a:lnTo>
                <a:lnTo>
                  <a:pt x="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84" name="object 3984"/>
          <p:cNvSpPr/>
          <p:nvPr/>
        </p:nvSpPr>
        <p:spPr>
          <a:xfrm>
            <a:off x="2677161" y="4013200"/>
            <a:ext cx="327659" cy="101600"/>
          </a:xfrm>
          <a:prstGeom prst="rect">
            <a:avLst/>
          </a:prstGeom>
          <a:blipFill>
            <a:blip r:embed="rId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85" name="object 3985"/>
          <p:cNvSpPr/>
          <p:nvPr/>
        </p:nvSpPr>
        <p:spPr>
          <a:xfrm>
            <a:off x="2940050" y="4013200"/>
            <a:ext cx="264160" cy="77470"/>
          </a:xfrm>
          <a:custGeom>
            <a:avLst/>
            <a:gdLst/>
            <a:ahLst/>
            <a:cxnLst/>
            <a:rect l="l" t="t" r="r" b="b"/>
            <a:pathLst>
              <a:path w="264160" h="77470">
                <a:moveTo>
                  <a:pt x="264160" y="0"/>
                </a:moveTo>
                <a:lnTo>
                  <a:pt x="0" y="0"/>
                </a:lnTo>
                <a:lnTo>
                  <a:pt x="0" y="64769"/>
                </a:lnTo>
                <a:lnTo>
                  <a:pt x="64769" y="77469"/>
                </a:lnTo>
                <a:lnTo>
                  <a:pt x="26416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86" name="object 3986"/>
          <p:cNvSpPr/>
          <p:nvPr/>
        </p:nvSpPr>
        <p:spPr>
          <a:xfrm>
            <a:off x="2940050" y="4013200"/>
            <a:ext cx="264160" cy="101600"/>
          </a:xfrm>
          <a:prstGeom prst="rect">
            <a:avLst/>
          </a:prstGeom>
          <a:blipFill>
            <a:blip r:embed="rId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87" name="object 3987"/>
          <p:cNvSpPr/>
          <p:nvPr/>
        </p:nvSpPr>
        <p:spPr>
          <a:xfrm>
            <a:off x="3204210" y="401320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0"/>
                </a:lnTo>
                <a:lnTo>
                  <a:pt x="0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88" name="object 3988"/>
          <p:cNvSpPr/>
          <p:nvPr/>
        </p:nvSpPr>
        <p:spPr>
          <a:xfrm>
            <a:off x="3360420" y="4065270"/>
            <a:ext cx="107950" cy="49530"/>
          </a:xfrm>
          <a:custGeom>
            <a:avLst/>
            <a:gdLst/>
            <a:ahLst/>
            <a:cxnLst/>
            <a:rect l="l" t="t" r="r" b="b"/>
            <a:pathLst>
              <a:path w="107950" h="49529">
                <a:moveTo>
                  <a:pt x="107950" y="0"/>
                </a:moveTo>
                <a:lnTo>
                  <a:pt x="0" y="49529"/>
                </a:lnTo>
                <a:lnTo>
                  <a:pt x="107950" y="49529"/>
                </a:lnTo>
                <a:lnTo>
                  <a:pt x="10795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89" name="object 3989"/>
          <p:cNvSpPr/>
          <p:nvPr/>
        </p:nvSpPr>
        <p:spPr>
          <a:xfrm>
            <a:off x="3204210" y="401320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101600"/>
                </a:lnTo>
                <a:lnTo>
                  <a:pt x="156209" y="101600"/>
                </a:lnTo>
                <a:lnTo>
                  <a:pt x="264159" y="52069"/>
                </a:lnTo>
                <a:lnTo>
                  <a:pt x="264159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90" name="object 3990"/>
          <p:cNvSpPr/>
          <p:nvPr/>
        </p:nvSpPr>
        <p:spPr>
          <a:xfrm>
            <a:off x="3468370" y="4065270"/>
            <a:ext cx="19050" cy="49530"/>
          </a:xfrm>
          <a:custGeom>
            <a:avLst/>
            <a:gdLst/>
            <a:ahLst/>
            <a:cxnLst/>
            <a:rect l="l" t="t" r="r" b="b"/>
            <a:pathLst>
              <a:path w="19050" h="49529">
                <a:moveTo>
                  <a:pt x="0" y="0"/>
                </a:moveTo>
                <a:lnTo>
                  <a:pt x="0" y="49529"/>
                </a:lnTo>
                <a:lnTo>
                  <a:pt x="19050" y="41909"/>
                </a:lnTo>
                <a:lnTo>
                  <a:pt x="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91" name="object 3991"/>
          <p:cNvSpPr/>
          <p:nvPr/>
        </p:nvSpPr>
        <p:spPr>
          <a:xfrm>
            <a:off x="3468370" y="4013200"/>
            <a:ext cx="96520" cy="93980"/>
          </a:xfrm>
          <a:custGeom>
            <a:avLst/>
            <a:gdLst/>
            <a:ahLst/>
            <a:cxnLst/>
            <a:rect l="l" t="t" r="r" b="b"/>
            <a:pathLst>
              <a:path w="96519" h="93979">
                <a:moveTo>
                  <a:pt x="66040" y="0"/>
                </a:moveTo>
                <a:lnTo>
                  <a:pt x="0" y="0"/>
                </a:lnTo>
                <a:lnTo>
                  <a:pt x="0" y="52069"/>
                </a:lnTo>
                <a:lnTo>
                  <a:pt x="19050" y="93980"/>
                </a:lnTo>
                <a:lnTo>
                  <a:pt x="96519" y="63500"/>
                </a:lnTo>
                <a:lnTo>
                  <a:pt x="6604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92" name="object 3992"/>
          <p:cNvSpPr/>
          <p:nvPr/>
        </p:nvSpPr>
        <p:spPr>
          <a:xfrm>
            <a:off x="3534410" y="4013200"/>
            <a:ext cx="109220" cy="63500"/>
          </a:xfrm>
          <a:custGeom>
            <a:avLst/>
            <a:gdLst/>
            <a:ahLst/>
            <a:cxnLst/>
            <a:rect l="l" t="t" r="r" b="b"/>
            <a:pathLst>
              <a:path w="109219" h="63500">
                <a:moveTo>
                  <a:pt x="92709" y="0"/>
                </a:moveTo>
                <a:lnTo>
                  <a:pt x="0" y="0"/>
                </a:lnTo>
                <a:lnTo>
                  <a:pt x="30479" y="63500"/>
                </a:lnTo>
                <a:lnTo>
                  <a:pt x="109219" y="34289"/>
                </a:lnTo>
                <a:lnTo>
                  <a:pt x="92709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93" name="object 3993"/>
          <p:cNvSpPr/>
          <p:nvPr/>
        </p:nvSpPr>
        <p:spPr>
          <a:xfrm>
            <a:off x="3627120" y="4013200"/>
            <a:ext cx="93980" cy="34290"/>
          </a:xfrm>
          <a:custGeom>
            <a:avLst/>
            <a:gdLst/>
            <a:ahLst/>
            <a:cxnLst/>
            <a:rect l="l" t="t" r="r" b="b"/>
            <a:pathLst>
              <a:path w="93980" h="34289">
                <a:moveTo>
                  <a:pt x="92710" y="0"/>
                </a:moveTo>
                <a:lnTo>
                  <a:pt x="0" y="0"/>
                </a:lnTo>
                <a:lnTo>
                  <a:pt x="16510" y="34289"/>
                </a:lnTo>
                <a:lnTo>
                  <a:pt x="93980" y="5080"/>
                </a:lnTo>
                <a:lnTo>
                  <a:pt x="9271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94" name="object 3994"/>
          <p:cNvSpPr/>
          <p:nvPr/>
        </p:nvSpPr>
        <p:spPr>
          <a:xfrm>
            <a:off x="3719829" y="4013200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30" h="5079">
                <a:moveTo>
                  <a:pt x="11430" y="0"/>
                </a:moveTo>
                <a:lnTo>
                  <a:pt x="0" y="0"/>
                </a:lnTo>
                <a:lnTo>
                  <a:pt x="1269" y="5080"/>
                </a:lnTo>
                <a:lnTo>
                  <a:pt x="1143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95" name="object 3995"/>
          <p:cNvSpPr/>
          <p:nvPr/>
        </p:nvSpPr>
        <p:spPr>
          <a:xfrm>
            <a:off x="3468370" y="4107179"/>
            <a:ext cx="26670" cy="7620"/>
          </a:xfrm>
          <a:custGeom>
            <a:avLst/>
            <a:gdLst/>
            <a:ahLst/>
            <a:cxnLst/>
            <a:rect l="l" t="t" r="r" b="b"/>
            <a:pathLst>
              <a:path w="26669" h="7620">
                <a:moveTo>
                  <a:pt x="19050" y="0"/>
                </a:moveTo>
                <a:lnTo>
                  <a:pt x="0" y="7620"/>
                </a:lnTo>
                <a:lnTo>
                  <a:pt x="26669" y="7620"/>
                </a:lnTo>
                <a:lnTo>
                  <a:pt x="1905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96" name="object 3996"/>
          <p:cNvSpPr/>
          <p:nvPr/>
        </p:nvSpPr>
        <p:spPr>
          <a:xfrm>
            <a:off x="3487420" y="4076700"/>
            <a:ext cx="113030" cy="38100"/>
          </a:xfrm>
          <a:custGeom>
            <a:avLst/>
            <a:gdLst/>
            <a:ahLst/>
            <a:cxnLst/>
            <a:rect l="l" t="t" r="r" b="b"/>
            <a:pathLst>
              <a:path w="113030" h="38100">
                <a:moveTo>
                  <a:pt x="77469" y="0"/>
                </a:moveTo>
                <a:lnTo>
                  <a:pt x="0" y="30480"/>
                </a:lnTo>
                <a:lnTo>
                  <a:pt x="7619" y="38100"/>
                </a:lnTo>
                <a:lnTo>
                  <a:pt x="113030" y="38100"/>
                </a:lnTo>
                <a:lnTo>
                  <a:pt x="77469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97" name="object 3997"/>
          <p:cNvSpPr/>
          <p:nvPr/>
        </p:nvSpPr>
        <p:spPr>
          <a:xfrm>
            <a:off x="3564889" y="4047490"/>
            <a:ext cx="142240" cy="67310"/>
          </a:xfrm>
          <a:custGeom>
            <a:avLst/>
            <a:gdLst/>
            <a:ahLst/>
            <a:cxnLst/>
            <a:rect l="l" t="t" r="r" b="b"/>
            <a:pathLst>
              <a:path w="142239" h="67310">
                <a:moveTo>
                  <a:pt x="78740" y="0"/>
                </a:moveTo>
                <a:lnTo>
                  <a:pt x="0" y="29210"/>
                </a:lnTo>
                <a:lnTo>
                  <a:pt x="35560" y="67310"/>
                </a:lnTo>
                <a:lnTo>
                  <a:pt x="142240" y="67310"/>
                </a:lnTo>
                <a:lnTo>
                  <a:pt x="7874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98" name="object 3998"/>
          <p:cNvSpPr/>
          <p:nvPr/>
        </p:nvSpPr>
        <p:spPr>
          <a:xfrm>
            <a:off x="3643629" y="4018279"/>
            <a:ext cx="87630" cy="96520"/>
          </a:xfrm>
          <a:custGeom>
            <a:avLst/>
            <a:gdLst/>
            <a:ahLst/>
            <a:cxnLst/>
            <a:rect l="l" t="t" r="r" b="b"/>
            <a:pathLst>
              <a:path w="87630" h="96520">
                <a:moveTo>
                  <a:pt x="77469" y="0"/>
                </a:moveTo>
                <a:lnTo>
                  <a:pt x="0" y="29210"/>
                </a:lnTo>
                <a:lnTo>
                  <a:pt x="63500" y="96520"/>
                </a:lnTo>
                <a:lnTo>
                  <a:pt x="87630" y="96520"/>
                </a:lnTo>
                <a:lnTo>
                  <a:pt x="87630" y="10160"/>
                </a:lnTo>
                <a:lnTo>
                  <a:pt x="77469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99" name="object 3999"/>
          <p:cNvSpPr/>
          <p:nvPr/>
        </p:nvSpPr>
        <p:spPr>
          <a:xfrm>
            <a:off x="3721100" y="4013200"/>
            <a:ext cx="10160" cy="15240"/>
          </a:xfrm>
          <a:custGeom>
            <a:avLst/>
            <a:gdLst/>
            <a:ahLst/>
            <a:cxnLst/>
            <a:rect l="l" t="t" r="r" b="b"/>
            <a:pathLst>
              <a:path w="10160" h="15239">
                <a:moveTo>
                  <a:pt x="10160" y="0"/>
                </a:moveTo>
                <a:lnTo>
                  <a:pt x="0" y="5080"/>
                </a:lnTo>
                <a:lnTo>
                  <a:pt x="10160" y="15239"/>
                </a:lnTo>
                <a:lnTo>
                  <a:pt x="1016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00" name="object 4000"/>
          <p:cNvSpPr/>
          <p:nvPr/>
        </p:nvSpPr>
        <p:spPr>
          <a:xfrm>
            <a:off x="3957320" y="4013200"/>
            <a:ext cx="38100" cy="15240"/>
          </a:xfrm>
          <a:custGeom>
            <a:avLst/>
            <a:gdLst/>
            <a:ahLst/>
            <a:cxnLst/>
            <a:rect l="l" t="t" r="r" b="b"/>
            <a:pathLst>
              <a:path w="38100" h="15239">
                <a:moveTo>
                  <a:pt x="38100" y="0"/>
                </a:moveTo>
                <a:lnTo>
                  <a:pt x="13969" y="0"/>
                </a:lnTo>
                <a:lnTo>
                  <a:pt x="0" y="15239"/>
                </a:lnTo>
                <a:lnTo>
                  <a:pt x="3810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01" name="object 4001"/>
          <p:cNvSpPr/>
          <p:nvPr/>
        </p:nvSpPr>
        <p:spPr>
          <a:xfrm>
            <a:off x="3771900" y="4013200"/>
            <a:ext cx="199390" cy="85090"/>
          </a:xfrm>
          <a:custGeom>
            <a:avLst/>
            <a:gdLst/>
            <a:ahLst/>
            <a:cxnLst/>
            <a:rect l="l" t="t" r="r" b="b"/>
            <a:pathLst>
              <a:path w="199389" h="85089">
                <a:moveTo>
                  <a:pt x="199389" y="0"/>
                </a:moveTo>
                <a:lnTo>
                  <a:pt x="87630" y="0"/>
                </a:lnTo>
                <a:lnTo>
                  <a:pt x="0" y="85089"/>
                </a:lnTo>
                <a:lnTo>
                  <a:pt x="185419" y="15239"/>
                </a:lnTo>
                <a:lnTo>
                  <a:pt x="199389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02" name="object 4002"/>
          <p:cNvSpPr/>
          <p:nvPr/>
        </p:nvSpPr>
        <p:spPr>
          <a:xfrm>
            <a:off x="3731260" y="4013200"/>
            <a:ext cx="128270" cy="101600"/>
          </a:xfrm>
          <a:custGeom>
            <a:avLst/>
            <a:gdLst/>
            <a:ahLst/>
            <a:cxnLst/>
            <a:rect l="l" t="t" r="r" b="b"/>
            <a:pathLst>
              <a:path w="128269" h="101600">
                <a:moveTo>
                  <a:pt x="128269" y="0"/>
                </a:moveTo>
                <a:lnTo>
                  <a:pt x="15239" y="0"/>
                </a:lnTo>
                <a:lnTo>
                  <a:pt x="0" y="15239"/>
                </a:lnTo>
                <a:lnTo>
                  <a:pt x="0" y="101600"/>
                </a:lnTo>
                <a:lnTo>
                  <a:pt x="40639" y="85089"/>
                </a:lnTo>
                <a:lnTo>
                  <a:pt x="128269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03" name="object 4003"/>
          <p:cNvSpPr/>
          <p:nvPr/>
        </p:nvSpPr>
        <p:spPr>
          <a:xfrm>
            <a:off x="3731260" y="401320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15239" y="0"/>
                </a:moveTo>
                <a:lnTo>
                  <a:pt x="0" y="0"/>
                </a:lnTo>
                <a:lnTo>
                  <a:pt x="0" y="15239"/>
                </a:lnTo>
                <a:lnTo>
                  <a:pt x="15239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04" name="object 4004"/>
          <p:cNvSpPr/>
          <p:nvPr/>
        </p:nvSpPr>
        <p:spPr>
          <a:xfrm>
            <a:off x="3957320" y="4013200"/>
            <a:ext cx="38100" cy="30480"/>
          </a:xfrm>
          <a:custGeom>
            <a:avLst/>
            <a:gdLst/>
            <a:ahLst/>
            <a:cxnLst/>
            <a:rect l="l" t="t" r="r" b="b"/>
            <a:pathLst>
              <a:path w="38100" h="30479">
                <a:moveTo>
                  <a:pt x="38100" y="0"/>
                </a:moveTo>
                <a:lnTo>
                  <a:pt x="0" y="15239"/>
                </a:lnTo>
                <a:lnTo>
                  <a:pt x="38100" y="30480"/>
                </a:lnTo>
                <a:lnTo>
                  <a:pt x="3810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05" name="object 4005"/>
          <p:cNvSpPr/>
          <p:nvPr/>
        </p:nvSpPr>
        <p:spPr>
          <a:xfrm>
            <a:off x="3771900" y="4028440"/>
            <a:ext cx="223520" cy="86360"/>
          </a:xfrm>
          <a:custGeom>
            <a:avLst/>
            <a:gdLst/>
            <a:ahLst/>
            <a:cxnLst/>
            <a:rect l="l" t="t" r="r" b="b"/>
            <a:pathLst>
              <a:path w="223519" h="86360">
                <a:moveTo>
                  <a:pt x="185419" y="0"/>
                </a:moveTo>
                <a:lnTo>
                  <a:pt x="0" y="69850"/>
                </a:lnTo>
                <a:lnTo>
                  <a:pt x="40639" y="86360"/>
                </a:lnTo>
                <a:lnTo>
                  <a:pt x="223519" y="86360"/>
                </a:lnTo>
                <a:lnTo>
                  <a:pt x="223519" y="15240"/>
                </a:lnTo>
                <a:lnTo>
                  <a:pt x="185419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06" name="object 4006"/>
          <p:cNvSpPr/>
          <p:nvPr/>
        </p:nvSpPr>
        <p:spPr>
          <a:xfrm>
            <a:off x="3731260" y="4098290"/>
            <a:ext cx="81280" cy="16510"/>
          </a:xfrm>
          <a:custGeom>
            <a:avLst/>
            <a:gdLst/>
            <a:ahLst/>
            <a:cxnLst/>
            <a:rect l="l" t="t" r="r" b="b"/>
            <a:pathLst>
              <a:path w="81280" h="16510">
                <a:moveTo>
                  <a:pt x="40639" y="0"/>
                </a:moveTo>
                <a:lnTo>
                  <a:pt x="0" y="16510"/>
                </a:lnTo>
                <a:lnTo>
                  <a:pt x="81279" y="16510"/>
                </a:lnTo>
                <a:lnTo>
                  <a:pt x="40639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07" name="object 4007"/>
          <p:cNvSpPr/>
          <p:nvPr/>
        </p:nvSpPr>
        <p:spPr>
          <a:xfrm>
            <a:off x="3995420" y="4090670"/>
            <a:ext cx="88900" cy="24130"/>
          </a:xfrm>
          <a:custGeom>
            <a:avLst/>
            <a:gdLst/>
            <a:ahLst/>
            <a:cxnLst/>
            <a:rect l="l" t="t" r="r" b="b"/>
            <a:pathLst>
              <a:path w="88900" h="24129">
                <a:moveTo>
                  <a:pt x="63500" y="0"/>
                </a:moveTo>
                <a:lnTo>
                  <a:pt x="0" y="24129"/>
                </a:lnTo>
                <a:lnTo>
                  <a:pt x="88900" y="24129"/>
                </a:lnTo>
                <a:lnTo>
                  <a:pt x="6350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08" name="object 4008"/>
          <p:cNvSpPr/>
          <p:nvPr/>
        </p:nvSpPr>
        <p:spPr>
          <a:xfrm>
            <a:off x="4058920" y="4041140"/>
            <a:ext cx="199390" cy="73660"/>
          </a:xfrm>
          <a:custGeom>
            <a:avLst/>
            <a:gdLst/>
            <a:ahLst/>
            <a:cxnLst/>
            <a:rect l="l" t="t" r="r" b="b"/>
            <a:pathLst>
              <a:path w="199389" h="73660">
                <a:moveTo>
                  <a:pt x="125730" y="0"/>
                </a:moveTo>
                <a:lnTo>
                  <a:pt x="0" y="49530"/>
                </a:lnTo>
                <a:lnTo>
                  <a:pt x="25400" y="73660"/>
                </a:lnTo>
                <a:lnTo>
                  <a:pt x="199390" y="73660"/>
                </a:lnTo>
                <a:lnTo>
                  <a:pt x="199390" y="71120"/>
                </a:lnTo>
                <a:lnTo>
                  <a:pt x="12573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09" name="object 4009"/>
          <p:cNvSpPr/>
          <p:nvPr/>
        </p:nvSpPr>
        <p:spPr>
          <a:xfrm>
            <a:off x="4184650" y="4013200"/>
            <a:ext cx="73660" cy="99060"/>
          </a:xfrm>
          <a:custGeom>
            <a:avLst/>
            <a:gdLst/>
            <a:ahLst/>
            <a:cxnLst/>
            <a:rect l="l" t="t" r="r" b="b"/>
            <a:pathLst>
              <a:path w="73660" h="99060">
                <a:moveTo>
                  <a:pt x="73660" y="0"/>
                </a:moveTo>
                <a:lnTo>
                  <a:pt x="0" y="27939"/>
                </a:lnTo>
                <a:lnTo>
                  <a:pt x="73660" y="99060"/>
                </a:lnTo>
                <a:lnTo>
                  <a:pt x="7366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10" name="object 4010"/>
          <p:cNvSpPr/>
          <p:nvPr/>
        </p:nvSpPr>
        <p:spPr>
          <a:xfrm>
            <a:off x="3995420" y="4013200"/>
            <a:ext cx="19050" cy="30480"/>
          </a:xfrm>
          <a:custGeom>
            <a:avLst/>
            <a:gdLst/>
            <a:ahLst/>
            <a:cxnLst/>
            <a:rect l="l" t="t" r="r" b="b"/>
            <a:pathLst>
              <a:path w="19050" h="30479">
                <a:moveTo>
                  <a:pt x="19050" y="0"/>
                </a:moveTo>
                <a:lnTo>
                  <a:pt x="0" y="0"/>
                </a:lnTo>
                <a:lnTo>
                  <a:pt x="0" y="30480"/>
                </a:lnTo>
                <a:lnTo>
                  <a:pt x="1905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11" name="object 4011"/>
          <p:cNvSpPr/>
          <p:nvPr/>
        </p:nvSpPr>
        <p:spPr>
          <a:xfrm>
            <a:off x="3995420" y="4013200"/>
            <a:ext cx="113030" cy="101600"/>
          </a:xfrm>
          <a:custGeom>
            <a:avLst/>
            <a:gdLst/>
            <a:ahLst/>
            <a:cxnLst/>
            <a:rect l="l" t="t" r="r" b="b"/>
            <a:pathLst>
              <a:path w="113030" h="101600">
                <a:moveTo>
                  <a:pt x="113030" y="0"/>
                </a:moveTo>
                <a:lnTo>
                  <a:pt x="19050" y="0"/>
                </a:lnTo>
                <a:lnTo>
                  <a:pt x="0" y="30480"/>
                </a:lnTo>
                <a:lnTo>
                  <a:pt x="0" y="101600"/>
                </a:lnTo>
                <a:lnTo>
                  <a:pt x="63500" y="77469"/>
                </a:lnTo>
                <a:lnTo>
                  <a:pt x="11303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12" name="object 4012"/>
          <p:cNvSpPr/>
          <p:nvPr/>
        </p:nvSpPr>
        <p:spPr>
          <a:xfrm>
            <a:off x="4058920" y="4013200"/>
            <a:ext cx="144780" cy="77470"/>
          </a:xfrm>
          <a:custGeom>
            <a:avLst/>
            <a:gdLst/>
            <a:ahLst/>
            <a:cxnLst/>
            <a:rect l="l" t="t" r="r" b="b"/>
            <a:pathLst>
              <a:path w="144780" h="77470">
                <a:moveTo>
                  <a:pt x="144780" y="0"/>
                </a:moveTo>
                <a:lnTo>
                  <a:pt x="49530" y="0"/>
                </a:lnTo>
                <a:lnTo>
                  <a:pt x="0" y="77469"/>
                </a:lnTo>
                <a:lnTo>
                  <a:pt x="125730" y="27939"/>
                </a:lnTo>
                <a:lnTo>
                  <a:pt x="14478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13" name="object 4013"/>
          <p:cNvSpPr/>
          <p:nvPr/>
        </p:nvSpPr>
        <p:spPr>
          <a:xfrm>
            <a:off x="4184650" y="4013200"/>
            <a:ext cx="73660" cy="27940"/>
          </a:xfrm>
          <a:custGeom>
            <a:avLst/>
            <a:gdLst/>
            <a:ahLst/>
            <a:cxnLst/>
            <a:rect l="l" t="t" r="r" b="b"/>
            <a:pathLst>
              <a:path w="73660" h="27939">
                <a:moveTo>
                  <a:pt x="73660" y="0"/>
                </a:moveTo>
                <a:lnTo>
                  <a:pt x="19050" y="0"/>
                </a:lnTo>
                <a:lnTo>
                  <a:pt x="0" y="27939"/>
                </a:lnTo>
                <a:lnTo>
                  <a:pt x="7366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14" name="object 4014"/>
          <p:cNvSpPr/>
          <p:nvPr/>
        </p:nvSpPr>
        <p:spPr>
          <a:xfrm>
            <a:off x="4442460" y="4013200"/>
            <a:ext cx="80010" cy="101600"/>
          </a:xfrm>
          <a:custGeom>
            <a:avLst/>
            <a:gdLst/>
            <a:ahLst/>
            <a:cxnLst/>
            <a:rect l="l" t="t" r="r" b="b"/>
            <a:pathLst>
              <a:path w="80010" h="101600">
                <a:moveTo>
                  <a:pt x="80009" y="0"/>
                </a:moveTo>
                <a:lnTo>
                  <a:pt x="0" y="31750"/>
                </a:lnTo>
                <a:lnTo>
                  <a:pt x="15239" y="101600"/>
                </a:lnTo>
                <a:lnTo>
                  <a:pt x="80009" y="101600"/>
                </a:lnTo>
                <a:lnTo>
                  <a:pt x="80009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15" name="object 4015"/>
          <p:cNvSpPr/>
          <p:nvPr/>
        </p:nvSpPr>
        <p:spPr>
          <a:xfrm>
            <a:off x="4349750" y="4044950"/>
            <a:ext cx="107950" cy="69850"/>
          </a:xfrm>
          <a:custGeom>
            <a:avLst/>
            <a:gdLst/>
            <a:ahLst/>
            <a:cxnLst/>
            <a:rect l="l" t="t" r="r" b="b"/>
            <a:pathLst>
              <a:path w="107950" h="69850">
                <a:moveTo>
                  <a:pt x="92710" y="0"/>
                </a:moveTo>
                <a:lnTo>
                  <a:pt x="0" y="35560"/>
                </a:lnTo>
                <a:lnTo>
                  <a:pt x="7619" y="69850"/>
                </a:lnTo>
                <a:lnTo>
                  <a:pt x="107950" y="69850"/>
                </a:lnTo>
                <a:lnTo>
                  <a:pt x="9271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16" name="object 4016"/>
          <p:cNvSpPr/>
          <p:nvPr/>
        </p:nvSpPr>
        <p:spPr>
          <a:xfrm>
            <a:off x="4258310" y="4080509"/>
            <a:ext cx="99060" cy="34290"/>
          </a:xfrm>
          <a:custGeom>
            <a:avLst/>
            <a:gdLst/>
            <a:ahLst/>
            <a:cxnLst/>
            <a:rect l="l" t="t" r="r" b="b"/>
            <a:pathLst>
              <a:path w="99060" h="34289">
                <a:moveTo>
                  <a:pt x="91439" y="0"/>
                </a:moveTo>
                <a:lnTo>
                  <a:pt x="0" y="34289"/>
                </a:lnTo>
                <a:lnTo>
                  <a:pt x="99059" y="34289"/>
                </a:lnTo>
                <a:lnTo>
                  <a:pt x="91439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17" name="object 4017"/>
          <p:cNvSpPr/>
          <p:nvPr/>
        </p:nvSpPr>
        <p:spPr>
          <a:xfrm>
            <a:off x="4442460" y="4013200"/>
            <a:ext cx="80010" cy="31750"/>
          </a:xfrm>
          <a:custGeom>
            <a:avLst/>
            <a:gdLst/>
            <a:ahLst/>
            <a:cxnLst/>
            <a:rect l="l" t="t" r="r" b="b"/>
            <a:pathLst>
              <a:path w="80010" h="31750">
                <a:moveTo>
                  <a:pt x="80009" y="0"/>
                </a:moveTo>
                <a:lnTo>
                  <a:pt x="12700" y="0"/>
                </a:lnTo>
                <a:lnTo>
                  <a:pt x="0" y="31750"/>
                </a:lnTo>
                <a:lnTo>
                  <a:pt x="80009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18" name="object 4018"/>
          <p:cNvSpPr/>
          <p:nvPr/>
        </p:nvSpPr>
        <p:spPr>
          <a:xfrm>
            <a:off x="4349750" y="4013200"/>
            <a:ext cx="105410" cy="67310"/>
          </a:xfrm>
          <a:custGeom>
            <a:avLst/>
            <a:gdLst/>
            <a:ahLst/>
            <a:cxnLst/>
            <a:rect l="l" t="t" r="r" b="b"/>
            <a:pathLst>
              <a:path w="105410" h="67310">
                <a:moveTo>
                  <a:pt x="105410" y="0"/>
                </a:moveTo>
                <a:lnTo>
                  <a:pt x="29210" y="0"/>
                </a:lnTo>
                <a:lnTo>
                  <a:pt x="0" y="67310"/>
                </a:lnTo>
                <a:lnTo>
                  <a:pt x="92710" y="31750"/>
                </a:lnTo>
                <a:lnTo>
                  <a:pt x="10541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19" name="object 4019"/>
          <p:cNvSpPr/>
          <p:nvPr/>
        </p:nvSpPr>
        <p:spPr>
          <a:xfrm>
            <a:off x="4258310" y="4013200"/>
            <a:ext cx="120650" cy="101600"/>
          </a:xfrm>
          <a:custGeom>
            <a:avLst/>
            <a:gdLst/>
            <a:ahLst/>
            <a:cxnLst/>
            <a:rect l="l" t="t" r="r" b="b"/>
            <a:pathLst>
              <a:path w="120650" h="101600">
                <a:moveTo>
                  <a:pt x="120650" y="0"/>
                </a:moveTo>
                <a:lnTo>
                  <a:pt x="44450" y="0"/>
                </a:lnTo>
                <a:lnTo>
                  <a:pt x="0" y="99060"/>
                </a:lnTo>
                <a:lnTo>
                  <a:pt x="0" y="101600"/>
                </a:lnTo>
                <a:lnTo>
                  <a:pt x="91439" y="67310"/>
                </a:lnTo>
                <a:lnTo>
                  <a:pt x="12065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20" name="object 4020"/>
          <p:cNvSpPr/>
          <p:nvPr/>
        </p:nvSpPr>
        <p:spPr>
          <a:xfrm>
            <a:off x="4258310" y="4013200"/>
            <a:ext cx="44450" cy="99060"/>
          </a:xfrm>
          <a:custGeom>
            <a:avLst/>
            <a:gdLst/>
            <a:ahLst/>
            <a:cxnLst/>
            <a:rect l="l" t="t" r="r" b="b"/>
            <a:pathLst>
              <a:path w="44450" h="99060">
                <a:moveTo>
                  <a:pt x="44450" y="0"/>
                </a:moveTo>
                <a:lnTo>
                  <a:pt x="0" y="0"/>
                </a:lnTo>
                <a:lnTo>
                  <a:pt x="0" y="99060"/>
                </a:lnTo>
                <a:lnTo>
                  <a:pt x="4445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21" name="object 4021"/>
          <p:cNvSpPr/>
          <p:nvPr/>
        </p:nvSpPr>
        <p:spPr>
          <a:xfrm>
            <a:off x="4522470" y="401320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101600"/>
                </a:lnTo>
                <a:lnTo>
                  <a:pt x="26289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22" name="object 4022"/>
          <p:cNvSpPr/>
          <p:nvPr/>
        </p:nvSpPr>
        <p:spPr>
          <a:xfrm>
            <a:off x="4522470" y="401320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0"/>
                </a:lnTo>
                <a:lnTo>
                  <a:pt x="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23" name="object 4023"/>
          <p:cNvSpPr/>
          <p:nvPr/>
        </p:nvSpPr>
        <p:spPr>
          <a:xfrm>
            <a:off x="5010150" y="4013200"/>
            <a:ext cx="39370" cy="45720"/>
          </a:xfrm>
          <a:custGeom>
            <a:avLst/>
            <a:gdLst/>
            <a:ahLst/>
            <a:cxnLst/>
            <a:rect l="l" t="t" r="r" b="b"/>
            <a:pathLst>
              <a:path w="39370" h="45720">
                <a:moveTo>
                  <a:pt x="39370" y="0"/>
                </a:moveTo>
                <a:lnTo>
                  <a:pt x="0" y="15239"/>
                </a:lnTo>
                <a:lnTo>
                  <a:pt x="39370" y="45719"/>
                </a:lnTo>
                <a:lnTo>
                  <a:pt x="3937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24" name="object 4024"/>
          <p:cNvSpPr/>
          <p:nvPr/>
        </p:nvSpPr>
        <p:spPr>
          <a:xfrm>
            <a:off x="4785359" y="4028440"/>
            <a:ext cx="264160" cy="86360"/>
          </a:xfrm>
          <a:custGeom>
            <a:avLst/>
            <a:gdLst/>
            <a:ahLst/>
            <a:cxnLst/>
            <a:rect l="l" t="t" r="r" b="b"/>
            <a:pathLst>
              <a:path w="264160" h="86360">
                <a:moveTo>
                  <a:pt x="224789" y="0"/>
                </a:moveTo>
                <a:lnTo>
                  <a:pt x="0" y="86360"/>
                </a:lnTo>
                <a:lnTo>
                  <a:pt x="264160" y="86360"/>
                </a:lnTo>
                <a:lnTo>
                  <a:pt x="264160" y="30480"/>
                </a:lnTo>
                <a:lnTo>
                  <a:pt x="224789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25" name="object 4025"/>
          <p:cNvSpPr/>
          <p:nvPr/>
        </p:nvSpPr>
        <p:spPr>
          <a:xfrm>
            <a:off x="5007609" y="4013200"/>
            <a:ext cx="41910" cy="15240"/>
          </a:xfrm>
          <a:custGeom>
            <a:avLst/>
            <a:gdLst/>
            <a:ahLst/>
            <a:cxnLst/>
            <a:rect l="l" t="t" r="r" b="b"/>
            <a:pathLst>
              <a:path w="41910" h="15239">
                <a:moveTo>
                  <a:pt x="41910" y="0"/>
                </a:moveTo>
                <a:lnTo>
                  <a:pt x="0" y="0"/>
                </a:lnTo>
                <a:lnTo>
                  <a:pt x="2539" y="15239"/>
                </a:lnTo>
                <a:lnTo>
                  <a:pt x="4191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26" name="object 4026"/>
          <p:cNvSpPr/>
          <p:nvPr/>
        </p:nvSpPr>
        <p:spPr>
          <a:xfrm>
            <a:off x="4785359" y="4013200"/>
            <a:ext cx="224790" cy="101600"/>
          </a:xfrm>
          <a:custGeom>
            <a:avLst/>
            <a:gdLst/>
            <a:ahLst/>
            <a:cxnLst/>
            <a:rect l="l" t="t" r="r" b="b"/>
            <a:pathLst>
              <a:path w="224789" h="101600">
                <a:moveTo>
                  <a:pt x="222250" y="0"/>
                </a:moveTo>
                <a:lnTo>
                  <a:pt x="0" y="0"/>
                </a:lnTo>
                <a:lnTo>
                  <a:pt x="0" y="101600"/>
                </a:lnTo>
                <a:lnTo>
                  <a:pt x="224789" y="15239"/>
                </a:lnTo>
                <a:lnTo>
                  <a:pt x="22225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27" name="object 4027"/>
          <p:cNvSpPr/>
          <p:nvPr/>
        </p:nvSpPr>
        <p:spPr>
          <a:xfrm>
            <a:off x="5049520" y="4099559"/>
            <a:ext cx="81280" cy="15240"/>
          </a:xfrm>
          <a:custGeom>
            <a:avLst/>
            <a:gdLst/>
            <a:ahLst/>
            <a:cxnLst/>
            <a:rect l="l" t="t" r="r" b="b"/>
            <a:pathLst>
              <a:path w="81279" h="15239">
                <a:moveTo>
                  <a:pt x="40639" y="0"/>
                </a:moveTo>
                <a:lnTo>
                  <a:pt x="0" y="15239"/>
                </a:lnTo>
                <a:lnTo>
                  <a:pt x="81279" y="15239"/>
                </a:lnTo>
                <a:lnTo>
                  <a:pt x="40639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28" name="object 4028"/>
          <p:cNvSpPr/>
          <p:nvPr/>
        </p:nvSpPr>
        <p:spPr>
          <a:xfrm>
            <a:off x="5090159" y="4080509"/>
            <a:ext cx="138430" cy="34290"/>
          </a:xfrm>
          <a:custGeom>
            <a:avLst/>
            <a:gdLst/>
            <a:ahLst/>
            <a:cxnLst/>
            <a:rect l="l" t="t" r="r" b="b"/>
            <a:pathLst>
              <a:path w="138429" h="34289">
                <a:moveTo>
                  <a:pt x="49529" y="0"/>
                </a:moveTo>
                <a:lnTo>
                  <a:pt x="0" y="19050"/>
                </a:lnTo>
                <a:lnTo>
                  <a:pt x="40639" y="34289"/>
                </a:lnTo>
                <a:lnTo>
                  <a:pt x="138429" y="34289"/>
                </a:lnTo>
                <a:lnTo>
                  <a:pt x="49529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29" name="object 4029"/>
          <p:cNvSpPr/>
          <p:nvPr/>
        </p:nvSpPr>
        <p:spPr>
          <a:xfrm>
            <a:off x="5139690" y="4061459"/>
            <a:ext cx="173990" cy="53340"/>
          </a:xfrm>
          <a:custGeom>
            <a:avLst/>
            <a:gdLst/>
            <a:ahLst/>
            <a:cxnLst/>
            <a:rect l="l" t="t" r="r" b="b"/>
            <a:pathLst>
              <a:path w="173989" h="53339">
                <a:moveTo>
                  <a:pt x="49530" y="0"/>
                </a:moveTo>
                <a:lnTo>
                  <a:pt x="0" y="19050"/>
                </a:lnTo>
                <a:lnTo>
                  <a:pt x="88900" y="53339"/>
                </a:lnTo>
                <a:lnTo>
                  <a:pt x="173989" y="53339"/>
                </a:lnTo>
                <a:lnTo>
                  <a:pt x="173989" y="48259"/>
                </a:lnTo>
                <a:lnTo>
                  <a:pt x="4953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30" name="object 4030"/>
          <p:cNvSpPr/>
          <p:nvPr/>
        </p:nvSpPr>
        <p:spPr>
          <a:xfrm>
            <a:off x="5189220" y="4042409"/>
            <a:ext cx="124460" cy="67310"/>
          </a:xfrm>
          <a:custGeom>
            <a:avLst/>
            <a:gdLst/>
            <a:ahLst/>
            <a:cxnLst/>
            <a:rect l="l" t="t" r="r" b="b"/>
            <a:pathLst>
              <a:path w="124460" h="67310">
                <a:moveTo>
                  <a:pt x="49529" y="0"/>
                </a:moveTo>
                <a:lnTo>
                  <a:pt x="0" y="19050"/>
                </a:lnTo>
                <a:lnTo>
                  <a:pt x="124459" y="67309"/>
                </a:lnTo>
                <a:lnTo>
                  <a:pt x="124459" y="29209"/>
                </a:lnTo>
                <a:lnTo>
                  <a:pt x="49529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31" name="object 4031"/>
          <p:cNvSpPr/>
          <p:nvPr/>
        </p:nvSpPr>
        <p:spPr>
          <a:xfrm>
            <a:off x="5238750" y="4023359"/>
            <a:ext cx="74930" cy="48260"/>
          </a:xfrm>
          <a:custGeom>
            <a:avLst/>
            <a:gdLst/>
            <a:ahLst/>
            <a:cxnLst/>
            <a:rect l="l" t="t" r="r" b="b"/>
            <a:pathLst>
              <a:path w="74929" h="48260">
                <a:moveTo>
                  <a:pt x="49529" y="0"/>
                </a:moveTo>
                <a:lnTo>
                  <a:pt x="0" y="19050"/>
                </a:lnTo>
                <a:lnTo>
                  <a:pt x="74929" y="48259"/>
                </a:lnTo>
                <a:lnTo>
                  <a:pt x="74929" y="8889"/>
                </a:lnTo>
                <a:lnTo>
                  <a:pt x="49529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32" name="object 4032"/>
          <p:cNvSpPr/>
          <p:nvPr/>
        </p:nvSpPr>
        <p:spPr>
          <a:xfrm>
            <a:off x="5288279" y="4013200"/>
            <a:ext cx="25400" cy="19050"/>
          </a:xfrm>
          <a:custGeom>
            <a:avLst/>
            <a:gdLst/>
            <a:ahLst/>
            <a:cxnLst/>
            <a:rect l="l" t="t" r="r" b="b"/>
            <a:pathLst>
              <a:path w="25400" h="19050">
                <a:moveTo>
                  <a:pt x="25400" y="0"/>
                </a:moveTo>
                <a:lnTo>
                  <a:pt x="0" y="10160"/>
                </a:lnTo>
                <a:lnTo>
                  <a:pt x="25400" y="19050"/>
                </a:lnTo>
                <a:lnTo>
                  <a:pt x="25400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33" name="object 4033"/>
          <p:cNvSpPr/>
          <p:nvPr/>
        </p:nvSpPr>
        <p:spPr>
          <a:xfrm>
            <a:off x="5049520" y="4013200"/>
            <a:ext cx="6350" cy="45720"/>
          </a:xfrm>
          <a:custGeom>
            <a:avLst/>
            <a:gdLst/>
            <a:ahLst/>
            <a:cxnLst/>
            <a:rect l="l" t="t" r="r" b="b"/>
            <a:pathLst>
              <a:path w="6350" h="45720">
                <a:moveTo>
                  <a:pt x="6350" y="0"/>
                </a:moveTo>
                <a:lnTo>
                  <a:pt x="0" y="0"/>
                </a:lnTo>
                <a:lnTo>
                  <a:pt x="0" y="45719"/>
                </a:lnTo>
                <a:lnTo>
                  <a:pt x="635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34" name="object 4034"/>
          <p:cNvSpPr/>
          <p:nvPr/>
        </p:nvSpPr>
        <p:spPr>
          <a:xfrm>
            <a:off x="5049520" y="4013200"/>
            <a:ext cx="53340" cy="101600"/>
          </a:xfrm>
          <a:custGeom>
            <a:avLst/>
            <a:gdLst/>
            <a:ahLst/>
            <a:cxnLst/>
            <a:rect l="l" t="t" r="r" b="b"/>
            <a:pathLst>
              <a:path w="53339" h="101600">
                <a:moveTo>
                  <a:pt x="53339" y="0"/>
                </a:moveTo>
                <a:lnTo>
                  <a:pt x="6350" y="0"/>
                </a:lnTo>
                <a:lnTo>
                  <a:pt x="0" y="45719"/>
                </a:lnTo>
                <a:lnTo>
                  <a:pt x="0" y="101600"/>
                </a:lnTo>
                <a:lnTo>
                  <a:pt x="40639" y="86360"/>
                </a:lnTo>
                <a:lnTo>
                  <a:pt x="53339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35" name="object 4035"/>
          <p:cNvSpPr/>
          <p:nvPr/>
        </p:nvSpPr>
        <p:spPr>
          <a:xfrm>
            <a:off x="5090160" y="4013200"/>
            <a:ext cx="58419" cy="86360"/>
          </a:xfrm>
          <a:custGeom>
            <a:avLst/>
            <a:gdLst/>
            <a:ahLst/>
            <a:cxnLst/>
            <a:rect l="l" t="t" r="r" b="b"/>
            <a:pathLst>
              <a:path w="58420" h="86360">
                <a:moveTo>
                  <a:pt x="58419" y="0"/>
                </a:moveTo>
                <a:lnTo>
                  <a:pt x="12700" y="0"/>
                </a:lnTo>
                <a:lnTo>
                  <a:pt x="0" y="86360"/>
                </a:lnTo>
                <a:lnTo>
                  <a:pt x="49529" y="67310"/>
                </a:lnTo>
                <a:lnTo>
                  <a:pt x="58419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36" name="object 4036"/>
          <p:cNvSpPr/>
          <p:nvPr/>
        </p:nvSpPr>
        <p:spPr>
          <a:xfrm>
            <a:off x="5139690" y="4013200"/>
            <a:ext cx="55880" cy="67310"/>
          </a:xfrm>
          <a:custGeom>
            <a:avLst/>
            <a:gdLst/>
            <a:ahLst/>
            <a:cxnLst/>
            <a:rect l="l" t="t" r="r" b="b"/>
            <a:pathLst>
              <a:path w="55879" h="67310">
                <a:moveTo>
                  <a:pt x="55880" y="0"/>
                </a:moveTo>
                <a:lnTo>
                  <a:pt x="8889" y="0"/>
                </a:lnTo>
                <a:lnTo>
                  <a:pt x="0" y="67310"/>
                </a:lnTo>
                <a:lnTo>
                  <a:pt x="49530" y="48260"/>
                </a:lnTo>
                <a:lnTo>
                  <a:pt x="5588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37" name="object 4037"/>
          <p:cNvSpPr/>
          <p:nvPr/>
        </p:nvSpPr>
        <p:spPr>
          <a:xfrm>
            <a:off x="5189220" y="4013200"/>
            <a:ext cx="53340" cy="48260"/>
          </a:xfrm>
          <a:custGeom>
            <a:avLst/>
            <a:gdLst/>
            <a:ahLst/>
            <a:cxnLst/>
            <a:rect l="l" t="t" r="r" b="b"/>
            <a:pathLst>
              <a:path w="53339" h="48260">
                <a:moveTo>
                  <a:pt x="53339" y="0"/>
                </a:moveTo>
                <a:lnTo>
                  <a:pt x="6350" y="0"/>
                </a:lnTo>
                <a:lnTo>
                  <a:pt x="0" y="48260"/>
                </a:lnTo>
                <a:lnTo>
                  <a:pt x="49529" y="29210"/>
                </a:lnTo>
                <a:lnTo>
                  <a:pt x="53339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38" name="object 4038"/>
          <p:cNvSpPr/>
          <p:nvPr/>
        </p:nvSpPr>
        <p:spPr>
          <a:xfrm>
            <a:off x="5238750" y="4013201"/>
            <a:ext cx="50800" cy="29209"/>
          </a:xfrm>
          <a:custGeom>
            <a:avLst/>
            <a:gdLst/>
            <a:ahLst/>
            <a:cxnLst/>
            <a:rect l="l" t="t" r="r" b="b"/>
            <a:pathLst>
              <a:path w="50800" h="29210">
                <a:moveTo>
                  <a:pt x="50800" y="0"/>
                </a:moveTo>
                <a:lnTo>
                  <a:pt x="3810" y="0"/>
                </a:lnTo>
                <a:lnTo>
                  <a:pt x="0" y="29210"/>
                </a:lnTo>
                <a:lnTo>
                  <a:pt x="49529" y="10160"/>
                </a:lnTo>
                <a:lnTo>
                  <a:pt x="5080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39" name="object 4039"/>
          <p:cNvSpPr/>
          <p:nvPr/>
        </p:nvSpPr>
        <p:spPr>
          <a:xfrm>
            <a:off x="5288279" y="4013200"/>
            <a:ext cx="25400" cy="10160"/>
          </a:xfrm>
          <a:custGeom>
            <a:avLst/>
            <a:gdLst/>
            <a:ahLst/>
            <a:cxnLst/>
            <a:rect l="l" t="t" r="r" b="b"/>
            <a:pathLst>
              <a:path w="25400" h="10160">
                <a:moveTo>
                  <a:pt x="25400" y="0"/>
                </a:moveTo>
                <a:lnTo>
                  <a:pt x="1270" y="0"/>
                </a:lnTo>
                <a:lnTo>
                  <a:pt x="0" y="10160"/>
                </a:lnTo>
                <a:lnTo>
                  <a:pt x="25400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40" name="object 4040"/>
          <p:cNvSpPr/>
          <p:nvPr/>
        </p:nvSpPr>
        <p:spPr>
          <a:xfrm>
            <a:off x="5313679" y="4065270"/>
            <a:ext cx="262890" cy="49530"/>
          </a:xfrm>
          <a:custGeom>
            <a:avLst/>
            <a:gdLst/>
            <a:ahLst/>
            <a:cxnLst/>
            <a:rect l="l" t="t" r="r" b="b"/>
            <a:pathLst>
              <a:path w="262889" h="49529">
                <a:moveTo>
                  <a:pt x="262890" y="0"/>
                </a:moveTo>
                <a:lnTo>
                  <a:pt x="39370" y="34289"/>
                </a:lnTo>
                <a:lnTo>
                  <a:pt x="0" y="49529"/>
                </a:lnTo>
                <a:lnTo>
                  <a:pt x="262890" y="49529"/>
                </a:lnTo>
                <a:lnTo>
                  <a:pt x="26289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41" name="object 4041"/>
          <p:cNvSpPr/>
          <p:nvPr/>
        </p:nvSpPr>
        <p:spPr>
          <a:xfrm>
            <a:off x="5353050" y="4013200"/>
            <a:ext cx="223520" cy="86360"/>
          </a:xfrm>
          <a:custGeom>
            <a:avLst/>
            <a:gdLst/>
            <a:ahLst/>
            <a:cxnLst/>
            <a:rect l="l" t="t" r="r" b="b"/>
            <a:pathLst>
              <a:path w="223520" h="86360">
                <a:moveTo>
                  <a:pt x="223520" y="0"/>
                </a:moveTo>
                <a:lnTo>
                  <a:pt x="0" y="86360"/>
                </a:lnTo>
                <a:lnTo>
                  <a:pt x="223520" y="52069"/>
                </a:lnTo>
                <a:lnTo>
                  <a:pt x="22352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42" name="object 4042"/>
          <p:cNvSpPr/>
          <p:nvPr/>
        </p:nvSpPr>
        <p:spPr>
          <a:xfrm>
            <a:off x="5313679" y="4099559"/>
            <a:ext cx="39370" cy="15240"/>
          </a:xfrm>
          <a:custGeom>
            <a:avLst/>
            <a:gdLst/>
            <a:ahLst/>
            <a:cxnLst/>
            <a:rect l="l" t="t" r="r" b="b"/>
            <a:pathLst>
              <a:path w="39370" h="15239">
                <a:moveTo>
                  <a:pt x="39370" y="0"/>
                </a:moveTo>
                <a:lnTo>
                  <a:pt x="0" y="10159"/>
                </a:lnTo>
                <a:lnTo>
                  <a:pt x="0" y="15239"/>
                </a:lnTo>
                <a:lnTo>
                  <a:pt x="3937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43" name="object 4043"/>
          <p:cNvSpPr/>
          <p:nvPr/>
        </p:nvSpPr>
        <p:spPr>
          <a:xfrm>
            <a:off x="5313679" y="4013200"/>
            <a:ext cx="262890" cy="96520"/>
          </a:xfrm>
          <a:custGeom>
            <a:avLst/>
            <a:gdLst/>
            <a:ahLst/>
            <a:cxnLst/>
            <a:rect l="l" t="t" r="r" b="b"/>
            <a:pathLst>
              <a:path w="262889" h="96520">
                <a:moveTo>
                  <a:pt x="262890" y="0"/>
                </a:moveTo>
                <a:lnTo>
                  <a:pt x="228600" y="0"/>
                </a:lnTo>
                <a:lnTo>
                  <a:pt x="0" y="58419"/>
                </a:lnTo>
                <a:lnTo>
                  <a:pt x="0" y="96519"/>
                </a:lnTo>
                <a:lnTo>
                  <a:pt x="39370" y="86360"/>
                </a:lnTo>
                <a:lnTo>
                  <a:pt x="262890" y="0"/>
                </a:lnTo>
                <a:close/>
              </a:path>
            </a:pathLst>
          </a:custGeom>
          <a:solidFill>
            <a:srgbClr val="7FFF7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44" name="object 4044"/>
          <p:cNvSpPr/>
          <p:nvPr/>
        </p:nvSpPr>
        <p:spPr>
          <a:xfrm>
            <a:off x="5313679" y="4013201"/>
            <a:ext cx="228600" cy="58419"/>
          </a:xfrm>
          <a:custGeom>
            <a:avLst/>
            <a:gdLst/>
            <a:ahLst/>
            <a:cxnLst/>
            <a:rect l="l" t="t" r="r" b="b"/>
            <a:pathLst>
              <a:path w="228600" h="58420">
                <a:moveTo>
                  <a:pt x="228600" y="0"/>
                </a:moveTo>
                <a:lnTo>
                  <a:pt x="76200" y="0"/>
                </a:lnTo>
                <a:lnTo>
                  <a:pt x="0" y="19050"/>
                </a:lnTo>
                <a:lnTo>
                  <a:pt x="0" y="58419"/>
                </a:lnTo>
                <a:lnTo>
                  <a:pt x="22860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45" name="object 4045"/>
          <p:cNvSpPr/>
          <p:nvPr/>
        </p:nvSpPr>
        <p:spPr>
          <a:xfrm>
            <a:off x="5313679" y="4013200"/>
            <a:ext cx="76200" cy="19050"/>
          </a:xfrm>
          <a:custGeom>
            <a:avLst/>
            <a:gdLst/>
            <a:ahLst/>
            <a:cxnLst/>
            <a:rect l="l" t="t" r="r" b="b"/>
            <a:pathLst>
              <a:path w="76200" h="19050">
                <a:moveTo>
                  <a:pt x="76200" y="0"/>
                </a:moveTo>
                <a:lnTo>
                  <a:pt x="0" y="0"/>
                </a:lnTo>
                <a:lnTo>
                  <a:pt x="0" y="19050"/>
                </a:lnTo>
                <a:lnTo>
                  <a:pt x="76200" y="0"/>
                </a:lnTo>
                <a:close/>
              </a:path>
            </a:pathLst>
          </a:custGeom>
          <a:solidFill>
            <a:srgbClr val="00A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46" name="object 4046"/>
          <p:cNvSpPr/>
          <p:nvPr/>
        </p:nvSpPr>
        <p:spPr>
          <a:xfrm>
            <a:off x="5576571" y="4013200"/>
            <a:ext cx="264159" cy="101600"/>
          </a:xfrm>
          <a:prstGeom prst="rect">
            <a:avLst/>
          </a:prstGeom>
          <a:blipFill>
            <a:blip r:embed="rId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47" name="object 4047"/>
          <p:cNvSpPr/>
          <p:nvPr/>
        </p:nvSpPr>
        <p:spPr>
          <a:xfrm>
            <a:off x="5840729" y="401320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68580" y="0"/>
                </a:moveTo>
                <a:lnTo>
                  <a:pt x="0" y="0"/>
                </a:lnTo>
                <a:lnTo>
                  <a:pt x="262890" y="101600"/>
                </a:lnTo>
                <a:lnTo>
                  <a:pt x="262890" y="60960"/>
                </a:lnTo>
                <a:lnTo>
                  <a:pt x="6858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48" name="object 4048"/>
          <p:cNvSpPr/>
          <p:nvPr/>
        </p:nvSpPr>
        <p:spPr>
          <a:xfrm>
            <a:off x="5909309" y="4013200"/>
            <a:ext cx="194310" cy="60960"/>
          </a:xfrm>
          <a:custGeom>
            <a:avLst/>
            <a:gdLst/>
            <a:ahLst/>
            <a:cxnLst/>
            <a:rect l="l" t="t" r="r" b="b"/>
            <a:pathLst>
              <a:path w="194310" h="60960">
                <a:moveTo>
                  <a:pt x="194310" y="0"/>
                </a:moveTo>
                <a:lnTo>
                  <a:pt x="0" y="0"/>
                </a:lnTo>
                <a:lnTo>
                  <a:pt x="194310" y="60960"/>
                </a:lnTo>
                <a:lnTo>
                  <a:pt x="19431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49" name="object 4049"/>
          <p:cNvSpPr/>
          <p:nvPr/>
        </p:nvSpPr>
        <p:spPr>
          <a:xfrm>
            <a:off x="5840729" y="401320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0" y="0"/>
                </a:moveTo>
                <a:lnTo>
                  <a:pt x="0" y="101600"/>
                </a:lnTo>
                <a:lnTo>
                  <a:pt x="262890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50" name="object 4050"/>
          <p:cNvSpPr/>
          <p:nvPr/>
        </p:nvSpPr>
        <p:spPr>
          <a:xfrm>
            <a:off x="6103621" y="4013200"/>
            <a:ext cx="264159" cy="101600"/>
          </a:xfrm>
          <a:prstGeom prst="rect">
            <a:avLst/>
          </a:prstGeom>
          <a:blipFill>
            <a:blip r:embed="rId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51" name="object 4051"/>
          <p:cNvSpPr/>
          <p:nvPr/>
        </p:nvSpPr>
        <p:spPr>
          <a:xfrm>
            <a:off x="6103620" y="4060190"/>
            <a:ext cx="264160" cy="54610"/>
          </a:xfrm>
          <a:custGeom>
            <a:avLst/>
            <a:gdLst/>
            <a:ahLst/>
            <a:cxnLst/>
            <a:rect l="l" t="t" r="r" b="b"/>
            <a:pathLst>
              <a:path w="264160" h="54610">
                <a:moveTo>
                  <a:pt x="121919" y="0"/>
                </a:moveTo>
                <a:lnTo>
                  <a:pt x="0" y="13970"/>
                </a:lnTo>
                <a:lnTo>
                  <a:pt x="0" y="54610"/>
                </a:lnTo>
                <a:lnTo>
                  <a:pt x="264159" y="54610"/>
                </a:lnTo>
                <a:lnTo>
                  <a:pt x="121919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52" name="object 4052"/>
          <p:cNvSpPr/>
          <p:nvPr/>
        </p:nvSpPr>
        <p:spPr>
          <a:xfrm>
            <a:off x="6103620" y="4013200"/>
            <a:ext cx="121920" cy="60960"/>
          </a:xfrm>
          <a:custGeom>
            <a:avLst/>
            <a:gdLst/>
            <a:ahLst/>
            <a:cxnLst/>
            <a:rect l="l" t="t" r="r" b="b"/>
            <a:pathLst>
              <a:path w="121920" h="60960">
                <a:moveTo>
                  <a:pt x="0" y="0"/>
                </a:moveTo>
                <a:lnTo>
                  <a:pt x="0" y="60960"/>
                </a:lnTo>
                <a:lnTo>
                  <a:pt x="121919" y="46989"/>
                </a:lnTo>
                <a:lnTo>
                  <a:pt x="0" y="0"/>
                </a:lnTo>
                <a:close/>
              </a:path>
            </a:pathLst>
          </a:custGeom>
          <a:solidFill>
            <a:srgbClr val="BFFF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53" name="object 4053"/>
          <p:cNvSpPr/>
          <p:nvPr/>
        </p:nvSpPr>
        <p:spPr>
          <a:xfrm>
            <a:off x="6367779" y="4013200"/>
            <a:ext cx="264160" cy="101600"/>
          </a:xfrm>
          <a:prstGeom prst="rect">
            <a:avLst/>
          </a:prstGeom>
          <a:blipFill>
            <a:blip r:embed="rId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54" name="object 4054"/>
          <p:cNvSpPr/>
          <p:nvPr/>
        </p:nvSpPr>
        <p:spPr>
          <a:xfrm>
            <a:off x="6371590" y="4055109"/>
            <a:ext cx="257810" cy="59690"/>
          </a:xfrm>
          <a:custGeom>
            <a:avLst/>
            <a:gdLst/>
            <a:ahLst/>
            <a:cxnLst/>
            <a:rect l="l" t="t" r="r" b="b"/>
            <a:pathLst>
              <a:path w="257810" h="59689">
                <a:moveTo>
                  <a:pt x="104139" y="0"/>
                </a:moveTo>
                <a:lnTo>
                  <a:pt x="0" y="59689"/>
                </a:lnTo>
                <a:lnTo>
                  <a:pt x="257810" y="59689"/>
                </a:lnTo>
                <a:lnTo>
                  <a:pt x="104139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55" name="object 4055"/>
          <p:cNvSpPr/>
          <p:nvPr/>
        </p:nvSpPr>
        <p:spPr>
          <a:xfrm>
            <a:off x="6367779" y="4013200"/>
            <a:ext cx="107950" cy="101600"/>
          </a:xfrm>
          <a:custGeom>
            <a:avLst/>
            <a:gdLst/>
            <a:ahLst/>
            <a:cxnLst/>
            <a:rect l="l" t="t" r="r" b="b"/>
            <a:pathLst>
              <a:path w="107950" h="101600">
                <a:moveTo>
                  <a:pt x="0" y="0"/>
                </a:moveTo>
                <a:lnTo>
                  <a:pt x="0" y="101600"/>
                </a:lnTo>
                <a:lnTo>
                  <a:pt x="3810" y="101600"/>
                </a:lnTo>
                <a:lnTo>
                  <a:pt x="107950" y="41910"/>
                </a:lnTo>
                <a:lnTo>
                  <a:pt x="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56" name="object 4056"/>
          <p:cNvSpPr/>
          <p:nvPr/>
        </p:nvSpPr>
        <p:spPr>
          <a:xfrm>
            <a:off x="6830060" y="4013200"/>
            <a:ext cx="64769" cy="101600"/>
          </a:xfrm>
          <a:custGeom>
            <a:avLst/>
            <a:gdLst/>
            <a:ahLst/>
            <a:cxnLst/>
            <a:rect l="l" t="t" r="r" b="b"/>
            <a:pathLst>
              <a:path w="64770" h="101600">
                <a:moveTo>
                  <a:pt x="64769" y="0"/>
                </a:moveTo>
                <a:lnTo>
                  <a:pt x="1269" y="0"/>
                </a:lnTo>
                <a:lnTo>
                  <a:pt x="0" y="77469"/>
                </a:lnTo>
                <a:lnTo>
                  <a:pt x="64769" y="101600"/>
                </a:lnTo>
                <a:lnTo>
                  <a:pt x="6476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57" name="object 4057"/>
          <p:cNvSpPr/>
          <p:nvPr/>
        </p:nvSpPr>
        <p:spPr>
          <a:xfrm>
            <a:off x="6724650" y="4013200"/>
            <a:ext cx="106680" cy="77470"/>
          </a:xfrm>
          <a:custGeom>
            <a:avLst/>
            <a:gdLst/>
            <a:ahLst/>
            <a:cxnLst/>
            <a:rect l="l" t="t" r="r" b="b"/>
            <a:pathLst>
              <a:path w="106679" h="77470">
                <a:moveTo>
                  <a:pt x="106679" y="0"/>
                </a:moveTo>
                <a:lnTo>
                  <a:pt x="0" y="0"/>
                </a:lnTo>
                <a:lnTo>
                  <a:pt x="0" y="35560"/>
                </a:lnTo>
                <a:lnTo>
                  <a:pt x="105410" y="77469"/>
                </a:lnTo>
                <a:lnTo>
                  <a:pt x="10667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58" name="object 4058"/>
          <p:cNvSpPr/>
          <p:nvPr/>
        </p:nvSpPr>
        <p:spPr>
          <a:xfrm>
            <a:off x="6631940" y="4013200"/>
            <a:ext cx="92710" cy="35560"/>
          </a:xfrm>
          <a:custGeom>
            <a:avLst/>
            <a:gdLst/>
            <a:ahLst/>
            <a:cxnLst/>
            <a:rect l="l" t="t" r="r" b="b"/>
            <a:pathLst>
              <a:path w="92710" h="35560">
                <a:moveTo>
                  <a:pt x="92710" y="0"/>
                </a:moveTo>
                <a:lnTo>
                  <a:pt x="0" y="0"/>
                </a:lnTo>
                <a:lnTo>
                  <a:pt x="92710" y="35560"/>
                </a:lnTo>
                <a:lnTo>
                  <a:pt x="9271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59" name="object 4059"/>
          <p:cNvSpPr/>
          <p:nvPr/>
        </p:nvSpPr>
        <p:spPr>
          <a:xfrm>
            <a:off x="6795770" y="4090670"/>
            <a:ext cx="99060" cy="24130"/>
          </a:xfrm>
          <a:custGeom>
            <a:avLst/>
            <a:gdLst/>
            <a:ahLst/>
            <a:cxnLst/>
            <a:rect l="l" t="t" r="r" b="b"/>
            <a:pathLst>
              <a:path w="99060" h="24129">
                <a:moveTo>
                  <a:pt x="34289" y="0"/>
                </a:moveTo>
                <a:lnTo>
                  <a:pt x="0" y="24129"/>
                </a:lnTo>
                <a:lnTo>
                  <a:pt x="99059" y="24129"/>
                </a:lnTo>
                <a:lnTo>
                  <a:pt x="3428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60" name="object 4060"/>
          <p:cNvSpPr/>
          <p:nvPr/>
        </p:nvSpPr>
        <p:spPr>
          <a:xfrm>
            <a:off x="6631940" y="4048759"/>
            <a:ext cx="198120" cy="66040"/>
          </a:xfrm>
          <a:custGeom>
            <a:avLst/>
            <a:gdLst/>
            <a:ahLst/>
            <a:cxnLst/>
            <a:rect l="l" t="t" r="r" b="b"/>
            <a:pathLst>
              <a:path w="198120" h="66039">
                <a:moveTo>
                  <a:pt x="92710" y="0"/>
                </a:moveTo>
                <a:lnTo>
                  <a:pt x="0" y="64769"/>
                </a:lnTo>
                <a:lnTo>
                  <a:pt x="0" y="66039"/>
                </a:lnTo>
                <a:lnTo>
                  <a:pt x="163830" y="66039"/>
                </a:lnTo>
                <a:lnTo>
                  <a:pt x="198120" y="41909"/>
                </a:lnTo>
                <a:lnTo>
                  <a:pt x="9271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61" name="object 4061"/>
          <p:cNvSpPr/>
          <p:nvPr/>
        </p:nvSpPr>
        <p:spPr>
          <a:xfrm>
            <a:off x="6631940" y="4013200"/>
            <a:ext cx="92710" cy="100330"/>
          </a:xfrm>
          <a:custGeom>
            <a:avLst/>
            <a:gdLst/>
            <a:ahLst/>
            <a:cxnLst/>
            <a:rect l="l" t="t" r="r" b="b"/>
            <a:pathLst>
              <a:path w="92710" h="100329">
                <a:moveTo>
                  <a:pt x="0" y="0"/>
                </a:moveTo>
                <a:lnTo>
                  <a:pt x="0" y="100330"/>
                </a:lnTo>
                <a:lnTo>
                  <a:pt x="92710" y="35560"/>
                </a:lnTo>
                <a:lnTo>
                  <a:pt x="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62" name="object 4062"/>
          <p:cNvSpPr/>
          <p:nvPr/>
        </p:nvSpPr>
        <p:spPr>
          <a:xfrm>
            <a:off x="6894829" y="4013200"/>
            <a:ext cx="182880" cy="69850"/>
          </a:xfrm>
          <a:custGeom>
            <a:avLst/>
            <a:gdLst/>
            <a:ahLst/>
            <a:cxnLst/>
            <a:rect l="l" t="t" r="r" b="b"/>
            <a:pathLst>
              <a:path w="182879" h="69850">
                <a:moveTo>
                  <a:pt x="95250" y="0"/>
                </a:moveTo>
                <a:lnTo>
                  <a:pt x="0" y="0"/>
                </a:lnTo>
                <a:lnTo>
                  <a:pt x="182880" y="69850"/>
                </a:lnTo>
                <a:lnTo>
                  <a:pt x="9525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63" name="object 4063"/>
          <p:cNvSpPr/>
          <p:nvPr/>
        </p:nvSpPr>
        <p:spPr>
          <a:xfrm>
            <a:off x="6990079" y="4013200"/>
            <a:ext cx="168910" cy="101600"/>
          </a:xfrm>
          <a:custGeom>
            <a:avLst/>
            <a:gdLst/>
            <a:ahLst/>
            <a:cxnLst/>
            <a:rect l="l" t="t" r="r" b="b"/>
            <a:pathLst>
              <a:path w="168910" h="101600">
                <a:moveTo>
                  <a:pt x="163830" y="0"/>
                </a:moveTo>
                <a:lnTo>
                  <a:pt x="0" y="0"/>
                </a:lnTo>
                <a:lnTo>
                  <a:pt x="87630" y="69850"/>
                </a:lnTo>
                <a:lnTo>
                  <a:pt x="168910" y="101600"/>
                </a:lnTo>
                <a:lnTo>
                  <a:pt x="168910" y="3810"/>
                </a:lnTo>
                <a:lnTo>
                  <a:pt x="16383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64" name="object 4064"/>
          <p:cNvSpPr/>
          <p:nvPr/>
        </p:nvSpPr>
        <p:spPr>
          <a:xfrm>
            <a:off x="7153909" y="401320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0" y="0"/>
                </a:lnTo>
                <a:lnTo>
                  <a:pt x="5079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65" name="object 4065"/>
          <p:cNvSpPr/>
          <p:nvPr/>
        </p:nvSpPr>
        <p:spPr>
          <a:xfrm>
            <a:off x="6894829" y="4013200"/>
            <a:ext cx="184150" cy="101600"/>
          </a:xfrm>
          <a:custGeom>
            <a:avLst/>
            <a:gdLst/>
            <a:ahLst/>
            <a:cxnLst/>
            <a:rect l="l" t="t" r="r" b="b"/>
            <a:pathLst>
              <a:path w="184150" h="101600">
                <a:moveTo>
                  <a:pt x="0" y="0"/>
                </a:moveTo>
                <a:lnTo>
                  <a:pt x="0" y="101600"/>
                </a:lnTo>
                <a:lnTo>
                  <a:pt x="184150" y="101600"/>
                </a:lnTo>
                <a:lnTo>
                  <a:pt x="182880" y="6985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66" name="object 4066"/>
          <p:cNvSpPr/>
          <p:nvPr/>
        </p:nvSpPr>
        <p:spPr>
          <a:xfrm>
            <a:off x="7077709" y="4083050"/>
            <a:ext cx="81280" cy="31750"/>
          </a:xfrm>
          <a:custGeom>
            <a:avLst/>
            <a:gdLst/>
            <a:ahLst/>
            <a:cxnLst/>
            <a:rect l="l" t="t" r="r" b="b"/>
            <a:pathLst>
              <a:path w="81279" h="31750">
                <a:moveTo>
                  <a:pt x="0" y="0"/>
                </a:moveTo>
                <a:lnTo>
                  <a:pt x="1269" y="31750"/>
                </a:lnTo>
                <a:lnTo>
                  <a:pt x="81279" y="31750"/>
                </a:lnTo>
                <a:lnTo>
                  <a:pt x="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67" name="object 4067"/>
          <p:cNvSpPr/>
          <p:nvPr/>
        </p:nvSpPr>
        <p:spPr>
          <a:xfrm>
            <a:off x="7292341" y="4013200"/>
            <a:ext cx="129539" cy="101600"/>
          </a:xfrm>
          <a:custGeom>
            <a:avLst/>
            <a:gdLst/>
            <a:ahLst/>
            <a:cxnLst/>
            <a:rect l="l" t="t" r="r" b="b"/>
            <a:pathLst>
              <a:path w="129539" h="101600">
                <a:moveTo>
                  <a:pt x="129539" y="0"/>
                </a:moveTo>
                <a:lnTo>
                  <a:pt x="59689" y="0"/>
                </a:lnTo>
                <a:lnTo>
                  <a:pt x="0" y="52069"/>
                </a:lnTo>
                <a:lnTo>
                  <a:pt x="129539" y="101600"/>
                </a:lnTo>
                <a:lnTo>
                  <a:pt x="12953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68" name="object 4068"/>
          <p:cNvSpPr/>
          <p:nvPr/>
        </p:nvSpPr>
        <p:spPr>
          <a:xfrm>
            <a:off x="7161529" y="4013201"/>
            <a:ext cx="190500" cy="52069"/>
          </a:xfrm>
          <a:custGeom>
            <a:avLst/>
            <a:gdLst/>
            <a:ahLst/>
            <a:cxnLst/>
            <a:rect l="l" t="t" r="r" b="b"/>
            <a:pathLst>
              <a:path w="190500" h="52070">
                <a:moveTo>
                  <a:pt x="190500" y="0"/>
                </a:moveTo>
                <a:lnTo>
                  <a:pt x="2540" y="0"/>
                </a:lnTo>
                <a:lnTo>
                  <a:pt x="0" y="1269"/>
                </a:lnTo>
                <a:lnTo>
                  <a:pt x="130810" y="52069"/>
                </a:lnTo>
                <a:lnTo>
                  <a:pt x="19050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69" name="object 4069"/>
          <p:cNvSpPr/>
          <p:nvPr/>
        </p:nvSpPr>
        <p:spPr>
          <a:xfrm>
            <a:off x="7158990" y="401320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2539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70" name="object 4070"/>
          <p:cNvSpPr/>
          <p:nvPr/>
        </p:nvSpPr>
        <p:spPr>
          <a:xfrm>
            <a:off x="7213601" y="4065270"/>
            <a:ext cx="208279" cy="49530"/>
          </a:xfrm>
          <a:custGeom>
            <a:avLst/>
            <a:gdLst/>
            <a:ahLst/>
            <a:cxnLst/>
            <a:rect l="l" t="t" r="r" b="b"/>
            <a:pathLst>
              <a:path w="208279" h="49529">
                <a:moveTo>
                  <a:pt x="78739" y="0"/>
                </a:moveTo>
                <a:lnTo>
                  <a:pt x="0" y="49529"/>
                </a:lnTo>
                <a:lnTo>
                  <a:pt x="208279" y="49529"/>
                </a:lnTo>
                <a:lnTo>
                  <a:pt x="7873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71" name="object 4071"/>
          <p:cNvSpPr/>
          <p:nvPr/>
        </p:nvSpPr>
        <p:spPr>
          <a:xfrm>
            <a:off x="7158990" y="4014470"/>
            <a:ext cx="133350" cy="100330"/>
          </a:xfrm>
          <a:custGeom>
            <a:avLst/>
            <a:gdLst/>
            <a:ahLst/>
            <a:cxnLst/>
            <a:rect l="l" t="t" r="r" b="b"/>
            <a:pathLst>
              <a:path w="133350" h="100329">
                <a:moveTo>
                  <a:pt x="2539" y="0"/>
                </a:moveTo>
                <a:lnTo>
                  <a:pt x="0" y="2539"/>
                </a:lnTo>
                <a:lnTo>
                  <a:pt x="0" y="100329"/>
                </a:lnTo>
                <a:lnTo>
                  <a:pt x="54610" y="100329"/>
                </a:lnTo>
                <a:lnTo>
                  <a:pt x="133350" y="50799"/>
                </a:lnTo>
                <a:lnTo>
                  <a:pt x="253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72" name="object 4072"/>
          <p:cNvSpPr/>
          <p:nvPr/>
        </p:nvSpPr>
        <p:spPr>
          <a:xfrm>
            <a:off x="7158990" y="401320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0"/>
                </a:moveTo>
                <a:lnTo>
                  <a:pt x="0" y="3810"/>
                </a:lnTo>
                <a:lnTo>
                  <a:pt x="253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73" name="object 4073"/>
          <p:cNvSpPr/>
          <p:nvPr/>
        </p:nvSpPr>
        <p:spPr>
          <a:xfrm>
            <a:off x="7421879" y="401320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0"/>
                </a:lnTo>
                <a:lnTo>
                  <a:pt x="264160" y="10160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74" name="object 4074"/>
          <p:cNvSpPr/>
          <p:nvPr/>
        </p:nvSpPr>
        <p:spPr>
          <a:xfrm>
            <a:off x="7421879" y="401320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0" y="0"/>
                </a:moveTo>
                <a:lnTo>
                  <a:pt x="0" y="101600"/>
                </a:lnTo>
                <a:lnTo>
                  <a:pt x="264160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75" name="object 4075"/>
          <p:cNvSpPr/>
          <p:nvPr/>
        </p:nvSpPr>
        <p:spPr>
          <a:xfrm>
            <a:off x="7686040" y="401320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104139" y="0"/>
                </a:moveTo>
                <a:lnTo>
                  <a:pt x="0" y="0"/>
                </a:lnTo>
                <a:lnTo>
                  <a:pt x="264160" y="101600"/>
                </a:lnTo>
                <a:lnTo>
                  <a:pt x="264160" y="100330"/>
                </a:lnTo>
                <a:lnTo>
                  <a:pt x="10413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76" name="object 4076"/>
          <p:cNvSpPr/>
          <p:nvPr/>
        </p:nvSpPr>
        <p:spPr>
          <a:xfrm>
            <a:off x="7790179" y="4013200"/>
            <a:ext cx="160020" cy="100330"/>
          </a:xfrm>
          <a:custGeom>
            <a:avLst/>
            <a:gdLst/>
            <a:ahLst/>
            <a:cxnLst/>
            <a:rect l="l" t="t" r="r" b="b"/>
            <a:pathLst>
              <a:path w="160020" h="100329">
                <a:moveTo>
                  <a:pt x="139700" y="0"/>
                </a:moveTo>
                <a:lnTo>
                  <a:pt x="0" y="0"/>
                </a:lnTo>
                <a:lnTo>
                  <a:pt x="160020" y="100330"/>
                </a:lnTo>
                <a:lnTo>
                  <a:pt x="160020" y="12700"/>
                </a:lnTo>
                <a:lnTo>
                  <a:pt x="13970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77" name="object 4077"/>
          <p:cNvSpPr/>
          <p:nvPr/>
        </p:nvSpPr>
        <p:spPr>
          <a:xfrm>
            <a:off x="7929879" y="4013200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20320" y="0"/>
                </a:moveTo>
                <a:lnTo>
                  <a:pt x="0" y="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78" name="object 4078"/>
          <p:cNvSpPr/>
          <p:nvPr/>
        </p:nvSpPr>
        <p:spPr>
          <a:xfrm>
            <a:off x="7686040" y="401320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0" y="0"/>
                </a:moveTo>
                <a:lnTo>
                  <a:pt x="0" y="101600"/>
                </a:lnTo>
                <a:lnTo>
                  <a:pt x="264160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79" name="object 4079"/>
          <p:cNvSpPr/>
          <p:nvPr/>
        </p:nvSpPr>
        <p:spPr>
          <a:xfrm>
            <a:off x="7950200" y="4013200"/>
            <a:ext cx="262890" cy="101600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80" name="object 4080"/>
          <p:cNvSpPr/>
          <p:nvPr/>
        </p:nvSpPr>
        <p:spPr>
          <a:xfrm>
            <a:off x="7950200" y="4077970"/>
            <a:ext cx="262890" cy="36830"/>
          </a:xfrm>
          <a:custGeom>
            <a:avLst/>
            <a:gdLst/>
            <a:ahLst/>
            <a:cxnLst/>
            <a:rect l="l" t="t" r="r" b="b"/>
            <a:pathLst>
              <a:path w="262890" h="36829">
                <a:moveTo>
                  <a:pt x="167640" y="0"/>
                </a:moveTo>
                <a:lnTo>
                  <a:pt x="0" y="35559"/>
                </a:lnTo>
                <a:lnTo>
                  <a:pt x="0" y="36829"/>
                </a:lnTo>
                <a:lnTo>
                  <a:pt x="262890" y="36829"/>
                </a:lnTo>
                <a:lnTo>
                  <a:pt x="16764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81" name="object 4081"/>
          <p:cNvSpPr/>
          <p:nvPr/>
        </p:nvSpPr>
        <p:spPr>
          <a:xfrm>
            <a:off x="7950200" y="4022090"/>
            <a:ext cx="167640" cy="91440"/>
          </a:xfrm>
          <a:custGeom>
            <a:avLst/>
            <a:gdLst/>
            <a:ahLst/>
            <a:cxnLst/>
            <a:rect l="l" t="t" r="r" b="b"/>
            <a:pathLst>
              <a:path w="167640" h="91439">
                <a:moveTo>
                  <a:pt x="20320" y="0"/>
                </a:moveTo>
                <a:lnTo>
                  <a:pt x="0" y="3810"/>
                </a:lnTo>
                <a:lnTo>
                  <a:pt x="0" y="91440"/>
                </a:lnTo>
                <a:lnTo>
                  <a:pt x="167640" y="55880"/>
                </a:lnTo>
                <a:lnTo>
                  <a:pt x="2032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82" name="object 4082"/>
          <p:cNvSpPr/>
          <p:nvPr/>
        </p:nvSpPr>
        <p:spPr>
          <a:xfrm>
            <a:off x="7950200" y="4013200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0"/>
                </a:moveTo>
                <a:lnTo>
                  <a:pt x="0" y="12700"/>
                </a:lnTo>
                <a:lnTo>
                  <a:pt x="2032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83" name="object 4083"/>
          <p:cNvSpPr/>
          <p:nvPr/>
        </p:nvSpPr>
        <p:spPr>
          <a:xfrm>
            <a:off x="8213091" y="4013200"/>
            <a:ext cx="264159" cy="101600"/>
          </a:xfrm>
          <a:prstGeom prst="rect">
            <a:avLst/>
          </a:prstGeom>
          <a:blipFill>
            <a:blip r:embed="rId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84" name="object 4084"/>
          <p:cNvSpPr/>
          <p:nvPr/>
        </p:nvSpPr>
        <p:spPr>
          <a:xfrm>
            <a:off x="8213090" y="4046220"/>
            <a:ext cx="264160" cy="68580"/>
          </a:xfrm>
          <a:custGeom>
            <a:avLst/>
            <a:gdLst/>
            <a:ahLst/>
            <a:cxnLst/>
            <a:rect l="l" t="t" r="r" b="b"/>
            <a:pathLst>
              <a:path w="264159" h="68579">
                <a:moveTo>
                  <a:pt x="82550" y="0"/>
                </a:moveTo>
                <a:lnTo>
                  <a:pt x="0" y="8889"/>
                </a:lnTo>
                <a:lnTo>
                  <a:pt x="0" y="68579"/>
                </a:lnTo>
                <a:lnTo>
                  <a:pt x="264159" y="68579"/>
                </a:lnTo>
                <a:lnTo>
                  <a:pt x="8255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85" name="object 4085"/>
          <p:cNvSpPr/>
          <p:nvPr/>
        </p:nvSpPr>
        <p:spPr>
          <a:xfrm>
            <a:off x="8213090" y="4013200"/>
            <a:ext cx="82550" cy="41910"/>
          </a:xfrm>
          <a:custGeom>
            <a:avLst/>
            <a:gdLst/>
            <a:ahLst/>
            <a:cxnLst/>
            <a:rect l="l" t="t" r="r" b="b"/>
            <a:pathLst>
              <a:path w="82550" h="41910">
                <a:moveTo>
                  <a:pt x="0" y="0"/>
                </a:moveTo>
                <a:lnTo>
                  <a:pt x="0" y="41910"/>
                </a:lnTo>
                <a:lnTo>
                  <a:pt x="82550" y="33019"/>
                </a:lnTo>
                <a:lnTo>
                  <a:pt x="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86" name="object 4086"/>
          <p:cNvSpPr/>
          <p:nvPr/>
        </p:nvSpPr>
        <p:spPr>
          <a:xfrm>
            <a:off x="8477251" y="4013200"/>
            <a:ext cx="208279" cy="80010"/>
          </a:xfrm>
          <a:custGeom>
            <a:avLst/>
            <a:gdLst/>
            <a:ahLst/>
            <a:cxnLst/>
            <a:rect l="l" t="t" r="r" b="b"/>
            <a:pathLst>
              <a:path w="208279" h="80010">
                <a:moveTo>
                  <a:pt x="133350" y="0"/>
                </a:moveTo>
                <a:lnTo>
                  <a:pt x="0" y="0"/>
                </a:lnTo>
                <a:lnTo>
                  <a:pt x="208279" y="80010"/>
                </a:lnTo>
                <a:lnTo>
                  <a:pt x="13335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87" name="object 4087"/>
          <p:cNvSpPr/>
          <p:nvPr/>
        </p:nvSpPr>
        <p:spPr>
          <a:xfrm>
            <a:off x="8610601" y="4013200"/>
            <a:ext cx="129539" cy="101600"/>
          </a:xfrm>
          <a:custGeom>
            <a:avLst/>
            <a:gdLst/>
            <a:ahLst/>
            <a:cxnLst/>
            <a:rect l="l" t="t" r="r" b="b"/>
            <a:pathLst>
              <a:path w="129540" h="101600">
                <a:moveTo>
                  <a:pt x="129540" y="0"/>
                </a:moveTo>
                <a:lnTo>
                  <a:pt x="0" y="0"/>
                </a:lnTo>
                <a:lnTo>
                  <a:pt x="74929" y="80010"/>
                </a:lnTo>
                <a:lnTo>
                  <a:pt x="129540" y="101600"/>
                </a:lnTo>
                <a:lnTo>
                  <a:pt x="12954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88" name="object 4088"/>
          <p:cNvSpPr/>
          <p:nvPr/>
        </p:nvSpPr>
        <p:spPr>
          <a:xfrm>
            <a:off x="8477251" y="4013200"/>
            <a:ext cx="208279" cy="101600"/>
          </a:xfrm>
          <a:custGeom>
            <a:avLst/>
            <a:gdLst/>
            <a:ahLst/>
            <a:cxnLst/>
            <a:rect l="l" t="t" r="r" b="b"/>
            <a:pathLst>
              <a:path w="208279" h="101600">
                <a:moveTo>
                  <a:pt x="0" y="0"/>
                </a:moveTo>
                <a:lnTo>
                  <a:pt x="0" y="101600"/>
                </a:lnTo>
                <a:lnTo>
                  <a:pt x="208279" y="101600"/>
                </a:lnTo>
                <a:lnTo>
                  <a:pt x="208279" y="8001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89" name="object 4089"/>
          <p:cNvSpPr/>
          <p:nvPr/>
        </p:nvSpPr>
        <p:spPr>
          <a:xfrm>
            <a:off x="8685530" y="4093209"/>
            <a:ext cx="54610" cy="21590"/>
          </a:xfrm>
          <a:custGeom>
            <a:avLst/>
            <a:gdLst/>
            <a:ahLst/>
            <a:cxnLst/>
            <a:rect l="l" t="t" r="r" b="b"/>
            <a:pathLst>
              <a:path w="54609" h="21589">
                <a:moveTo>
                  <a:pt x="0" y="0"/>
                </a:moveTo>
                <a:lnTo>
                  <a:pt x="0" y="21589"/>
                </a:lnTo>
                <a:lnTo>
                  <a:pt x="54610" y="21589"/>
                </a:lnTo>
                <a:lnTo>
                  <a:pt x="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90" name="object 4090"/>
          <p:cNvSpPr/>
          <p:nvPr/>
        </p:nvSpPr>
        <p:spPr>
          <a:xfrm>
            <a:off x="8905240" y="4013200"/>
            <a:ext cx="99060" cy="101600"/>
          </a:xfrm>
          <a:custGeom>
            <a:avLst/>
            <a:gdLst/>
            <a:ahLst/>
            <a:cxnLst/>
            <a:rect l="l" t="t" r="r" b="b"/>
            <a:pathLst>
              <a:path w="99059" h="101600">
                <a:moveTo>
                  <a:pt x="99059" y="0"/>
                </a:moveTo>
                <a:lnTo>
                  <a:pt x="2539" y="0"/>
                </a:lnTo>
                <a:lnTo>
                  <a:pt x="0" y="63500"/>
                </a:lnTo>
                <a:lnTo>
                  <a:pt x="99059" y="101600"/>
                </a:lnTo>
                <a:lnTo>
                  <a:pt x="990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91" name="object 4091"/>
          <p:cNvSpPr/>
          <p:nvPr/>
        </p:nvSpPr>
        <p:spPr>
          <a:xfrm>
            <a:off x="8740140" y="4013200"/>
            <a:ext cx="167640" cy="63500"/>
          </a:xfrm>
          <a:custGeom>
            <a:avLst/>
            <a:gdLst/>
            <a:ahLst/>
            <a:cxnLst/>
            <a:rect l="l" t="t" r="r" b="b"/>
            <a:pathLst>
              <a:path w="167640" h="63500">
                <a:moveTo>
                  <a:pt x="167639" y="0"/>
                </a:moveTo>
                <a:lnTo>
                  <a:pt x="0" y="0"/>
                </a:lnTo>
                <a:lnTo>
                  <a:pt x="165100" y="63500"/>
                </a:lnTo>
                <a:lnTo>
                  <a:pt x="16763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92" name="object 4092"/>
          <p:cNvSpPr/>
          <p:nvPr/>
        </p:nvSpPr>
        <p:spPr>
          <a:xfrm>
            <a:off x="8822690" y="4076700"/>
            <a:ext cx="181610" cy="38100"/>
          </a:xfrm>
          <a:custGeom>
            <a:avLst/>
            <a:gdLst/>
            <a:ahLst/>
            <a:cxnLst/>
            <a:rect l="l" t="t" r="r" b="b"/>
            <a:pathLst>
              <a:path w="181609" h="38100">
                <a:moveTo>
                  <a:pt x="82550" y="0"/>
                </a:moveTo>
                <a:lnTo>
                  <a:pt x="0" y="38100"/>
                </a:lnTo>
                <a:lnTo>
                  <a:pt x="181609" y="38100"/>
                </a:lnTo>
                <a:lnTo>
                  <a:pt x="8255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93" name="object 4093"/>
          <p:cNvSpPr/>
          <p:nvPr/>
        </p:nvSpPr>
        <p:spPr>
          <a:xfrm>
            <a:off x="8740140" y="4013200"/>
            <a:ext cx="165100" cy="101600"/>
          </a:xfrm>
          <a:custGeom>
            <a:avLst/>
            <a:gdLst/>
            <a:ahLst/>
            <a:cxnLst/>
            <a:rect l="l" t="t" r="r" b="b"/>
            <a:pathLst>
              <a:path w="165100" h="101600">
                <a:moveTo>
                  <a:pt x="0" y="0"/>
                </a:moveTo>
                <a:lnTo>
                  <a:pt x="0" y="101600"/>
                </a:lnTo>
                <a:lnTo>
                  <a:pt x="82550" y="101600"/>
                </a:lnTo>
                <a:lnTo>
                  <a:pt x="165100" y="63500"/>
                </a:lnTo>
                <a:lnTo>
                  <a:pt x="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94" name="object 4094"/>
          <p:cNvSpPr/>
          <p:nvPr/>
        </p:nvSpPr>
        <p:spPr>
          <a:xfrm>
            <a:off x="2677160" y="4114800"/>
            <a:ext cx="134620" cy="101600"/>
          </a:xfrm>
          <a:custGeom>
            <a:avLst/>
            <a:gdLst/>
            <a:ahLst/>
            <a:cxnLst/>
            <a:rect l="l" t="t" r="r" b="b"/>
            <a:pathLst>
              <a:path w="134619" h="101600">
                <a:moveTo>
                  <a:pt x="134620" y="0"/>
                </a:moveTo>
                <a:lnTo>
                  <a:pt x="0" y="0"/>
                </a:lnTo>
                <a:lnTo>
                  <a:pt x="0" y="101600"/>
                </a:lnTo>
                <a:lnTo>
                  <a:pt x="134620" y="49530"/>
                </a:lnTo>
                <a:lnTo>
                  <a:pt x="13462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95" name="object 4095"/>
          <p:cNvSpPr/>
          <p:nvPr/>
        </p:nvSpPr>
        <p:spPr>
          <a:xfrm>
            <a:off x="2811780" y="4114800"/>
            <a:ext cx="128270" cy="49530"/>
          </a:xfrm>
          <a:custGeom>
            <a:avLst/>
            <a:gdLst/>
            <a:ahLst/>
            <a:cxnLst/>
            <a:rect l="l" t="t" r="r" b="b"/>
            <a:pathLst>
              <a:path w="128269" h="49529">
                <a:moveTo>
                  <a:pt x="128269" y="0"/>
                </a:moveTo>
                <a:lnTo>
                  <a:pt x="0" y="0"/>
                </a:lnTo>
                <a:lnTo>
                  <a:pt x="0" y="49530"/>
                </a:lnTo>
                <a:lnTo>
                  <a:pt x="12826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96" name="object 4096"/>
          <p:cNvSpPr/>
          <p:nvPr/>
        </p:nvSpPr>
        <p:spPr>
          <a:xfrm>
            <a:off x="2677160" y="4164330"/>
            <a:ext cx="236220" cy="52069"/>
          </a:xfrm>
          <a:custGeom>
            <a:avLst/>
            <a:gdLst/>
            <a:ahLst/>
            <a:cxnLst/>
            <a:rect l="l" t="t" r="r" b="b"/>
            <a:pathLst>
              <a:path w="236219" h="52070">
                <a:moveTo>
                  <a:pt x="134620" y="0"/>
                </a:moveTo>
                <a:lnTo>
                  <a:pt x="0" y="52070"/>
                </a:lnTo>
                <a:lnTo>
                  <a:pt x="236220" y="52070"/>
                </a:lnTo>
                <a:lnTo>
                  <a:pt x="13462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97" name="object 4097"/>
          <p:cNvSpPr/>
          <p:nvPr/>
        </p:nvSpPr>
        <p:spPr>
          <a:xfrm>
            <a:off x="2811780" y="4114800"/>
            <a:ext cx="128270" cy="101600"/>
          </a:xfrm>
          <a:custGeom>
            <a:avLst/>
            <a:gdLst/>
            <a:ahLst/>
            <a:cxnLst/>
            <a:rect l="l" t="t" r="r" b="b"/>
            <a:pathLst>
              <a:path w="128269" h="101600">
                <a:moveTo>
                  <a:pt x="128269" y="0"/>
                </a:moveTo>
                <a:lnTo>
                  <a:pt x="0" y="49530"/>
                </a:lnTo>
                <a:lnTo>
                  <a:pt x="101600" y="101600"/>
                </a:lnTo>
                <a:lnTo>
                  <a:pt x="128269" y="101600"/>
                </a:lnTo>
                <a:lnTo>
                  <a:pt x="12826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98" name="object 4098"/>
          <p:cNvSpPr/>
          <p:nvPr/>
        </p:nvSpPr>
        <p:spPr>
          <a:xfrm>
            <a:off x="2940050" y="4114800"/>
            <a:ext cx="185420" cy="101600"/>
          </a:xfrm>
          <a:custGeom>
            <a:avLst/>
            <a:gdLst/>
            <a:ahLst/>
            <a:cxnLst/>
            <a:rect l="l" t="t" r="r" b="b"/>
            <a:pathLst>
              <a:path w="185419" h="101600">
                <a:moveTo>
                  <a:pt x="35559" y="0"/>
                </a:moveTo>
                <a:lnTo>
                  <a:pt x="0" y="0"/>
                </a:lnTo>
                <a:lnTo>
                  <a:pt x="0" y="101600"/>
                </a:lnTo>
                <a:lnTo>
                  <a:pt x="185419" y="29210"/>
                </a:lnTo>
                <a:lnTo>
                  <a:pt x="3555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99" name="object 4099"/>
          <p:cNvSpPr/>
          <p:nvPr/>
        </p:nvSpPr>
        <p:spPr>
          <a:xfrm>
            <a:off x="2975610" y="4114801"/>
            <a:ext cx="228600" cy="29209"/>
          </a:xfrm>
          <a:custGeom>
            <a:avLst/>
            <a:gdLst/>
            <a:ahLst/>
            <a:cxnLst/>
            <a:rect l="l" t="t" r="r" b="b"/>
            <a:pathLst>
              <a:path w="228600" h="29210">
                <a:moveTo>
                  <a:pt x="228600" y="0"/>
                </a:moveTo>
                <a:lnTo>
                  <a:pt x="0" y="0"/>
                </a:lnTo>
                <a:lnTo>
                  <a:pt x="149859" y="29210"/>
                </a:lnTo>
                <a:lnTo>
                  <a:pt x="22860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00" name="object 4100"/>
          <p:cNvSpPr/>
          <p:nvPr/>
        </p:nvSpPr>
        <p:spPr>
          <a:xfrm>
            <a:off x="2940050" y="4144009"/>
            <a:ext cx="264160" cy="72390"/>
          </a:xfrm>
          <a:custGeom>
            <a:avLst/>
            <a:gdLst/>
            <a:ahLst/>
            <a:cxnLst/>
            <a:rect l="l" t="t" r="r" b="b"/>
            <a:pathLst>
              <a:path w="264160" h="72389">
                <a:moveTo>
                  <a:pt x="185419" y="0"/>
                </a:moveTo>
                <a:lnTo>
                  <a:pt x="0" y="72389"/>
                </a:lnTo>
                <a:lnTo>
                  <a:pt x="264160" y="72389"/>
                </a:lnTo>
                <a:lnTo>
                  <a:pt x="264160" y="12700"/>
                </a:lnTo>
                <a:lnTo>
                  <a:pt x="18541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01" name="object 4101"/>
          <p:cNvSpPr/>
          <p:nvPr/>
        </p:nvSpPr>
        <p:spPr>
          <a:xfrm>
            <a:off x="3125469" y="4114800"/>
            <a:ext cx="78740" cy="41910"/>
          </a:xfrm>
          <a:custGeom>
            <a:avLst/>
            <a:gdLst/>
            <a:ahLst/>
            <a:cxnLst/>
            <a:rect l="l" t="t" r="r" b="b"/>
            <a:pathLst>
              <a:path w="78739" h="41910">
                <a:moveTo>
                  <a:pt x="78740" y="0"/>
                </a:moveTo>
                <a:lnTo>
                  <a:pt x="0" y="29210"/>
                </a:lnTo>
                <a:lnTo>
                  <a:pt x="78740" y="41910"/>
                </a:lnTo>
                <a:lnTo>
                  <a:pt x="7874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02" name="object 4102"/>
          <p:cNvSpPr/>
          <p:nvPr/>
        </p:nvSpPr>
        <p:spPr>
          <a:xfrm>
            <a:off x="3204210" y="411480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156209" y="0"/>
                </a:lnTo>
                <a:lnTo>
                  <a:pt x="0" y="41910"/>
                </a:lnTo>
                <a:lnTo>
                  <a:pt x="0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03" name="object 4103"/>
          <p:cNvSpPr/>
          <p:nvPr/>
        </p:nvSpPr>
        <p:spPr>
          <a:xfrm>
            <a:off x="3204210" y="4114800"/>
            <a:ext cx="156210" cy="41910"/>
          </a:xfrm>
          <a:custGeom>
            <a:avLst/>
            <a:gdLst/>
            <a:ahLst/>
            <a:cxnLst/>
            <a:rect l="l" t="t" r="r" b="b"/>
            <a:pathLst>
              <a:path w="156210" h="41910">
                <a:moveTo>
                  <a:pt x="156209" y="0"/>
                </a:moveTo>
                <a:lnTo>
                  <a:pt x="0" y="0"/>
                </a:lnTo>
                <a:lnTo>
                  <a:pt x="0" y="41910"/>
                </a:lnTo>
                <a:lnTo>
                  <a:pt x="156209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04" name="object 4104"/>
          <p:cNvSpPr/>
          <p:nvPr/>
        </p:nvSpPr>
        <p:spPr>
          <a:xfrm>
            <a:off x="3345180" y="4180840"/>
            <a:ext cx="123189" cy="35560"/>
          </a:xfrm>
          <a:custGeom>
            <a:avLst/>
            <a:gdLst/>
            <a:ahLst/>
            <a:cxnLst/>
            <a:rect l="l" t="t" r="r" b="b"/>
            <a:pathLst>
              <a:path w="123189" h="35560">
                <a:moveTo>
                  <a:pt x="123189" y="0"/>
                </a:moveTo>
                <a:lnTo>
                  <a:pt x="0" y="35560"/>
                </a:lnTo>
                <a:lnTo>
                  <a:pt x="123189" y="35560"/>
                </a:lnTo>
                <a:lnTo>
                  <a:pt x="12318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05" name="object 4105"/>
          <p:cNvSpPr/>
          <p:nvPr/>
        </p:nvSpPr>
        <p:spPr>
          <a:xfrm>
            <a:off x="3204210" y="411480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101600"/>
                </a:lnTo>
                <a:lnTo>
                  <a:pt x="140969" y="101600"/>
                </a:lnTo>
                <a:lnTo>
                  <a:pt x="264159" y="66039"/>
                </a:lnTo>
                <a:lnTo>
                  <a:pt x="26415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06" name="object 4106"/>
          <p:cNvSpPr/>
          <p:nvPr/>
        </p:nvSpPr>
        <p:spPr>
          <a:xfrm>
            <a:off x="3468370" y="4114800"/>
            <a:ext cx="453390" cy="101600"/>
          </a:xfrm>
          <a:prstGeom prst="rect">
            <a:avLst/>
          </a:prstGeom>
          <a:blipFill>
            <a:blip r:embed="rId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07" name="object 4107"/>
          <p:cNvSpPr/>
          <p:nvPr/>
        </p:nvSpPr>
        <p:spPr>
          <a:xfrm>
            <a:off x="3731260" y="4114800"/>
            <a:ext cx="264160" cy="49530"/>
          </a:xfrm>
          <a:custGeom>
            <a:avLst/>
            <a:gdLst/>
            <a:ahLst/>
            <a:cxnLst/>
            <a:rect l="l" t="t" r="r" b="b"/>
            <a:pathLst>
              <a:path w="264160" h="49529">
                <a:moveTo>
                  <a:pt x="264159" y="0"/>
                </a:moveTo>
                <a:lnTo>
                  <a:pt x="81279" y="0"/>
                </a:lnTo>
                <a:lnTo>
                  <a:pt x="0" y="8889"/>
                </a:lnTo>
                <a:lnTo>
                  <a:pt x="0" y="49530"/>
                </a:lnTo>
                <a:lnTo>
                  <a:pt x="190500" y="27939"/>
                </a:lnTo>
                <a:lnTo>
                  <a:pt x="264159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08" name="object 4108"/>
          <p:cNvSpPr/>
          <p:nvPr/>
        </p:nvSpPr>
        <p:spPr>
          <a:xfrm>
            <a:off x="3731261" y="4114800"/>
            <a:ext cx="264159" cy="101600"/>
          </a:xfrm>
          <a:prstGeom prst="rect">
            <a:avLst/>
          </a:prstGeom>
          <a:blipFill>
            <a:blip r:embed="rId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09" name="object 4109"/>
          <p:cNvSpPr/>
          <p:nvPr/>
        </p:nvSpPr>
        <p:spPr>
          <a:xfrm>
            <a:off x="4237989" y="4211320"/>
            <a:ext cx="20320" cy="5080"/>
          </a:xfrm>
          <a:custGeom>
            <a:avLst/>
            <a:gdLst/>
            <a:ahLst/>
            <a:cxnLst/>
            <a:rect l="l" t="t" r="r" b="b"/>
            <a:pathLst>
              <a:path w="20319" h="5079">
                <a:moveTo>
                  <a:pt x="20320" y="0"/>
                </a:moveTo>
                <a:lnTo>
                  <a:pt x="0" y="5079"/>
                </a:lnTo>
                <a:lnTo>
                  <a:pt x="20320" y="5079"/>
                </a:lnTo>
                <a:lnTo>
                  <a:pt x="2032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10" name="object 4110"/>
          <p:cNvSpPr/>
          <p:nvPr/>
        </p:nvSpPr>
        <p:spPr>
          <a:xfrm>
            <a:off x="4080510" y="4179570"/>
            <a:ext cx="177800" cy="36830"/>
          </a:xfrm>
          <a:custGeom>
            <a:avLst/>
            <a:gdLst/>
            <a:ahLst/>
            <a:cxnLst/>
            <a:rect l="l" t="t" r="r" b="b"/>
            <a:pathLst>
              <a:path w="177800" h="36829">
                <a:moveTo>
                  <a:pt x="177800" y="0"/>
                </a:moveTo>
                <a:lnTo>
                  <a:pt x="0" y="36829"/>
                </a:lnTo>
                <a:lnTo>
                  <a:pt x="157479" y="36829"/>
                </a:lnTo>
                <a:lnTo>
                  <a:pt x="177800" y="31749"/>
                </a:lnTo>
                <a:lnTo>
                  <a:pt x="17780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11" name="object 4111"/>
          <p:cNvSpPr/>
          <p:nvPr/>
        </p:nvSpPr>
        <p:spPr>
          <a:xfrm>
            <a:off x="3995420" y="4146550"/>
            <a:ext cx="262890" cy="69850"/>
          </a:xfrm>
          <a:custGeom>
            <a:avLst/>
            <a:gdLst/>
            <a:ahLst/>
            <a:cxnLst/>
            <a:rect l="l" t="t" r="r" b="b"/>
            <a:pathLst>
              <a:path w="262889" h="69850">
                <a:moveTo>
                  <a:pt x="262890" y="0"/>
                </a:moveTo>
                <a:lnTo>
                  <a:pt x="83819" y="36830"/>
                </a:lnTo>
                <a:lnTo>
                  <a:pt x="0" y="69850"/>
                </a:lnTo>
                <a:lnTo>
                  <a:pt x="85090" y="69850"/>
                </a:lnTo>
                <a:lnTo>
                  <a:pt x="262890" y="33019"/>
                </a:lnTo>
                <a:lnTo>
                  <a:pt x="26289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12" name="object 4112"/>
          <p:cNvSpPr/>
          <p:nvPr/>
        </p:nvSpPr>
        <p:spPr>
          <a:xfrm>
            <a:off x="3995420" y="4114800"/>
            <a:ext cx="262890" cy="101600"/>
          </a:xfrm>
          <a:prstGeom prst="rect">
            <a:avLst/>
          </a:prstGeom>
          <a:blipFill>
            <a:blip r:embed="rId1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13" name="object 4113"/>
          <p:cNvSpPr/>
          <p:nvPr/>
        </p:nvSpPr>
        <p:spPr>
          <a:xfrm>
            <a:off x="4258310" y="4160520"/>
            <a:ext cx="264160" cy="55880"/>
          </a:xfrm>
          <a:custGeom>
            <a:avLst/>
            <a:gdLst/>
            <a:ahLst/>
            <a:cxnLst/>
            <a:rect l="l" t="t" r="r" b="b"/>
            <a:pathLst>
              <a:path w="264160" h="55879">
                <a:moveTo>
                  <a:pt x="264159" y="0"/>
                </a:moveTo>
                <a:lnTo>
                  <a:pt x="69850" y="27939"/>
                </a:lnTo>
                <a:lnTo>
                  <a:pt x="0" y="55879"/>
                </a:lnTo>
                <a:lnTo>
                  <a:pt x="264159" y="55879"/>
                </a:lnTo>
                <a:lnTo>
                  <a:pt x="26415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14" name="object 4114"/>
          <p:cNvSpPr/>
          <p:nvPr/>
        </p:nvSpPr>
        <p:spPr>
          <a:xfrm>
            <a:off x="4258311" y="4114800"/>
            <a:ext cx="264159" cy="101600"/>
          </a:xfrm>
          <a:prstGeom prst="rect">
            <a:avLst/>
          </a:prstGeom>
          <a:blipFill>
            <a:blip r:embed="rId1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15" name="object 4115"/>
          <p:cNvSpPr/>
          <p:nvPr/>
        </p:nvSpPr>
        <p:spPr>
          <a:xfrm>
            <a:off x="4258310" y="4114800"/>
            <a:ext cx="264160" cy="96520"/>
          </a:xfrm>
          <a:custGeom>
            <a:avLst/>
            <a:gdLst/>
            <a:ahLst/>
            <a:cxnLst/>
            <a:rect l="l" t="t" r="r" b="b"/>
            <a:pathLst>
              <a:path w="264160" h="96520">
                <a:moveTo>
                  <a:pt x="264159" y="0"/>
                </a:moveTo>
                <a:lnTo>
                  <a:pt x="199389" y="0"/>
                </a:lnTo>
                <a:lnTo>
                  <a:pt x="0" y="64769"/>
                </a:lnTo>
                <a:lnTo>
                  <a:pt x="0" y="96519"/>
                </a:lnTo>
                <a:lnTo>
                  <a:pt x="69850" y="73660"/>
                </a:lnTo>
                <a:lnTo>
                  <a:pt x="264159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16" name="object 4116"/>
          <p:cNvSpPr/>
          <p:nvPr/>
        </p:nvSpPr>
        <p:spPr>
          <a:xfrm>
            <a:off x="4258311" y="4114801"/>
            <a:ext cx="199389" cy="64769"/>
          </a:xfrm>
          <a:prstGeom prst="rect">
            <a:avLst/>
          </a:prstGeom>
          <a:blipFill>
            <a:blip r:embed="rId1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17" name="object 4117"/>
          <p:cNvSpPr/>
          <p:nvPr/>
        </p:nvSpPr>
        <p:spPr>
          <a:xfrm>
            <a:off x="4522470" y="4180840"/>
            <a:ext cx="262890" cy="35560"/>
          </a:xfrm>
          <a:custGeom>
            <a:avLst/>
            <a:gdLst/>
            <a:ahLst/>
            <a:cxnLst/>
            <a:rect l="l" t="t" r="r" b="b"/>
            <a:pathLst>
              <a:path w="262889" h="35560">
                <a:moveTo>
                  <a:pt x="91440" y="0"/>
                </a:moveTo>
                <a:lnTo>
                  <a:pt x="0" y="35560"/>
                </a:lnTo>
                <a:lnTo>
                  <a:pt x="262890" y="35560"/>
                </a:lnTo>
                <a:lnTo>
                  <a:pt x="262890" y="3810"/>
                </a:lnTo>
                <a:lnTo>
                  <a:pt x="9144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18" name="object 4118"/>
          <p:cNvSpPr/>
          <p:nvPr/>
        </p:nvSpPr>
        <p:spPr>
          <a:xfrm>
            <a:off x="4522470" y="4114800"/>
            <a:ext cx="262890" cy="101600"/>
          </a:xfrm>
          <a:prstGeom prst="rect">
            <a:avLst/>
          </a:prstGeom>
          <a:blipFill>
            <a:blip r:embed="rId1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19" name="object 4119"/>
          <p:cNvSpPr/>
          <p:nvPr/>
        </p:nvSpPr>
        <p:spPr>
          <a:xfrm>
            <a:off x="4522470" y="4114800"/>
            <a:ext cx="262890" cy="66040"/>
          </a:xfrm>
          <a:custGeom>
            <a:avLst/>
            <a:gdLst/>
            <a:ahLst/>
            <a:cxnLst/>
            <a:rect l="l" t="t" r="r" b="b"/>
            <a:pathLst>
              <a:path w="262889" h="66039">
                <a:moveTo>
                  <a:pt x="262890" y="0"/>
                </a:moveTo>
                <a:lnTo>
                  <a:pt x="0" y="0"/>
                </a:lnTo>
                <a:lnTo>
                  <a:pt x="0" y="45719"/>
                </a:lnTo>
                <a:lnTo>
                  <a:pt x="91440" y="66039"/>
                </a:lnTo>
                <a:lnTo>
                  <a:pt x="26289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20" name="object 4120"/>
          <p:cNvSpPr/>
          <p:nvPr/>
        </p:nvSpPr>
        <p:spPr>
          <a:xfrm>
            <a:off x="4785359" y="4147820"/>
            <a:ext cx="264160" cy="68580"/>
          </a:xfrm>
          <a:custGeom>
            <a:avLst/>
            <a:gdLst/>
            <a:ahLst/>
            <a:cxnLst/>
            <a:rect l="l" t="t" r="r" b="b"/>
            <a:pathLst>
              <a:path w="264160" h="68579">
                <a:moveTo>
                  <a:pt x="177800" y="0"/>
                </a:moveTo>
                <a:lnTo>
                  <a:pt x="0" y="68579"/>
                </a:lnTo>
                <a:lnTo>
                  <a:pt x="264160" y="68579"/>
                </a:lnTo>
                <a:lnTo>
                  <a:pt x="264160" y="2539"/>
                </a:lnTo>
                <a:lnTo>
                  <a:pt x="17780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21" name="object 4121"/>
          <p:cNvSpPr/>
          <p:nvPr/>
        </p:nvSpPr>
        <p:spPr>
          <a:xfrm>
            <a:off x="4785359" y="4114800"/>
            <a:ext cx="264160" cy="101600"/>
          </a:xfrm>
          <a:prstGeom prst="rect">
            <a:avLst/>
          </a:prstGeom>
          <a:blipFill>
            <a:blip r:embed="rId1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22" name="object 4122"/>
          <p:cNvSpPr/>
          <p:nvPr/>
        </p:nvSpPr>
        <p:spPr>
          <a:xfrm>
            <a:off x="4785359" y="4114800"/>
            <a:ext cx="264160" cy="69850"/>
          </a:xfrm>
          <a:custGeom>
            <a:avLst/>
            <a:gdLst/>
            <a:ahLst/>
            <a:cxnLst/>
            <a:rect l="l" t="t" r="r" b="b"/>
            <a:pathLst>
              <a:path w="264160" h="69850">
                <a:moveTo>
                  <a:pt x="264160" y="0"/>
                </a:moveTo>
                <a:lnTo>
                  <a:pt x="0" y="0"/>
                </a:lnTo>
                <a:lnTo>
                  <a:pt x="0" y="69850"/>
                </a:lnTo>
                <a:lnTo>
                  <a:pt x="177800" y="33019"/>
                </a:lnTo>
                <a:lnTo>
                  <a:pt x="26416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23" name="object 4123"/>
          <p:cNvSpPr/>
          <p:nvPr/>
        </p:nvSpPr>
        <p:spPr>
          <a:xfrm>
            <a:off x="5308600" y="42151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24" name="object 4124"/>
          <p:cNvSpPr/>
          <p:nvPr/>
        </p:nvSpPr>
        <p:spPr>
          <a:xfrm>
            <a:off x="5049520" y="4189729"/>
            <a:ext cx="264160" cy="26670"/>
          </a:xfrm>
          <a:custGeom>
            <a:avLst/>
            <a:gdLst/>
            <a:ahLst/>
            <a:cxnLst/>
            <a:rect l="l" t="t" r="r" b="b"/>
            <a:pathLst>
              <a:path w="264160" h="26670">
                <a:moveTo>
                  <a:pt x="264159" y="0"/>
                </a:moveTo>
                <a:lnTo>
                  <a:pt x="26669" y="15240"/>
                </a:lnTo>
                <a:lnTo>
                  <a:pt x="0" y="26670"/>
                </a:lnTo>
                <a:lnTo>
                  <a:pt x="259079" y="26670"/>
                </a:lnTo>
                <a:lnTo>
                  <a:pt x="264159" y="25400"/>
                </a:lnTo>
                <a:lnTo>
                  <a:pt x="26415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25" name="object 4125"/>
          <p:cNvSpPr/>
          <p:nvPr/>
        </p:nvSpPr>
        <p:spPr>
          <a:xfrm>
            <a:off x="5049521" y="4114800"/>
            <a:ext cx="264159" cy="101600"/>
          </a:xfrm>
          <a:prstGeom prst="rect">
            <a:avLst/>
          </a:prstGeom>
          <a:blipFill>
            <a:blip r:embed="rId1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26" name="object 4126"/>
          <p:cNvSpPr/>
          <p:nvPr/>
        </p:nvSpPr>
        <p:spPr>
          <a:xfrm>
            <a:off x="5313679" y="420941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90" y="0"/>
                </a:lnTo>
              </a:path>
            </a:pathLst>
          </a:custGeom>
          <a:ln w="13969">
            <a:solidFill>
              <a:srgbClr val="A3C7E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27" name="object 4127"/>
          <p:cNvSpPr/>
          <p:nvPr/>
        </p:nvSpPr>
        <p:spPr>
          <a:xfrm>
            <a:off x="5313679" y="4175759"/>
            <a:ext cx="262890" cy="39370"/>
          </a:xfrm>
          <a:custGeom>
            <a:avLst/>
            <a:gdLst/>
            <a:ahLst/>
            <a:cxnLst/>
            <a:rect l="l" t="t" r="r" b="b"/>
            <a:pathLst>
              <a:path w="262889" h="39370">
                <a:moveTo>
                  <a:pt x="262890" y="0"/>
                </a:moveTo>
                <a:lnTo>
                  <a:pt x="81280" y="8889"/>
                </a:lnTo>
                <a:lnTo>
                  <a:pt x="0" y="39369"/>
                </a:lnTo>
                <a:lnTo>
                  <a:pt x="262890" y="26669"/>
                </a:lnTo>
                <a:lnTo>
                  <a:pt x="26289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28" name="object 4128"/>
          <p:cNvSpPr/>
          <p:nvPr/>
        </p:nvSpPr>
        <p:spPr>
          <a:xfrm>
            <a:off x="5313679" y="4114800"/>
            <a:ext cx="262890" cy="101600"/>
          </a:xfrm>
          <a:prstGeom prst="rect">
            <a:avLst/>
          </a:prstGeom>
          <a:blipFill>
            <a:blip r:embed="rId1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29" name="object 4129"/>
          <p:cNvSpPr/>
          <p:nvPr/>
        </p:nvSpPr>
        <p:spPr>
          <a:xfrm>
            <a:off x="5313679" y="4126229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90" y="0"/>
                </a:lnTo>
              </a:path>
            </a:pathLst>
          </a:custGeom>
          <a:ln w="22860">
            <a:solidFill>
              <a:srgbClr val="BFF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30" name="object 4130"/>
          <p:cNvSpPr/>
          <p:nvPr/>
        </p:nvSpPr>
        <p:spPr>
          <a:xfrm>
            <a:off x="5576571" y="4114800"/>
            <a:ext cx="264159" cy="101600"/>
          </a:xfrm>
          <a:prstGeom prst="rect">
            <a:avLst/>
          </a:prstGeom>
          <a:blipFill>
            <a:blip r:embed="rId1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31" name="object 4131"/>
          <p:cNvSpPr/>
          <p:nvPr/>
        </p:nvSpPr>
        <p:spPr>
          <a:xfrm>
            <a:off x="5576570" y="4114800"/>
            <a:ext cx="264160" cy="34290"/>
          </a:xfrm>
          <a:custGeom>
            <a:avLst/>
            <a:gdLst/>
            <a:ahLst/>
            <a:cxnLst/>
            <a:rect l="l" t="t" r="r" b="b"/>
            <a:pathLst>
              <a:path w="264160" h="34289">
                <a:moveTo>
                  <a:pt x="264159" y="0"/>
                </a:moveTo>
                <a:lnTo>
                  <a:pt x="88900" y="0"/>
                </a:lnTo>
                <a:lnTo>
                  <a:pt x="0" y="6350"/>
                </a:lnTo>
                <a:lnTo>
                  <a:pt x="0" y="34289"/>
                </a:lnTo>
                <a:lnTo>
                  <a:pt x="218439" y="17780"/>
                </a:lnTo>
                <a:lnTo>
                  <a:pt x="264159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32" name="object 4132"/>
          <p:cNvSpPr/>
          <p:nvPr/>
        </p:nvSpPr>
        <p:spPr>
          <a:xfrm>
            <a:off x="5576570" y="411797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6350">
            <a:solidFill>
              <a:srgbClr val="BFFFB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33" name="object 4133"/>
          <p:cNvSpPr/>
          <p:nvPr/>
        </p:nvSpPr>
        <p:spPr>
          <a:xfrm>
            <a:off x="5882640" y="4128770"/>
            <a:ext cx="220980" cy="87630"/>
          </a:xfrm>
          <a:prstGeom prst="rect">
            <a:avLst/>
          </a:prstGeom>
          <a:blipFill>
            <a:blip r:embed="rId1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34" name="object 4134"/>
          <p:cNvSpPr/>
          <p:nvPr/>
        </p:nvSpPr>
        <p:spPr>
          <a:xfrm>
            <a:off x="5840729" y="4123054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90" y="0"/>
                </a:lnTo>
              </a:path>
            </a:pathLst>
          </a:custGeom>
          <a:ln w="16510">
            <a:solidFill>
              <a:srgbClr val="0000C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35" name="object 4135"/>
          <p:cNvSpPr/>
          <p:nvPr/>
        </p:nvSpPr>
        <p:spPr>
          <a:xfrm>
            <a:off x="5840729" y="4114800"/>
            <a:ext cx="262890" cy="101600"/>
          </a:xfrm>
          <a:prstGeom prst="rect">
            <a:avLst/>
          </a:prstGeom>
          <a:blipFill>
            <a:blip r:embed="rId1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36" name="object 4136"/>
          <p:cNvSpPr/>
          <p:nvPr/>
        </p:nvSpPr>
        <p:spPr>
          <a:xfrm>
            <a:off x="6141721" y="4116070"/>
            <a:ext cx="226059" cy="100330"/>
          </a:xfrm>
          <a:prstGeom prst="rect">
            <a:avLst/>
          </a:prstGeom>
          <a:blipFill>
            <a:blip r:embed="rId1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37" name="object 4137"/>
          <p:cNvSpPr/>
          <p:nvPr/>
        </p:nvSpPr>
        <p:spPr>
          <a:xfrm>
            <a:off x="6103620" y="4121784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0" y="0"/>
                </a:moveTo>
                <a:lnTo>
                  <a:pt x="264159" y="0"/>
                </a:lnTo>
              </a:path>
            </a:pathLst>
          </a:custGeom>
          <a:ln w="13969">
            <a:solidFill>
              <a:srgbClr val="0000C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38" name="object 4138"/>
          <p:cNvSpPr/>
          <p:nvPr/>
        </p:nvSpPr>
        <p:spPr>
          <a:xfrm>
            <a:off x="6103620" y="4204970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0" y="0"/>
                </a:moveTo>
                <a:lnTo>
                  <a:pt x="264159" y="0"/>
                </a:lnTo>
              </a:path>
            </a:pathLst>
          </a:custGeom>
          <a:ln w="22860">
            <a:solidFill>
              <a:srgbClr val="A3C7E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39" name="object 4139"/>
          <p:cNvSpPr/>
          <p:nvPr/>
        </p:nvSpPr>
        <p:spPr>
          <a:xfrm>
            <a:off x="6103621" y="4114800"/>
            <a:ext cx="214629" cy="82550"/>
          </a:xfrm>
          <a:prstGeom prst="rect">
            <a:avLst/>
          </a:prstGeom>
          <a:blipFill>
            <a:blip r:embed="rId1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40" name="object 4140"/>
          <p:cNvSpPr/>
          <p:nvPr/>
        </p:nvSpPr>
        <p:spPr>
          <a:xfrm>
            <a:off x="6463029" y="4114800"/>
            <a:ext cx="168910" cy="101600"/>
          </a:xfrm>
          <a:prstGeom prst="rect">
            <a:avLst/>
          </a:prstGeom>
          <a:blipFill>
            <a:blip r:embed="rId1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41" name="object 4141"/>
          <p:cNvSpPr/>
          <p:nvPr/>
        </p:nvSpPr>
        <p:spPr>
          <a:xfrm>
            <a:off x="6369050" y="4114800"/>
            <a:ext cx="260350" cy="36830"/>
          </a:xfrm>
          <a:custGeom>
            <a:avLst/>
            <a:gdLst/>
            <a:ahLst/>
            <a:cxnLst/>
            <a:rect l="l" t="t" r="r" b="b"/>
            <a:pathLst>
              <a:path w="260350" h="36829">
                <a:moveTo>
                  <a:pt x="260350" y="0"/>
                </a:moveTo>
                <a:lnTo>
                  <a:pt x="2539" y="0"/>
                </a:lnTo>
                <a:lnTo>
                  <a:pt x="0" y="1269"/>
                </a:lnTo>
                <a:lnTo>
                  <a:pt x="93979" y="36830"/>
                </a:lnTo>
                <a:lnTo>
                  <a:pt x="260350" y="0"/>
                </a:lnTo>
                <a:close/>
              </a:path>
            </a:pathLst>
          </a:custGeom>
          <a:solidFill>
            <a:srgbClr val="3F3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42" name="object 4142"/>
          <p:cNvSpPr/>
          <p:nvPr/>
        </p:nvSpPr>
        <p:spPr>
          <a:xfrm>
            <a:off x="6367779" y="411480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127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43" name="object 4143"/>
          <p:cNvSpPr/>
          <p:nvPr/>
        </p:nvSpPr>
        <p:spPr>
          <a:xfrm>
            <a:off x="6367779" y="4187191"/>
            <a:ext cx="264160" cy="29209"/>
          </a:xfrm>
          <a:custGeom>
            <a:avLst/>
            <a:gdLst/>
            <a:ahLst/>
            <a:cxnLst/>
            <a:rect l="l" t="t" r="r" b="b"/>
            <a:pathLst>
              <a:path w="264160" h="29210">
                <a:moveTo>
                  <a:pt x="189230" y="0"/>
                </a:moveTo>
                <a:lnTo>
                  <a:pt x="0" y="6350"/>
                </a:lnTo>
                <a:lnTo>
                  <a:pt x="0" y="29210"/>
                </a:lnTo>
                <a:lnTo>
                  <a:pt x="264160" y="29210"/>
                </a:lnTo>
                <a:lnTo>
                  <a:pt x="18923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44" name="object 4144"/>
          <p:cNvSpPr/>
          <p:nvPr/>
        </p:nvSpPr>
        <p:spPr>
          <a:xfrm>
            <a:off x="6367779" y="4114801"/>
            <a:ext cx="189230" cy="78739"/>
          </a:xfrm>
          <a:prstGeom prst="rect">
            <a:avLst/>
          </a:prstGeom>
          <a:blipFill>
            <a:blip r:embed="rId1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45" name="object 4145"/>
          <p:cNvSpPr/>
          <p:nvPr/>
        </p:nvSpPr>
        <p:spPr>
          <a:xfrm>
            <a:off x="6631941" y="4114800"/>
            <a:ext cx="262889" cy="101600"/>
          </a:xfrm>
          <a:prstGeom prst="rect">
            <a:avLst/>
          </a:prstGeom>
          <a:blipFill>
            <a:blip r:embed="rId1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46" name="object 4146"/>
          <p:cNvSpPr/>
          <p:nvPr/>
        </p:nvSpPr>
        <p:spPr>
          <a:xfrm>
            <a:off x="6631940" y="4165600"/>
            <a:ext cx="262890" cy="50800"/>
          </a:xfrm>
          <a:custGeom>
            <a:avLst/>
            <a:gdLst/>
            <a:ahLst/>
            <a:cxnLst/>
            <a:rect l="l" t="t" r="r" b="b"/>
            <a:pathLst>
              <a:path w="262889" h="50800">
                <a:moveTo>
                  <a:pt x="130810" y="0"/>
                </a:moveTo>
                <a:lnTo>
                  <a:pt x="0" y="5080"/>
                </a:lnTo>
                <a:lnTo>
                  <a:pt x="0" y="50800"/>
                </a:lnTo>
                <a:lnTo>
                  <a:pt x="262889" y="50800"/>
                </a:lnTo>
                <a:lnTo>
                  <a:pt x="13081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47" name="object 4147"/>
          <p:cNvSpPr/>
          <p:nvPr/>
        </p:nvSpPr>
        <p:spPr>
          <a:xfrm>
            <a:off x="6631940" y="4114800"/>
            <a:ext cx="130810" cy="55880"/>
          </a:xfrm>
          <a:custGeom>
            <a:avLst/>
            <a:gdLst/>
            <a:ahLst/>
            <a:cxnLst/>
            <a:rect l="l" t="t" r="r" b="b"/>
            <a:pathLst>
              <a:path w="130810" h="55879">
                <a:moveTo>
                  <a:pt x="0" y="0"/>
                </a:moveTo>
                <a:lnTo>
                  <a:pt x="0" y="55880"/>
                </a:lnTo>
                <a:lnTo>
                  <a:pt x="130810" y="50800"/>
                </a:lnTo>
                <a:lnTo>
                  <a:pt x="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48" name="object 4148"/>
          <p:cNvSpPr/>
          <p:nvPr/>
        </p:nvSpPr>
        <p:spPr>
          <a:xfrm>
            <a:off x="6894829" y="411480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184150" y="0"/>
                </a:moveTo>
                <a:lnTo>
                  <a:pt x="0" y="0"/>
                </a:lnTo>
                <a:lnTo>
                  <a:pt x="264160" y="101600"/>
                </a:lnTo>
                <a:lnTo>
                  <a:pt x="264160" y="31750"/>
                </a:lnTo>
                <a:lnTo>
                  <a:pt x="18415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49" name="object 4149"/>
          <p:cNvSpPr/>
          <p:nvPr/>
        </p:nvSpPr>
        <p:spPr>
          <a:xfrm>
            <a:off x="7078979" y="4114800"/>
            <a:ext cx="80010" cy="31750"/>
          </a:xfrm>
          <a:custGeom>
            <a:avLst/>
            <a:gdLst/>
            <a:ahLst/>
            <a:cxnLst/>
            <a:rect l="l" t="t" r="r" b="b"/>
            <a:pathLst>
              <a:path w="80010" h="31750">
                <a:moveTo>
                  <a:pt x="80010" y="0"/>
                </a:moveTo>
                <a:lnTo>
                  <a:pt x="0" y="0"/>
                </a:lnTo>
                <a:lnTo>
                  <a:pt x="80010" y="31750"/>
                </a:lnTo>
                <a:lnTo>
                  <a:pt x="8001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50" name="object 4150"/>
          <p:cNvSpPr/>
          <p:nvPr/>
        </p:nvSpPr>
        <p:spPr>
          <a:xfrm>
            <a:off x="6894829" y="411480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0" y="0"/>
                </a:moveTo>
                <a:lnTo>
                  <a:pt x="0" y="101600"/>
                </a:lnTo>
                <a:lnTo>
                  <a:pt x="264160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51" name="object 4151"/>
          <p:cNvSpPr/>
          <p:nvPr/>
        </p:nvSpPr>
        <p:spPr>
          <a:xfrm>
            <a:off x="7158991" y="4114800"/>
            <a:ext cx="262889" cy="101600"/>
          </a:xfrm>
          <a:prstGeom prst="rect">
            <a:avLst/>
          </a:prstGeom>
          <a:blipFill>
            <a:blip r:embed="rId1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52" name="object 4152"/>
          <p:cNvSpPr/>
          <p:nvPr/>
        </p:nvSpPr>
        <p:spPr>
          <a:xfrm>
            <a:off x="7158990" y="4136390"/>
            <a:ext cx="262890" cy="80010"/>
          </a:xfrm>
          <a:custGeom>
            <a:avLst/>
            <a:gdLst/>
            <a:ahLst/>
            <a:cxnLst/>
            <a:rect l="l" t="t" r="r" b="b"/>
            <a:pathLst>
              <a:path w="262889" h="80010">
                <a:moveTo>
                  <a:pt x="54610" y="0"/>
                </a:moveTo>
                <a:lnTo>
                  <a:pt x="0" y="10160"/>
                </a:lnTo>
                <a:lnTo>
                  <a:pt x="0" y="80010"/>
                </a:lnTo>
                <a:lnTo>
                  <a:pt x="262889" y="80010"/>
                </a:lnTo>
                <a:lnTo>
                  <a:pt x="5461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53" name="object 4153"/>
          <p:cNvSpPr/>
          <p:nvPr/>
        </p:nvSpPr>
        <p:spPr>
          <a:xfrm>
            <a:off x="7158990" y="4114800"/>
            <a:ext cx="54610" cy="31750"/>
          </a:xfrm>
          <a:custGeom>
            <a:avLst/>
            <a:gdLst/>
            <a:ahLst/>
            <a:cxnLst/>
            <a:rect l="l" t="t" r="r" b="b"/>
            <a:pathLst>
              <a:path w="54610" h="31750">
                <a:moveTo>
                  <a:pt x="0" y="0"/>
                </a:moveTo>
                <a:lnTo>
                  <a:pt x="0" y="31750"/>
                </a:lnTo>
                <a:lnTo>
                  <a:pt x="54610" y="21589"/>
                </a:lnTo>
                <a:lnTo>
                  <a:pt x="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54" name="object 4154"/>
          <p:cNvSpPr/>
          <p:nvPr/>
        </p:nvSpPr>
        <p:spPr>
          <a:xfrm>
            <a:off x="7421879" y="411480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0"/>
                </a:lnTo>
                <a:lnTo>
                  <a:pt x="264160" y="10160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55" name="object 4155"/>
          <p:cNvSpPr/>
          <p:nvPr/>
        </p:nvSpPr>
        <p:spPr>
          <a:xfrm>
            <a:off x="7421879" y="411480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0" y="0"/>
                </a:moveTo>
                <a:lnTo>
                  <a:pt x="0" y="101600"/>
                </a:lnTo>
                <a:lnTo>
                  <a:pt x="264160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56" name="object 4156"/>
          <p:cNvSpPr/>
          <p:nvPr/>
        </p:nvSpPr>
        <p:spPr>
          <a:xfrm>
            <a:off x="7686040" y="411480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0"/>
                </a:lnTo>
                <a:lnTo>
                  <a:pt x="264160" y="10160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57" name="object 4157"/>
          <p:cNvSpPr/>
          <p:nvPr/>
        </p:nvSpPr>
        <p:spPr>
          <a:xfrm>
            <a:off x="7686040" y="411480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0" y="0"/>
                </a:moveTo>
                <a:lnTo>
                  <a:pt x="0" y="101600"/>
                </a:lnTo>
                <a:lnTo>
                  <a:pt x="264160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58" name="object 4158"/>
          <p:cNvSpPr/>
          <p:nvPr/>
        </p:nvSpPr>
        <p:spPr>
          <a:xfrm>
            <a:off x="7950200" y="411480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90" h="101600">
                <a:moveTo>
                  <a:pt x="262890" y="0"/>
                </a:moveTo>
                <a:lnTo>
                  <a:pt x="0" y="0"/>
                </a:lnTo>
                <a:lnTo>
                  <a:pt x="26289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59" name="object 4159"/>
          <p:cNvSpPr/>
          <p:nvPr/>
        </p:nvSpPr>
        <p:spPr>
          <a:xfrm>
            <a:off x="7950200" y="411480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90" h="101600">
                <a:moveTo>
                  <a:pt x="0" y="0"/>
                </a:moveTo>
                <a:lnTo>
                  <a:pt x="0" y="101600"/>
                </a:lnTo>
                <a:lnTo>
                  <a:pt x="262890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60" name="object 4160"/>
          <p:cNvSpPr/>
          <p:nvPr/>
        </p:nvSpPr>
        <p:spPr>
          <a:xfrm>
            <a:off x="8213090" y="411480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59" h="101600">
                <a:moveTo>
                  <a:pt x="264159" y="0"/>
                </a:moveTo>
                <a:lnTo>
                  <a:pt x="0" y="0"/>
                </a:lnTo>
                <a:lnTo>
                  <a:pt x="264159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61" name="object 4161"/>
          <p:cNvSpPr/>
          <p:nvPr/>
        </p:nvSpPr>
        <p:spPr>
          <a:xfrm>
            <a:off x="8213090" y="411480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59" h="101600">
                <a:moveTo>
                  <a:pt x="0" y="0"/>
                </a:moveTo>
                <a:lnTo>
                  <a:pt x="0" y="101600"/>
                </a:lnTo>
                <a:lnTo>
                  <a:pt x="264159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62" name="object 4162"/>
          <p:cNvSpPr/>
          <p:nvPr/>
        </p:nvSpPr>
        <p:spPr>
          <a:xfrm>
            <a:off x="8477250" y="411480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90" h="101600">
                <a:moveTo>
                  <a:pt x="208279" y="0"/>
                </a:moveTo>
                <a:lnTo>
                  <a:pt x="0" y="0"/>
                </a:lnTo>
                <a:lnTo>
                  <a:pt x="262890" y="101600"/>
                </a:lnTo>
                <a:lnTo>
                  <a:pt x="262890" y="27939"/>
                </a:lnTo>
                <a:lnTo>
                  <a:pt x="20827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63" name="object 4163"/>
          <p:cNvSpPr/>
          <p:nvPr/>
        </p:nvSpPr>
        <p:spPr>
          <a:xfrm>
            <a:off x="8685530" y="4114800"/>
            <a:ext cx="54610" cy="27940"/>
          </a:xfrm>
          <a:custGeom>
            <a:avLst/>
            <a:gdLst/>
            <a:ahLst/>
            <a:cxnLst/>
            <a:rect l="l" t="t" r="r" b="b"/>
            <a:pathLst>
              <a:path w="54609" h="27939">
                <a:moveTo>
                  <a:pt x="54610" y="0"/>
                </a:moveTo>
                <a:lnTo>
                  <a:pt x="0" y="0"/>
                </a:lnTo>
                <a:lnTo>
                  <a:pt x="54610" y="27939"/>
                </a:lnTo>
                <a:lnTo>
                  <a:pt x="5461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64" name="object 4164"/>
          <p:cNvSpPr/>
          <p:nvPr/>
        </p:nvSpPr>
        <p:spPr>
          <a:xfrm>
            <a:off x="8477250" y="411480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90" h="101600">
                <a:moveTo>
                  <a:pt x="0" y="0"/>
                </a:moveTo>
                <a:lnTo>
                  <a:pt x="0" y="101600"/>
                </a:lnTo>
                <a:lnTo>
                  <a:pt x="262890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65" name="object 4165"/>
          <p:cNvSpPr/>
          <p:nvPr/>
        </p:nvSpPr>
        <p:spPr>
          <a:xfrm>
            <a:off x="8740141" y="4114800"/>
            <a:ext cx="264159" cy="101600"/>
          </a:xfrm>
          <a:prstGeom prst="rect">
            <a:avLst/>
          </a:prstGeom>
          <a:blipFill>
            <a:blip r:embed="rId1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66" name="object 4166"/>
          <p:cNvSpPr/>
          <p:nvPr/>
        </p:nvSpPr>
        <p:spPr>
          <a:xfrm>
            <a:off x="8740140" y="4137659"/>
            <a:ext cx="264160" cy="78740"/>
          </a:xfrm>
          <a:custGeom>
            <a:avLst/>
            <a:gdLst/>
            <a:ahLst/>
            <a:cxnLst/>
            <a:rect l="l" t="t" r="r" b="b"/>
            <a:pathLst>
              <a:path w="264159" h="78739">
                <a:moveTo>
                  <a:pt x="59689" y="0"/>
                </a:moveTo>
                <a:lnTo>
                  <a:pt x="0" y="5079"/>
                </a:lnTo>
                <a:lnTo>
                  <a:pt x="0" y="78739"/>
                </a:lnTo>
                <a:lnTo>
                  <a:pt x="264159" y="78739"/>
                </a:lnTo>
                <a:lnTo>
                  <a:pt x="5968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67" name="object 4167"/>
          <p:cNvSpPr/>
          <p:nvPr/>
        </p:nvSpPr>
        <p:spPr>
          <a:xfrm>
            <a:off x="8740140" y="4114800"/>
            <a:ext cx="59690" cy="27940"/>
          </a:xfrm>
          <a:custGeom>
            <a:avLst/>
            <a:gdLst/>
            <a:ahLst/>
            <a:cxnLst/>
            <a:rect l="l" t="t" r="r" b="b"/>
            <a:pathLst>
              <a:path w="59690" h="27939">
                <a:moveTo>
                  <a:pt x="0" y="0"/>
                </a:moveTo>
                <a:lnTo>
                  <a:pt x="0" y="27939"/>
                </a:lnTo>
                <a:lnTo>
                  <a:pt x="59689" y="22860"/>
                </a:lnTo>
                <a:lnTo>
                  <a:pt x="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68" name="object 4168"/>
          <p:cNvSpPr/>
          <p:nvPr/>
        </p:nvSpPr>
        <p:spPr>
          <a:xfrm>
            <a:off x="2677160" y="4216400"/>
            <a:ext cx="236220" cy="100330"/>
          </a:xfrm>
          <a:custGeom>
            <a:avLst/>
            <a:gdLst/>
            <a:ahLst/>
            <a:cxnLst/>
            <a:rect l="l" t="t" r="r" b="b"/>
            <a:pathLst>
              <a:path w="236219" h="100329">
                <a:moveTo>
                  <a:pt x="236220" y="0"/>
                </a:moveTo>
                <a:lnTo>
                  <a:pt x="0" y="0"/>
                </a:lnTo>
                <a:lnTo>
                  <a:pt x="0" y="100330"/>
                </a:lnTo>
                <a:lnTo>
                  <a:pt x="236220" y="10160"/>
                </a:lnTo>
                <a:lnTo>
                  <a:pt x="23622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69" name="object 4169"/>
          <p:cNvSpPr/>
          <p:nvPr/>
        </p:nvSpPr>
        <p:spPr>
          <a:xfrm>
            <a:off x="2913380" y="42164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69" h="10160">
                <a:moveTo>
                  <a:pt x="26669" y="0"/>
                </a:moveTo>
                <a:lnTo>
                  <a:pt x="0" y="0"/>
                </a:lnTo>
                <a:lnTo>
                  <a:pt x="0" y="10160"/>
                </a:lnTo>
                <a:lnTo>
                  <a:pt x="2666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70" name="object 4170"/>
          <p:cNvSpPr/>
          <p:nvPr/>
        </p:nvSpPr>
        <p:spPr>
          <a:xfrm>
            <a:off x="2677160" y="4226559"/>
            <a:ext cx="262890" cy="90170"/>
          </a:xfrm>
          <a:custGeom>
            <a:avLst/>
            <a:gdLst/>
            <a:ahLst/>
            <a:cxnLst/>
            <a:rect l="l" t="t" r="r" b="b"/>
            <a:pathLst>
              <a:path w="262890" h="90170">
                <a:moveTo>
                  <a:pt x="236220" y="0"/>
                </a:moveTo>
                <a:lnTo>
                  <a:pt x="0" y="90169"/>
                </a:lnTo>
                <a:lnTo>
                  <a:pt x="262890" y="90169"/>
                </a:lnTo>
                <a:lnTo>
                  <a:pt x="262890" y="7619"/>
                </a:lnTo>
                <a:lnTo>
                  <a:pt x="23622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71" name="object 4171"/>
          <p:cNvSpPr/>
          <p:nvPr/>
        </p:nvSpPr>
        <p:spPr>
          <a:xfrm>
            <a:off x="2913381" y="4216400"/>
            <a:ext cx="162559" cy="100330"/>
          </a:xfrm>
          <a:prstGeom prst="rect">
            <a:avLst/>
          </a:prstGeom>
          <a:blipFill>
            <a:blip r:embed="rId1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72" name="object 4172"/>
          <p:cNvSpPr/>
          <p:nvPr/>
        </p:nvSpPr>
        <p:spPr>
          <a:xfrm>
            <a:off x="2940050" y="4216400"/>
            <a:ext cx="264160" cy="48260"/>
          </a:xfrm>
          <a:custGeom>
            <a:avLst/>
            <a:gdLst/>
            <a:ahLst/>
            <a:cxnLst/>
            <a:rect l="l" t="t" r="r" b="b"/>
            <a:pathLst>
              <a:path w="264160" h="48260">
                <a:moveTo>
                  <a:pt x="264160" y="0"/>
                </a:moveTo>
                <a:lnTo>
                  <a:pt x="0" y="0"/>
                </a:lnTo>
                <a:lnTo>
                  <a:pt x="0" y="17780"/>
                </a:lnTo>
                <a:lnTo>
                  <a:pt x="135890" y="48260"/>
                </a:lnTo>
                <a:lnTo>
                  <a:pt x="26416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73" name="object 4173"/>
          <p:cNvSpPr/>
          <p:nvPr/>
        </p:nvSpPr>
        <p:spPr>
          <a:xfrm>
            <a:off x="2940050" y="4264660"/>
            <a:ext cx="264160" cy="52069"/>
          </a:xfrm>
          <a:custGeom>
            <a:avLst/>
            <a:gdLst/>
            <a:ahLst/>
            <a:cxnLst/>
            <a:rect l="l" t="t" r="r" b="b"/>
            <a:pathLst>
              <a:path w="264160" h="52070">
                <a:moveTo>
                  <a:pt x="135890" y="0"/>
                </a:moveTo>
                <a:lnTo>
                  <a:pt x="0" y="52069"/>
                </a:lnTo>
                <a:lnTo>
                  <a:pt x="264160" y="52069"/>
                </a:lnTo>
                <a:lnTo>
                  <a:pt x="264160" y="11429"/>
                </a:lnTo>
                <a:lnTo>
                  <a:pt x="135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74" name="object 4174"/>
          <p:cNvSpPr/>
          <p:nvPr/>
        </p:nvSpPr>
        <p:spPr>
          <a:xfrm>
            <a:off x="3075939" y="4216400"/>
            <a:ext cx="128270" cy="59690"/>
          </a:xfrm>
          <a:custGeom>
            <a:avLst/>
            <a:gdLst/>
            <a:ahLst/>
            <a:cxnLst/>
            <a:rect l="l" t="t" r="r" b="b"/>
            <a:pathLst>
              <a:path w="128269" h="59689">
                <a:moveTo>
                  <a:pt x="128270" y="0"/>
                </a:moveTo>
                <a:lnTo>
                  <a:pt x="0" y="48260"/>
                </a:lnTo>
                <a:lnTo>
                  <a:pt x="128270" y="59689"/>
                </a:lnTo>
                <a:lnTo>
                  <a:pt x="12827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75" name="object 4175"/>
          <p:cNvSpPr/>
          <p:nvPr/>
        </p:nvSpPr>
        <p:spPr>
          <a:xfrm>
            <a:off x="3204210" y="421640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59" y="0"/>
                </a:moveTo>
                <a:lnTo>
                  <a:pt x="140969" y="0"/>
                </a:lnTo>
                <a:lnTo>
                  <a:pt x="0" y="59689"/>
                </a:lnTo>
                <a:lnTo>
                  <a:pt x="0" y="10033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76" name="object 4176"/>
          <p:cNvSpPr/>
          <p:nvPr/>
        </p:nvSpPr>
        <p:spPr>
          <a:xfrm>
            <a:off x="3204210" y="4216400"/>
            <a:ext cx="140970" cy="59690"/>
          </a:xfrm>
          <a:custGeom>
            <a:avLst/>
            <a:gdLst/>
            <a:ahLst/>
            <a:cxnLst/>
            <a:rect l="l" t="t" r="r" b="b"/>
            <a:pathLst>
              <a:path w="140969" h="59689">
                <a:moveTo>
                  <a:pt x="140969" y="0"/>
                </a:moveTo>
                <a:lnTo>
                  <a:pt x="0" y="0"/>
                </a:lnTo>
                <a:lnTo>
                  <a:pt x="0" y="59689"/>
                </a:lnTo>
                <a:lnTo>
                  <a:pt x="14096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77" name="object 4177"/>
          <p:cNvSpPr/>
          <p:nvPr/>
        </p:nvSpPr>
        <p:spPr>
          <a:xfrm>
            <a:off x="3204210" y="421640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59" y="0"/>
                </a:moveTo>
                <a:lnTo>
                  <a:pt x="0" y="100330"/>
                </a:lnTo>
                <a:lnTo>
                  <a:pt x="264159" y="10033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78" name="object 4178"/>
          <p:cNvSpPr/>
          <p:nvPr/>
        </p:nvSpPr>
        <p:spPr>
          <a:xfrm>
            <a:off x="3468370" y="4216400"/>
            <a:ext cx="262890" cy="100330"/>
          </a:xfrm>
          <a:prstGeom prst="rect">
            <a:avLst/>
          </a:prstGeom>
          <a:blipFill>
            <a:blip r:embed="rId1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79" name="object 4179"/>
          <p:cNvSpPr/>
          <p:nvPr/>
        </p:nvSpPr>
        <p:spPr>
          <a:xfrm>
            <a:off x="3468370" y="4264660"/>
            <a:ext cx="262890" cy="52069"/>
          </a:xfrm>
          <a:custGeom>
            <a:avLst/>
            <a:gdLst/>
            <a:ahLst/>
            <a:cxnLst/>
            <a:rect l="l" t="t" r="r" b="b"/>
            <a:pathLst>
              <a:path w="262889" h="52070">
                <a:moveTo>
                  <a:pt x="134619" y="0"/>
                </a:moveTo>
                <a:lnTo>
                  <a:pt x="0" y="52069"/>
                </a:lnTo>
                <a:lnTo>
                  <a:pt x="262890" y="52069"/>
                </a:lnTo>
                <a:lnTo>
                  <a:pt x="262890" y="3809"/>
                </a:lnTo>
                <a:lnTo>
                  <a:pt x="13461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80" name="object 4180"/>
          <p:cNvSpPr/>
          <p:nvPr/>
        </p:nvSpPr>
        <p:spPr>
          <a:xfrm>
            <a:off x="3602989" y="4216400"/>
            <a:ext cx="392430" cy="100330"/>
          </a:xfrm>
          <a:prstGeom prst="rect">
            <a:avLst/>
          </a:prstGeom>
          <a:blipFill>
            <a:blip r:embed="rId1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81" name="object 4181"/>
          <p:cNvSpPr/>
          <p:nvPr/>
        </p:nvSpPr>
        <p:spPr>
          <a:xfrm>
            <a:off x="4121150" y="4269740"/>
            <a:ext cx="137160" cy="46990"/>
          </a:xfrm>
          <a:custGeom>
            <a:avLst/>
            <a:gdLst/>
            <a:ahLst/>
            <a:cxnLst/>
            <a:rect l="l" t="t" r="r" b="b"/>
            <a:pathLst>
              <a:path w="137160" h="46989">
                <a:moveTo>
                  <a:pt x="137160" y="0"/>
                </a:moveTo>
                <a:lnTo>
                  <a:pt x="0" y="46990"/>
                </a:lnTo>
                <a:lnTo>
                  <a:pt x="137160" y="46990"/>
                </a:lnTo>
                <a:lnTo>
                  <a:pt x="137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82" name="object 4182"/>
          <p:cNvSpPr/>
          <p:nvPr/>
        </p:nvSpPr>
        <p:spPr>
          <a:xfrm>
            <a:off x="3995420" y="4216400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262890" y="0"/>
                </a:moveTo>
                <a:lnTo>
                  <a:pt x="0" y="100330"/>
                </a:lnTo>
                <a:lnTo>
                  <a:pt x="125730" y="100330"/>
                </a:lnTo>
                <a:lnTo>
                  <a:pt x="262890" y="53339"/>
                </a:lnTo>
                <a:lnTo>
                  <a:pt x="26289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83" name="object 4183"/>
          <p:cNvSpPr/>
          <p:nvPr/>
        </p:nvSpPr>
        <p:spPr>
          <a:xfrm>
            <a:off x="3995420" y="4216400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262890" y="0"/>
                </a:moveTo>
                <a:lnTo>
                  <a:pt x="242569" y="0"/>
                </a:lnTo>
                <a:lnTo>
                  <a:pt x="0" y="83819"/>
                </a:lnTo>
                <a:lnTo>
                  <a:pt x="0" y="100330"/>
                </a:lnTo>
                <a:lnTo>
                  <a:pt x="26289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84" name="object 4184"/>
          <p:cNvSpPr/>
          <p:nvPr/>
        </p:nvSpPr>
        <p:spPr>
          <a:xfrm>
            <a:off x="3995421" y="4216401"/>
            <a:ext cx="242569" cy="83819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85" name="object 4185"/>
          <p:cNvSpPr/>
          <p:nvPr/>
        </p:nvSpPr>
        <p:spPr>
          <a:xfrm>
            <a:off x="4258310" y="4259579"/>
            <a:ext cx="264160" cy="57150"/>
          </a:xfrm>
          <a:custGeom>
            <a:avLst/>
            <a:gdLst/>
            <a:ahLst/>
            <a:cxnLst/>
            <a:rect l="l" t="t" r="r" b="b"/>
            <a:pathLst>
              <a:path w="264160" h="57150">
                <a:moveTo>
                  <a:pt x="148589" y="0"/>
                </a:moveTo>
                <a:lnTo>
                  <a:pt x="0" y="57150"/>
                </a:lnTo>
                <a:lnTo>
                  <a:pt x="264159" y="57150"/>
                </a:lnTo>
                <a:lnTo>
                  <a:pt x="264159" y="15240"/>
                </a:lnTo>
                <a:lnTo>
                  <a:pt x="14858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86" name="object 4186"/>
          <p:cNvSpPr/>
          <p:nvPr/>
        </p:nvSpPr>
        <p:spPr>
          <a:xfrm>
            <a:off x="4258311" y="4216400"/>
            <a:ext cx="264159" cy="100330"/>
          </a:xfrm>
          <a:prstGeom prst="rect">
            <a:avLst/>
          </a:prstGeom>
          <a:blipFill>
            <a:blip r:embed="rId1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87" name="object 4187"/>
          <p:cNvSpPr/>
          <p:nvPr/>
        </p:nvSpPr>
        <p:spPr>
          <a:xfrm>
            <a:off x="4258310" y="4216400"/>
            <a:ext cx="264160" cy="53340"/>
          </a:xfrm>
          <a:custGeom>
            <a:avLst/>
            <a:gdLst/>
            <a:ahLst/>
            <a:cxnLst/>
            <a:rect l="l" t="t" r="r" b="b"/>
            <a:pathLst>
              <a:path w="264160" h="53339">
                <a:moveTo>
                  <a:pt x="264159" y="0"/>
                </a:moveTo>
                <a:lnTo>
                  <a:pt x="0" y="0"/>
                </a:lnTo>
                <a:lnTo>
                  <a:pt x="0" y="53339"/>
                </a:lnTo>
                <a:lnTo>
                  <a:pt x="148589" y="43180"/>
                </a:lnTo>
                <a:lnTo>
                  <a:pt x="26415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88" name="object 4188"/>
          <p:cNvSpPr/>
          <p:nvPr/>
        </p:nvSpPr>
        <p:spPr>
          <a:xfrm>
            <a:off x="4522470" y="4277359"/>
            <a:ext cx="262890" cy="39370"/>
          </a:xfrm>
          <a:custGeom>
            <a:avLst/>
            <a:gdLst/>
            <a:ahLst/>
            <a:cxnLst/>
            <a:rect l="l" t="t" r="r" b="b"/>
            <a:pathLst>
              <a:path w="262889" h="39370">
                <a:moveTo>
                  <a:pt x="102869" y="0"/>
                </a:moveTo>
                <a:lnTo>
                  <a:pt x="0" y="39369"/>
                </a:lnTo>
                <a:lnTo>
                  <a:pt x="262890" y="39369"/>
                </a:lnTo>
                <a:lnTo>
                  <a:pt x="262890" y="3809"/>
                </a:lnTo>
                <a:lnTo>
                  <a:pt x="10286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89" name="object 4189"/>
          <p:cNvSpPr/>
          <p:nvPr/>
        </p:nvSpPr>
        <p:spPr>
          <a:xfrm>
            <a:off x="4522470" y="4216400"/>
            <a:ext cx="262890" cy="100330"/>
          </a:xfrm>
          <a:prstGeom prst="rect">
            <a:avLst/>
          </a:prstGeom>
          <a:blipFill>
            <a:blip r:embed="rId1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90" name="object 4190"/>
          <p:cNvSpPr/>
          <p:nvPr/>
        </p:nvSpPr>
        <p:spPr>
          <a:xfrm>
            <a:off x="4522470" y="4216400"/>
            <a:ext cx="262890" cy="60960"/>
          </a:xfrm>
          <a:custGeom>
            <a:avLst/>
            <a:gdLst/>
            <a:ahLst/>
            <a:cxnLst/>
            <a:rect l="l" t="t" r="r" b="b"/>
            <a:pathLst>
              <a:path w="262889" h="60960">
                <a:moveTo>
                  <a:pt x="262890" y="0"/>
                </a:moveTo>
                <a:lnTo>
                  <a:pt x="0" y="0"/>
                </a:lnTo>
                <a:lnTo>
                  <a:pt x="0" y="58419"/>
                </a:lnTo>
                <a:lnTo>
                  <a:pt x="102869" y="60960"/>
                </a:lnTo>
                <a:lnTo>
                  <a:pt x="26289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91" name="object 4191"/>
          <p:cNvSpPr/>
          <p:nvPr/>
        </p:nvSpPr>
        <p:spPr>
          <a:xfrm>
            <a:off x="4785359" y="4281170"/>
            <a:ext cx="264160" cy="35560"/>
          </a:xfrm>
          <a:custGeom>
            <a:avLst/>
            <a:gdLst/>
            <a:ahLst/>
            <a:cxnLst/>
            <a:rect l="l" t="t" r="r" b="b"/>
            <a:pathLst>
              <a:path w="264160" h="35560">
                <a:moveTo>
                  <a:pt x="92710" y="0"/>
                </a:moveTo>
                <a:lnTo>
                  <a:pt x="0" y="35559"/>
                </a:lnTo>
                <a:lnTo>
                  <a:pt x="264160" y="35559"/>
                </a:lnTo>
                <a:lnTo>
                  <a:pt x="264160" y="13969"/>
                </a:lnTo>
                <a:lnTo>
                  <a:pt x="9271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92" name="object 4192"/>
          <p:cNvSpPr/>
          <p:nvPr/>
        </p:nvSpPr>
        <p:spPr>
          <a:xfrm>
            <a:off x="4785359" y="4216400"/>
            <a:ext cx="264160" cy="100330"/>
          </a:xfrm>
          <a:prstGeom prst="rect">
            <a:avLst/>
          </a:prstGeom>
          <a:blipFill>
            <a:blip r:embed="rId1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93" name="object 4193"/>
          <p:cNvSpPr/>
          <p:nvPr/>
        </p:nvSpPr>
        <p:spPr>
          <a:xfrm>
            <a:off x="4785359" y="4216401"/>
            <a:ext cx="264160" cy="64769"/>
          </a:xfrm>
          <a:custGeom>
            <a:avLst/>
            <a:gdLst/>
            <a:ahLst/>
            <a:cxnLst/>
            <a:rect l="l" t="t" r="r" b="b"/>
            <a:pathLst>
              <a:path w="264160" h="64770">
                <a:moveTo>
                  <a:pt x="264160" y="0"/>
                </a:moveTo>
                <a:lnTo>
                  <a:pt x="0" y="0"/>
                </a:lnTo>
                <a:lnTo>
                  <a:pt x="0" y="64769"/>
                </a:lnTo>
                <a:lnTo>
                  <a:pt x="92710" y="64769"/>
                </a:lnTo>
                <a:lnTo>
                  <a:pt x="26416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94" name="object 4194"/>
          <p:cNvSpPr/>
          <p:nvPr/>
        </p:nvSpPr>
        <p:spPr>
          <a:xfrm>
            <a:off x="5049520" y="421640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59" y="0"/>
                </a:moveTo>
                <a:lnTo>
                  <a:pt x="0" y="100330"/>
                </a:lnTo>
                <a:lnTo>
                  <a:pt x="264159" y="10033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95" name="object 4195"/>
          <p:cNvSpPr/>
          <p:nvPr/>
        </p:nvSpPr>
        <p:spPr>
          <a:xfrm>
            <a:off x="5049520" y="421640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59" y="0"/>
                </a:moveTo>
                <a:lnTo>
                  <a:pt x="259079" y="0"/>
                </a:lnTo>
                <a:lnTo>
                  <a:pt x="0" y="78739"/>
                </a:lnTo>
                <a:lnTo>
                  <a:pt x="0" y="10033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96" name="object 4196"/>
          <p:cNvSpPr/>
          <p:nvPr/>
        </p:nvSpPr>
        <p:spPr>
          <a:xfrm>
            <a:off x="5049521" y="4216400"/>
            <a:ext cx="259079" cy="78740"/>
          </a:xfrm>
          <a:custGeom>
            <a:avLst/>
            <a:gdLst/>
            <a:ahLst/>
            <a:cxnLst/>
            <a:rect l="l" t="t" r="r" b="b"/>
            <a:pathLst>
              <a:path w="259079" h="78739">
                <a:moveTo>
                  <a:pt x="259079" y="0"/>
                </a:moveTo>
                <a:lnTo>
                  <a:pt x="0" y="0"/>
                </a:lnTo>
                <a:lnTo>
                  <a:pt x="0" y="78739"/>
                </a:lnTo>
                <a:lnTo>
                  <a:pt x="25907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97" name="object 4197"/>
          <p:cNvSpPr/>
          <p:nvPr/>
        </p:nvSpPr>
        <p:spPr>
          <a:xfrm>
            <a:off x="5313679" y="4216400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262890" y="0"/>
                </a:moveTo>
                <a:lnTo>
                  <a:pt x="0" y="100330"/>
                </a:lnTo>
                <a:lnTo>
                  <a:pt x="262890" y="10033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98" name="object 4198"/>
          <p:cNvSpPr/>
          <p:nvPr/>
        </p:nvSpPr>
        <p:spPr>
          <a:xfrm>
            <a:off x="5313679" y="4216400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262890" y="0"/>
                </a:moveTo>
                <a:lnTo>
                  <a:pt x="0" y="0"/>
                </a:lnTo>
                <a:lnTo>
                  <a:pt x="0" y="10033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99" name="object 4199"/>
          <p:cNvSpPr/>
          <p:nvPr/>
        </p:nvSpPr>
        <p:spPr>
          <a:xfrm>
            <a:off x="5576570" y="4231640"/>
            <a:ext cx="264160" cy="85090"/>
          </a:xfrm>
          <a:custGeom>
            <a:avLst/>
            <a:gdLst/>
            <a:ahLst/>
            <a:cxnLst/>
            <a:rect l="l" t="t" r="r" b="b"/>
            <a:pathLst>
              <a:path w="264160" h="85089">
                <a:moveTo>
                  <a:pt x="224789" y="0"/>
                </a:moveTo>
                <a:lnTo>
                  <a:pt x="0" y="85090"/>
                </a:lnTo>
                <a:lnTo>
                  <a:pt x="264159" y="85090"/>
                </a:lnTo>
                <a:lnTo>
                  <a:pt x="264159" y="1270"/>
                </a:lnTo>
                <a:lnTo>
                  <a:pt x="22478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00" name="object 4200"/>
          <p:cNvSpPr/>
          <p:nvPr/>
        </p:nvSpPr>
        <p:spPr>
          <a:xfrm>
            <a:off x="5801359" y="4216400"/>
            <a:ext cx="39370" cy="16510"/>
          </a:xfrm>
          <a:custGeom>
            <a:avLst/>
            <a:gdLst/>
            <a:ahLst/>
            <a:cxnLst/>
            <a:rect l="l" t="t" r="r" b="b"/>
            <a:pathLst>
              <a:path w="39370" h="16510">
                <a:moveTo>
                  <a:pt x="39369" y="0"/>
                </a:moveTo>
                <a:lnTo>
                  <a:pt x="0" y="15239"/>
                </a:lnTo>
                <a:lnTo>
                  <a:pt x="39369" y="16510"/>
                </a:lnTo>
                <a:lnTo>
                  <a:pt x="3936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01" name="object 4201"/>
          <p:cNvSpPr/>
          <p:nvPr/>
        </p:nvSpPr>
        <p:spPr>
          <a:xfrm>
            <a:off x="5576570" y="4216400"/>
            <a:ext cx="224790" cy="100330"/>
          </a:xfrm>
          <a:custGeom>
            <a:avLst/>
            <a:gdLst/>
            <a:ahLst/>
            <a:cxnLst/>
            <a:rect l="l" t="t" r="r" b="b"/>
            <a:pathLst>
              <a:path w="224789" h="100329">
                <a:moveTo>
                  <a:pt x="193039" y="0"/>
                </a:moveTo>
                <a:lnTo>
                  <a:pt x="0" y="0"/>
                </a:lnTo>
                <a:lnTo>
                  <a:pt x="0" y="100330"/>
                </a:lnTo>
                <a:lnTo>
                  <a:pt x="224789" y="15239"/>
                </a:lnTo>
                <a:lnTo>
                  <a:pt x="19303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02" name="object 4202"/>
          <p:cNvSpPr/>
          <p:nvPr/>
        </p:nvSpPr>
        <p:spPr>
          <a:xfrm>
            <a:off x="5769609" y="4216400"/>
            <a:ext cx="71120" cy="15240"/>
          </a:xfrm>
          <a:custGeom>
            <a:avLst/>
            <a:gdLst/>
            <a:ahLst/>
            <a:cxnLst/>
            <a:rect l="l" t="t" r="r" b="b"/>
            <a:pathLst>
              <a:path w="71120" h="15239">
                <a:moveTo>
                  <a:pt x="71119" y="0"/>
                </a:moveTo>
                <a:lnTo>
                  <a:pt x="0" y="0"/>
                </a:lnTo>
                <a:lnTo>
                  <a:pt x="31750" y="15239"/>
                </a:lnTo>
                <a:lnTo>
                  <a:pt x="71119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03" name="object 4203"/>
          <p:cNvSpPr/>
          <p:nvPr/>
        </p:nvSpPr>
        <p:spPr>
          <a:xfrm>
            <a:off x="5878829" y="4216400"/>
            <a:ext cx="224790" cy="100330"/>
          </a:xfrm>
          <a:custGeom>
            <a:avLst/>
            <a:gdLst/>
            <a:ahLst/>
            <a:cxnLst/>
            <a:rect l="l" t="t" r="r" b="b"/>
            <a:pathLst>
              <a:path w="224789" h="100329">
                <a:moveTo>
                  <a:pt x="224790" y="0"/>
                </a:moveTo>
                <a:lnTo>
                  <a:pt x="13970" y="0"/>
                </a:lnTo>
                <a:lnTo>
                  <a:pt x="0" y="15239"/>
                </a:lnTo>
                <a:lnTo>
                  <a:pt x="224790" y="100330"/>
                </a:lnTo>
                <a:lnTo>
                  <a:pt x="2247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04" name="object 4204"/>
          <p:cNvSpPr/>
          <p:nvPr/>
        </p:nvSpPr>
        <p:spPr>
          <a:xfrm>
            <a:off x="5840730" y="4216400"/>
            <a:ext cx="52069" cy="15240"/>
          </a:xfrm>
          <a:custGeom>
            <a:avLst/>
            <a:gdLst/>
            <a:ahLst/>
            <a:cxnLst/>
            <a:rect l="l" t="t" r="r" b="b"/>
            <a:pathLst>
              <a:path w="52070" h="15239">
                <a:moveTo>
                  <a:pt x="52070" y="0"/>
                </a:moveTo>
                <a:lnTo>
                  <a:pt x="0" y="0"/>
                </a:lnTo>
                <a:lnTo>
                  <a:pt x="38100" y="15239"/>
                </a:lnTo>
                <a:lnTo>
                  <a:pt x="5207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05" name="object 4205"/>
          <p:cNvSpPr/>
          <p:nvPr/>
        </p:nvSpPr>
        <p:spPr>
          <a:xfrm>
            <a:off x="5840729" y="4231640"/>
            <a:ext cx="262890" cy="85090"/>
          </a:xfrm>
          <a:custGeom>
            <a:avLst/>
            <a:gdLst/>
            <a:ahLst/>
            <a:cxnLst/>
            <a:rect l="l" t="t" r="r" b="b"/>
            <a:pathLst>
              <a:path w="262889" h="85089">
                <a:moveTo>
                  <a:pt x="38100" y="0"/>
                </a:moveTo>
                <a:lnTo>
                  <a:pt x="0" y="1270"/>
                </a:lnTo>
                <a:lnTo>
                  <a:pt x="0" y="85090"/>
                </a:lnTo>
                <a:lnTo>
                  <a:pt x="262890" y="85090"/>
                </a:lnTo>
                <a:lnTo>
                  <a:pt x="3810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06" name="object 4206"/>
          <p:cNvSpPr/>
          <p:nvPr/>
        </p:nvSpPr>
        <p:spPr>
          <a:xfrm>
            <a:off x="5840729" y="4216400"/>
            <a:ext cx="38100" cy="16510"/>
          </a:xfrm>
          <a:custGeom>
            <a:avLst/>
            <a:gdLst/>
            <a:ahLst/>
            <a:cxnLst/>
            <a:rect l="l" t="t" r="r" b="b"/>
            <a:pathLst>
              <a:path w="38100" h="16510">
                <a:moveTo>
                  <a:pt x="0" y="0"/>
                </a:moveTo>
                <a:lnTo>
                  <a:pt x="0" y="16510"/>
                </a:lnTo>
                <a:lnTo>
                  <a:pt x="38100" y="15239"/>
                </a:lnTo>
                <a:lnTo>
                  <a:pt x="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07" name="object 4207"/>
          <p:cNvSpPr/>
          <p:nvPr/>
        </p:nvSpPr>
        <p:spPr>
          <a:xfrm>
            <a:off x="6103620" y="421640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59" y="0"/>
                </a:moveTo>
                <a:lnTo>
                  <a:pt x="0" y="0"/>
                </a:lnTo>
                <a:lnTo>
                  <a:pt x="264159" y="10033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08" name="object 4208"/>
          <p:cNvSpPr/>
          <p:nvPr/>
        </p:nvSpPr>
        <p:spPr>
          <a:xfrm>
            <a:off x="6103620" y="421640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0" y="0"/>
                </a:moveTo>
                <a:lnTo>
                  <a:pt x="0" y="100330"/>
                </a:lnTo>
                <a:lnTo>
                  <a:pt x="264159" y="10033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09" name="object 4209"/>
          <p:cNvSpPr/>
          <p:nvPr/>
        </p:nvSpPr>
        <p:spPr>
          <a:xfrm>
            <a:off x="6367779" y="421640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60" y="0"/>
                </a:moveTo>
                <a:lnTo>
                  <a:pt x="0" y="0"/>
                </a:lnTo>
                <a:lnTo>
                  <a:pt x="264160" y="10033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10" name="object 4210"/>
          <p:cNvSpPr/>
          <p:nvPr/>
        </p:nvSpPr>
        <p:spPr>
          <a:xfrm>
            <a:off x="6367779" y="421640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0" y="0"/>
                </a:moveTo>
                <a:lnTo>
                  <a:pt x="0" y="100330"/>
                </a:lnTo>
                <a:lnTo>
                  <a:pt x="264160" y="10033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11" name="object 4211"/>
          <p:cNvSpPr/>
          <p:nvPr/>
        </p:nvSpPr>
        <p:spPr>
          <a:xfrm>
            <a:off x="6631940" y="4216400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262889" y="0"/>
                </a:moveTo>
                <a:lnTo>
                  <a:pt x="0" y="0"/>
                </a:lnTo>
                <a:lnTo>
                  <a:pt x="262889" y="100330"/>
                </a:lnTo>
                <a:lnTo>
                  <a:pt x="26288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12" name="object 4212"/>
          <p:cNvSpPr/>
          <p:nvPr/>
        </p:nvSpPr>
        <p:spPr>
          <a:xfrm>
            <a:off x="6631940" y="4216400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0" y="0"/>
                </a:moveTo>
                <a:lnTo>
                  <a:pt x="0" y="100330"/>
                </a:lnTo>
                <a:lnTo>
                  <a:pt x="262889" y="10033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13" name="object 4213"/>
          <p:cNvSpPr/>
          <p:nvPr/>
        </p:nvSpPr>
        <p:spPr>
          <a:xfrm>
            <a:off x="6894829" y="421640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60" y="0"/>
                </a:moveTo>
                <a:lnTo>
                  <a:pt x="0" y="0"/>
                </a:lnTo>
                <a:lnTo>
                  <a:pt x="264160" y="10033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14" name="object 4214"/>
          <p:cNvSpPr/>
          <p:nvPr/>
        </p:nvSpPr>
        <p:spPr>
          <a:xfrm>
            <a:off x="6894829" y="421640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0" y="0"/>
                </a:moveTo>
                <a:lnTo>
                  <a:pt x="0" y="100330"/>
                </a:lnTo>
                <a:lnTo>
                  <a:pt x="264160" y="10033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15" name="object 4215"/>
          <p:cNvSpPr/>
          <p:nvPr/>
        </p:nvSpPr>
        <p:spPr>
          <a:xfrm>
            <a:off x="7158990" y="4216400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262889" y="0"/>
                </a:moveTo>
                <a:lnTo>
                  <a:pt x="0" y="0"/>
                </a:lnTo>
                <a:lnTo>
                  <a:pt x="262889" y="100330"/>
                </a:lnTo>
                <a:lnTo>
                  <a:pt x="26288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16" name="object 4216"/>
          <p:cNvSpPr/>
          <p:nvPr/>
        </p:nvSpPr>
        <p:spPr>
          <a:xfrm>
            <a:off x="7158990" y="4216400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0" y="0"/>
                </a:moveTo>
                <a:lnTo>
                  <a:pt x="0" y="100330"/>
                </a:lnTo>
                <a:lnTo>
                  <a:pt x="262889" y="10033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17" name="object 4217"/>
          <p:cNvSpPr/>
          <p:nvPr/>
        </p:nvSpPr>
        <p:spPr>
          <a:xfrm>
            <a:off x="7421879" y="421640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60" y="0"/>
                </a:moveTo>
                <a:lnTo>
                  <a:pt x="0" y="0"/>
                </a:lnTo>
                <a:lnTo>
                  <a:pt x="264160" y="10033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18" name="object 4218"/>
          <p:cNvSpPr/>
          <p:nvPr/>
        </p:nvSpPr>
        <p:spPr>
          <a:xfrm>
            <a:off x="7421879" y="421640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0" y="0"/>
                </a:moveTo>
                <a:lnTo>
                  <a:pt x="0" y="100330"/>
                </a:lnTo>
                <a:lnTo>
                  <a:pt x="264160" y="10033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19" name="object 4219"/>
          <p:cNvSpPr/>
          <p:nvPr/>
        </p:nvSpPr>
        <p:spPr>
          <a:xfrm>
            <a:off x="7686040" y="421640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60" y="0"/>
                </a:moveTo>
                <a:lnTo>
                  <a:pt x="0" y="0"/>
                </a:lnTo>
                <a:lnTo>
                  <a:pt x="264160" y="10033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20" name="object 4220"/>
          <p:cNvSpPr/>
          <p:nvPr/>
        </p:nvSpPr>
        <p:spPr>
          <a:xfrm>
            <a:off x="7686040" y="421640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0" y="0"/>
                </a:moveTo>
                <a:lnTo>
                  <a:pt x="0" y="100330"/>
                </a:lnTo>
                <a:lnTo>
                  <a:pt x="264160" y="10033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21" name="object 4221"/>
          <p:cNvSpPr/>
          <p:nvPr/>
        </p:nvSpPr>
        <p:spPr>
          <a:xfrm>
            <a:off x="7950200" y="4216400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90" h="100329">
                <a:moveTo>
                  <a:pt x="262890" y="0"/>
                </a:moveTo>
                <a:lnTo>
                  <a:pt x="0" y="0"/>
                </a:lnTo>
                <a:lnTo>
                  <a:pt x="262890" y="10033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22" name="object 4222"/>
          <p:cNvSpPr/>
          <p:nvPr/>
        </p:nvSpPr>
        <p:spPr>
          <a:xfrm>
            <a:off x="7950200" y="4216400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90" h="100329">
                <a:moveTo>
                  <a:pt x="0" y="0"/>
                </a:moveTo>
                <a:lnTo>
                  <a:pt x="0" y="100330"/>
                </a:lnTo>
                <a:lnTo>
                  <a:pt x="262890" y="10033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23" name="object 4223"/>
          <p:cNvSpPr/>
          <p:nvPr/>
        </p:nvSpPr>
        <p:spPr>
          <a:xfrm>
            <a:off x="8213090" y="421640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59" h="100329">
                <a:moveTo>
                  <a:pt x="264159" y="0"/>
                </a:moveTo>
                <a:lnTo>
                  <a:pt x="0" y="0"/>
                </a:lnTo>
                <a:lnTo>
                  <a:pt x="264159" y="10033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24" name="object 4224"/>
          <p:cNvSpPr/>
          <p:nvPr/>
        </p:nvSpPr>
        <p:spPr>
          <a:xfrm>
            <a:off x="8213090" y="421640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59" h="100329">
                <a:moveTo>
                  <a:pt x="0" y="0"/>
                </a:moveTo>
                <a:lnTo>
                  <a:pt x="0" y="100330"/>
                </a:lnTo>
                <a:lnTo>
                  <a:pt x="264159" y="10033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25" name="object 4225"/>
          <p:cNvSpPr/>
          <p:nvPr/>
        </p:nvSpPr>
        <p:spPr>
          <a:xfrm>
            <a:off x="8477250" y="4216400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90" h="100329">
                <a:moveTo>
                  <a:pt x="262890" y="0"/>
                </a:moveTo>
                <a:lnTo>
                  <a:pt x="0" y="0"/>
                </a:lnTo>
                <a:lnTo>
                  <a:pt x="262890" y="10033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26" name="object 4226"/>
          <p:cNvSpPr/>
          <p:nvPr/>
        </p:nvSpPr>
        <p:spPr>
          <a:xfrm>
            <a:off x="8477250" y="4216400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90" h="100329">
                <a:moveTo>
                  <a:pt x="0" y="0"/>
                </a:moveTo>
                <a:lnTo>
                  <a:pt x="0" y="100330"/>
                </a:lnTo>
                <a:lnTo>
                  <a:pt x="262890" y="10033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27" name="object 4227"/>
          <p:cNvSpPr/>
          <p:nvPr/>
        </p:nvSpPr>
        <p:spPr>
          <a:xfrm>
            <a:off x="8740140" y="421640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59" h="100329">
                <a:moveTo>
                  <a:pt x="264159" y="0"/>
                </a:moveTo>
                <a:lnTo>
                  <a:pt x="0" y="0"/>
                </a:lnTo>
                <a:lnTo>
                  <a:pt x="264159" y="10033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28" name="object 4228"/>
          <p:cNvSpPr/>
          <p:nvPr/>
        </p:nvSpPr>
        <p:spPr>
          <a:xfrm>
            <a:off x="8740140" y="421640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59" h="100329">
                <a:moveTo>
                  <a:pt x="0" y="0"/>
                </a:moveTo>
                <a:lnTo>
                  <a:pt x="0" y="100330"/>
                </a:lnTo>
                <a:lnTo>
                  <a:pt x="264159" y="10033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29" name="object 4229"/>
          <p:cNvSpPr/>
          <p:nvPr/>
        </p:nvSpPr>
        <p:spPr>
          <a:xfrm>
            <a:off x="2677160" y="4316729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90" h="101600">
                <a:moveTo>
                  <a:pt x="262890" y="0"/>
                </a:moveTo>
                <a:lnTo>
                  <a:pt x="0" y="0"/>
                </a:lnTo>
                <a:lnTo>
                  <a:pt x="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30" name="object 4230"/>
          <p:cNvSpPr/>
          <p:nvPr/>
        </p:nvSpPr>
        <p:spPr>
          <a:xfrm>
            <a:off x="2677160" y="4316729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90" h="101600">
                <a:moveTo>
                  <a:pt x="262890" y="0"/>
                </a:moveTo>
                <a:lnTo>
                  <a:pt x="0" y="101600"/>
                </a:lnTo>
                <a:lnTo>
                  <a:pt x="26289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31" name="object 4231"/>
          <p:cNvSpPr/>
          <p:nvPr/>
        </p:nvSpPr>
        <p:spPr>
          <a:xfrm>
            <a:off x="2940050" y="431672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0"/>
                </a:lnTo>
                <a:lnTo>
                  <a:pt x="0" y="10160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32" name="object 4232"/>
          <p:cNvSpPr/>
          <p:nvPr/>
        </p:nvSpPr>
        <p:spPr>
          <a:xfrm>
            <a:off x="2940050" y="431672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101600"/>
                </a:lnTo>
                <a:lnTo>
                  <a:pt x="264160" y="10160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33" name="object 4233"/>
          <p:cNvSpPr/>
          <p:nvPr/>
        </p:nvSpPr>
        <p:spPr>
          <a:xfrm>
            <a:off x="3204210" y="431672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0"/>
                </a:lnTo>
                <a:lnTo>
                  <a:pt x="0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34" name="object 4234"/>
          <p:cNvSpPr/>
          <p:nvPr/>
        </p:nvSpPr>
        <p:spPr>
          <a:xfrm>
            <a:off x="3204210" y="431672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101600"/>
                </a:lnTo>
                <a:lnTo>
                  <a:pt x="264159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35" name="object 4235"/>
          <p:cNvSpPr/>
          <p:nvPr/>
        </p:nvSpPr>
        <p:spPr>
          <a:xfrm>
            <a:off x="3468370" y="4316729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0"/>
                </a:lnTo>
                <a:lnTo>
                  <a:pt x="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36" name="object 4236"/>
          <p:cNvSpPr/>
          <p:nvPr/>
        </p:nvSpPr>
        <p:spPr>
          <a:xfrm>
            <a:off x="3468370" y="4316729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101600"/>
                </a:lnTo>
                <a:lnTo>
                  <a:pt x="26289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37" name="object 4237"/>
          <p:cNvSpPr/>
          <p:nvPr/>
        </p:nvSpPr>
        <p:spPr>
          <a:xfrm>
            <a:off x="3731260" y="4358640"/>
            <a:ext cx="264160" cy="59690"/>
          </a:xfrm>
          <a:custGeom>
            <a:avLst/>
            <a:gdLst/>
            <a:ahLst/>
            <a:cxnLst/>
            <a:rect l="l" t="t" r="r" b="b"/>
            <a:pathLst>
              <a:path w="264160" h="59689">
                <a:moveTo>
                  <a:pt x="264159" y="0"/>
                </a:moveTo>
                <a:lnTo>
                  <a:pt x="148589" y="2540"/>
                </a:lnTo>
                <a:lnTo>
                  <a:pt x="0" y="59690"/>
                </a:lnTo>
                <a:lnTo>
                  <a:pt x="264159" y="5969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38" name="object 4238"/>
          <p:cNvSpPr/>
          <p:nvPr/>
        </p:nvSpPr>
        <p:spPr>
          <a:xfrm>
            <a:off x="3731261" y="4316729"/>
            <a:ext cx="264159" cy="101600"/>
          </a:xfrm>
          <a:prstGeom prst="rect">
            <a:avLst/>
          </a:prstGeom>
          <a:blipFill>
            <a:blip r:embed="rId1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39" name="object 4239"/>
          <p:cNvSpPr/>
          <p:nvPr/>
        </p:nvSpPr>
        <p:spPr>
          <a:xfrm>
            <a:off x="3995420" y="4316729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101600"/>
                </a:lnTo>
                <a:lnTo>
                  <a:pt x="26289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40" name="object 4240"/>
          <p:cNvSpPr/>
          <p:nvPr/>
        </p:nvSpPr>
        <p:spPr>
          <a:xfrm>
            <a:off x="3995420" y="4316729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125730" y="0"/>
                </a:lnTo>
                <a:lnTo>
                  <a:pt x="0" y="41910"/>
                </a:lnTo>
                <a:lnTo>
                  <a:pt x="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41" name="object 4241"/>
          <p:cNvSpPr/>
          <p:nvPr/>
        </p:nvSpPr>
        <p:spPr>
          <a:xfrm>
            <a:off x="3995420" y="4316729"/>
            <a:ext cx="125730" cy="41910"/>
          </a:xfrm>
          <a:custGeom>
            <a:avLst/>
            <a:gdLst/>
            <a:ahLst/>
            <a:cxnLst/>
            <a:rect l="l" t="t" r="r" b="b"/>
            <a:pathLst>
              <a:path w="125730" h="41910">
                <a:moveTo>
                  <a:pt x="125730" y="0"/>
                </a:moveTo>
                <a:lnTo>
                  <a:pt x="0" y="0"/>
                </a:lnTo>
                <a:lnTo>
                  <a:pt x="0" y="41910"/>
                </a:lnTo>
                <a:lnTo>
                  <a:pt x="125730" y="0"/>
                </a:lnTo>
                <a:close/>
              </a:path>
            </a:pathLst>
          </a:custGeom>
          <a:solidFill>
            <a:srgbClr val="7F7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42" name="object 4242"/>
          <p:cNvSpPr/>
          <p:nvPr/>
        </p:nvSpPr>
        <p:spPr>
          <a:xfrm>
            <a:off x="4258310" y="431672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101600"/>
                </a:lnTo>
                <a:lnTo>
                  <a:pt x="264159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43" name="object 4243"/>
          <p:cNvSpPr/>
          <p:nvPr/>
        </p:nvSpPr>
        <p:spPr>
          <a:xfrm>
            <a:off x="4258310" y="431672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0"/>
                </a:lnTo>
                <a:lnTo>
                  <a:pt x="0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44" name="object 4244"/>
          <p:cNvSpPr/>
          <p:nvPr/>
        </p:nvSpPr>
        <p:spPr>
          <a:xfrm>
            <a:off x="4522470" y="4316729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101600"/>
                </a:lnTo>
                <a:lnTo>
                  <a:pt x="26289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45" name="object 4245"/>
          <p:cNvSpPr/>
          <p:nvPr/>
        </p:nvSpPr>
        <p:spPr>
          <a:xfrm>
            <a:off x="4522470" y="4316729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0"/>
                </a:lnTo>
                <a:lnTo>
                  <a:pt x="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46" name="object 4246"/>
          <p:cNvSpPr/>
          <p:nvPr/>
        </p:nvSpPr>
        <p:spPr>
          <a:xfrm>
            <a:off x="4785359" y="431672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101600"/>
                </a:lnTo>
                <a:lnTo>
                  <a:pt x="264160" y="10160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47" name="object 4247"/>
          <p:cNvSpPr/>
          <p:nvPr/>
        </p:nvSpPr>
        <p:spPr>
          <a:xfrm>
            <a:off x="4785359" y="431672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0"/>
                </a:lnTo>
                <a:lnTo>
                  <a:pt x="0" y="10160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48" name="object 4248"/>
          <p:cNvSpPr/>
          <p:nvPr/>
        </p:nvSpPr>
        <p:spPr>
          <a:xfrm>
            <a:off x="5049520" y="431672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101600"/>
                </a:lnTo>
                <a:lnTo>
                  <a:pt x="264159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49" name="object 4249"/>
          <p:cNvSpPr/>
          <p:nvPr/>
        </p:nvSpPr>
        <p:spPr>
          <a:xfrm>
            <a:off x="5049520" y="431672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0"/>
                </a:lnTo>
                <a:lnTo>
                  <a:pt x="0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50" name="object 4250"/>
          <p:cNvSpPr/>
          <p:nvPr/>
        </p:nvSpPr>
        <p:spPr>
          <a:xfrm>
            <a:off x="5313679" y="4316729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101600"/>
                </a:lnTo>
                <a:lnTo>
                  <a:pt x="26289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51" name="object 4251"/>
          <p:cNvSpPr/>
          <p:nvPr/>
        </p:nvSpPr>
        <p:spPr>
          <a:xfrm>
            <a:off x="5313679" y="4316729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0"/>
                </a:lnTo>
                <a:lnTo>
                  <a:pt x="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52" name="object 4252"/>
          <p:cNvSpPr/>
          <p:nvPr/>
        </p:nvSpPr>
        <p:spPr>
          <a:xfrm>
            <a:off x="5576570" y="431672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101600"/>
                </a:lnTo>
                <a:lnTo>
                  <a:pt x="264159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53" name="object 4253"/>
          <p:cNvSpPr/>
          <p:nvPr/>
        </p:nvSpPr>
        <p:spPr>
          <a:xfrm>
            <a:off x="5576570" y="431672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0"/>
                </a:lnTo>
                <a:lnTo>
                  <a:pt x="0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54" name="object 4254"/>
          <p:cNvSpPr/>
          <p:nvPr/>
        </p:nvSpPr>
        <p:spPr>
          <a:xfrm>
            <a:off x="5840729" y="4316729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0"/>
                </a:lnTo>
                <a:lnTo>
                  <a:pt x="26289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55" name="object 4255"/>
          <p:cNvSpPr/>
          <p:nvPr/>
        </p:nvSpPr>
        <p:spPr>
          <a:xfrm>
            <a:off x="5840729" y="4316729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0" y="0"/>
                </a:moveTo>
                <a:lnTo>
                  <a:pt x="0" y="101600"/>
                </a:lnTo>
                <a:lnTo>
                  <a:pt x="262890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56" name="object 4256"/>
          <p:cNvSpPr/>
          <p:nvPr/>
        </p:nvSpPr>
        <p:spPr>
          <a:xfrm>
            <a:off x="6103620" y="431672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0"/>
                </a:lnTo>
                <a:lnTo>
                  <a:pt x="264159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57" name="object 4257"/>
          <p:cNvSpPr/>
          <p:nvPr/>
        </p:nvSpPr>
        <p:spPr>
          <a:xfrm>
            <a:off x="6103620" y="431672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0" y="0"/>
                </a:moveTo>
                <a:lnTo>
                  <a:pt x="0" y="101600"/>
                </a:lnTo>
                <a:lnTo>
                  <a:pt x="264159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58" name="object 4258"/>
          <p:cNvSpPr/>
          <p:nvPr/>
        </p:nvSpPr>
        <p:spPr>
          <a:xfrm>
            <a:off x="6367779" y="431672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0"/>
                </a:lnTo>
                <a:lnTo>
                  <a:pt x="264160" y="10160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59" name="object 4259"/>
          <p:cNvSpPr/>
          <p:nvPr/>
        </p:nvSpPr>
        <p:spPr>
          <a:xfrm>
            <a:off x="6367779" y="431672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0" y="0"/>
                </a:moveTo>
                <a:lnTo>
                  <a:pt x="0" y="101600"/>
                </a:lnTo>
                <a:lnTo>
                  <a:pt x="264160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60" name="object 4260"/>
          <p:cNvSpPr/>
          <p:nvPr/>
        </p:nvSpPr>
        <p:spPr>
          <a:xfrm>
            <a:off x="6631940" y="4316729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89" y="0"/>
                </a:moveTo>
                <a:lnTo>
                  <a:pt x="0" y="0"/>
                </a:lnTo>
                <a:lnTo>
                  <a:pt x="262889" y="101600"/>
                </a:lnTo>
                <a:lnTo>
                  <a:pt x="26288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61" name="object 4261"/>
          <p:cNvSpPr/>
          <p:nvPr/>
        </p:nvSpPr>
        <p:spPr>
          <a:xfrm>
            <a:off x="6631940" y="4316729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0" y="0"/>
                </a:moveTo>
                <a:lnTo>
                  <a:pt x="0" y="101600"/>
                </a:lnTo>
                <a:lnTo>
                  <a:pt x="262889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62" name="object 4262"/>
          <p:cNvSpPr/>
          <p:nvPr/>
        </p:nvSpPr>
        <p:spPr>
          <a:xfrm>
            <a:off x="6894829" y="431672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0"/>
                </a:lnTo>
                <a:lnTo>
                  <a:pt x="264160" y="10160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63" name="object 4263"/>
          <p:cNvSpPr/>
          <p:nvPr/>
        </p:nvSpPr>
        <p:spPr>
          <a:xfrm>
            <a:off x="6894829" y="431672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0" y="0"/>
                </a:moveTo>
                <a:lnTo>
                  <a:pt x="0" y="101600"/>
                </a:lnTo>
                <a:lnTo>
                  <a:pt x="264160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64" name="object 4264"/>
          <p:cNvSpPr/>
          <p:nvPr/>
        </p:nvSpPr>
        <p:spPr>
          <a:xfrm>
            <a:off x="7158990" y="4316729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89" y="0"/>
                </a:moveTo>
                <a:lnTo>
                  <a:pt x="0" y="0"/>
                </a:lnTo>
                <a:lnTo>
                  <a:pt x="262889" y="101600"/>
                </a:lnTo>
                <a:lnTo>
                  <a:pt x="26288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65" name="object 4265"/>
          <p:cNvSpPr/>
          <p:nvPr/>
        </p:nvSpPr>
        <p:spPr>
          <a:xfrm>
            <a:off x="7158990" y="4316729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0" y="0"/>
                </a:moveTo>
                <a:lnTo>
                  <a:pt x="0" y="101600"/>
                </a:lnTo>
                <a:lnTo>
                  <a:pt x="262889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66" name="object 4266"/>
          <p:cNvSpPr/>
          <p:nvPr/>
        </p:nvSpPr>
        <p:spPr>
          <a:xfrm>
            <a:off x="7421879" y="431672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0"/>
                </a:lnTo>
                <a:lnTo>
                  <a:pt x="264160" y="10160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67" name="object 4267"/>
          <p:cNvSpPr/>
          <p:nvPr/>
        </p:nvSpPr>
        <p:spPr>
          <a:xfrm>
            <a:off x="7421879" y="431672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0" y="0"/>
                </a:moveTo>
                <a:lnTo>
                  <a:pt x="0" y="101600"/>
                </a:lnTo>
                <a:lnTo>
                  <a:pt x="264160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68" name="object 4268"/>
          <p:cNvSpPr/>
          <p:nvPr/>
        </p:nvSpPr>
        <p:spPr>
          <a:xfrm>
            <a:off x="7686040" y="431672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0"/>
                </a:lnTo>
                <a:lnTo>
                  <a:pt x="264160" y="10160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69" name="object 4269"/>
          <p:cNvSpPr/>
          <p:nvPr/>
        </p:nvSpPr>
        <p:spPr>
          <a:xfrm>
            <a:off x="7686040" y="431672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0" y="0"/>
                </a:moveTo>
                <a:lnTo>
                  <a:pt x="0" y="101600"/>
                </a:lnTo>
                <a:lnTo>
                  <a:pt x="264160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70" name="object 4270"/>
          <p:cNvSpPr/>
          <p:nvPr/>
        </p:nvSpPr>
        <p:spPr>
          <a:xfrm>
            <a:off x="7950200" y="4316729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90" h="101600">
                <a:moveTo>
                  <a:pt x="262890" y="0"/>
                </a:moveTo>
                <a:lnTo>
                  <a:pt x="0" y="0"/>
                </a:lnTo>
                <a:lnTo>
                  <a:pt x="26289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71" name="object 4271"/>
          <p:cNvSpPr/>
          <p:nvPr/>
        </p:nvSpPr>
        <p:spPr>
          <a:xfrm>
            <a:off x="7950200" y="4316729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90" h="101600">
                <a:moveTo>
                  <a:pt x="0" y="0"/>
                </a:moveTo>
                <a:lnTo>
                  <a:pt x="0" y="101600"/>
                </a:lnTo>
                <a:lnTo>
                  <a:pt x="262890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72" name="object 4272"/>
          <p:cNvSpPr/>
          <p:nvPr/>
        </p:nvSpPr>
        <p:spPr>
          <a:xfrm>
            <a:off x="8213090" y="431672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59" h="101600">
                <a:moveTo>
                  <a:pt x="264159" y="0"/>
                </a:moveTo>
                <a:lnTo>
                  <a:pt x="0" y="0"/>
                </a:lnTo>
                <a:lnTo>
                  <a:pt x="264159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73" name="object 4273"/>
          <p:cNvSpPr/>
          <p:nvPr/>
        </p:nvSpPr>
        <p:spPr>
          <a:xfrm>
            <a:off x="8213090" y="431672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59" h="101600">
                <a:moveTo>
                  <a:pt x="0" y="0"/>
                </a:moveTo>
                <a:lnTo>
                  <a:pt x="0" y="101600"/>
                </a:lnTo>
                <a:lnTo>
                  <a:pt x="264159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74" name="object 4274"/>
          <p:cNvSpPr/>
          <p:nvPr/>
        </p:nvSpPr>
        <p:spPr>
          <a:xfrm>
            <a:off x="8477250" y="4316729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90" h="101600">
                <a:moveTo>
                  <a:pt x="262890" y="0"/>
                </a:moveTo>
                <a:lnTo>
                  <a:pt x="0" y="0"/>
                </a:lnTo>
                <a:lnTo>
                  <a:pt x="26289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75" name="object 4275"/>
          <p:cNvSpPr/>
          <p:nvPr/>
        </p:nvSpPr>
        <p:spPr>
          <a:xfrm>
            <a:off x="8477250" y="4316729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90" h="101600">
                <a:moveTo>
                  <a:pt x="0" y="0"/>
                </a:moveTo>
                <a:lnTo>
                  <a:pt x="0" y="101600"/>
                </a:lnTo>
                <a:lnTo>
                  <a:pt x="262890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76" name="object 4276"/>
          <p:cNvSpPr/>
          <p:nvPr/>
        </p:nvSpPr>
        <p:spPr>
          <a:xfrm>
            <a:off x="8740140" y="431672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59" h="101600">
                <a:moveTo>
                  <a:pt x="264159" y="0"/>
                </a:moveTo>
                <a:lnTo>
                  <a:pt x="0" y="0"/>
                </a:lnTo>
                <a:lnTo>
                  <a:pt x="264159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77" name="object 4277"/>
          <p:cNvSpPr/>
          <p:nvPr/>
        </p:nvSpPr>
        <p:spPr>
          <a:xfrm>
            <a:off x="8740140" y="431672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59" h="101600">
                <a:moveTo>
                  <a:pt x="0" y="0"/>
                </a:moveTo>
                <a:lnTo>
                  <a:pt x="0" y="101600"/>
                </a:lnTo>
                <a:lnTo>
                  <a:pt x="264159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78" name="object 4278"/>
          <p:cNvSpPr/>
          <p:nvPr/>
        </p:nvSpPr>
        <p:spPr>
          <a:xfrm>
            <a:off x="2677160" y="4418329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90" h="101600">
                <a:moveTo>
                  <a:pt x="262890" y="0"/>
                </a:moveTo>
                <a:lnTo>
                  <a:pt x="0" y="0"/>
                </a:lnTo>
                <a:lnTo>
                  <a:pt x="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79" name="object 4279"/>
          <p:cNvSpPr/>
          <p:nvPr/>
        </p:nvSpPr>
        <p:spPr>
          <a:xfrm>
            <a:off x="2677160" y="4418329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90" h="101600">
                <a:moveTo>
                  <a:pt x="262890" y="0"/>
                </a:moveTo>
                <a:lnTo>
                  <a:pt x="0" y="101600"/>
                </a:lnTo>
                <a:lnTo>
                  <a:pt x="26289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80" name="object 4280"/>
          <p:cNvSpPr/>
          <p:nvPr/>
        </p:nvSpPr>
        <p:spPr>
          <a:xfrm>
            <a:off x="2940050" y="441832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0"/>
                </a:lnTo>
                <a:lnTo>
                  <a:pt x="0" y="10160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81" name="object 4281"/>
          <p:cNvSpPr/>
          <p:nvPr/>
        </p:nvSpPr>
        <p:spPr>
          <a:xfrm>
            <a:off x="2940050" y="441832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101600"/>
                </a:lnTo>
                <a:lnTo>
                  <a:pt x="264160" y="10160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82" name="object 4282"/>
          <p:cNvSpPr/>
          <p:nvPr/>
        </p:nvSpPr>
        <p:spPr>
          <a:xfrm>
            <a:off x="3204210" y="441832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0"/>
                </a:lnTo>
                <a:lnTo>
                  <a:pt x="0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83" name="object 4283"/>
          <p:cNvSpPr/>
          <p:nvPr/>
        </p:nvSpPr>
        <p:spPr>
          <a:xfrm>
            <a:off x="3204210" y="441832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101600"/>
                </a:lnTo>
                <a:lnTo>
                  <a:pt x="264159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84" name="object 4284"/>
          <p:cNvSpPr/>
          <p:nvPr/>
        </p:nvSpPr>
        <p:spPr>
          <a:xfrm>
            <a:off x="3468370" y="4418329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0"/>
                </a:lnTo>
                <a:lnTo>
                  <a:pt x="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85" name="object 4285"/>
          <p:cNvSpPr/>
          <p:nvPr/>
        </p:nvSpPr>
        <p:spPr>
          <a:xfrm>
            <a:off x="3468370" y="4418329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101600"/>
                </a:lnTo>
                <a:lnTo>
                  <a:pt x="26289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86" name="object 4286"/>
          <p:cNvSpPr/>
          <p:nvPr/>
        </p:nvSpPr>
        <p:spPr>
          <a:xfrm>
            <a:off x="3731260" y="441832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101600"/>
                </a:lnTo>
                <a:lnTo>
                  <a:pt x="264159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87" name="object 4287"/>
          <p:cNvSpPr/>
          <p:nvPr/>
        </p:nvSpPr>
        <p:spPr>
          <a:xfrm>
            <a:off x="3731260" y="441832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0"/>
                </a:lnTo>
                <a:lnTo>
                  <a:pt x="0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88" name="object 4288"/>
          <p:cNvSpPr/>
          <p:nvPr/>
        </p:nvSpPr>
        <p:spPr>
          <a:xfrm>
            <a:off x="3995420" y="4418329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101600"/>
                </a:lnTo>
                <a:lnTo>
                  <a:pt x="26289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89" name="object 4289"/>
          <p:cNvSpPr/>
          <p:nvPr/>
        </p:nvSpPr>
        <p:spPr>
          <a:xfrm>
            <a:off x="3995420" y="4418329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0"/>
                </a:lnTo>
                <a:lnTo>
                  <a:pt x="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90" name="object 4290"/>
          <p:cNvSpPr/>
          <p:nvPr/>
        </p:nvSpPr>
        <p:spPr>
          <a:xfrm>
            <a:off x="4258310" y="441832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101600"/>
                </a:lnTo>
                <a:lnTo>
                  <a:pt x="264159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91" name="object 4291"/>
          <p:cNvSpPr/>
          <p:nvPr/>
        </p:nvSpPr>
        <p:spPr>
          <a:xfrm>
            <a:off x="4258310" y="441832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0"/>
                </a:lnTo>
                <a:lnTo>
                  <a:pt x="0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92" name="object 4292"/>
          <p:cNvSpPr/>
          <p:nvPr/>
        </p:nvSpPr>
        <p:spPr>
          <a:xfrm>
            <a:off x="4522470" y="4418329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101600"/>
                </a:lnTo>
                <a:lnTo>
                  <a:pt x="26289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93" name="object 4293"/>
          <p:cNvSpPr/>
          <p:nvPr/>
        </p:nvSpPr>
        <p:spPr>
          <a:xfrm>
            <a:off x="4522470" y="4418329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0"/>
                </a:lnTo>
                <a:lnTo>
                  <a:pt x="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94" name="object 4294"/>
          <p:cNvSpPr/>
          <p:nvPr/>
        </p:nvSpPr>
        <p:spPr>
          <a:xfrm>
            <a:off x="4785359" y="441832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101600"/>
                </a:lnTo>
                <a:lnTo>
                  <a:pt x="264160" y="10160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95" name="object 4295"/>
          <p:cNvSpPr/>
          <p:nvPr/>
        </p:nvSpPr>
        <p:spPr>
          <a:xfrm>
            <a:off x="4785359" y="441832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0"/>
                </a:lnTo>
                <a:lnTo>
                  <a:pt x="0" y="10160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96" name="object 4296"/>
          <p:cNvSpPr/>
          <p:nvPr/>
        </p:nvSpPr>
        <p:spPr>
          <a:xfrm>
            <a:off x="5049520" y="441832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101600"/>
                </a:lnTo>
                <a:lnTo>
                  <a:pt x="264159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97" name="object 4297"/>
          <p:cNvSpPr/>
          <p:nvPr/>
        </p:nvSpPr>
        <p:spPr>
          <a:xfrm>
            <a:off x="5049520" y="441832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0"/>
                </a:lnTo>
                <a:lnTo>
                  <a:pt x="0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98" name="object 4298"/>
          <p:cNvSpPr/>
          <p:nvPr/>
        </p:nvSpPr>
        <p:spPr>
          <a:xfrm>
            <a:off x="5313679" y="4418329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101600"/>
                </a:lnTo>
                <a:lnTo>
                  <a:pt x="26289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99" name="object 4299"/>
          <p:cNvSpPr/>
          <p:nvPr/>
        </p:nvSpPr>
        <p:spPr>
          <a:xfrm>
            <a:off x="5313679" y="4418329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0"/>
                </a:lnTo>
                <a:lnTo>
                  <a:pt x="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00" name="object 4300"/>
          <p:cNvSpPr/>
          <p:nvPr/>
        </p:nvSpPr>
        <p:spPr>
          <a:xfrm>
            <a:off x="5576570" y="441832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101600"/>
                </a:lnTo>
                <a:lnTo>
                  <a:pt x="264159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01" name="object 4301"/>
          <p:cNvSpPr/>
          <p:nvPr/>
        </p:nvSpPr>
        <p:spPr>
          <a:xfrm>
            <a:off x="5576570" y="441832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0"/>
                </a:lnTo>
                <a:lnTo>
                  <a:pt x="0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02" name="object 4302"/>
          <p:cNvSpPr/>
          <p:nvPr/>
        </p:nvSpPr>
        <p:spPr>
          <a:xfrm>
            <a:off x="5840729" y="4418329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0"/>
                </a:lnTo>
                <a:lnTo>
                  <a:pt x="26289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03" name="object 4303"/>
          <p:cNvSpPr/>
          <p:nvPr/>
        </p:nvSpPr>
        <p:spPr>
          <a:xfrm>
            <a:off x="5840729" y="4418329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0" y="0"/>
                </a:moveTo>
                <a:lnTo>
                  <a:pt x="0" y="101600"/>
                </a:lnTo>
                <a:lnTo>
                  <a:pt x="262890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04" name="object 4304"/>
          <p:cNvSpPr/>
          <p:nvPr/>
        </p:nvSpPr>
        <p:spPr>
          <a:xfrm>
            <a:off x="6103620" y="441832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0"/>
                </a:lnTo>
                <a:lnTo>
                  <a:pt x="264159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05" name="object 4305"/>
          <p:cNvSpPr/>
          <p:nvPr/>
        </p:nvSpPr>
        <p:spPr>
          <a:xfrm>
            <a:off x="6103620" y="441832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0" y="0"/>
                </a:moveTo>
                <a:lnTo>
                  <a:pt x="0" y="101600"/>
                </a:lnTo>
                <a:lnTo>
                  <a:pt x="264159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06" name="object 4306"/>
          <p:cNvSpPr/>
          <p:nvPr/>
        </p:nvSpPr>
        <p:spPr>
          <a:xfrm>
            <a:off x="6367779" y="441832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0"/>
                </a:lnTo>
                <a:lnTo>
                  <a:pt x="264160" y="10160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07" name="object 4307"/>
          <p:cNvSpPr/>
          <p:nvPr/>
        </p:nvSpPr>
        <p:spPr>
          <a:xfrm>
            <a:off x="6367779" y="441832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0" y="0"/>
                </a:moveTo>
                <a:lnTo>
                  <a:pt x="0" y="101600"/>
                </a:lnTo>
                <a:lnTo>
                  <a:pt x="264160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08" name="object 4308"/>
          <p:cNvSpPr/>
          <p:nvPr/>
        </p:nvSpPr>
        <p:spPr>
          <a:xfrm>
            <a:off x="6631940" y="4418329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89" y="0"/>
                </a:moveTo>
                <a:lnTo>
                  <a:pt x="0" y="0"/>
                </a:lnTo>
                <a:lnTo>
                  <a:pt x="262889" y="101600"/>
                </a:lnTo>
                <a:lnTo>
                  <a:pt x="26288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09" name="object 4309"/>
          <p:cNvSpPr/>
          <p:nvPr/>
        </p:nvSpPr>
        <p:spPr>
          <a:xfrm>
            <a:off x="6631940" y="4418329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0" y="0"/>
                </a:moveTo>
                <a:lnTo>
                  <a:pt x="0" y="101600"/>
                </a:lnTo>
                <a:lnTo>
                  <a:pt x="262889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10" name="object 4310"/>
          <p:cNvSpPr/>
          <p:nvPr/>
        </p:nvSpPr>
        <p:spPr>
          <a:xfrm>
            <a:off x="6894829" y="441832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0"/>
                </a:lnTo>
                <a:lnTo>
                  <a:pt x="264160" y="10160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11" name="object 4311"/>
          <p:cNvSpPr/>
          <p:nvPr/>
        </p:nvSpPr>
        <p:spPr>
          <a:xfrm>
            <a:off x="6894829" y="441832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0" y="0"/>
                </a:moveTo>
                <a:lnTo>
                  <a:pt x="0" y="101600"/>
                </a:lnTo>
                <a:lnTo>
                  <a:pt x="264160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12" name="object 4312"/>
          <p:cNvSpPr/>
          <p:nvPr/>
        </p:nvSpPr>
        <p:spPr>
          <a:xfrm>
            <a:off x="7158990" y="4418329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89" y="0"/>
                </a:moveTo>
                <a:lnTo>
                  <a:pt x="0" y="0"/>
                </a:lnTo>
                <a:lnTo>
                  <a:pt x="262889" y="101600"/>
                </a:lnTo>
                <a:lnTo>
                  <a:pt x="26288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13" name="object 4313"/>
          <p:cNvSpPr/>
          <p:nvPr/>
        </p:nvSpPr>
        <p:spPr>
          <a:xfrm>
            <a:off x="7158990" y="4418329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0" y="0"/>
                </a:moveTo>
                <a:lnTo>
                  <a:pt x="0" y="101600"/>
                </a:lnTo>
                <a:lnTo>
                  <a:pt x="262889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14" name="object 4314"/>
          <p:cNvSpPr/>
          <p:nvPr/>
        </p:nvSpPr>
        <p:spPr>
          <a:xfrm>
            <a:off x="7421879" y="441832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0"/>
                </a:lnTo>
                <a:lnTo>
                  <a:pt x="264160" y="10160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15" name="object 4315"/>
          <p:cNvSpPr/>
          <p:nvPr/>
        </p:nvSpPr>
        <p:spPr>
          <a:xfrm>
            <a:off x="7421879" y="441832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0" y="0"/>
                </a:moveTo>
                <a:lnTo>
                  <a:pt x="0" y="101600"/>
                </a:lnTo>
                <a:lnTo>
                  <a:pt x="264160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16" name="object 4316"/>
          <p:cNvSpPr/>
          <p:nvPr/>
        </p:nvSpPr>
        <p:spPr>
          <a:xfrm>
            <a:off x="7686040" y="441832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0"/>
                </a:lnTo>
                <a:lnTo>
                  <a:pt x="264160" y="10160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17" name="object 4317"/>
          <p:cNvSpPr/>
          <p:nvPr/>
        </p:nvSpPr>
        <p:spPr>
          <a:xfrm>
            <a:off x="7686040" y="441832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0" y="0"/>
                </a:moveTo>
                <a:lnTo>
                  <a:pt x="0" y="101600"/>
                </a:lnTo>
                <a:lnTo>
                  <a:pt x="264160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18" name="object 4318"/>
          <p:cNvSpPr/>
          <p:nvPr/>
        </p:nvSpPr>
        <p:spPr>
          <a:xfrm>
            <a:off x="7950200" y="4418329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90" h="101600">
                <a:moveTo>
                  <a:pt x="262890" y="0"/>
                </a:moveTo>
                <a:lnTo>
                  <a:pt x="0" y="0"/>
                </a:lnTo>
                <a:lnTo>
                  <a:pt x="26289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19" name="object 4319"/>
          <p:cNvSpPr/>
          <p:nvPr/>
        </p:nvSpPr>
        <p:spPr>
          <a:xfrm>
            <a:off x="7950200" y="4418329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90" h="101600">
                <a:moveTo>
                  <a:pt x="0" y="0"/>
                </a:moveTo>
                <a:lnTo>
                  <a:pt x="0" y="101600"/>
                </a:lnTo>
                <a:lnTo>
                  <a:pt x="262890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20" name="object 4320"/>
          <p:cNvSpPr/>
          <p:nvPr/>
        </p:nvSpPr>
        <p:spPr>
          <a:xfrm>
            <a:off x="8213090" y="441832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59" h="101600">
                <a:moveTo>
                  <a:pt x="264159" y="0"/>
                </a:moveTo>
                <a:lnTo>
                  <a:pt x="0" y="0"/>
                </a:lnTo>
                <a:lnTo>
                  <a:pt x="264159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21" name="object 4321"/>
          <p:cNvSpPr/>
          <p:nvPr/>
        </p:nvSpPr>
        <p:spPr>
          <a:xfrm>
            <a:off x="8213090" y="441832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59" h="101600">
                <a:moveTo>
                  <a:pt x="0" y="0"/>
                </a:moveTo>
                <a:lnTo>
                  <a:pt x="0" y="101600"/>
                </a:lnTo>
                <a:lnTo>
                  <a:pt x="264159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22" name="object 4322"/>
          <p:cNvSpPr/>
          <p:nvPr/>
        </p:nvSpPr>
        <p:spPr>
          <a:xfrm>
            <a:off x="8477250" y="4418329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90" h="101600">
                <a:moveTo>
                  <a:pt x="262890" y="0"/>
                </a:moveTo>
                <a:lnTo>
                  <a:pt x="0" y="0"/>
                </a:lnTo>
                <a:lnTo>
                  <a:pt x="26289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23" name="object 4323"/>
          <p:cNvSpPr/>
          <p:nvPr/>
        </p:nvSpPr>
        <p:spPr>
          <a:xfrm>
            <a:off x="8477250" y="4418329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90" h="101600">
                <a:moveTo>
                  <a:pt x="0" y="0"/>
                </a:moveTo>
                <a:lnTo>
                  <a:pt x="0" y="101600"/>
                </a:lnTo>
                <a:lnTo>
                  <a:pt x="262890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24" name="object 4324"/>
          <p:cNvSpPr/>
          <p:nvPr/>
        </p:nvSpPr>
        <p:spPr>
          <a:xfrm>
            <a:off x="8740140" y="441832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59" h="101600">
                <a:moveTo>
                  <a:pt x="264159" y="0"/>
                </a:moveTo>
                <a:lnTo>
                  <a:pt x="0" y="0"/>
                </a:lnTo>
                <a:lnTo>
                  <a:pt x="264159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25" name="object 4325"/>
          <p:cNvSpPr/>
          <p:nvPr/>
        </p:nvSpPr>
        <p:spPr>
          <a:xfrm>
            <a:off x="8740140" y="441832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59" h="101600">
                <a:moveTo>
                  <a:pt x="0" y="0"/>
                </a:moveTo>
                <a:lnTo>
                  <a:pt x="0" y="101600"/>
                </a:lnTo>
                <a:lnTo>
                  <a:pt x="264159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26" name="object 4326"/>
          <p:cNvSpPr/>
          <p:nvPr/>
        </p:nvSpPr>
        <p:spPr>
          <a:xfrm>
            <a:off x="2677160" y="4519929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90" h="100329">
                <a:moveTo>
                  <a:pt x="262890" y="0"/>
                </a:moveTo>
                <a:lnTo>
                  <a:pt x="0" y="0"/>
                </a:lnTo>
                <a:lnTo>
                  <a:pt x="0" y="10033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27" name="object 4327"/>
          <p:cNvSpPr/>
          <p:nvPr/>
        </p:nvSpPr>
        <p:spPr>
          <a:xfrm>
            <a:off x="2677160" y="4519929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90" h="100329">
                <a:moveTo>
                  <a:pt x="262890" y="0"/>
                </a:moveTo>
                <a:lnTo>
                  <a:pt x="0" y="100330"/>
                </a:lnTo>
                <a:lnTo>
                  <a:pt x="262890" y="10033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28" name="object 4328"/>
          <p:cNvSpPr/>
          <p:nvPr/>
        </p:nvSpPr>
        <p:spPr>
          <a:xfrm>
            <a:off x="2940050" y="4519929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60" y="0"/>
                </a:moveTo>
                <a:lnTo>
                  <a:pt x="0" y="0"/>
                </a:lnTo>
                <a:lnTo>
                  <a:pt x="0" y="10033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29" name="object 4329"/>
          <p:cNvSpPr/>
          <p:nvPr/>
        </p:nvSpPr>
        <p:spPr>
          <a:xfrm>
            <a:off x="2940050" y="4519929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60" y="0"/>
                </a:moveTo>
                <a:lnTo>
                  <a:pt x="0" y="100330"/>
                </a:lnTo>
                <a:lnTo>
                  <a:pt x="264160" y="10033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30" name="object 4330"/>
          <p:cNvSpPr/>
          <p:nvPr/>
        </p:nvSpPr>
        <p:spPr>
          <a:xfrm>
            <a:off x="3204210" y="4519929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59" y="0"/>
                </a:moveTo>
                <a:lnTo>
                  <a:pt x="0" y="0"/>
                </a:lnTo>
                <a:lnTo>
                  <a:pt x="0" y="10033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31" name="object 4331"/>
          <p:cNvSpPr/>
          <p:nvPr/>
        </p:nvSpPr>
        <p:spPr>
          <a:xfrm>
            <a:off x="3204210" y="4519929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59" y="0"/>
                </a:moveTo>
                <a:lnTo>
                  <a:pt x="0" y="100330"/>
                </a:lnTo>
                <a:lnTo>
                  <a:pt x="264159" y="10033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32" name="object 4332"/>
          <p:cNvSpPr/>
          <p:nvPr/>
        </p:nvSpPr>
        <p:spPr>
          <a:xfrm>
            <a:off x="3468370" y="4519929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262890" y="0"/>
                </a:moveTo>
                <a:lnTo>
                  <a:pt x="0" y="0"/>
                </a:lnTo>
                <a:lnTo>
                  <a:pt x="0" y="10033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33" name="object 4333"/>
          <p:cNvSpPr/>
          <p:nvPr/>
        </p:nvSpPr>
        <p:spPr>
          <a:xfrm>
            <a:off x="3468370" y="4519929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262890" y="0"/>
                </a:moveTo>
                <a:lnTo>
                  <a:pt x="0" y="100330"/>
                </a:lnTo>
                <a:lnTo>
                  <a:pt x="262890" y="10033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34" name="object 4334"/>
          <p:cNvSpPr/>
          <p:nvPr/>
        </p:nvSpPr>
        <p:spPr>
          <a:xfrm>
            <a:off x="3731260" y="4519929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59" y="0"/>
                </a:moveTo>
                <a:lnTo>
                  <a:pt x="0" y="100330"/>
                </a:lnTo>
                <a:lnTo>
                  <a:pt x="264159" y="10033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35" name="object 4335"/>
          <p:cNvSpPr/>
          <p:nvPr/>
        </p:nvSpPr>
        <p:spPr>
          <a:xfrm>
            <a:off x="3731260" y="4519929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59" y="0"/>
                </a:moveTo>
                <a:lnTo>
                  <a:pt x="0" y="0"/>
                </a:lnTo>
                <a:lnTo>
                  <a:pt x="0" y="10033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36" name="object 4336"/>
          <p:cNvSpPr/>
          <p:nvPr/>
        </p:nvSpPr>
        <p:spPr>
          <a:xfrm>
            <a:off x="3995420" y="4519929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262890" y="0"/>
                </a:moveTo>
                <a:lnTo>
                  <a:pt x="0" y="100330"/>
                </a:lnTo>
                <a:lnTo>
                  <a:pt x="262890" y="10033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37" name="object 4337"/>
          <p:cNvSpPr/>
          <p:nvPr/>
        </p:nvSpPr>
        <p:spPr>
          <a:xfrm>
            <a:off x="3995420" y="4519929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262890" y="0"/>
                </a:moveTo>
                <a:lnTo>
                  <a:pt x="0" y="0"/>
                </a:lnTo>
                <a:lnTo>
                  <a:pt x="0" y="10033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38" name="object 4338"/>
          <p:cNvSpPr/>
          <p:nvPr/>
        </p:nvSpPr>
        <p:spPr>
          <a:xfrm>
            <a:off x="4258310" y="4519929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59" y="0"/>
                </a:moveTo>
                <a:lnTo>
                  <a:pt x="0" y="100330"/>
                </a:lnTo>
                <a:lnTo>
                  <a:pt x="264159" y="10033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39" name="object 4339"/>
          <p:cNvSpPr/>
          <p:nvPr/>
        </p:nvSpPr>
        <p:spPr>
          <a:xfrm>
            <a:off x="4258310" y="4519929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59" y="0"/>
                </a:moveTo>
                <a:lnTo>
                  <a:pt x="0" y="0"/>
                </a:lnTo>
                <a:lnTo>
                  <a:pt x="0" y="10033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40" name="object 4340"/>
          <p:cNvSpPr/>
          <p:nvPr/>
        </p:nvSpPr>
        <p:spPr>
          <a:xfrm>
            <a:off x="4522470" y="4519929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262890" y="0"/>
                </a:moveTo>
                <a:lnTo>
                  <a:pt x="0" y="100330"/>
                </a:lnTo>
                <a:lnTo>
                  <a:pt x="262890" y="10033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41" name="object 4341"/>
          <p:cNvSpPr/>
          <p:nvPr/>
        </p:nvSpPr>
        <p:spPr>
          <a:xfrm>
            <a:off x="4522470" y="4519929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262890" y="0"/>
                </a:moveTo>
                <a:lnTo>
                  <a:pt x="0" y="0"/>
                </a:lnTo>
                <a:lnTo>
                  <a:pt x="0" y="10033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42" name="object 4342"/>
          <p:cNvSpPr/>
          <p:nvPr/>
        </p:nvSpPr>
        <p:spPr>
          <a:xfrm>
            <a:off x="4785359" y="4519929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60" y="0"/>
                </a:moveTo>
                <a:lnTo>
                  <a:pt x="0" y="100330"/>
                </a:lnTo>
                <a:lnTo>
                  <a:pt x="264160" y="10033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43" name="object 4343"/>
          <p:cNvSpPr/>
          <p:nvPr/>
        </p:nvSpPr>
        <p:spPr>
          <a:xfrm>
            <a:off x="4785359" y="4519929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60" y="0"/>
                </a:moveTo>
                <a:lnTo>
                  <a:pt x="0" y="0"/>
                </a:lnTo>
                <a:lnTo>
                  <a:pt x="0" y="10033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44" name="object 4344"/>
          <p:cNvSpPr/>
          <p:nvPr/>
        </p:nvSpPr>
        <p:spPr>
          <a:xfrm>
            <a:off x="5049520" y="4519929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59" y="0"/>
                </a:moveTo>
                <a:lnTo>
                  <a:pt x="0" y="100330"/>
                </a:lnTo>
                <a:lnTo>
                  <a:pt x="264159" y="10033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45" name="object 4345"/>
          <p:cNvSpPr/>
          <p:nvPr/>
        </p:nvSpPr>
        <p:spPr>
          <a:xfrm>
            <a:off x="5049520" y="4519929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59" y="0"/>
                </a:moveTo>
                <a:lnTo>
                  <a:pt x="0" y="0"/>
                </a:lnTo>
                <a:lnTo>
                  <a:pt x="0" y="10033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46" name="object 4346"/>
          <p:cNvSpPr/>
          <p:nvPr/>
        </p:nvSpPr>
        <p:spPr>
          <a:xfrm>
            <a:off x="5313679" y="4519929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262890" y="0"/>
                </a:moveTo>
                <a:lnTo>
                  <a:pt x="0" y="100330"/>
                </a:lnTo>
                <a:lnTo>
                  <a:pt x="262890" y="10033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47" name="object 4347"/>
          <p:cNvSpPr/>
          <p:nvPr/>
        </p:nvSpPr>
        <p:spPr>
          <a:xfrm>
            <a:off x="5313679" y="4519929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262890" y="0"/>
                </a:moveTo>
                <a:lnTo>
                  <a:pt x="0" y="0"/>
                </a:lnTo>
                <a:lnTo>
                  <a:pt x="0" y="10033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48" name="object 4348"/>
          <p:cNvSpPr/>
          <p:nvPr/>
        </p:nvSpPr>
        <p:spPr>
          <a:xfrm>
            <a:off x="5576570" y="4519929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59" y="0"/>
                </a:moveTo>
                <a:lnTo>
                  <a:pt x="0" y="100330"/>
                </a:lnTo>
                <a:lnTo>
                  <a:pt x="264159" y="10033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49" name="object 4349"/>
          <p:cNvSpPr/>
          <p:nvPr/>
        </p:nvSpPr>
        <p:spPr>
          <a:xfrm>
            <a:off x="5576570" y="4519929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59" y="0"/>
                </a:moveTo>
                <a:lnTo>
                  <a:pt x="0" y="0"/>
                </a:lnTo>
                <a:lnTo>
                  <a:pt x="0" y="10033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50" name="object 4350"/>
          <p:cNvSpPr/>
          <p:nvPr/>
        </p:nvSpPr>
        <p:spPr>
          <a:xfrm>
            <a:off x="5840729" y="4519929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262890" y="0"/>
                </a:moveTo>
                <a:lnTo>
                  <a:pt x="0" y="0"/>
                </a:lnTo>
                <a:lnTo>
                  <a:pt x="262890" y="10033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51" name="object 4351"/>
          <p:cNvSpPr/>
          <p:nvPr/>
        </p:nvSpPr>
        <p:spPr>
          <a:xfrm>
            <a:off x="5840729" y="4519929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0" y="0"/>
                </a:moveTo>
                <a:lnTo>
                  <a:pt x="0" y="100330"/>
                </a:lnTo>
                <a:lnTo>
                  <a:pt x="262890" y="10033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52" name="object 4352"/>
          <p:cNvSpPr/>
          <p:nvPr/>
        </p:nvSpPr>
        <p:spPr>
          <a:xfrm>
            <a:off x="6103620" y="4519929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59" y="0"/>
                </a:moveTo>
                <a:lnTo>
                  <a:pt x="0" y="0"/>
                </a:lnTo>
                <a:lnTo>
                  <a:pt x="264159" y="10033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53" name="object 4353"/>
          <p:cNvSpPr/>
          <p:nvPr/>
        </p:nvSpPr>
        <p:spPr>
          <a:xfrm>
            <a:off x="6103620" y="4519929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0" y="0"/>
                </a:moveTo>
                <a:lnTo>
                  <a:pt x="0" y="100330"/>
                </a:lnTo>
                <a:lnTo>
                  <a:pt x="264159" y="10033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54" name="object 4354"/>
          <p:cNvSpPr/>
          <p:nvPr/>
        </p:nvSpPr>
        <p:spPr>
          <a:xfrm>
            <a:off x="6367779" y="4519929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60" y="0"/>
                </a:moveTo>
                <a:lnTo>
                  <a:pt x="0" y="0"/>
                </a:lnTo>
                <a:lnTo>
                  <a:pt x="264160" y="10033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55" name="object 4355"/>
          <p:cNvSpPr/>
          <p:nvPr/>
        </p:nvSpPr>
        <p:spPr>
          <a:xfrm>
            <a:off x="6367779" y="4519929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0" y="0"/>
                </a:moveTo>
                <a:lnTo>
                  <a:pt x="0" y="100330"/>
                </a:lnTo>
                <a:lnTo>
                  <a:pt x="264160" y="10033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56" name="object 4356"/>
          <p:cNvSpPr/>
          <p:nvPr/>
        </p:nvSpPr>
        <p:spPr>
          <a:xfrm>
            <a:off x="6631940" y="4519929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262889" y="0"/>
                </a:moveTo>
                <a:lnTo>
                  <a:pt x="0" y="0"/>
                </a:lnTo>
                <a:lnTo>
                  <a:pt x="262889" y="100330"/>
                </a:lnTo>
                <a:lnTo>
                  <a:pt x="26288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57" name="object 4357"/>
          <p:cNvSpPr/>
          <p:nvPr/>
        </p:nvSpPr>
        <p:spPr>
          <a:xfrm>
            <a:off x="6631940" y="4519929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0" y="0"/>
                </a:moveTo>
                <a:lnTo>
                  <a:pt x="0" y="100330"/>
                </a:lnTo>
                <a:lnTo>
                  <a:pt x="262889" y="10033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58" name="object 4358"/>
          <p:cNvSpPr/>
          <p:nvPr/>
        </p:nvSpPr>
        <p:spPr>
          <a:xfrm>
            <a:off x="6894829" y="4519929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60" y="0"/>
                </a:moveTo>
                <a:lnTo>
                  <a:pt x="0" y="0"/>
                </a:lnTo>
                <a:lnTo>
                  <a:pt x="264160" y="10033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59" name="object 4359"/>
          <p:cNvSpPr/>
          <p:nvPr/>
        </p:nvSpPr>
        <p:spPr>
          <a:xfrm>
            <a:off x="6894829" y="4519929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0" y="0"/>
                </a:moveTo>
                <a:lnTo>
                  <a:pt x="0" y="100330"/>
                </a:lnTo>
                <a:lnTo>
                  <a:pt x="264160" y="10033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60" name="object 4360"/>
          <p:cNvSpPr/>
          <p:nvPr/>
        </p:nvSpPr>
        <p:spPr>
          <a:xfrm>
            <a:off x="7158990" y="4519929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262889" y="0"/>
                </a:moveTo>
                <a:lnTo>
                  <a:pt x="0" y="0"/>
                </a:lnTo>
                <a:lnTo>
                  <a:pt x="262889" y="100330"/>
                </a:lnTo>
                <a:lnTo>
                  <a:pt x="26288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61" name="object 4361"/>
          <p:cNvSpPr/>
          <p:nvPr/>
        </p:nvSpPr>
        <p:spPr>
          <a:xfrm>
            <a:off x="7158990" y="4519929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0" y="0"/>
                </a:moveTo>
                <a:lnTo>
                  <a:pt x="0" y="100330"/>
                </a:lnTo>
                <a:lnTo>
                  <a:pt x="262889" y="10033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62" name="object 4362"/>
          <p:cNvSpPr/>
          <p:nvPr/>
        </p:nvSpPr>
        <p:spPr>
          <a:xfrm>
            <a:off x="7421879" y="4519929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60" y="0"/>
                </a:moveTo>
                <a:lnTo>
                  <a:pt x="0" y="0"/>
                </a:lnTo>
                <a:lnTo>
                  <a:pt x="264160" y="10033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63" name="object 4363"/>
          <p:cNvSpPr/>
          <p:nvPr/>
        </p:nvSpPr>
        <p:spPr>
          <a:xfrm>
            <a:off x="7421879" y="4519929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0" y="0"/>
                </a:moveTo>
                <a:lnTo>
                  <a:pt x="0" y="100330"/>
                </a:lnTo>
                <a:lnTo>
                  <a:pt x="264160" y="10033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64" name="object 4364"/>
          <p:cNvSpPr/>
          <p:nvPr/>
        </p:nvSpPr>
        <p:spPr>
          <a:xfrm>
            <a:off x="7686040" y="4519929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60" y="0"/>
                </a:moveTo>
                <a:lnTo>
                  <a:pt x="0" y="0"/>
                </a:lnTo>
                <a:lnTo>
                  <a:pt x="264160" y="10033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65" name="object 4365"/>
          <p:cNvSpPr/>
          <p:nvPr/>
        </p:nvSpPr>
        <p:spPr>
          <a:xfrm>
            <a:off x="7686040" y="4519929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0" y="0"/>
                </a:moveTo>
                <a:lnTo>
                  <a:pt x="0" y="100330"/>
                </a:lnTo>
                <a:lnTo>
                  <a:pt x="264160" y="10033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66" name="object 4366"/>
          <p:cNvSpPr/>
          <p:nvPr/>
        </p:nvSpPr>
        <p:spPr>
          <a:xfrm>
            <a:off x="7950200" y="4519929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90" h="100329">
                <a:moveTo>
                  <a:pt x="262890" y="0"/>
                </a:moveTo>
                <a:lnTo>
                  <a:pt x="0" y="0"/>
                </a:lnTo>
                <a:lnTo>
                  <a:pt x="262890" y="10033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67" name="object 4367"/>
          <p:cNvSpPr/>
          <p:nvPr/>
        </p:nvSpPr>
        <p:spPr>
          <a:xfrm>
            <a:off x="7950200" y="4519929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90" h="100329">
                <a:moveTo>
                  <a:pt x="0" y="0"/>
                </a:moveTo>
                <a:lnTo>
                  <a:pt x="0" y="100330"/>
                </a:lnTo>
                <a:lnTo>
                  <a:pt x="262890" y="10033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68" name="object 4368"/>
          <p:cNvSpPr/>
          <p:nvPr/>
        </p:nvSpPr>
        <p:spPr>
          <a:xfrm>
            <a:off x="8213090" y="4519929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59" h="100329">
                <a:moveTo>
                  <a:pt x="264159" y="0"/>
                </a:moveTo>
                <a:lnTo>
                  <a:pt x="0" y="0"/>
                </a:lnTo>
                <a:lnTo>
                  <a:pt x="264159" y="10033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69" name="object 4369"/>
          <p:cNvSpPr/>
          <p:nvPr/>
        </p:nvSpPr>
        <p:spPr>
          <a:xfrm>
            <a:off x="8213090" y="4519929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59" h="100329">
                <a:moveTo>
                  <a:pt x="0" y="0"/>
                </a:moveTo>
                <a:lnTo>
                  <a:pt x="0" y="100330"/>
                </a:lnTo>
                <a:lnTo>
                  <a:pt x="264159" y="10033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70" name="object 4370"/>
          <p:cNvSpPr/>
          <p:nvPr/>
        </p:nvSpPr>
        <p:spPr>
          <a:xfrm>
            <a:off x="8477250" y="4519929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90" h="100329">
                <a:moveTo>
                  <a:pt x="262890" y="0"/>
                </a:moveTo>
                <a:lnTo>
                  <a:pt x="0" y="0"/>
                </a:lnTo>
                <a:lnTo>
                  <a:pt x="262890" y="10033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71" name="object 4371"/>
          <p:cNvSpPr/>
          <p:nvPr/>
        </p:nvSpPr>
        <p:spPr>
          <a:xfrm>
            <a:off x="8477250" y="4519929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90" h="100329">
                <a:moveTo>
                  <a:pt x="0" y="0"/>
                </a:moveTo>
                <a:lnTo>
                  <a:pt x="0" y="100330"/>
                </a:lnTo>
                <a:lnTo>
                  <a:pt x="262890" y="10033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72" name="object 4372"/>
          <p:cNvSpPr/>
          <p:nvPr/>
        </p:nvSpPr>
        <p:spPr>
          <a:xfrm>
            <a:off x="8740140" y="4519929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59" h="100329">
                <a:moveTo>
                  <a:pt x="264159" y="0"/>
                </a:moveTo>
                <a:lnTo>
                  <a:pt x="0" y="0"/>
                </a:lnTo>
                <a:lnTo>
                  <a:pt x="264159" y="10033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73" name="object 4373"/>
          <p:cNvSpPr/>
          <p:nvPr/>
        </p:nvSpPr>
        <p:spPr>
          <a:xfrm>
            <a:off x="8740140" y="4519929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59" h="100329">
                <a:moveTo>
                  <a:pt x="0" y="0"/>
                </a:moveTo>
                <a:lnTo>
                  <a:pt x="0" y="100330"/>
                </a:lnTo>
                <a:lnTo>
                  <a:pt x="264159" y="10033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74" name="object 4374"/>
          <p:cNvSpPr/>
          <p:nvPr/>
        </p:nvSpPr>
        <p:spPr>
          <a:xfrm>
            <a:off x="2677160" y="4620259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90" h="101600">
                <a:moveTo>
                  <a:pt x="262890" y="0"/>
                </a:moveTo>
                <a:lnTo>
                  <a:pt x="0" y="0"/>
                </a:lnTo>
                <a:lnTo>
                  <a:pt x="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75" name="object 4375"/>
          <p:cNvSpPr/>
          <p:nvPr/>
        </p:nvSpPr>
        <p:spPr>
          <a:xfrm>
            <a:off x="2677160" y="4620259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90" h="101600">
                <a:moveTo>
                  <a:pt x="262890" y="0"/>
                </a:moveTo>
                <a:lnTo>
                  <a:pt x="0" y="101600"/>
                </a:lnTo>
                <a:lnTo>
                  <a:pt x="26289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76" name="object 4376"/>
          <p:cNvSpPr/>
          <p:nvPr/>
        </p:nvSpPr>
        <p:spPr>
          <a:xfrm>
            <a:off x="2940050" y="462025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0"/>
                </a:lnTo>
                <a:lnTo>
                  <a:pt x="0" y="10160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77" name="object 4377"/>
          <p:cNvSpPr/>
          <p:nvPr/>
        </p:nvSpPr>
        <p:spPr>
          <a:xfrm>
            <a:off x="2940050" y="462025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101600"/>
                </a:lnTo>
                <a:lnTo>
                  <a:pt x="264160" y="10160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78" name="object 4378"/>
          <p:cNvSpPr/>
          <p:nvPr/>
        </p:nvSpPr>
        <p:spPr>
          <a:xfrm>
            <a:off x="3204210" y="462025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0"/>
                </a:lnTo>
                <a:lnTo>
                  <a:pt x="0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79" name="object 4379"/>
          <p:cNvSpPr/>
          <p:nvPr/>
        </p:nvSpPr>
        <p:spPr>
          <a:xfrm>
            <a:off x="3204210" y="462025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101600"/>
                </a:lnTo>
                <a:lnTo>
                  <a:pt x="264159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80" name="object 4380"/>
          <p:cNvSpPr/>
          <p:nvPr/>
        </p:nvSpPr>
        <p:spPr>
          <a:xfrm>
            <a:off x="3468370" y="4620259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101600"/>
                </a:lnTo>
                <a:lnTo>
                  <a:pt x="26289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81" name="object 4381"/>
          <p:cNvSpPr/>
          <p:nvPr/>
        </p:nvSpPr>
        <p:spPr>
          <a:xfrm>
            <a:off x="3468370" y="4620259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0"/>
                </a:lnTo>
                <a:lnTo>
                  <a:pt x="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82" name="object 4382"/>
          <p:cNvSpPr/>
          <p:nvPr/>
        </p:nvSpPr>
        <p:spPr>
          <a:xfrm>
            <a:off x="3731260" y="462025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101600"/>
                </a:lnTo>
                <a:lnTo>
                  <a:pt x="264159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83" name="object 4383"/>
          <p:cNvSpPr/>
          <p:nvPr/>
        </p:nvSpPr>
        <p:spPr>
          <a:xfrm>
            <a:off x="3731260" y="462025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0"/>
                </a:lnTo>
                <a:lnTo>
                  <a:pt x="0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84" name="object 4384"/>
          <p:cNvSpPr/>
          <p:nvPr/>
        </p:nvSpPr>
        <p:spPr>
          <a:xfrm>
            <a:off x="3995420" y="4620259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101600"/>
                </a:lnTo>
                <a:lnTo>
                  <a:pt x="26289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85" name="object 4385"/>
          <p:cNvSpPr/>
          <p:nvPr/>
        </p:nvSpPr>
        <p:spPr>
          <a:xfrm>
            <a:off x="3995420" y="4620259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0"/>
                </a:lnTo>
                <a:lnTo>
                  <a:pt x="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86" name="object 4386"/>
          <p:cNvSpPr/>
          <p:nvPr/>
        </p:nvSpPr>
        <p:spPr>
          <a:xfrm>
            <a:off x="4258310" y="462025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101600"/>
                </a:lnTo>
                <a:lnTo>
                  <a:pt x="264159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87" name="object 4387"/>
          <p:cNvSpPr/>
          <p:nvPr/>
        </p:nvSpPr>
        <p:spPr>
          <a:xfrm>
            <a:off x="4258310" y="462025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0"/>
                </a:lnTo>
                <a:lnTo>
                  <a:pt x="0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88" name="object 4388"/>
          <p:cNvSpPr/>
          <p:nvPr/>
        </p:nvSpPr>
        <p:spPr>
          <a:xfrm>
            <a:off x="4522470" y="4620259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101600"/>
                </a:lnTo>
                <a:lnTo>
                  <a:pt x="26289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89" name="object 4389"/>
          <p:cNvSpPr/>
          <p:nvPr/>
        </p:nvSpPr>
        <p:spPr>
          <a:xfrm>
            <a:off x="4522470" y="4620259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0"/>
                </a:lnTo>
                <a:lnTo>
                  <a:pt x="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90" name="object 4390"/>
          <p:cNvSpPr/>
          <p:nvPr/>
        </p:nvSpPr>
        <p:spPr>
          <a:xfrm>
            <a:off x="4785359" y="462025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101600"/>
                </a:lnTo>
                <a:lnTo>
                  <a:pt x="264160" y="10160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91" name="object 4391"/>
          <p:cNvSpPr/>
          <p:nvPr/>
        </p:nvSpPr>
        <p:spPr>
          <a:xfrm>
            <a:off x="4785359" y="462025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0"/>
                </a:lnTo>
                <a:lnTo>
                  <a:pt x="0" y="10160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92" name="object 4392"/>
          <p:cNvSpPr/>
          <p:nvPr/>
        </p:nvSpPr>
        <p:spPr>
          <a:xfrm>
            <a:off x="5049520" y="462025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101600"/>
                </a:lnTo>
                <a:lnTo>
                  <a:pt x="264159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93" name="object 4393"/>
          <p:cNvSpPr/>
          <p:nvPr/>
        </p:nvSpPr>
        <p:spPr>
          <a:xfrm>
            <a:off x="5049520" y="462025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0"/>
                </a:lnTo>
                <a:lnTo>
                  <a:pt x="0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94" name="object 4394"/>
          <p:cNvSpPr/>
          <p:nvPr/>
        </p:nvSpPr>
        <p:spPr>
          <a:xfrm>
            <a:off x="5313679" y="4620259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101600"/>
                </a:lnTo>
                <a:lnTo>
                  <a:pt x="26289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95" name="object 4395"/>
          <p:cNvSpPr/>
          <p:nvPr/>
        </p:nvSpPr>
        <p:spPr>
          <a:xfrm>
            <a:off x="5313679" y="4620259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0"/>
                </a:lnTo>
                <a:lnTo>
                  <a:pt x="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96" name="object 4396"/>
          <p:cNvSpPr/>
          <p:nvPr/>
        </p:nvSpPr>
        <p:spPr>
          <a:xfrm>
            <a:off x="5576570" y="462025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101600"/>
                </a:lnTo>
                <a:lnTo>
                  <a:pt x="264159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97" name="object 4397"/>
          <p:cNvSpPr/>
          <p:nvPr/>
        </p:nvSpPr>
        <p:spPr>
          <a:xfrm>
            <a:off x="5576570" y="462025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0"/>
                </a:lnTo>
                <a:lnTo>
                  <a:pt x="0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98" name="object 4398"/>
          <p:cNvSpPr/>
          <p:nvPr/>
        </p:nvSpPr>
        <p:spPr>
          <a:xfrm>
            <a:off x="5840729" y="4620259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0"/>
                </a:lnTo>
                <a:lnTo>
                  <a:pt x="26289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99" name="object 4399"/>
          <p:cNvSpPr/>
          <p:nvPr/>
        </p:nvSpPr>
        <p:spPr>
          <a:xfrm>
            <a:off x="5840729" y="4620259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0" y="0"/>
                </a:moveTo>
                <a:lnTo>
                  <a:pt x="0" y="101600"/>
                </a:lnTo>
                <a:lnTo>
                  <a:pt x="262890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00" name="object 4400"/>
          <p:cNvSpPr/>
          <p:nvPr/>
        </p:nvSpPr>
        <p:spPr>
          <a:xfrm>
            <a:off x="6103620" y="462025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0"/>
                </a:lnTo>
                <a:lnTo>
                  <a:pt x="264159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01" name="object 4401"/>
          <p:cNvSpPr/>
          <p:nvPr/>
        </p:nvSpPr>
        <p:spPr>
          <a:xfrm>
            <a:off x="6103620" y="462025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0" y="0"/>
                </a:moveTo>
                <a:lnTo>
                  <a:pt x="0" y="101600"/>
                </a:lnTo>
                <a:lnTo>
                  <a:pt x="264159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02" name="object 4402"/>
          <p:cNvSpPr/>
          <p:nvPr/>
        </p:nvSpPr>
        <p:spPr>
          <a:xfrm>
            <a:off x="6367779" y="462025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0"/>
                </a:lnTo>
                <a:lnTo>
                  <a:pt x="264160" y="10160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03" name="object 4403"/>
          <p:cNvSpPr/>
          <p:nvPr/>
        </p:nvSpPr>
        <p:spPr>
          <a:xfrm>
            <a:off x="6367779" y="462025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0" y="0"/>
                </a:moveTo>
                <a:lnTo>
                  <a:pt x="0" y="101600"/>
                </a:lnTo>
                <a:lnTo>
                  <a:pt x="264160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04" name="object 4404"/>
          <p:cNvSpPr/>
          <p:nvPr/>
        </p:nvSpPr>
        <p:spPr>
          <a:xfrm>
            <a:off x="6631940" y="4620259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89" y="0"/>
                </a:moveTo>
                <a:lnTo>
                  <a:pt x="0" y="0"/>
                </a:lnTo>
                <a:lnTo>
                  <a:pt x="262889" y="101600"/>
                </a:lnTo>
                <a:lnTo>
                  <a:pt x="26288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05" name="object 4405"/>
          <p:cNvSpPr/>
          <p:nvPr/>
        </p:nvSpPr>
        <p:spPr>
          <a:xfrm>
            <a:off x="6631940" y="4620259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0" y="0"/>
                </a:moveTo>
                <a:lnTo>
                  <a:pt x="0" y="101600"/>
                </a:lnTo>
                <a:lnTo>
                  <a:pt x="262889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06" name="object 4406"/>
          <p:cNvSpPr/>
          <p:nvPr/>
        </p:nvSpPr>
        <p:spPr>
          <a:xfrm>
            <a:off x="6894829" y="462025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0"/>
                </a:lnTo>
                <a:lnTo>
                  <a:pt x="264160" y="10160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07" name="object 4407"/>
          <p:cNvSpPr/>
          <p:nvPr/>
        </p:nvSpPr>
        <p:spPr>
          <a:xfrm>
            <a:off x="6894829" y="462025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0" y="0"/>
                </a:moveTo>
                <a:lnTo>
                  <a:pt x="0" y="101600"/>
                </a:lnTo>
                <a:lnTo>
                  <a:pt x="264160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08" name="object 4408"/>
          <p:cNvSpPr/>
          <p:nvPr/>
        </p:nvSpPr>
        <p:spPr>
          <a:xfrm>
            <a:off x="7158990" y="4620259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89" y="0"/>
                </a:moveTo>
                <a:lnTo>
                  <a:pt x="0" y="0"/>
                </a:lnTo>
                <a:lnTo>
                  <a:pt x="262889" y="101600"/>
                </a:lnTo>
                <a:lnTo>
                  <a:pt x="26288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09" name="object 4409"/>
          <p:cNvSpPr/>
          <p:nvPr/>
        </p:nvSpPr>
        <p:spPr>
          <a:xfrm>
            <a:off x="7158990" y="4620259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0" y="0"/>
                </a:moveTo>
                <a:lnTo>
                  <a:pt x="0" y="101600"/>
                </a:lnTo>
                <a:lnTo>
                  <a:pt x="262889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10" name="object 4410"/>
          <p:cNvSpPr/>
          <p:nvPr/>
        </p:nvSpPr>
        <p:spPr>
          <a:xfrm>
            <a:off x="7421879" y="462025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0"/>
                </a:lnTo>
                <a:lnTo>
                  <a:pt x="264160" y="10160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11" name="object 4411"/>
          <p:cNvSpPr/>
          <p:nvPr/>
        </p:nvSpPr>
        <p:spPr>
          <a:xfrm>
            <a:off x="7421879" y="462025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0" y="0"/>
                </a:moveTo>
                <a:lnTo>
                  <a:pt x="0" y="101600"/>
                </a:lnTo>
                <a:lnTo>
                  <a:pt x="264160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12" name="object 4412"/>
          <p:cNvSpPr/>
          <p:nvPr/>
        </p:nvSpPr>
        <p:spPr>
          <a:xfrm>
            <a:off x="7686040" y="462025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0"/>
                </a:lnTo>
                <a:lnTo>
                  <a:pt x="264160" y="10160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13" name="object 4413"/>
          <p:cNvSpPr/>
          <p:nvPr/>
        </p:nvSpPr>
        <p:spPr>
          <a:xfrm>
            <a:off x="7686040" y="462025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0" y="0"/>
                </a:moveTo>
                <a:lnTo>
                  <a:pt x="0" y="101600"/>
                </a:lnTo>
                <a:lnTo>
                  <a:pt x="264160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14" name="object 4414"/>
          <p:cNvSpPr/>
          <p:nvPr/>
        </p:nvSpPr>
        <p:spPr>
          <a:xfrm>
            <a:off x="7950200" y="4620259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90" h="101600">
                <a:moveTo>
                  <a:pt x="262890" y="0"/>
                </a:moveTo>
                <a:lnTo>
                  <a:pt x="0" y="0"/>
                </a:lnTo>
                <a:lnTo>
                  <a:pt x="26289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15" name="object 4415"/>
          <p:cNvSpPr/>
          <p:nvPr/>
        </p:nvSpPr>
        <p:spPr>
          <a:xfrm>
            <a:off x="7950200" y="4620259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90" h="101600">
                <a:moveTo>
                  <a:pt x="0" y="0"/>
                </a:moveTo>
                <a:lnTo>
                  <a:pt x="0" y="101600"/>
                </a:lnTo>
                <a:lnTo>
                  <a:pt x="262890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16" name="object 4416"/>
          <p:cNvSpPr/>
          <p:nvPr/>
        </p:nvSpPr>
        <p:spPr>
          <a:xfrm>
            <a:off x="8213090" y="462025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59" h="101600">
                <a:moveTo>
                  <a:pt x="264159" y="0"/>
                </a:moveTo>
                <a:lnTo>
                  <a:pt x="0" y="0"/>
                </a:lnTo>
                <a:lnTo>
                  <a:pt x="264159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17" name="object 4417"/>
          <p:cNvSpPr/>
          <p:nvPr/>
        </p:nvSpPr>
        <p:spPr>
          <a:xfrm>
            <a:off x="8213090" y="462025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59" h="101600">
                <a:moveTo>
                  <a:pt x="0" y="0"/>
                </a:moveTo>
                <a:lnTo>
                  <a:pt x="0" y="101600"/>
                </a:lnTo>
                <a:lnTo>
                  <a:pt x="264159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18" name="object 4418"/>
          <p:cNvSpPr/>
          <p:nvPr/>
        </p:nvSpPr>
        <p:spPr>
          <a:xfrm>
            <a:off x="8477250" y="4620259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90" h="101600">
                <a:moveTo>
                  <a:pt x="262890" y="0"/>
                </a:moveTo>
                <a:lnTo>
                  <a:pt x="0" y="0"/>
                </a:lnTo>
                <a:lnTo>
                  <a:pt x="26289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19" name="object 4419"/>
          <p:cNvSpPr/>
          <p:nvPr/>
        </p:nvSpPr>
        <p:spPr>
          <a:xfrm>
            <a:off x="8477250" y="4620259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90" h="101600">
                <a:moveTo>
                  <a:pt x="0" y="0"/>
                </a:moveTo>
                <a:lnTo>
                  <a:pt x="0" y="101600"/>
                </a:lnTo>
                <a:lnTo>
                  <a:pt x="262890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20" name="object 4420"/>
          <p:cNvSpPr/>
          <p:nvPr/>
        </p:nvSpPr>
        <p:spPr>
          <a:xfrm>
            <a:off x="8740140" y="462025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59" h="101600">
                <a:moveTo>
                  <a:pt x="264159" y="0"/>
                </a:moveTo>
                <a:lnTo>
                  <a:pt x="0" y="0"/>
                </a:lnTo>
                <a:lnTo>
                  <a:pt x="264159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21" name="object 4421"/>
          <p:cNvSpPr/>
          <p:nvPr/>
        </p:nvSpPr>
        <p:spPr>
          <a:xfrm>
            <a:off x="8740140" y="4620259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59" h="101600">
                <a:moveTo>
                  <a:pt x="0" y="0"/>
                </a:moveTo>
                <a:lnTo>
                  <a:pt x="0" y="101600"/>
                </a:lnTo>
                <a:lnTo>
                  <a:pt x="264159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22" name="object 4422"/>
          <p:cNvSpPr/>
          <p:nvPr/>
        </p:nvSpPr>
        <p:spPr>
          <a:xfrm>
            <a:off x="2677160" y="4721859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90" h="100329">
                <a:moveTo>
                  <a:pt x="262890" y="0"/>
                </a:moveTo>
                <a:lnTo>
                  <a:pt x="0" y="0"/>
                </a:lnTo>
                <a:lnTo>
                  <a:pt x="0" y="100329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23" name="object 4423"/>
          <p:cNvSpPr/>
          <p:nvPr/>
        </p:nvSpPr>
        <p:spPr>
          <a:xfrm>
            <a:off x="2677160" y="4721859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90" h="100329">
                <a:moveTo>
                  <a:pt x="262890" y="0"/>
                </a:moveTo>
                <a:lnTo>
                  <a:pt x="0" y="100329"/>
                </a:lnTo>
                <a:lnTo>
                  <a:pt x="262890" y="100329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24" name="object 4424"/>
          <p:cNvSpPr/>
          <p:nvPr/>
        </p:nvSpPr>
        <p:spPr>
          <a:xfrm>
            <a:off x="2940050" y="4721859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60" y="0"/>
                </a:moveTo>
                <a:lnTo>
                  <a:pt x="0" y="0"/>
                </a:lnTo>
                <a:lnTo>
                  <a:pt x="0" y="100329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25" name="object 4425"/>
          <p:cNvSpPr/>
          <p:nvPr/>
        </p:nvSpPr>
        <p:spPr>
          <a:xfrm>
            <a:off x="2940050" y="4721859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60" y="0"/>
                </a:moveTo>
                <a:lnTo>
                  <a:pt x="0" y="100329"/>
                </a:lnTo>
                <a:lnTo>
                  <a:pt x="264160" y="100329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26" name="object 4426"/>
          <p:cNvSpPr/>
          <p:nvPr/>
        </p:nvSpPr>
        <p:spPr>
          <a:xfrm>
            <a:off x="3204210" y="4721859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59" y="0"/>
                </a:moveTo>
                <a:lnTo>
                  <a:pt x="0" y="0"/>
                </a:lnTo>
                <a:lnTo>
                  <a:pt x="0" y="100329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27" name="object 4427"/>
          <p:cNvSpPr/>
          <p:nvPr/>
        </p:nvSpPr>
        <p:spPr>
          <a:xfrm>
            <a:off x="3204210" y="4721859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59" y="0"/>
                </a:moveTo>
                <a:lnTo>
                  <a:pt x="0" y="100329"/>
                </a:lnTo>
                <a:lnTo>
                  <a:pt x="264159" y="100329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28" name="object 4428"/>
          <p:cNvSpPr/>
          <p:nvPr/>
        </p:nvSpPr>
        <p:spPr>
          <a:xfrm>
            <a:off x="3468370" y="4721859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262890" y="0"/>
                </a:moveTo>
                <a:lnTo>
                  <a:pt x="0" y="100329"/>
                </a:lnTo>
                <a:lnTo>
                  <a:pt x="262890" y="100329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29" name="object 4429"/>
          <p:cNvSpPr/>
          <p:nvPr/>
        </p:nvSpPr>
        <p:spPr>
          <a:xfrm>
            <a:off x="3468370" y="4721859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262890" y="0"/>
                </a:moveTo>
                <a:lnTo>
                  <a:pt x="0" y="0"/>
                </a:lnTo>
                <a:lnTo>
                  <a:pt x="0" y="100329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30" name="object 4430"/>
          <p:cNvSpPr/>
          <p:nvPr/>
        </p:nvSpPr>
        <p:spPr>
          <a:xfrm>
            <a:off x="3731260" y="4721859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59" y="0"/>
                </a:moveTo>
                <a:lnTo>
                  <a:pt x="0" y="100329"/>
                </a:lnTo>
                <a:lnTo>
                  <a:pt x="264159" y="100329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31" name="object 4431"/>
          <p:cNvSpPr/>
          <p:nvPr/>
        </p:nvSpPr>
        <p:spPr>
          <a:xfrm>
            <a:off x="3731260" y="4721859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59" y="0"/>
                </a:moveTo>
                <a:lnTo>
                  <a:pt x="0" y="0"/>
                </a:lnTo>
                <a:lnTo>
                  <a:pt x="0" y="100329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32" name="object 4432"/>
          <p:cNvSpPr/>
          <p:nvPr/>
        </p:nvSpPr>
        <p:spPr>
          <a:xfrm>
            <a:off x="3995420" y="4721859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262890" y="0"/>
                </a:moveTo>
                <a:lnTo>
                  <a:pt x="0" y="100329"/>
                </a:lnTo>
                <a:lnTo>
                  <a:pt x="262890" y="100329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33" name="object 4433"/>
          <p:cNvSpPr/>
          <p:nvPr/>
        </p:nvSpPr>
        <p:spPr>
          <a:xfrm>
            <a:off x="3995420" y="4721859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262890" y="0"/>
                </a:moveTo>
                <a:lnTo>
                  <a:pt x="0" y="0"/>
                </a:lnTo>
                <a:lnTo>
                  <a:pt x="0" y="100329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34" name="object 4434"/>
          <p:cNvSpPr/>
          <p:nvPr/>
        </p:nvSpPr>
        <p:spPr>
          <a:xfrm>
            <a:off x="4258310" y="4721859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59" y="0"/>
                </a:moveTo>
                <a:lnTo>
                  <a:pt x="0" y="100329"/>
                </a:lnTo>
                <a:lnTo>
                  <a:pt x="264159" y="100329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35" name="object 4435"/>
          <p:cNvSpPr/>
          <p:nvPr/>
        </p:nvSpPr>
        <p:spPr>
          <a:xfrm>
            <a:off x="4258310" y="4721859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59" y="0"/>
                </a:moveTo>
                <a:lnTo>
                  <a:pt x="0" y="0"/>
                </a:lnTo>
                <a:lnTo>
                  <a:pt x="0" y="100329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36" name="object 4436"/>
          <p:cNvSpPr/>
          <p:nvPr/>
        </p:nvSpPr>
        <p:spPr>
          <a:xfrm>
            <a:off x="4522470" y="4721859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262890" y="0"/>
                </a:moveTo>
                <a:lnTo>
                  <a:pt x="0" y="100329"/>
                </a:lnTo>
                <a:lnTo>
                  <a:pt x="262890" y="100329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37" name="object 4437"/>
          <p:cNvSpPr/>
          <p:nvPr/>
        </p:nvSpPr>
        <p:spPr>
          <a:xfrm>
            <a:off x="4522470" y="4721859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262890" y="0"/>
                </a:moveTo>
                <a:lnTo>
                  <a:pt x="0" y="0"/>
                </a:lnTo>
                <a:lnTo>
                  <a:pt x="0" y="100329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38" name="object 4438"/>
          <p:cNvSpPr/>
          <p:nvPr/>
        </p:nvSpPr>
        <p:spPr>
          <a:xfrm>
            <a:off x="4785359" y="4721859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60" y="0"/>
                </a:moveTo>
                <a:lnTo>
                  <a:pt x="0" y="100329"/>
                </a:lnTo>
                <a:lnTo>
                  <a:pt x="264160" y="100329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39" name="object 4439"/>
          <p:cNvSpPr/>
          <p:nvPr/>
        </p:nvSpPr>
        <p:spPr>
          <a:xfrm>
            <a:off x="4785359" y="4721859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60" y="0"/>
                </a:moveTo>
                <a:lnTo>
                  <a:pt x="0" y="0"/>
                </a:lnTo>
                <a:lnTo>
                  <a:pt x="0" y="100329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40" name="object 4440"/>
          <p:cNvSpPr/>
          <p:nvPr/>
        </p:nvSpPr>
        <p:spPr>
          <a:xfrm>
            <a:off x="5049520" y="4721859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59" y="0"/>
                </a:moveTo>
                <a:lnTo>
                  <a:pt x="0" y="100329"/>
                </a:lnTo>
                <a:lnTo>
                  <a:pt x="264159" y="100329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41" name="object 4441"/>
          <p:cNvSpPr/>
          <p:nvPr/>
        </p:nvSpPr>
        <p:spPr>
          <a:xfrm>
            <a:off x="5049520" y="4721859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59" y="0"/>
                </a:moveTo>
                <a:lnTo>
                  <a:pt x="0" y="0"/>
                </a:lnTo>
                <a:lnTo>
                  <a:pt x="0" y="100329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42" name="object 4442"/>
          <p:cNvSpPr/>
          <p:nvPr/>
        </p:nvSpPr>
        <p:spPr>
          <a:xfrm>
            <a:off x="5313679" y="4721859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262890" y="0"/>
                </a:moveTo>
                <a:lnTo>
                  <a:pt x="0" y="100329"/>
                </a:lnTo>
                <a:lnTo>
                  <a:pt x="262890" y="100329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43" name="object 4443"/>
          <p:cNvSpPr/>
          <p:nvPr/>
        </p:nvSpPr>
        <p:spPr>
          <a:xfrm>
            <a:off x="5313679" y="4721859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262890" y="0"/>
                </a:moveTo>
                <a:lnTo>
                  <a:pt x="0" y="0"/>
                </a:lnTo>
                <a:lnTo>
                  <a:pt x="0" y="100329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44" name="object 4444"/>
          <p:cNvSpPr/>
          <p:nvPr/>
        </p:nvSpPr>
        <p:spPr>
          <a:xfrm>
            <a:off x="5576570" y="4721859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59" y="0"/>
                </a:moveTo>
                <a:lnTo>
                  <a:pt x="0" y="100329"/>
                </a:lnTo>
                <a:lnTo>
                  <a:pt x="264159" y="100329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45" name="object 4445"/>
          <p:cNvSpPr/>
          <p:nvPr/>
        </p:nvSpPr>
        <p:spPr>
          <a:xfrm>
            <a:off x="5576570" y="4721859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59" y="0"/>
                </a:moveTo>
                <a:lnTo>
                  <a:pt x="0" y="0"/>
                </a:lnTo>
                <a:lnTo>
                  <a:pt x="0" y="100329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46" name="object 4446"/>
          <p:cNvSpPr/>
          <p:nvPr/>
        </p:nvSpPr>
        <p:spPr>
          <a:xfrm>
            <a:off x="5840729" y="4721859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262890" y="0"/>
                </a:moveTo>
                <a:lnTo>
                  <a:pt x="0" y="0"/>
                </a:lnTo>
                <a:lnTo>
                  <a:pt x="262890" y="100329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47" name="object 4447"/>
          <p:cNvSpPr/>
          <p:nvPr/>
        </p:nvSpPr>
        <p:spPr>
          <a:xfrm>
            <a:off x="5840729" y="4721859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0" y="0"/>
                </a:moveTo>
                <a:lnTo>
                  <a:pt x="0" y="100329"/>
                </a:lnTo>
                <a:lnTo>
                  <a:pt x="262890" y="10032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48" name="object 4448"/>
          <p:cNvSpPr/>
          <p:nvPr/>
        </p:nvSpPr>
        <p:spPr>
          <a:xfrm>
            <a:off x="6103620" y="4721859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59" y="0"/>
                </a:moveTo>
                <a:lnTo>
                  <a:pt x="0" y="0"/>
                </a:lnTo>
                <a:lnTo>
                  <a:pt x="264159" y="100329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49" name="object 4449"/>
          <p:cNvSpPr/>
          <p:nvPr/>
        </p:nvSpPr>
        <p:spPr>
          <a:xfrm>
            <a:off x="6103620" y="4721859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0" y="0"/>
                </a:moveTo>
                <a:lnTo>
                  <a:pt x="0" y="100329"/>
                </a:lnTo>
                <a:lnTo>
                  <a:pt x="264159" y="10032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50" name="object 4450"/>
          <p:cNvSpPr/>
          <p:nvPr/>
        </p:nvSpPr>
        <p:spPr>
          <a:xfrm>
            <a:off x="6367779" y="4721859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60" y="0"/>
                </a:moveTo>
                <a:lnTo>
                  <a:pt x="0" y="0"/>
                </a:lnTo>
                <a:lnTo>
                  <a:pt x="264160" y="100329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51" name="object 4451"/>
          <p:cNvSpPr/>
          <p:nvPr/>
        </p:nvSpPr>
        <p:spPr>
          <a:xfrm>
            <a:off x="6367779" y="4721859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0" y="0"/>
                </a:moveTo>
                <a:lnTo>
                  <a:pt x="0" y="100329"/>
                </a:lnTo>
                <a:lnTo>
                  <a:pt x="264160" y="10032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52" name="object 4452"/>
          <p:cNvSpPr/>
          <p:nvPr/>
        </p:nvSpPr>
        <p:spPr>
          <a:xfrm>
            <a:off x="6631940" y="4721859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262889" y="0"/>
                </a:moveTo>
                <a:lnTo>
                  <a:pt x="0" y="0"/>
                </a:lnTo>
                <a:lnTo>
                  <a:pt x="262889" y="100329"/>
                </a:lnTo>
                <a:lnTo>
                  <a:pt x="26288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53" name="object 4453"/>
          <p:cNvSpPr/>
          <p:nvPr/>
        </p:nvSpPr>
        <p:spPr>
          <a:xfrm>
            <a:off x="6631940" y="4721859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0" y="0"/>
                </a:moveTo>
                <a:lnTo>
                  <a:pt x="0" y="100329"/>
                </a:lnTo>
                <a:lnTo>
                  <a:pt x="262889" y="10032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54" name="object 4454"/>
          <p:cNvSpPr/>
          <p:nvPr/>
        </p:nvSpPr>
        <p:spPr>
          <a:xfrm>
            <a:off x="6894829" y="4721859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60" y="0"/>
                </a:moveTo>
                <a:lnTo>
                  <a:pt x="0" y="0"/>
                </a:lnTo>
                <a:lnTo>
                  <a:pt x="264160" y="100329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55" name="object 4455"/>
          <p:cNvSpPr/>
          <p:nvPr/>
        </p:nvSpPr>
        <p:spPr>
          <a:xfrm>
            <a:off x="6894829" y="4721859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0" y="0"/>
                </a:moveTo>
                <a:lnTo>
                  <a:pt x="0" y="100329"/>
                </a:lnTo>
                <a:lnTo>
                  <a:pt x="264160" y="10032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56" name="object 4456"/>
          <p:cNvSpPr/>
          <p:nvPr/>
        </p:nvSpPr>
        <p:spPr>
          <a:xfrm>
            <a:off x="7158990" y="4721859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262889" y="0"/>
                </a:moveTo>
                <a:lnTo>
                  <a:pt x="0" y="0"/>
                </a:lnTo>
                <a:lnTo>
                  <a:pt x="262889" y="100329"/>
                </a:lnTo>
                <a:lnTo>
                  <a:pt x="26288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57" name="object 4457"/>
          <p:cNvSpPr/>
          <p:nvPr/>
        </p:nvSpPr>
        <p:spPr>
          <a:xfrm>
            <a:off x="7158990" y="4721859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0" y="0"/>
                </a:moveTo>
                <a:lnTo>
                  <a:pt x="0" y="100329"/>
                </a:lnTo>
                <a:lnTo>
                  <a:pt x="262889" y="10032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58" name="object 4458"/>
          <p:cNvSpPr/>
          <p:nvPr/>
        </p:nvSpPr>
        <p:spPr>
          <a:xfrm>
            <a:off x="7421879" y="4721859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60" y="0"/>
                </a:moveTo>
                <a:lnTo>
                  <a:pt x="0" y="0"/>
                </a:lnTo>
                <a:lnTo>
                  <a:pt x="264160" y="100329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59" name="object 4459"/>
          <p:cNvSpPr/>
          <p:nvPr/>
        </p:nvSpPr>
        <p:spPr>
          <a:xfrm>
            <a:off x="7421879" y="4721859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0" y="0"/>
                </a:moveTo>
                <a:lnTo>
                  <a:pt x="0" y="100329"/>
                </a:lnTo>
                <a:lnTo>
                  <a:pt x="264160" y="10032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60" name="object 4460"/>
          <p:cNvSpPr/>
          <p:nvPr/>
        </p:nvSpPr>
        <p:spPr>
          <a:xfrm>
            <a:off x="7686040" y="4721859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60" y="0"/>
                </a:moveTo>
                <a:lnTo>
                  <a:pt x="0" y="0"/>
                </a:lnTo>
                <a:lnTo>
                  <a:pt x="264160" y="100329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61" name="object 4461"/>
          <p:cNvSpPr/>
          <p:nvPr/>
        </p:nvSpPr>
        <p:spPr>
          <a:xfrm>
            <a:off x="7686040" y="4721859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0" y="0"/>
                </a:moveTo>
                <a:lnTo>
                  <a:pt x="0" y="100329"/>
                </a:lnTo>
                <a:lnTo>
                  <a:pt x="264160" y="10032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62" name="object 4462"/>
          <p:cNvSpPr/>
          <p:nvPr/>
        </p:nvSpPr>
        <p:spPr>
          <a:xfrm>
            <a:off x="7950200" y="4721859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90" h="100329">
                <a:moveTo>
                  <a:pt x="262890" y="0"/>
                </a:moveTo>
                <a:lnTo>
                  <a:pt x="0" y="0"/>
                </a:lnTo>
                <a:lnTo>
                  <a:pt x="262890" y="100329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63" name="object 4463"/>
          <p:cNvSpPr/>
          <p:nvPr/>
        </p:nvSpPr>
        <p:spPr>
          <a:xfrm>
            <a:off x="7950200" y="4721859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90" h="100329">
                <a:moveTo>
                  <a:pt x="0" y="0"/>
                </a:moveTo>
                <a:lnTo>
                  <a:pt x="0" y="100329"/>
                </a:lnTo>
                <a:lnTo>
                  <a:pt x="262890" y="10032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64" name="object 4464"/>
          <p:cNvSpPr/>
          <p:nvPr/>
        </p:nvSpPr>
        <p:spPr>
          <a:xfrm>
            <a:off x="8213090" y="4721859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59" h="100329">
                <a:moveTo>
                  <a:pt x="264159" y="0"/>
                </a:moveTo>
                <a:lnTo>
                  <a:pt x="0" y="0"/>
                </a:lnTo>
                <a:lnTo>
                  <a:pt x="264159" y="100329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65" name="object 4465"/>
          <p:cNvSpPr/>
          <p:nvPr/>
        </p:nvSpPr>
        <p:spPr>
          <a:xfrm>
            <a:off x="8213090" y="4721859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59" h="100329">
                <a:moveTo>
                  <a:pt x="0" y="0"/>
                </a:moveTo>
                <a:lnTo>
                  <a:pt x="0" y="100329"/>
                </a:lnTo>
                <a:lnTo>
                  <a:pt x="264159" y="10032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66" name="object 4466"/>
          <p:cNvSpPr/>
          <p:nvPr/>
        </p:nvSpPr>
        <p:spPr>
          <a:xfrm>
            <a:off x="8477250" y="4721859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90" h="100329">
                <a:moveTo>
                  <a:pt x="262890" y="0"/>
                </a:moveTo>
                <a:lnTo>
                  <a:pt x="0" y="0"/>
                </a:lnTo>
                <a:lnTo>
                  <a:pt x="262890" y="100329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67" name="object 4467"/>
          <p:cNvSpPr/>
          <p:nvPr/>
        </p:nvSpPr>
        <p:spPr>
          <a:xfrm>
            <a:off x="8477250" y="4721859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90" h="100329">
                <a:moveTo>
                  <a:pt x="0" y="0"/>
                </a:moveTo>
                <a:lnTo>
                  <a:pt x="0" y="100329"/>
                </a:lnTo>
                <a:lnTo>
                  <a:pt x="262890" y="10032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68" name="object 4468"/>
          <p:cNvSpPr/>
          <p:nvPr/>
        </p:nvSpPr>
        <p:spPr>
          <a:xfrm>
            <a:off x="8740140" y="4721859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59" h="100329">
                <a:moveTo>
                  <a:pt x="264159" y="0"/>
                </a:moveTo>
                <a:lnTo>
                  <a:pt x="0" y="0"/>
                </a:lnTo>
                <a:lnTo>
                  <a:pt x="264159" y="100329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69" name="object 4469"/>
          <p:cNvSpPr/>
          <p:nvPr/>
        </p:nvSpPr>
        <p:spPr>
          <a:xfrm>
            <a:off x="8740140" y="4721859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59" h="100329">
                <a:moveTo>
                  <a:pt x="0" y="0"/>
                </a:moveTo>
                <a:lnTo>
                  <a:pt x="0" y="100329"/>
                </a:lnTo>
                <a:lnTo>
                  <a:pt x="264159" y="10032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70" name="object 4470"/>
          <p:cNvSpPr/>
          <p:nvPr/>
        </p:nvSpPr>
        <p:spPr>
          <a:xfrm>
            <a:off x="2677160" y="482219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90" h="101600">
                <a:moveTo>
                  <a:pt x="262890" y="0"/>
                </a:moveTo>
                <a:lnTo>
                  <a:pt x="0" y="0"/>
                </a:lnTo>
                <a:lnTo>
                  <a:pt x="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71" name="object 4471"/>
          <p:cNvSpPr/>
          <p:nvPr/>
        </p:nvSpPr>
        <p:spPr>
          <a:xfrm>
            <a:off x="2677160" y="482219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90" h="101600">
                <a:moveTo>
                  <a:pt x="262890" y="0"/>
                </a:moveTo>
                <a:lnTo>
                  <a:pt x="0" y="101600"/>
                </a:lnTo>
                <a:lnTo>
                  <a:pt x="26289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72" name="object 4472"/>
          <p:cNvSpPr/>
          <p:nvPr/>
        </p:nvSpPr>
        <p:spPr>
          <a:xfrm>
            <a:off x="2940050" y="482219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0"/>
                </a:lnTo>
                <a:lnTo>
                  <a:pt x="0" y="10160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73" name="object 4473"/>
          <p:cNvSpPr/>
          <p:nvPr/>
        </p:nvSpPr>
        <p:spPr>
          <a:xfrm>
            <a:off x="2940050" y="482219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101600"/>
                </a:lnTo>
                <a:lnTo>
                  <a:pt x="264160" y="10160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74" name="object 4474"/>
          <p:cNvSpPr/>
          <p:nvPr/>
        </p:nvSpPr>
        <p:spPr>
          <a:xfrm>
            <a:off x="3204210" y="482219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0"/>
                </a:lnTo>
                <a:lnTo>
                  <a:pt x="0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75" name="object 4475"/>
          <p:cNvSpPr/>
          <p:nvPr/>
        </p:nvSpPr>
        <p:spPr>
          <a:xfrm>
            <a:off x="3204210" y="482219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101600"/>
                </a:lnTo>
                <a:lnTo>
                  <a:pt x="264159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76" name="object 4476"/>
          <p:cNvSpPr/>
          <p:nvPr/>
        </p:nvSpPr>
        <p:spPr>
          <a:xfrm>
            <a:off x="3468370" y="482219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101600"/>
                </a:lnTo>
                <a:lnTo>
                  <a:pt x="26289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77" name="object 4477"/>
          <p:cNvSpPr/>
          <p:nvPr/>
        </p:nvSpPr>
        <p:spPr>
          <a:xfrm>
            <a:off x="3468370" y="482219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0"/>
                </a:lnTo>
                <a:lnTo>
                  <a:pt x="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78" name="object 4478"/>
          <p:cNvSpPr/>
          <p:nvPr/>
        </p:nvSpPr>
        <p:spPr>
          <a:xfrm>
            <a:off x="3731260" y="482219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101600"/>
                </a:lnTo>
                <a:lnTo>
                  <a:pt x="264159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79" name="object 4479"/>
          <p:cNvSpPr/>
          <p:nvPr/>
        </p:nvSpPr>
        <p:spPr>
          <a:xfrm>
            <a:off x="3731260" y="482219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0"/>
                </a:lnTo>
                <a:lnTo>
                  <a:pt x="0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80" name="object 4480"/>
          <p:cNvSpPr/>
          <p:nvPr/>
        </p:nvSpPr>
        <p:spPr>
          <a:xfrm>
            <a:off x="3995420" y="482219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101600"/>
                </a:lnTo>
                <a:lnTo>
                  <a:pt x="26289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81" name="object 4481"/>
          <p:cNvSpPr/>
          <p:nvPr/>
        </p:nvSpPr>
        <p:spPr>
          <a:xfrm>
            <a:off x="3995420" y="482219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0"/>
                </a:lnTo>
                <a:lnTo>
                  <a:pt x="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82" name="object 4482"/>
          <p:cNvSpPr/>
          <p:nvPr/>
        </p:nvSpPr>
        <p:spPr>
          <a:xfrm>
            <a:off x="4258310" y="482219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101600"/>
                </a:lnTo>
                <a:lnTo>
                  <a:pt x="264159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83" name="object 4483"/>
          <p:cNvSpPr/>
          <p:nvPr/>
        </p:nvSpPr>
        <p:spPr>
          <a:xfrm>
            <a:off x="4258310" y="482219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0"/>
                </a:lnTo>
                <a:lnTo>
                  <a:pt x="0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84" name="object 4484"/>
          <p:cNvSpPr/>
          <p:nvPr/>
        </p:nvSpPr>
        <p:spPr>
          <a:xfrm>
            <a:off x="4522470" y="482219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101600"/>
                </a:lnTo>
                <a:lnTo>
                  <a:pt x="26289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85" name="object 4485"/>
          <p:cNvSpPr/>
          <p:nvPr/>
        </p:nvSpPr>
        <p:spPr>
          <a:xfrm>
            <a:off x="4522470" y="482219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0"/>
                </a:lnTo>
                <a:lnTo>
                  <a:pt x="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86" name="object 4486"/>
          <p:cNvSpPr/>
          <p:nvPr/>
        </p:nvSpPr>
        <p:spPr>
          <a:xfrm>
            <a:off x="4785359" y="482219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101600"/>
                </a:lnTo>
                <a:lnTo>
                  <a:pt x="264160" y="10160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87" name="object 4487"/>
          <p:cNvSpPr/>
          <p:nvPr/>
        </p:nvSpPr>
        <p:spPr>
          <a:xfrm>
            <a:off x="4785359" y="482219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0"/>
                </a:lnTo>
                <a:lnTo>
                  <a:pt x="0" y="10160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88" name="object 4488"/>
          <p:cNvSpPr/>
          <p:nvPr/>
        </p:nvSpPr>
        <p:spPr>
          <a:xfrm>
            <a:off x="5049520" y="482219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101600"/>
                </a:lnTo>
                <a:lnTo>
                  <a:pt x="264159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89" name="object 4489"/>
          <p:cNvSpPr/>
          <p:nvPr/>
        </p:nvSpPr>
        <p:spPr>
          <a:xfrm>
            <a:off x="5049520" y="482219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0"/>
                </a:lnTo>
                <a:lnTo>
                  <a:pt x="0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90" name="object 4490"/>
          <p:cNvSpPr/>
          <p:nvPr/>
        </p:nvSpPr>
        <p:spPr>
          <a:xfrm>
            <a:off x="5313679" y="482219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101600"/>
                </a:lnTo>
                <a:lnTo>
                  <a:pt x="26289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91" name="object 4491"/>
          <p:cNvSpPr/>
          <p:nvPr/>
        </p:nvSpPr>
        <p:spPr>
          <a:xfrm>
            <a:off x="5313679" y="482219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0"/>
                </a:lnTo>
                <a:lnTo>
                  <a:pt x="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92" name="object 4492"/>
          <p:cNvSpPr/>
          <p:nvPr/>
        </p:nvSpPr>
        <p:spPr>
          <a:xfrm>
            <a:off x="5576570" y="482219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101600"/>
                </a:lnTo>
                <a:lnTo>
                  <a:pt x="264159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93" name="object 4493"/>
          <p:cNvSpPr/>
          <p:nvPr/>
        </p:nvSpPr>
        <p:spPr>
          <a:xfrm>
            <a:off x="5576570" y="482219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0"/>
                </a:lnTo>
                <a:lnTo>
                  <a:pt x="0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94" name="object 4494"/>
          <p:cNvSpPr/>
          <p:nvPr/>
        </p:nvSpPr>
        <p:spPr>
          <a:xfrm>
            <a:off x="5840729" y="482219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0"/>
                </a:lnTo>
                <a:lnTo>
                  <a:pt x="26289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95" name="object 4495"/>
          <p:cNvSpPr/>
          <p:nvPr/>
        </p:nvSpPr>
        <p:spPr>
          <a:xfrm>
            <a:off x="5840729" y="482219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0" y="0"/>
                </a:moveTo>
                <a:lnTo>
                  <a:pt x="0" y="101600"/>
                </a:lnTo>
                <a:lnTo>
                  <a:pt x="262890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96" name="object 4496"/>
          <p:cNvSpPr/>
          <p:nvPr/>
        </p:nvSpPr>
        <p:spPr>
          <a:xfrm>
            <a:off x="6103620" y="482219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0"/>
                </a:lnTo>
                <a:lnTo>
                  <a:pt x="264159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97" name="object 4497"/>
          <p:cNvSpPr/>
          <p:nvPr/>
        </p:nvSpPr>
        <p:spPr>
          <a:xfrm>
            <a:off x="6103620" y="482219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0" y="0"/>
                </a:moveTo>
                <a:lnTo>
                  <a:pt x="0" y="101600"/>
                </a:lnTo>
                <a:lnTo>
                  <a:pt x="264159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98" name="object 4498"/>
          <p:cNvSpPr/>
          <p:nvPr/>
        </p:nvSpPr>
        <p:spPr>
          <a:xfrm>
            <a:off x="6367779" y="482219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0"/>
                </a:lnTo>
                <a:lnTo>
                  <a:pt x="264160" y="10160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99" name="object 4499"/>
          <p:cNvSpPr/>
          <p:nvPr/>
        </p:nvSpPr>
        <p:spPr>
          <a:xfrm>
            <a:off x="6367779" y="482219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0" y="0"/>
                </a:moveTo>
                <a:lnTo>
                  <a:pt x="0" y="101600"/>
                </a:lnTo>
                <a:lnTo>
                  <a:pt x="264160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00" name="object 4500"/>
          <p:cNvSpPr/>
          <p:nvPr/>
        </p:nvSpPr>
        <p:spPr>
          <a:xfrm>
            <a:off x="6631940" y="482219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89" y="0"/>
                </a:moveTo>
                <a:lnTo>
                  <a:pt x="0" y="0"/>
                </a:lnTo>
                <a:lnTo>
                  <a:pt x="262889" y="101600"/>
                </a:lnTo>
                <a:lnTo>
                  <a:pt x="26288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01" name="object 4501"/>
          <p:cNvSpPr/>
          <p:nvPr/>
        </p:nvSpPr>
        <p:spPr>
          <a:xfrm>
            <a:off x="6631940" y="482219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0" y="0"/>
                </a:moveTo>
                <a:lnTo>
                  <a:pt x="0" y="101600"/>
                </a:lnTo>
                <a:lnTo>
                  <a:pt x="262889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02" name="object 4502"/>
          <p:cNvSpPr/>
          <p:nvPr/>
        </p:nvSpPr>
        <p:spPr>
          <a:xfrm>
            <a:off x="6894829" y="482219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0"/>
                </a:lnTo>
                <a:lnTo>
                  <a:pt x="264160" y="10160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03" name="object 4503"/>
          <p:cNvSpPr/>
          <p:nvPr/>
        </p:nvSpPr>
        <p:spPr>
          <a:xfrm>
            <a:off x="6894829" y="482219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0" y="0"/>
                </a:moveTo>
                <a:lnTo>
                  <a:pt x="0" y="101600"/>
                </a:lnTo>
                <a:lnTo>
                  <a:pt x="264160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04" name="object 4504"/>
          <p:cNvSpPr/>
          <p:nvPr/>
        </p:nvSpPr>
        <p:spPr>
          <a:xfrm>
            <a:off x="7158990" y="482219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89" y="0"/>
                </a:moveTo>
                <a:lnTo>
                  <a:pt x="0" y="0"/>
                </a:lnTo>
                <a:lnTo>
                  <a:pt x="262889" y="101600"/>
                </a:lnTo>
                <a:lnTo>
                  <a:pt x="26288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05" name="object 4505"/>
          <p:cNvSpPr/>
          <p:nvPr/>
        </p:nvSpPr>
        <p:spPr>
          <a:xfrm>
            <a:off x="7158990" y="482219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0" y="0"/>
                </a:moveTo>
                <a:lnTo>
                  <a:pt x="0" y="101600"/>
                </a:lnTo>
                <a:lnTo>
                  <a:pt x="262889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06" name="object 4506"/>
          <p:cNvSpPr/>
          <p:nvPr/>
        </p:nvSpPr>
        <p:spPr>
          <a:xfrm>
            <a:off x="7421879" y="482219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0"/>
                </a:lnTo>
                <a:lnTo>
                  <a:pt x="264160" y="10160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07" name="object 4507"/>
          <p:cNvSpPr/>
          <p:nvPr/>
        </p:nvSpPr>
        <p:spPr>
          <a:xfrm>
            <a:off x="7421879" y="482219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0" y="0"/>
                </a:moveTo>
                <a:lnTo>
                  <a:pt x="0" y="101600"/>
                </a:lnTo>
                <a:lnTo>
                  <a:pt x="264160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08" name="object 4508"/>
          <p:cNvSpPr/>
          <p:nvPr/>
        </p:nvSpPr>
        <p:spPr>
          <a:xfrm>
            <a:off x="7686040" y="482219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0"/>
                </a:lnTo>
                <a:lnTo>
                  <a:pt x="264160" y="10160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09" name="object 4509"/>
          <p:cNvSpPr/>
          <p:nvPr/>
        </p:nvSpPr>
        <p:spPr>
          <a:xfrm>
            <a:off x="7686040" y="482219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0" y="0"/>
                </a:moveTo>
                <a:lnTo>
                  <a:pt x="0" y="101600"/>
                </a:lnTo>
                <a:lnTo>
                  <a:pt x="264160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10" name="object 4510"/>
          <p:cNvSpPr/>
          <p:nvPr/>
        </p:nvSpPr>
        <p:spPr>
          <a:xfrm>
            <a:off x="7950200" y="482219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90" h="101600">
                <a:moveTo>
                  <a:pt x="262890" y="0"/>
                </a:moveTo>
                <a:lnTo>
                  <a:pt x="0" y="0"/>
                </a:lnTo>
                <a:lnTo>
                  <a:pt x="26289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11" name="object 4511"/>
          <p:cNvSpPr/>
          <p:nvPr/>
        </p:nvSpPr>
        <p:spPr>
          <a:xfrm>
            <a:off x="7950200" y="482219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90" h="101600">
                <a:moveTo>
                  <a:pt x="0" y="0"/>
                </a:moveTo>
                <a:lnTo>
                  <a:pt x="0" y="101600"/>
                </a:lnTo>
                <a:lnTo>
                  <a:pt x="262890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12" name="object 4512"/>
          <p:cNvSpPr/>
          <p:nvPr/>
        </p:nvSpPr>
        <p:spPr>
          <a:xfrm>
            <a:off x="8213090" y="482219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59" h="101600">
                <a:moveTo>
                  <a:pt x="264159" y="0"/>
                </a:moveTo>
                <a:lnTo>
                  <a:pt x="0" y="0"/>
                </a:lnTo>
                <a:lnTo>
                  <a:pt x="264159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13" name="object 4513"/>
          <p:cNvSpPr/>
          <p:nvPr/>
        </p:nvSpPr>
        <p:spPr>
          <a:xfrm>
            <a:off x="8213090" y="482219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59" h="101600">
                <a:moveTo>
                  <a:pt x="0" y="0"/>
                </a:moveTo>
                <a:lnTo>
                  <a:pt x="0" y="101600"/>
                </a:lnTo>
                <a:lnTo>
                  <a:pt x="264159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14" name="object 4514"/>
          <p:cNvSpPr/>
          <p:nvPr/>
        </p:nvSpPr>
        <p:spPr>
          <a:xfrm>
            <a:off x="8477250" y="482219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90" h="101600">
                <a:moveTo>
                  <a:pt x="262890" y="0"/>
                </a:moveTo>
                <a:lnTo>
                  <a:pt x="0" y="0"/>
                </a:lnTo>
                <a:lnTo>
                  <a:pt x="26289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15" name="object 4515"/>
          <p:cNvSpPr/>
          <p:nvPr/>
        </p:nvSpPr>
        <p:spPr>
          <a:xfrm>
            <a:off x="8477250" y="482219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90" h="101600">
                <a:moveTo>
                  <a:pt x="0" y="0"/>
                </a:moveTo>
                <a:lnTo>
                  <a:pt x="0" y="101600"/>
                </a:lnTo>
                <a:lnTo>
                  <a:pt x="262890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16" name="object 4516"/>
          <p:cNvSpPr/>
          <p:nvPr/>
        </p:nvSpPr>
        <p:spPr>
          <a:xfrm>
            <a:off x="8740140" y="482219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59" h="101600">
                <a:moveTo>
                  <a:pt x="264159" y="0"/>
                </a:moveTo>
                <a:lnTo>
                  <a:pt x="0" y="0"/>
                </a:lnTo>
                <a:lnTo>
                  <a:pt x="264159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17" name="object 4517"/>
          <p:cNvSpPr/>
          <p:nvPr/>
        </p:nvSpPr>
        <p:spPr>
          <a:xfrm>
            <a:off x="8740140" y="482219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59" h="101600">
                <a:moveTo>
                  <a:pt x="0" y="0"/>
                </a:moveTo>
                <a:lnTo>
                  <a:pt x="0" y="101600"/>
                </a:lnTo>
                <a:lnTo>
                  <a:pt x="264159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18" name="object 4518"/>
          <p:cNvSpPr/>
          <p:nvPr/>
        </p:nvSpPr>
        <p:spPr>
          <a:xfrm>
            <a:off x="2677160" y="492379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90" h="101600">
                <a:moveTo>
                  <a:pt x="262890" y="0"/>
                </a:moveTo>
                <a:lnTo>
                  <a:pt x="0" y="0"/>
                </a:lnTo>
                <a:lnTo>
                  <a:pt x="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19" name="object 4519"/>
          <p:cNvSpPr/>
          <p:nvPr/>
        </p:nvSpPr>
        <p:spPr>
          <a:xfrm>
            <a:off x="2677160" y="492379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90" h="101600">
                <a:moveTo>
                  <a:pt x="262890" y="0"/>
                </a:moveTo>
                <a:lnTo>
                  <a:pt x="0" y="101600"/>
                </a:lnTo>
                <a:lnTo>
                  <a:pt x="26289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20" name="object 4520"/>
          <p:cNvSpPr/>
          <p:nvPr/>
        </p:nvSpPr>
        <p:spPr>
          <a:xfrm>
            <a:off x="2940050" y="492379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0"/>
                </a:lnTo>
                <a:lnTo>
                  <a:pt x="0" y="10160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21" name="object 4521"/>
          <p:cNvSpPr/>
          <p:nvPr/>
        </p:nvSpPr>
        <p:spPr>
          <a:xfrm>
            <a:off x="2940050" y="492379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101600"/>
                </a:lnTo>
                <a:lnTo>
                  <a:pt x="264160" y="10160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22" name="object 4522"/>
          <p:cNvSpPr/>
          <p:nvPr/>
        </p:nvSpPr>
        <p:spPr>
          <a:xfrm>
            <a:off x="3204210" y="492379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101600"/>
                </a:lnTo>
                <a:lnTo>
                  <a:pt x="264159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23" name="object 4523"/>
          <p:cNvSpPr/>
          <p:nvPr/>
        </p:nvSpPr>
        <p:spPr>
          <a:xfrm>
            <a:off x="3204210" y="492379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0"/>
                </a:lnTo>
                <a:lnTo>
                  <a:pt x="0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24" name="object 4524"/>
          <p:cNvSpPr/>
          <p:nvPr/>
        </p:nvSpPr>
        <p:spPr>
          <a:xfrm>
            <a:off x="3468370" y="492379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101600"/>
                </a:lnTo>
                <a:lnTo>
                  <a:pt x="26289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25" name="object 4525"/>
          <p:cNvSpPr/>
          <p:nvPr/>
        </p:nvSpPr>
        <p:spPr>
          <a:xfrm>
            <a:off x="3468370" y="492379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0"/>
                </a:lnTo>
                <a:lnTo>
                  <a:pt x="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26" name="object 4526"/>
          <p:cNvSpPr/>
          <p:nvPr/>
        </p:nvSpPr>
        <p:spPr>
          <a:xfrm>
            <a:off x="3731260" y="492379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101600"/>
                </a:lnTo>
                <a:lnTo>
                  <a:pt x="264159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27" name="object 4527"/>
          <p:cNvSpPr/>
          <p:nvPr/>
        </p:nvSpPr>
        <p:spPr>
          <a:xfrm>
            <a:off x="3731260" y="492379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0"/>
                </a:lnTo>
                <a:lnTo>
                  <a:pt x="0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28" name="object 4528"/>
          <p:cNvSpPr/>
          <p:nvPr/>
        </p:nvSpPr>
        <p:spPr>
          <a:xfrm>
            <a:off x="3995420" y="492379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101600"/>
                </a:lnTo>
                <a:lnTo>
                  <a:pt x="26289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29" name="object 4529"/>
          <p:cNvSpPr/>
          <p:nvPr/>
        </p:nvSpPr>
        <p:spPr>
          <a:xfrm>
            <a:off x="3995420" y="492379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0"/>
                </a:lnTo>
                <a:lnTo>
                  <a:pt x="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30" name="object 4530"/>
          <p:cNvSpPr/>
          <p:nvPr/>
        </p:nvSpPr>
        <p:spPr>
          <a:xfrm>
            <a:off x="4258310" y="492379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101600"/>
                </a:lnTo>
                <a:lnTo>
                  <a:pt x="264159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31" name="object 4531"/>
          <p:cNvSpPr/>
          <p:nvPr/>
        </p:nvSpPr>
        <p:spPr>
          <a:xfrm>
            <a:off x="4258310" y="492379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0"/>
                </a:lnTo>
                <a:lnTo>
                  <a:pt x="0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32" name="object 4532"/>
          <p:cNvSpPr/>
          <p:nvPr/>
        </p:nvSpPr>
        <p:spPr>
          <a:xfrm>
            <a:off x="4522470" y="492379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101600"/>
                </a:lnTo>
                <a:lnTo>
                  <a:pt x="26289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33" name="object 4533"/>
          <p:cNvSpPr/>
          <p:nvPr/>
        </p:nvSpPr>
        <p:spPr>
          <a:xfrm>
            <a:off x="4522470" y="492379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0"/>
                </a:lnTo>
                <a:lnTo>
                  <a:pt x="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34" name="object 4534"/>
          <p:cNvSpPr/>
          <p:nvPr/>
        </p:nvSpPr>
        <p:spPr>
          <a:xfrm>
            <a:off x="4785359" y="492379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101600"/>
                </a:lnTo>
                <a:lnTo>
                  <a:pt x="264160" y="10160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35" name="object 4535"/>
          <p:cNvSpPr/>
          <p:nvPr/>
        </p:nvSpPr>
        <p:spPr>
          <a:xfrm>
            <a:off x="4785359" y="492379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0"/>
                </a:lnTo>
                <a:lnTo>
                  <a:pt x="0" y="10160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36" name="object 4536"/>
          <p:cNvSpPr/>
          <p:nvPr/>
        </p:nvSpPr>
        <p:spPr>
          <a:xfrm>
            <a:off x="5049520" y="492379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101600"/>
                </a:lnTo>
                <a:lnTo>
                  <a:pt x="264159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37" name="object 4537"/>
          <p:cNvSpPr/>
          <p:nvPr/>
        </p:nvSpPr>
        <p:spPr>
          <a:xfrm>
            <a:off x="5049520" y="492379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0"/>
                </a:lnTo>
                <a:lnTo>
                  <a:pt x="0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38" name="object 4538"/>
          <p:cNvSpPr/>
          <p:nvPr/>
        </p:nvSpPr>
        <p:spPr>
          <a:xfrm>
            <a:off x="5313679" y="492379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101600"/>
                </a:lnTo>
                <a:lnTo>
                  <a:pt x="26289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39" name="object 4539"/>
          <p:cNvSpPr/>
          <p:nvPr/>
        </p:nvSpPr>
        <p:spPr>
          <a:xfrm>
            <a:off x="5313679" y="492379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0"/>
                </a:lnTo>
                <a:lnTo>
                  <a:pt x="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40" name="object 4540"/>
          <p:cNvSpPr/>
          <p:nvPr/>
        </p:nvSpPr>
        <p:spPr>
          <a:xfrm>
            <a:off x="5576570" y="492379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101600"/>
                </a:lnTo>
                <a:lnTo>
                  <a:pt x="264159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41" name="object 4541"/>
          <p:cNvSpPr/>
          <p:nvPr/>
        </p:nvSpPr>
        <p:spPr>
          <a:xfrm>
            <a:off x="5576570" y="492379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0"/>
                </a:lnTo>
                <a:lnTo>
                  <a:pt x="0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42" name="object 4542"/>
          <p:cNvSpPr/>
          <p:nvPr/>
        </p:nvSpPr>
        <p:spPr>
          <a:xfrm>
            <a:off x="5840729" y="492379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0"/>
                </a:lnTo>
                <a:lnTo>
                  <a:pt x="26289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43" name="object 4543"/>
          <p:cNvSpPr/>
          <p:nvPr/>
        </p:nvSpPr>
        <p:spPr>
          <a:xfrm>
            <a:off x="5840729" y="492379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0" y="0"/>
                </a:moveTo>
                <a:lnTo>
                  <a:pt x="0" y="101600"/>
                </a:lnTo>
                <a:lnTo>
                  <a:pt x="262890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44" name="object 4544"/>
          <p:cNvSpPr/>
          <p:nvPr/>
        </p:nvSpPr>
        <p:spPr>
          <a:xfrm>
            <a:off x="6103620" y="492379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0"/>
                </a:lnTo>
                <a:lnTo>
                  <a:pt x="264159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45" name="object 4545"/>
          <p:cNvSpPr/>
          <p:nvPr/>
        </p:nvSpPr>
        <p:spPr>
          <a:xfrm>
            <a:off x="6103620" y="492379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0" y="0"/>
                </a:moveTo>
                <a:lnTo>
                  <a:pt x="0" y="101600"/>
                </a:lnTo>
                <a:lnTo>
                  <a:pt x="264159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46" name="object 4546"/>
          <p:cNvSpPr/>
          <p:nvPr/>
        </p:nvSpPr>
        <p:spPr>
          <a:xfrm>
            <a:off x="6367779" y="492379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0"/>
                </a:lnTo>
                <a:lnTo>
                  <a:pt x="264160" y="10160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47" name="object 4547"/>
          <p:cNvSpPr/>
          <p:nvPr/>
        </p:nvSpPr>
        <p:spPr>
          <a:xfrm>
            <a:off x="6367779" y="492379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0" y="0"/>
                </a:moveTo>
                <a:lnTo>
                  <a:pt x="0" y="101600"/>
                </a:lnTo>
                <a:lnTo>
                  <a:pt x="264160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48" name="object 4548"/>
          <p:cNvSpPr/>
          <p:nvPr/>
        </p:nvSpPr>
        <p:spPr>
          <a:xfrm>
            <a:off x="6631940" y="492379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89" y="0"/>
                </a:moveTo>
                <a:lnTo>
                  <a:pt x="0" y="0"/>
                </a:lnTo>
                <a:lnTo>
                  <a:pt x="262889" y="101600"/>
                </a:lnTo>
                <a:lnTo>
                  <a:pt x="26288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49" name="object 4549"/>
          <p:cNvSpPr/>
          <p:nvPr/>
        </p:nvSpPr>
        <p:spPr>
          <a:xfrm>
            <a:off x="6631940" y="492379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0" y="0"/>
                </a:moveTo>
                <a:lnTo>
                  <a:pt x="0" y="101600"/>
                </a:lnTo>
                <a:lnTo>
                  <a:pt x="262889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50" name="object 4550"/>
          <p:cNvSpPr/>
          <p:nvPr/>
        </p:nvSpPr>
        <p:spPr>
          <a:xfrm>
            <a:off x="6894829" y="492379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0"/>
                </a:lnTo>
                <a:lnTo>
                  <a:pt x="264160" y="10160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51" name="object 4551"/>
          <p:cNvSpPr/>
          <p:nvPr/>
        </p:nvSpPr>
        <p:spPr>
          <a:xfrm>
            <a:off x="6894829" y="492379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0" y="0"/>
                </a:moveTo>
                <a:lnTo>
                  <a:pt x="0" y="101600"/>
                </a:lnTo>
                <a:lnTo>
                  <a:pt x="264160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52" name="object 4552"/>
          <p:cNvSpPr/>
          <p:nvPr/>
        </p:nvSpPr>
        <p:spPr>
          <a:xfrm>
            <a:off x="7158990" y="492379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89" y="0"/>
                </a:moveTo>
                <a:lnTo>
                  <a:pt x="0" y="0"/>
                </a:lnTo>
                <a:lnTo>
                  <a:pt x="262889" y="101600"/>
                </a:lnTo>
                <a:lnTo>
                  <a:pt x="26288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53" name="object 4553"/>
          <p:cNvSpPr/>
          <p:nvPr/>
        </p:nvSpPr>
        <p:spPr>
          <a:xfrm>
            <a:off x="7158990" y="492379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0" y="0"/>
                </a:moveTo>
                <a:lnTo>
                  <a:pt x="0" y="101600"/>
                </a:lnTo>
                <a:lnTo>
                  <a:pt x="262889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54" name="object 4554"/>
          <p:cNvSpPr/>
          <p:nvPr/>
        </p:nvSpPr>
        <p:spPr>
          <a:xfrm>
            <a:off x="7421879" y="492379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0"/>
                </a:lnTo>
                <a:lnTo>
                  <a:pt x="264160" y="10160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55" name="object 4555"/>
          <p:cNvSpPr/>
          <p:nvPr/>
        </p:nvSpPr>
        <p:spPr>
          <a:xfrm>
            <a:off x="7421879" y="492379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0" y="0"/>
                </a:moveTo>
                <a:lnTo>
                  <a:pt x="0" y="101600"/>
                </a:lnTo>
                <a:lnTo>
                  <a:pt x="264160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56" name="object 4556"/>
          <p:cNvSpPr/>
          <p:nvPr/>
        </p:nvSpPr>
        <p:spPr>
          <a:xfrm>
            <a:off x="7686040" y="492379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0"/>
                </a:lnTo>
                <a:lnTo>
                  <a:pt x="264160" y="10160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57" name="object 4557"/>
          <p:cNvSpPr/>
          <p:nvPr/>
        </p:nvSpPr>
        <p:spPr>
          <a:xfrm>
            <a:off x="7686040" y="492379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0" y="0"/>
                </a:moveTo>
                <a:lnTo>
                  <a:pt x="0" y="101600"/>
                </a:lnTo>
                <a:lnTo>
                  <a:pt x="264160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58" name="object 4558"/>
          <p:cNvSpPr/>
          <p:nvPr/>
        </p:nvSpPr>
        <p:spPr>
          <a:xfrm>
            <a:off x="7950200" y="492379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90" h="101600">
                <a:moveTo>
                  <a:pt x="262890" y="0"/>
                </a:moveTo>
                <a:lnTo>
                  <a:pt x="0" y="0"/>
                </a:lnTo>
                <a:lnTo>
                  <a:pt x="26289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59" name="object 4559"/>
          <p:cNvSpPr/>
          <p:nvPr/>
        </p:nvSpPr>
        <p:spPr>
          <a:xfrm>
            <a:off x="7950200" y="492379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90" h="101600">
                <a:moveTo>
                  <a:pt x="0" y="0"/>
                </a:moveTo>
                <a:lnTo>
                  <a:pt x="0" y="101600"/>
                </a:lnTo>
                <a:lnTo>
                  <a:pt x="262890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60" name="object 4560"/>
          <p:cNvSpPr/>
          <p:nvPr/>
        </p:nvSpPr>
        <p:spPr>
          <a:xfrm>
            <a:off x="8213090" y="492379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59" h="101600">
                <a:moveTo>
                  <a:pt x="264159" y="0"/>
                </a:moveTo>
                <a:lnTo>
                  <a:pt x="0" y="0"/>
                </a:lnTo>
                <a:lnTo>
                  <a:pt x="264159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61" name="object 4561"/>
          <p:cNvSpPr/>
          <p:nvPr/>
        </p:nvSpPr>
        <p:spPr>
          <a:xfrm>
            <a:off x="8213090" y="492379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59" h="101600">
                <a:moveTo>
                  <a:pt x="0" y="0"/>
                </a:moveTo>
                <a:lnTo>
                  <a:pt x="0" y="101600"/>
                </a:lnTo>
                <a:lnTo>
                  <a:pt x="264159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62" name="object 4562"/>
          <p:cNvSpPr/>
          <p:nvPr/>
        </p:nvSpPr>
        <p:spPr>
          <a:xfrm>
            <a:off x="8477250" y="492379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90" h="101600">
                <a:moveTo>
                  <a:pt x="262890" y="0"/>
                </a:moveTo>
                <a:lnTo>
                  <a:pt x="0" y="0"/>
                </a:lnTo>
                <a:lnTo>
                  <a:pt x="26289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63" name="object 4563"/>
          <p:cNvSpPr/>
          <p:nvPr/>
        </p:nvSpPr>
        <p:spPr>
          <a:xfrm>
            <a:off x="8477250" y="492379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90" h="101600">
                <a:moveTo>
                  <a:pt x="0" y="0"/>
                </a:moveTo>
                <a:lnTo>
                  <a:pt x="0" y="101600"/>
                </a:lnTo>
                <a:lnTo>
                  <a:pt x="262890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64" name="object 4564"/>
          <p:cNvSpPr/>
          <p:nvPr/>
        </p:nvSpPr>
        <p:spPr>
          <a:xfrm>
            <a:off x="8740140" y="492379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59" h="101600">
                <a:moveTo>
                  <a:pt x="264159" y="0"/>
                </a:moveTo>
                <a:lnTo>
                  <a:pt x="0" y="0"/>
                </a:lnTo>
                <a:lnTo>
                  <a:pt x="264159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65" name="object 4565"/>
          <p:cNvSpPr/>
          <p:nvPr/>
        </p:nvSpPr>
        <p:spPr>
          <a:xfrm>
            <a:off x="8740140" y="492379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59" h="101600">
                <a:moveTo>
                  <a:pt x="0" y="0"/>
                </a:moveTo>
                <a:lnTo>
                  <a:pt x="0" y="101600"/>
                </a:lnTo>
                <a:lnTo>
                  <a:pt x="264159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66" name="object 4566"/>
          <p:cNvSpPr/>
          <p:nvPr/>
        </p:nvSpPr>
        <p:spPr>
          <a:xfrm>
            <a:off x="2677160" y="5025390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90" h="100329">
                <a:moveTo>
                  <a:pt x="262890" y="0"/>
                </a:moveTo>
                <a:lnTo>
                  <a:pt x="0" y="0"/>
                </a:lnTo>
                <a:lnTo>
                  <a:pt x="0" y="10033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67" name="object 4567"/>
          <p:cNvSpPr/>
          <p:nvPr/>
        </p:nvSpPr>
        <p:spPr>
          <a:xfrm>
            <a:off x="2677160" y="5025390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90" h="100329">
                <a:moveTo>
                  <a:pt x="262890" y="0"/>
                </a:moveTo>
                <a:lnTo>
                  <a:pt x="0" y="100330"/>
                </a:lnTo>
                <a:lnTo>
                  <a:pt x="262890" y="10033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68" name="object 4568"/>
          <p:cNvSpPr/>
          <p:nvPr/>
        </p:nvSpPr>
        <p:spPr>
          <a:xfrm>
            <a:off x="2940050" y="502539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60" y="0"/>
                </a:moveTo>
                <a:lnTo>
                  <a:pt x="0" y="0"/>
                </a:lnTo>
                <a:lnTo>
                  <a:pt x="0" y="10033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69" name="object 4569"/>
          <p:cNvSpPr/>
          <p:nvPr/>
        </p:nvSpPr>
        <p:spPr>
          <a:xfrm>
            <a:off x="2940050" y="502539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60" y="0"/>
                </a:moveTo>
                <a:lnTo>
                  <a:pt x="0" y="100330"/>
                </a:lnTo>
                <a:lnTo>
                  <a:pt x="264160" y="10033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70" name="object 4570"/>
          <p:cNvSpPr/>
          <p:nvPr/>
        </p:nvSpPr>
        <p:spPr>
          <a:xfrm>
            <a:off x="3204210" y="502539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59" y="0"/>
                </a:moveTo>
                <a:lnTo>
                  <a:pt x="0" y="100330"/>
                </a:lnTo>
                <a:lnTo>
                  <a:pt x="264159" y="10033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71" name="object 4571"/>
          <p:cNvSpPr/>
          <p:nvPr/>
        </p:nvSpPr>
        <p:spPr>
          <a:xfrm>
            <a:off x="3204210" y="502539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59" y="0"/>
                </a:moveTo>
                <a:lnTo>
                  <a:pt x="0" y="0"/>
                </a:lnTo>
                <a:lnTo>
                  <a:pt x="0" y="10033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72" name="object 4572"/>
          <p:cNvSpPr/>
          <p:nvPr/>
        </p:nvSpPr>
        <p:spPr>
          <a:xfrm>
            <a:off x="3468370" y="5025390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262890" y="0"/>
                </a:moveTo>
                <a:lnTo>
                  <a:pt x="0" y="100330"/>
                </a:lnTo>
                <a:lnTo>
                  <a:pt x="262890" y="10033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73" name="object 4573"/>
          <p:cNvSpPr/>
          <p:nvPr/>
        </p:nvSpPr>
        <p:spPr>
          <a:xfrm>
            <a:off x="3468370" y="5025390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262890" y="0"/>
                </a:moveTo>
                <a:lnTo>
                  <a:pt x="0" y="0"/>
                </a:lnTo>
                <a:lnTo>
                  <a:pt x="0" y="10033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74" name="object 4574"/>
          <p:cNvSpPr/>
          <p:nvPr/>
        </p:nvSpPr>
        <p:spPr>
          <a:xfrm>
            <a:off x="3731260" y="502539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59" y="0"/>
                </a:moveTo>
                <a:lnTo>
                  <a:pt x="0" y="100330"/>
                </a:lnTo>
                <a:lnTo>
                  <a:pt x="264159" y="10033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75" name="object 4575"/>
          <p:cNvSpPr/>
          <p:nvPr/>
        </p:nvSpPr>
        <p:spPr>
          <a:xfrm>
            <a:off x="3731260" y="502539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59" y="0"/>
                </a:moveTo>
                <a:lnTo>
                  <a:pt x="0" y="0"/>
                </a:lnTo>
                <a:lnTo>
                  <a:pt x="0" y="10033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76" name="object 4576"/>
          <p:cNvSpPr/>
          <p:nvPr/>
        </p:nvSpPr>
        <p:spPr>
          <a:xfrm>
            <a:off x="3995420" y="5025390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262890" y="0"/>
                </a:moveTo>
                <a:lnTo>
                  <a:pt x="0" y="100330"/>
                </a:lnTo>
                <a:lnTo>
                  <a:pt x="262890" y="10033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77" name="object 4577"/>
          <p:cNvSpPr/>
          <p:nvPr/>
        </p:nvSpPr>
        <p:spPr>
          <a:xfrm>
            <a:off x="3995420" y="5025390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262890" y="0"/>
                </a:moveTo>
                <a:lnTo>
                  <a:pt x="0" y="0"/>
                </a:lnTo>
                <a:lnTo>
                  <a:pt x="0" y="10033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78" name="object 4578"/>
          <p:cNvSpPr/>
          <p:nvPr/>
        </p:nvSpPr>
        <p:spPr>
          <a:xfrm>
            <a:off x="4258310" y="502539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59" y="0"/>
                </a:moveTo>
                <a:lnTo>
                  <a:pt x="0" y="100330"/>
                </a:lnTo>
                <a:lnTo>
                  <a:pt x="264159" y="10033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79" name="object 4579"/>
          <p:cNvSpPr/>
          <p:nvPr/>
        </p:nvSpPr>
        <p:spPr>
          <a:xfrm>
            <a:off x="4258310" y="502539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59" y="0"/>
                </a:moveTo>
                <a:lnTo>
                  <a:pt x="0" y="0"/>
                </a:lnTo>
                <a:lnTo>
                  <a:pt x="0" y="10033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80" name="object 4580"/>
          <p:cNvSpPr/>
          <p:nvPr/>
        </p:nvSpPr>
        <p:spPr>
          <a:xfrm>
            <a:off x="4522470" y="5025390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262890" y="0"/>
                </a:moveTo>
                <a:lnTo>
                  <a:pt x="0" y="100330"/>
                </a:lnTo>
                <a:lnTo>
                  <a:pt x="262890" y="10033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81" name="object 4581"/>
          <p:cNvSpPr/>
          <p:nvPr/>
        </p:nvSpPr>
        <p:spPr>
          <a:xfrm>
            <a:off x="4522470" y="5025390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262890" y="0"/>
                </a:moveTo>
                <a:lnTo>
                  <a:pt x="0" y="0"/>
                </a:lnTo>
                <a:lnTo>
                  <a:pt x="0" y="10033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82" name="object 4582"/>
          <p:cNvSpPr/>
          <p:nvPr/>
        </p:nvSpPr>
        <p:spPr>
          <a:xfrm>
            <a:off x="4785359" y="502539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60" y="0"/>
                </a:moveTo>
                <a:lnTo>
                  <a:pt x="0" y="100330"/>
                </a:lnTo>
                <a:lnTo>
                  <a:pt x="264160" y="10033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83" name="object 4583"/>
          <p:cNvSpPr/>
          <p:nvPr/>
        </p:nvSpPr>
        <p:spPr>
          <a:xfrm>
            <a:off x="4785359" y="502539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60" y="0"/>
                </a:moveTo>
                <a:lnTo>
                  <a:pt x="0" y="0"/>
                </a:lnTo>
                <a:lnTo>
                  <a:pt x="0" y="10033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84" name="object 4584"/>
          <p:cNvSpPr/>
          <p:nvPr/>
        </p:nvSpPr>
        <p:spPr>
          <a:xfrm>
            <a:off x="5049520" y="502539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59" y="0"/>
                </a:moveTo>
                <a:lnTo>
                  <a:pt x="0" y="100330"/>
                </a:lnTo>
                <a:lnTo>
                  <a:pt x="264159" y="10033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85" name="object 4585"/>
          <p:cNvSpPr/>
          <p:nvPr/>
        </p:nvSpPr>
        <p:spPr>
          <a:xfrm>
            <a:off x="5049520" y="502539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59" y="0"/>
                </a:moveTo>
                <a:lnTo>
                  <a:pt x="0" y="0"/>
                </a:lnTo>
                <a:lnTo>
                  <a:pt x="0" y="10033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86" name="object 4586"/>
          <p:cNvSpPr/>
          <p:nvPr/>
        </p:nvSpPr>
        <p:spPr>
          <a:xfrm>
            <a:off x="5313679" y="5025390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262890" y="0"/>
                </a:moveTo>
                <a:lnTo>
                  <a:pt x="0" y="100330"/>
                </a:lnTo>
                <a:lnTo>
                  <a:pt x="262890" y="10033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87" name="object 4587"/>
          <p:cNvSpPr/>
          <p:nvPr/>
        </p:nvSpPr>
        <p:spPr>
          <a:xfrm>
            <a:off x="5313679" y="5025390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262890" y="0"/>
                </a:moveTo>
                <a:lnTo>
                  <a:pt x="0" y="0"/>
                </a:lnTo>
                <a:lnTo>
                  <a:pt x="0" y="10033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88" name="object 4588"/>
          <p:cNvSpPr/>
          <p:nvPr/>
        </p:nvSpPr>
        <p:spPr>
          <a:xfrm>
            <a:off x="5576570" y="502539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59" y="0"/>
                </a:moveTo>
                <a:lnTo>
                  <a:pt x="0" y="100330"/>
                </a:lnTo>
                <a:lnTo>
                  <a:pt x="264159" y="10033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89" name="object 4589"/>
          <p:cNvSpPr/>
          <p:nvPr/>
        </p:nvSpPr>
        <p:spPr>
          <a:xfrm>
            <a:off x="5576570" y="502539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59" y="0"/>
                </a:moveTo>
                <a:lnTo>
                  <a:pt x="0" y="0"/>
                </a:lnTo>
                <a:lnTo>
                  <a:pt x="0" y="10033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90" name="object 4590"/>
          <p:cNvSpPr/>
          <p:nvPr/>
        </p:nvSpPr>
        <p:spPr>
          <a:xfrm>
            <a:off x="5840729" y="5025390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262890" y="0"/>
                </a:moveTo>
                <a:lnTo>
                  <a:pt x="0" y="0"/>
                </a:lnTo>
                <a:lnTo>
                  <a:pt x="262890" y="10033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91" name="object 4591"/>
          <p:cNvSpPr/>
          <p:nvPr/>
        </p:nvSpPr>
        <p:spPr>
          <a:xfrm>
            <a:off x="5840729" y="5025390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0" y="0"/>
                </a:moveTo>
                <a:lnTo>
                  <a:pt x="0" y="100330"/>
                </a:lnTo>
                <a:lnTo>
                  <a:pt x="262890" y="10033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92" name="object 4592"/>
          <p:cNvSpPr/>
          <p:nvPr/>
        </p:nvSpPr>
        <p:spPr>
          <a:xfrm>
            <a:off x="6103620" y="502539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59" y="0"/>
                </a:moveTo>
                <a:lnTo>
                  <a:pt x="0" y="0"/>
                </a:lnTo>
                <a:lnTo>
                  <a:pt x="264159" y="10033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93" name="object 4593"/>
          <p:cNvSpPr/>
          <p:nvPr/>
        </p:nvSpPr>
        <p:spPr>
          <a:xfrm>
            <a:off x="6103620" y="502539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0" y="0"/>
                </a:moveTo>
                <a:lnTo>
                  <a:pt x="0" y="100330"/>
                </a:lnTo>
                <a:lnTo>
                  <a:pt x="264159" y="10033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94" name="object 4594"/>
          <p:cNvSpPr/>
          <p:nvPr/>
        </p:nvSpPr>
        <p:spPr>
          <a:xfrm>
            <a:off x="6367779" y="502539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60" y="0"/>
                </a:moveTo>
                <a:lnTo>
                  <a:pt x="0" y="0"/>
                </a:lnTo>
                <a:lnTo>
                  <a:pt x="264160" y="10033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95" name="object 4595"/>
          <p:cNvSpPr/>
          <p:nvPr/>
        </p:nvSpPr>
        <p:spPr>
          <a:xfrm>
            <a:off x="6367779" y="502539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0" y="0"/>
                </a:moveTo>
                <a:lnTo>
                  <a:pt x="0" y="100330"/>
                </a:lnTo>
                <a:lnTo>
                  <a:pt x="264160" y="10033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96" name="object 4596"/>
          <p:cNvSpPr/>
          <p:nvPr/>
        </p:nvSpPr>
        <p:spPr>
          <a:xfrm>
            <a:off x="6631940" y="5025390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262889" y="0"/>
                </a:moveTo>
                <a:lnTo>
                  <a:pt x="0" y="0"/>
                </a:lnTo>
                <a:lnTo>
                  <a:pt x="262889" y="100330"/>
                </a:lnTo>
                <a:lnTo>
                  <a:pt x="26288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97" name="object 4597"/>
          <p:cNvSpPr/>
          <p:nvPr/>
        </p:nvSpPr>
        <p:spPr>
          <a:xfrm>
            <a:off x="6631940" y="5025390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0" y="0"/>
                </a:moveTo>
                <a:lnTo>
                  <a:pt x="0" y="100330"/>
                </a:lnTo>
                <a:lnTo>
                  <a:pt x="262889" y="10033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98" name="object 4598"/>
          <p:cNvSpPr/>
          <p:nvPr/>
        </p:nvSpPr>
        <p:spPr>
          <a:xfrm>
            <a:off x="6894829" y="502539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60" y="0"/>
                </a:moveTo>
                <a:lnTo>
                  <a:pt x="0" y="0"/>
                </a:lnTo>
                <a:lnTo>
                  <a:pt x="264160" y="10033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99" name="object 4599"/>
          <p:cNvSpPr/>
          <p:nvPr/>
        </p:nvSpPr>
        <p:spPr>
          <a:xfrm>
            <a:off x="6894829" y="502539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0" y="0"/>
                </a:moveTo>
                <a:lnTo>
                  <a:pt x="0" y="100330"/>
                </a:lnTo>
                <a:lnTo>
                  <a:pt x="264160" y="10033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00" name="object 4600"/>
          <p:cNvSpPr/>
          <p:nvPr/>
        </p:nvSpPr>
        <p:spPr>
          <a:xfrm>
            <a:off x="7158990" y="5025390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262889" y="0"/>
                </a:moveTo>
                <a:lnTo>
                  <a:pt x="0" y="0"/>
                </a:lnTo>
                <a:lnTo>
                  <a:pt x="262889" y="100330"/>
                </a:lnTo>
                <a:lnTo>
                  <a:pt x="26288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01" name="object 4601"/>
          <p:cNvSpPr/>
          <p:nvPr/>
        </p:nvSpPr>
        <p:spPr>
          <a:xfrm>
            <a:off x="7158990" y="5025390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0" y="0"/>
                </a:moveTo>
                <a:lnTo>
                  <a:pt x="0" y="100330"/>
                </a:lnTo>
                <a:lnTo>
                  <a:pt x="262889" y="10033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02" name="object 4602"/>
          <p:cNvSpPr/>
          <p:nvPr/>
        </p:nvSpPr>
        <p:spPr>
          <a:xfrm>
            <a:off x="7421879" y="502539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60" y="0"/>
                </a:moveTo>
                <a:lnTo>
                  <a:pt x="0" y="0"/>
                </a:lnTo>
                <a:lnTo>
                  <a:pt x="264160" y="10033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03" name="object 4603"/>
          <p:cNvSpPr/>
          <p:nvPr/>
        </p:nvSpPr>
        <p:spPr>
          <a:xfrm>
            <a:off x="7421879" y="502539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0" y="0"/>
                </a:moveTo>
                <a:lnTo>
                  <a:pt x="0" y="100330"/>
                </a:lnTo>
                <a:lnTo>
                  <a:pt x="264160" y="10033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04" name="object 4604"/>
          <p:cNvSpPr/>
          <p:nvPr/>
        </p:nvSpPr>
        <p:spPr>
          <a:xfrm>
            <a:off x="7686040" y="502539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60" y="0"/>
                </a:moveTo>
                <a:lnTo>
                  <a:pt x="0" y="0"/>
                </a:lnTo>
                <a:lnTo>
                  <a:pt x="264160" y="10033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05" name="object 4605"/>
          <p:cNvSpPr/>
          <p:nvPr/>
        </p:nvSpPr>
        <p:spPr>
          <a:xfrm>
            <a:off x="7686040" y="502539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0" y="0"/>
                </a:moveTo>
                <a:lnTo>
                  <a:pt x="0" y="100330"/>
                </a:lnTo>
                <a:lnTo>
                  <a:pt x="264160" y="10033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06" name="object 4606"/>
          <p:cNvSpPr/>
          <p:nvPr/>
        </p:nvSpPr>
        <p:spPr>
          <a:xfrm>
            <a:off x="7950200" y="5025390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90" h="100329">
                <a:moveTo>
                  <a:pt x="262890" y="0"/>
                </a:moveTo>
                <a:lnTo>
                  <a:pt x="0" y="0"/>
                </a:lnTo>
                <a:lnTo>
                  <a:pt x="262890" y="10033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07" name="object 4607"/>
          <p:cNvSpPr/>
          <p:nvPr/>
        </p:nvSpPr>
        <p:spPr>
          <a:xfrm>
            <a:off x="7950200" y="5025390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90" h="100329">
                <a:moveTo>
                  <a:pt x="0" y="0"/>
                </a:moveTo>
                <a:lnTo>
                  <a:pt x="0" y="100330"/>
                </a:lnTo>
                <a:lnTo>
                  <a:pt x="262890" y="10033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08" name="object 4608"/>
          <p:cNvSpPr/>
          <p:nvPr/>
        </p:nvSpPr>
        <p:spPr>
          <a:xfrm>
            <a:off x="8213090" y="502539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59" h="100329">
                <a:moveTo>
                  <a:pt x="264159" y="0"/>
                </a:moveTo>
                <a:lnTo>
                  <a:pt x="0" y="0"/>
                </a:lnTo>
                <a:lnTo>
                  <a:pt x="264159" y="10033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09" name="object 4609"/>
          <p:cNvSpPr/>
          <p:nvPr/>
        </p:nvSpPr>
        <p:spPr>
          <a:xfrm>
            <a:off x="8213090" y="502539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59" h="100329">
                <a:moveTo>
                  <a:pt x="0" y="0"/>
                </a:moveTo>
                <a:lnTo>
                  <a:pt x="0" y="100330"/>
                </a:lnTo>
                <a:lnTo>
                  <a:pt x="264159" y="10033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10" name="object 4610"/>
          <p:cNvSpPr/>
          <p:nvPr/>
        </p:nvSpPr>
        <p:spPr>
          <a:xfrm>
            <a:off x="8477250" y="5025390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90" h="100329">
                <a:moveTo>
                  <a:pt x="262890" y="0"/>
                </a:moveTo>
                <a:lnTo>
                  <a:pt x="0" y="0"/>
                </a:lnTo>
                <a:lnTo>
                  <a:pt x="262890" y="10033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11" name="object 4611"/>
          <p:cNvSpPr/>
          <p:nvPr/>
        </p:nvSpPr>
        <p:spPr>
          <a:xfrm>
            <a:off x="8477250" y="5025390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90" h="100329">
                <a:moveTo>
                  <a:pt x="0" y="0"/>
                </a:moveTo>
                <a:lnTo>
                  <a:pt x="0" y="100330"/>
                </a:lnTo>
                <a:lnTo>
                  <a:pt x="262890" y="10033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12" name="object 4612"/>
          <p:cNvSpPr/>
          <p:nvPr/>
        </p:nvSpPr>
        <p:spPr>
          <a:xfrm>
            <a:off x="8740140" y="502539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59" h="100329">
                <a:moveTo>
                  <a:pt x="264159" y="0"/>
                </a:moveTo>
                <a:lnTo>
                  <a:pt x="0" y="0"/>
                </a:lnTo>
                <a:lnTo>
                  <a:pt x="264159" y="10033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13" name="object 4613"/>
          <p:cNvSpPr/>
          <p:nvPr/>
        </p:nvSpPr>
        <p:spPr>
          <a:xfrm>
            <a:off x="8740140" y="502539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59" h="100329">
                <a:moveTo>
                  <a:pt x="0" y="0"/>
                </a:moveTo>
                <a:lnTo>
                  <a:pt x="0" y="100330"/>
                </a:lnTo>
                <a:lnTo>
                  <a:pt x="264159" y="10033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14" name="object 4614"/>
          <p:cNvSpPr/>
          <p:nvPr/>
        </p:nvSpPr>
        <p:spPr>
          <a:xfrm>
            <a:off x="2677160" y="512572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90" h="101600">
                <a:moveTo>
                  <a:pt x="262890" y="0"/>
                </a:moveTo>
                <a:lnTo>
                  <a:pt x="0" y="0"/>
                </a:lnTo>
                <a:lnTo>
                  <a:pt x="0" y="101599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15" name="object 4615"/>
          <p:cNvSpPr/>
          <p:nvPr/>
        </p:nvSpPr>
        <p:spPr>
          <a:xfrm>
            <a:off x="2677160" y="512572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90" h="101600">
                <a:moveTo>
                  <a:pt x="262890" y="0"/>
                </a:moveTo>
                <a:lnTo>
                  <a:pt x="0" y="101599"/>
                </a:lnTo>
                <a:lnTo>
                  <a:pt x="262890" y="101599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16" name="object 4616"/>
          <p:cNvSpPr/>
          <p:nvPr/>
        </p:nvSpPr>
        <p:spPr>
          <a:xfrm>
            <a:off x="2940050" y="512572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0"/>
                </a:lnTo>
                <a:lnTo>
                  <a:pt x="0" y="101599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17" name="object 4617"/>
          <p:cNvSpPr/>
          <p:nvPr/>
        </p:nvSpPr>
        <p:spPr>
          <a:xfrm>
            <a:off x="2940050" y="512572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101599"/>
                </a:lnTo>
                <a:lnTo>
                  <a:pt x="264160" y="101599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18" name="object 4618"/>
          <p:cNvSpPr/>
          <p:nvPr/>
        </p:nvSpPr>
        <p:spPr>
          <a:xfrm>
            <a:off x="3204210" y="512572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101599"/>
                </a:lnTo>
                <a:lnTo>
                  <a:pt x="264159" y="101599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19" name="object 4619"/>
          <p:cNvSpPr/>
          <p:nvPr/>
        </p:nvSpPr>
        <p:spPr>
          <a:xfrm>
            <a:off x="3204210" y="512572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0"/>
                </a:lnTo>
                <a:lnTo>
                  <a:pt x="0" y="101599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20" name="object 4620"/>
          <p:cNvSpPr/>
          <p:nvPr/>
        </p:nvSpPr>
        <p:spPr>
          <a:xfrm>
            <a:off x="3468370" y="512572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101599"/>
                </a:lnTo>
                <a:lnTo>
                  <a:pt x="262890" y="101599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21" name="object 4621"/>
          <p:cNvSpPr/>
          <p:nvPr/>
        </p:nvSpPr>
        <p:spPr>
          <a:xfrm>
            <a:off x="3468370" y="512572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0"/>
                </a:lnTo>
                <a:lnTo>
                  <a:pt x="0" y="101599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22" name="object 4622"/>
          <p:cNvSpPr/>
          <p:nvPr/>
        </p:nvSpPr>
        <p:spPr>
          <a:xfrm>
            <a:off x="3731260" y="512572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101599"/>
                </a:lnTo>
                <a:lnTo>
                  <a:pt x="264159" y="101599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23" name="object 4623"/>
          <p:cNvSpPr/>
          <p:nvPr/>
        </p:nvSpPr>
        <p:spPr>
          <a:xfrm>
            <a:off x="3731260" y="512572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0"/>
                </a:lnTo>
                <a:lnTo>
                  <a:pt x="0" y="101599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24" name="object 4624"/>
          <p:cNvSpPr/>
          <p:nvPr/>
        </p:nvSpPr>
        <p:spPr>
          <a:xfrm>
            <a:off x="3995420" y="512572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101599"/>
                </a:lnTo>
                <a:lnTo>
                  <a:pt x="262890" y="101599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25" name="object 4625"/>
          <p:cNvSpPr/>
          <p:nvPr/>
        </p:nvSpPr>
        <p:spPr>
          <a:xfrm>
            <a:off x="3995420" y="512572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0"/>
                </a:lnTo>
                <a:lnTo>
                  <a:pt x="0" y="101599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26" name="object 4626"/>
          <p:cNvSpPr/>
          <p:nvPr/>
        </p:nvSpPr>
        <p:spPr>
          <a:xfrm>
            <a:off x="4258310" y="512572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101599"/>
                </a:lnTo>
                <a:lnTo>
                  <a:pt x="264159" y="101599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27" name="object 4627"/>
          <p:cNvSpPr/>
          <p:nvPr/>
        </p:nvSpPr>
        <p:spPr>
          <a:xfrm>
            <a:off x="4258310" y="512572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0"/>
                </a:lnTo>
                <a:lnTo>
                  <a:pt x="0" y="101599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28" name="object 4628"/>
          <p:cNvSpPr/>
          <p:nvPr/>
        </p:nvSpPr>
        <p:spPr>
          <a:xfrm>
            <a:off x="4522470" y="512572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101599"/>
                </a:lnTo>
                <a:lnTo>
                  <a:pt x="262890" y="101599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29" name="object 4629"/>
          <p:cNvSpPr/>
          <p:nvPr/>
        </p:nvSpPr>
        <p:spPr>
          <a:xfrm>
            <a:off x="4522470" y="512572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0"/>
                </a:lnTo>
                <a:lnTo>
                  <a:pt x="0" y="101599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30" name="object 4630"/>
          <p:cNvSpPr/>
          <p:nvPr/>
        </p:nvSpPr>
        <p:spPr>
          <a:xfrm>
            <a:off x="4785359" y="512572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101599"/>
                </a:lnTo>
                <a:lnTo>
                  <a:pt x="264160" y="101599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31" name="object 4631"/>
          <p:cNvSpPr/>
          <p:nvPr/>
        </p:nvSpPr>
        <p:spPr>
          <a:xfrm>
            <a:off x="4785359" y="512572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0"/>
                </a:lnTo>
                <a:lnTo>
                  <a:pt x="0" y="101599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32" name="object 4632"/>
          <p:cNvSpPr/>
          <p:nvPr/>
        </p:nvSpPr>
        <p:spPr>
          <a:xfrm>
            <a:off x="5049520" y="512572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101599"/>
                </a:lnTo>
                <a:lnTo>
                  <a:pt x="264159" y="101599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33" name="object 4633"/>
          <p:cNvSpPr/>
          <p:nvPr/>
        </p:nvSpPr>
        <p:spPr>
          <a:xfrm>
            <a:off x="5049520" y="512572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0"/>
                </a:lnTo>
                <a:lnTo>
                  <a:pt x="0" y="101599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34" name="object 4634"/>
          <p:cNvSpPr/>
          <p:nvPr/>
        </p:nvSpPr>
        <p:spPr>
          <a:xfrm>
            <a:off x="5313679" y="512572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101599"/>
                </a:lnTo>
                <a:lnTo>
                  <a:pt x="262890" y="101599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35" name="object 4635"/>
          <p:cNvSpPr/>
          <p:nvPr/>
        </p:nvSpPr>
        <p:spPr>
          <a:xfrm>
            <a:off x="5313679" y="512572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0"/>
                </a:lnTo>
                <a:lnTo>
                  <a:pt x="0" y="101599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36" name="object 4636"/>
          <p:cNvSpPr/>
          <p:nvPr/>
        </p:nvSpPr>
        <p:spPr>
          <a:xfrm>
            <a:off x="5576570" y="512572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101599"/>
                </a:lnTo>
                <a:lnTo>
                  <a:pt x="264159" y="101599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37" name="object 4637"/>
          <p:cNvSpPr/>
          <p:nvPr/>
        </p:nvSpPr>
        <p:spPr>
          <a:xfrm>
            <a:off x="5576570" y="512572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0"/>
                </a:lnTo>
                <a:lnTo>
                  <a:pt x="0" y="101599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38" name="object 4638"/>
          <p:cNvSpPr/>
          <p:nvPr/>
        </p:nvSpPr>
        <p:spPr>
          <a:xfrm>
            <a:off x="5840729" y="512572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0"/>
                </a:lnTo>
                <a:lnTo>
                  <a:pt x="262890" y="101599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39" name="object 4639"/>
          <p:cNvSpPr/>
          <p:nvPr/>
        </p:nvSpPr>
        <p:spPr>
          <a:xfrm>
            <a:off x="5840729" y="512572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0" y="0"/>
                </a:moveTo>
                <a:lnTo>
                  <a:pt x="0" y="101599"/>
                </a:lnTo>
                <a:lnTo>
                  <a:pt x="262890" y="10159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40" name="object 4640"/>
          <p:cNvSpPr/>
          <p:nvPr/>
        </p:nvSpPr>
        <p:spPr>
          <a:xfrm>
            <a:off x="6103620" y="512572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0"/>
                </a:lnTo>
                <a:lnTo>
                  <a:pt x="264159" y="101599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41" name="object 4641"/>
          <p:cNvSpPr/>
          <p:nvPr/>
        </p:nvSpPr>
        <p:spPr>
          <a:xfrm>
            <a:off x="6103620" y="512572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0" y="0"/>
                </a:moveTo>
                <a:lnTo>
                  <a:pt x="0" y="101599"/>
                </a:lnTo>
                <a:lnTo>
                  <a:pt x="264159" y="10159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42" name="object 4642"/>
          <p:cNvSpPr/>
          <p:nvPr/>
        </p:nvSpPr>
        <p:spPr>
          <a:xfrm>
            <a:off x="6367779" y="512572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0"/>
                </a:lnTo>
                <a:lnTo>
                  <a:pt x="264160" y="101599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43" name="object 4643"/>
          <p:cNvSpPr/>
          <p:nvPr/>
        </p:nvSpPr>
        <p:spPr>
          <a:xfrm>
            <a:off x="6367779" y="512572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0" y="0"/>
                </a:moveTo>
                <a:lnTo>
                  <a:pt x="0" y="101599"/>
                </a:lnTo>
                <a:lnTo>
                  <a:pt x="264160" y="10159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44" name="object 4644"/>
          <p:cNvSpPr/>
          <p:nvPr/>
        </p:nvSpPr>
        <p:spPr>
          <a:xfrm>
            <a:off x="6631940" y="512572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89" y="0"/>
                </a:moveTo>
                <a:lnTo>
                  <a:pt x="0" y="0"/>
                </a:lnTo>
                <a:lnTo>
                  <a:pt x="262889" y="101599"/>
                </a:lnTo>
                <a:lnTo>
                  <a:pt x="26288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45" name="object 4645"/>
          <p:cNvSpPr/>
          <p:nvPr/>
        </p:nvSpPr>
        <p:spPr>
          <a:xfrm>
            <a:off x="6631940" y="512572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0" y="0"/>
                </a:moveTo>
                <a:lnTo>
                  <a:pt x="0" y="101599"/>
                </a:lnTo>
                <a:lnTo>
                  <a:pt x="262889" y="10159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46" name="object 4646"/>
          <p:cNvSpPr/>
          <p:nvPr/>
        </p:nvSpPr>
        <p:spPr>
          <a:xfrm>
            <a:off x="6894829" y="512572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0"/>
                </a:lnTo>
                <a:lnTo>
                  <a:pt x="264160" y="101599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47" name="object 4647"/>
          <p:cNvSpPr/>
          <p:nvPr/>
        </p:nvSpPr>
        <p:spPr>
          <a:xfrm>
            <a:off x="6894829" y="512572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0" y="0"/>
                </a:moveTo>
                <a:lnTo>
                  <a:pt x="0" y="101599"/>
                </a:lnTo>
                <a:lnTo>
                  <a:pt x="264160" y="10159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48" name="object 4648"/>
          <p:cNvSpPr/>
          <p:nvPr/>
        </p:nvSpPr>
        <p:spPr>
          <a:xfrm>
            <a:off x="7158990" y="512572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89" y="0"/>
                </a:moveTo>
                <a:lnTo>
                  <a:pt x="0" y="0"/>
                </a:lnTo>
                <a:lnTo>
                  <a:pt x="262889" y="101599"/>
                </a:lnTo>
                <a:lnTo>
                  <a:pt x="26288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49" name="object 4649"/>
          <p:cNvSpPr/>
          <p:nvPr/>
        </p:nvSpPr>
        <p:spPr>
          <a:xfrm>
            <a:off x="7158990" y="512572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0" y="0"/>
                </a:moveTo>
                <a:lnTo>
                  <a:pt x="0" y="101599"/>
                </a:lnTo>
                <a:lnTo>
                  <a:pt x="262889" y="10159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50" name="object 4650"/>
          <p:cNvSpPr/>
          <p:nvPr/>
        </p:nvSpPr>
        <p:spPr>
          <a:xfrm>
            <a:off x="7421879" y="512572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0"/>
                </a:lnTo>
                <a:lnTo>
                  <a:pt x="264160" y="101599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51" name="object 4651"/>
          <p:cNvSpPr/>
          <p:nvPr/>
        </p:nvSpPr>
        <p:spPr>
          <a:xfrm>
            <a:off x="7421879" y="512572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0" y="0"/>
                </a:moveTo>
                <a:lnTo>
                  <a:pt x="0" y="101599"/>
                </a:lnTo>
                <a:lnTo>
                  <a:pt x="264160" y="10159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52" name="object 4652"/>
          <p:cNvSpPr/>
          <p:nvPr/>
        </p:nvSpPr>
        <p:spPr>
          <a:xfrm>
            <a:off x="7686040" y="512572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0"/>
                </a:lnTo>
                <a:lnTo>
                  <a:pt x="264160" y="101599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53" name="object 4653"/>
          <p:cNvSpPr/>
          <p:nvPr/>
        </p:nvSpPr>
        <p:spPr>
          <a:xfrm>
            <a:off x="7686040" y="512572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0" y="0"/>
                </a:moveTo>
                <a:lnTo>
                  <a:pt x="0" y="101599"/>
                </a:lnTo>
                <a:lnTo>
                  <a:pt x="264160" y="10159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54" name="object 4654"/>
          <p:cNvSpPr/>
          <p:nvPr/>
        </p:nvSpPr>
        <p:spPr>
          <a:xfrm>
            <a:off x="7950200" y="512572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90" h="101600">
                <a:moveTo>
                  <a:pt x="262890" y="0"/>
                </a:moveTo>
                <a:lnTo>
                  <a:pt x="0" y="0"/>
                </a:lnTo>
                <a:lnTo>
                  <a:pt x="262890" y="101599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55" name="object 4655"/>
          <p:cNvSpPr/>
          <p:nvPr/>
        </p:nvSpPr>
        <p:spPr>
          <a:xfrm>
            <a:off x="7950200" y="512572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90" h="101600">
                <a:moveTo>
                  <a:pt x="0" y="0"/>
                </a:moveTo>
                <a:lnTo>
                  <a:pt x="0" y="101599"/>
                </a:lnTo>
                <a:lnTo>
                  <a:pt x="262890" y="10159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56" name="object 4656"/>
          <p:cNvSpPr/>
          <p:nvPr/>
        </p:nvSpPr>
        <p:spPr>
          <a:xfrm>
            <a:off x="8213090" y="512572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59" h="101600">
                <a:moveTo>
                  <a:pt x="264159" y="0"/>
                </a:moveTo>
                <a:lnTo>
                  <a:pt x="0" y="0"/>
                </a:lnTo>
                <a:lnTo>
                  <a:pt x="264159" y="101599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57" name="object 4657"/>
          <p:cNvSpPr/>
          <p:nvPr/>
        </p:nvSpPr>
        <p:spPr>
          <a:xfrm>
            <a:off x="8213090" y="512572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59" h="101600">
                <a:moveTo>
                  <a:pt x="0" y="0"/>
                </a:moveTo>
                <a:lnTo>
                  <a:pt x="0" y="101599"/>
                </a:lnTo>
                <a:lnTo>
                  <a:pt x="264159" y="10159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58" name="object 4658"/>
          <p:cNvSpPr/>
          <p:nvPr/>
        </p:nvSpPr>
        <p:spPr>
          <a:xfrm>
            <a:off x="8477250" y="512572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90" h="101600">
                <a:moveTo>
                  <a:pt x="262890" y="0"/>
                </a:moveTo>
                <a:lnTo>
                  <a:pt x="0" y="0"/>
                </a:lnTo>
                <a:lnTo>
                  <a:pt x="262890" y="101599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59" name="object 4659"/>
          <p:cNvSpPr/>
          <p:nvPr/>
        </p:nvSpPr>
        <p:spPr>
          <a:xfrm>
            <a:off x="8477250" y="512572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90" h="101600">
                <a:moveTo>
                  <a:pt x="0" y="0"/>
                </a:moveTo>
                <a:lnTo>
                  <a:pt x="0" y="101599"/>
                </a:lnTo>
                <a:lnTo>
                  <a:pt x="262890" y="10159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60" name="object 4660"/>
          <p:cNvSpPr/>
          <p:nvPr/>
        </p:nvSpPr>
        <p:spPr>
          <a:xfrm>
            <a:off x="8740140" y="512572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59" h="101600">
                <a:moveTo>
                  <a:pt x="264159" y="0"/>
                </a:moveTo>
                <a:lnTo>
                  <a:pt x="0" y="0"/>
                </a:lnTo>
                <a:lnTo>
                  <a:pt x="264159" y="101599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61" name="object 4661"/>
          <p:cNvSpPr/>
          <p:nvPr/>
        </p:nvSpPr>
        <p:spPr>
          <a:xfrm>
            <a:off x="8740140" y="512572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59" h="101600">
                <a:moveTo>
                  <a:pt x="0" y="0"/>
                </a:moveTo>
                <a:lnTo>
                  <a:pt x="0" y="101599"/>
                </a:lnTo>
                <a:lnTo>
                  <a:pt x="264159" y="10159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62" name="object 4662"/>
          <p:cNvSpPr/>
          <p:nvPr/>
        </p:nvSpPr>
        <p:spPr>
          <a:xfrm>
            <a:off x="2677160" y="522732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90" h="101600">
                <a:moveTo>
                  <a:pt x="262890" y="0"/>
                </a:moveTo>
                <a:lnTo>
                  <a:pt x="0" y="0"/>
                </a:lnTo>
                <a:lnTo>
                  <a:pt x="0" y="101599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63" name="object 4663"/>
          <p:cNvSpPr/>
          <p:nvPr/>
        </p:nvSpPr>
        <p:spPr>
          <a:xfrm>
            <a:off x="2677160" y="522732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90" h="101600">
                <a:moveTo>
                  <a:pt x="262890" y="0"/>
                </a:moveTo>
                <a:lnTo>
                  <a:pt x="0" y="101599"/>
                </a:lnTo>
                <a:lnTo>
                  <a:pt x="262890" y="101599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64" name="object 4664"/>
          <p:cNvSpPr/>
          <p:nvPr/>
        </p:nvSpPr>
        <p:spPr>
          <a:xfrm>
            <a:off x="2940050" y="522732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0"/>
                </a:lnTo>
                <a:lnTo>
                  <a:pt x="0" y="101599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65" name="object 4665"/>
          <p:cNvSpPr/>
          <p:nvPr/>
        </p:nvSpPr>
        <p:spPr>
          <a:xfrm>
            <a:off x="2940050" y="522732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101599"/>
                </a:lnTo>
                <a:lnTo>
                  <a:pt x="264160" y="101599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66" name="object 4666"/>
          <p:cNvSpPr/>
          <p:nvPr/>
        </p:nvSpPr>
        <p:spPr>
          <a:xfrm>
            <a:off x="3204210" y="522732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101599"/>
                </a:lnTo>
                <a:lnTo>
                  <a:pt x="264159" y="101599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67" name="object 4667"/>
          <p:cNvSpPr/>
          <p:nvPr/>
        </p:nvSpPr>
        <p:spPr>
          <a:xfrm>
            <a:off x="3204210" y="522732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0"/>
                </a:lnTo>
                <a:lnTo>
                  <a:pt x="0" y="101599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68" name="object 4668"/>
          <p:cNvSpPr/>
          <p:nvPr/>
        </p:nvSpPr>
        <p:spPr>
          <a:xfrm>
            <a:off x="3468370" y="522732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101599"/>
                </a:lnTo>
                <a:lnTo>
                  <a:pt x="262890" y="101599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69" name="object 4669"/>
          <p:cNvSpPr/>
          <p:nvPr/>
        </p:nvSpPr>
        <p:spPr>
          <a:xfrm>
            <a:off x="3468370" y="522732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0"/>
                </a:lnTo>
                <a:lnTo>
                  <a:pt x="0" y="101599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70" name="object 4670"/>
          <p:cNvSpPr/>
          <p:nvPr/>
        </p:nvSpPr>
        <p:spPr>
          <a:xfrm>
            <a:off x="3731260" y="522732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101599"/>
                </a:lnTo>
                <a:lnTo>
                  <a:pt x="264159" y="101599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71" name="object 4671"/>
          <p:cNvSpPr/>
          <p:nvPr/>
        </p:nvSpPr>
        <p:spPr>
          <a:xfrm>
            <a:off x="3731260" y="522732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0"/>
                </a:lnTo>
                <a:lnTo>
                  <a:pt x="0" y="101599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72" name="object 4672"/>
          <p:cNvSpPr/>
          <p:nvPr/>
        </p:nvSpPr>
        <p:spPr>
          <a:xfrm>
            <a:off x="3995420" y="522732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101599"/>
                </a:lnTo>
                <a:lnTo>
                  <a:pt x="262890" y="101599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73" name="object 4673"/>
          <p:cNvSpPr/>
          <p:nvPr/>
        </p:nvSpPr>
        <p:spPr>
          <a:xfrm>
            <a:off x="3995420" y="522732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0"/>
                </a:lnTo>
                <a:lnTo>
                  <a:pt x="0" y="101599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74" name="object 4674"/>
          <p:cNvSpPr/>
          <p:nvPr/>
        </p:nvSpPr>
        <p:spPr>
          <a:xfrm>
            <a:off x="4258310" y="522732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101599"/>
                </a:lnTo>
                <a:lnTo>
                  <a:pt x="264159" y="101599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75" name="object 4675"/>
          <p:cNvSpPr/>
          <p:nvPr/>
        </p:nvSpPr>
        <p:spPr>
          <a:xfrm>
            <a:off x="4258310" y="522732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0"/>
                </a:lnTo>
                <a:lnTo>
                  <a:pt x="0" y="101599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76" name="object 4676"/>
          <p:cNvSpPr/>
          <p:nvPr/>
        </p:nvSpPr>
        <p:spPr>
          <a:xfrm>
            <a:off x="4522470" y="522732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101599"/>
                </a:lnTo>
                <a:lnTo>
                  <a:pt x="262890" y="101599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77" name="object 4677"/>
          <p:cNvSpPr/>
          <p:nvPr/>
        </p:nvSpPr>
        <p:spPr>
          <a:xfrm>
            <a:off x="4522470" y="522732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0"/>
                </a:lnTo>
                <a:lnTo>
                  <a:pt x="0" y="101599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78" name="object 4678"/>
          <p:cNvSpPr/>
          <p:nvPr/>
        </p:nvSpPr>
        <p:spPr>
          <a:xfrm>
            <a:off x="4785359" y="522732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101599"/>
                </a:lnTo>
                <a:lnTo>
                  <a:pt x="264160" y="101599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79" name="object 4679"/>
          <p:cNvSpPr/>
          <p:nvPr/>
        </p:nvSpPr>
        <p:spPr>
          <a:xfrm>
            <a:off x="4785359" y="522732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0"/>
                </a:lnTo>
                <a:lnTo>
                  <a:pt x="0" y="101599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80" name="object 4680"/>
          <p:cNvSpPr/>
          <p:nvPr/>
        </p:nvSpPr>
        <p:spPr>
          <a:xfrm>
            <a:off x="5049520" y="522732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101599"/>
                </a:lnTo>
                <a:lnTo>
                  <a:pt x="264159" y="101599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81" name="object 4681"/>
          <p:cNvSpPr/>
          <p:nvPr/>
        </p:nvSpPr>
        <p:spPr>
          <a:xfrm>
            <a:off x="5049520" y="522732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0"/>
                </a:lnTo>
                <a:lnTo>
                  <a:pt x="0" y="101599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82" name="object 4682"/>
          <p:cNvSpPr/>
          <p:nvPr/>
        </p:nvSpPr>
        <p:spPr>
          <a:xfrm>
            <a:off x="5313679" y="522732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101599"/>
                </a:lnTo>
                <a:lnTo>
                  <a:pt x="262890" y="101599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83" name="object 4683"/>
          <p:cNvSpPr/>
          <p:nvPr/>
        </p:nvSpPr>
        <p:spPr>
          <a:xfrm>
            <a:off x="5313679" y="522732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0"/>
                </a:lnTo>
                <a:lnTo>
                  <a:pt x="0" y="101599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84" name="object 4684"/>
          <p:cNvSpPr/>
          <p:nvPr/>
        </p:nvSpPr>
        <p:spPr>
          <a:xfrm>
            <a:off x="5576570" y="522732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101599"/>
                </a:lnTo>
                <a:lnTo>
                  <a:pt x="264159" y="101599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85" name="object 4685"/>
          <p:cNvSpPr/>
          <p:nvPr/>
        </p:nvSpPr>
        <p:spPr>
          <a:xfrm>
            <a:off x="5576570" y="522732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0"/>
                </a:lnTo>
                <a:lnTo>
                  <a:pt x="0" y="101599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86" name="object 4686"/>
          <p:cNvSpPr/>
          <p:nvPr/>
        </p:nvSpPr>
        <p:spPr>
          <a:xfrm>
            <a:off x="5840729" y="522732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0"/>
                </a:lnTo>
                <a:lnTo>
                  <a:pt x="262890" y="101599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87" name="object 4687"/>
          <p:cNvSpPr/>
          <p:nvPr/>
        </p:nvSpPr>
        <p:spPr>
          <a:xfrm>
            <a:off x="5840729" y="522732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0" y="0"/>
                </a:moveTo>
                <a:lnTo>
                  <a:pt x="0" y="101599"/>
                </a:lnTo>
                <a:lnTo>
                  <a:pt x="262890" y="10159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88" name="object 4688"/>
          <p:cNvSpPr/>
          <p:nvPr/>
        </p:nvSpPr>
        <p:spPr>
          <a:xfrm>
            <a:off x="6103620" y="522732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0"/>
                </a:lnTo>
                <a:lnTo>
                  <a:pt x="264159" y="101599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89" name="object 4689"/>
          <p:cNvSpPr/>
          <p:nvPr/>
        </p:nvSpPr>
        <p:spPr>
          <a:xfrm>
            <a:off x="6103620" y="522732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0" y="0"/>
                </a:moveTo>
                <a:lnTo>
                  <a:pt x="0" y="101599"/>
                </a:lnTo>
                <a:lnTo>
                  <a:pt x="264159" y="10159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90" name="object 4690"/>
          <p:cNvSpPr/>
          <p:nvPr/>
        </p:nvSpPr>
        <p:spPr>
          <a:xfrm>
            <a:off x="6367779" y="522732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0"/>
                </a:lnTo>
                <a:lnTo>
                  <a:pt x="264160" y="101599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91" name="object 4691"/>
          <p:cNvSpPr/>
          <p:nvPr/>
        </p:nvSpPr>
        <p:spPr>
          <a:xfrm>
            <a:off x="6367779" y="522732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0" y="0"/>
                </a:moveTo>
                <a:lnTo>
                  <a:pt x="0" y="101599"/>
                </a:lnTo>
                <a:lnTo>
                  <a:pt x="264160" y="10159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92" name="object 4692"/>
          <p:cNvSpPr/>
          <p:nvPr/>
        </p:nvSpPr>
        <p:spPr>
          <a:xfrm>
            <a:off x="6631940" y="522732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89" y="0"/>
                </a:moveTo>
                <a:lnTo>
                  <a:pt x="0" y="0"/>
                </a:lnTo>
                <a:lnTo>
                  <a:pt x="262889" y="101599"/>
                </a:lnTo>
                <a:lnTo>
                  <a:pt x="26288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93" name="object 4693"/>
          <p:cNvSpPr/>
          <p:nvPr/>
        </p:nvSpPr>
        <p:spPr>
          <a:xfrm>
            <a:off x="6631940" y="522732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0" y="0"/>
                </a:moveTo>
                <a:lnTo>
                  <a:pt x="0" y="101599"/>
                </a:lnTo>
                <a:lnTo>
                  <a:pt x="262889" y="10159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94" name="object 4694"/>
          <p:cNvSpPr/>
          <p:nvPr/>
        </p:nvSpPr>
        <p:spPr>
          <a:xfrm>
            <a:off x="6894829" y="522732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0"/>
                </a:lnTo>
                <a:lnTo>
                  <a:pt x="264160" y="101599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95" name="object 4695"/>
          <p:cNvSpPr/>
          <p:nvPr/>
        </p:nvSpPr>
        <p:spPr>
          <a:xfrm>
            <a:off x="6894829" y="522732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0" y="0"/>
                </a:moveTo>
                <a:lnTo>
                  <a:pt x="0" y="101599"/>
                </a:lnTo>
                <a:lnTo>
                  <a:pt x="264160" y="10159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96" name="object 4696"/>
          <p:cNvSpPr/>
          <p:nvPr/>
        </p:nvSpPr>
        <p:spPr>
          <a:xfrm>
            <a:off x="7158990" y="522732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89" y="0"/>
                </a:moveTo>
                <a:lnTo>
                  <a:pt x="0" y="0"/>
                </a:lnTo>
                <a:lnTo>
                  <a:pt x="262889" y="101599"/>
                </a:lnTo>
                <a:lnTo>
                  <a:pt x="26288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97" name="object 4697"/>
          <p:cNvSpPr/>
          <p:nvPr/>
        </p:nvSpPr>
        <p:spPr>
          <a:xfrm>
            <a:off x="7158990" y="522732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0" y="0"/>
                </a:moveTo>
                <a:lnTo>
                  <a:pt x="0" y="101599"/>
                </a:lnTo>
                <a:lnTo>
                  <a:pt x="262889" y="10159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98" name="object 4698"/>
          <p:cNvSpPr/>
          <p:nvPr/>
        </p:nvSpPr>
        <p:spPr>
          <a:xfrm>
            <a:off x="7421879" y="522732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0"/>
                </a:lnTo>
                <a:lnTo>
                  <a:pt x="264160" y="101599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99" name="object 4699"/>
          <p:cNvSpPr/>
          <p:nvPr/>
        </p:nvSpPr>
        <p:spPr>
          <a:xfrm>
            <a:off x="7421879" y="522732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0" y="0"/>
                </a:moveTo>
                <a:lnTo>
                  <a:pt x="0" y="101599"/>
                </a:lnTo>
                <a:lnTo>
                  <a:pt x="264160" y="10159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00" name="object 4700"/>
          <p:cNvSpPr/>
          <p:nvPr/>
        </p:nvSpPr>
        <p:spPr>
          <a:xfrm>
            <a:off x="7686040" y="522732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0"/>
                </a:lnTo>
                <a:lnTo>
                  <a:pt x="264160" y="101599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01" name="object 4701"/>
          <p:cNvSpPr/>
          <p:nvPr/>
        </p:nvSpPr>
        <p:spPr>
          <a:xfrm>
            <a:off x="7686040" y="522732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0" y="0"/>
                </a:moveTo>
                <a:lnTo>
                  <a:pt x="0" y="101599"/>
                </a:lnTo>
                <a:lnTo>
                  <a:pt x="264160" y="10159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02" name="object 4702"/>
          <p:cNvSpPr/>
          <p:nvPr/>
        </p:nvSpPr>
        <p:spPr>
          <a:xfrm>
            <a:off x="7950200" y="522732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90" h="101600">
                <a:moveTo>
                  <a:pt x="262890" y="0"/>
                </a:moveTo>
                <a:lnTo>
                  <a:pt x="0" y="0"/>
                </a:lnTo>
                <a:lnTo>
                  <a:pt x="262890" y="101599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03" name="object 4703"/>
          <p:cNvSpPr/>
          <p:nvPr/>
        </p:nvSpPr>
        <p:spPr>
          <a:xfrm>
            <a:off x="7950200" y="522732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90" h="101600">
                <a:moveTo>
                  <a:pt x="0" y="0"/>
                </a:moveTo>
                <a:lnTo>
                  <a:pt x="0" y="101599"/>
                </a:lnTo>
                <a:lnTo>
                  <a:pt x="262890" y="10159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04" name="object 4704"/>
          <p:cNvSpPr/>
          <p:nvPr/>
        </p:nvSpPr>
        <p:spPr>
          <a:xfrm>
            <a:off x="8213090" y="522732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59" h="101600">
                <a:moveTo>
                  <a:pt x="264159" y="0"/>
                </a:moveTo>
                <a:lnTo>
                  <a:pt x="0" y="0"/>
                </a:lnTo>
                <a:lnTo>
                  <a:pt x="264159" y="101599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05" name="object 4705"/>
          <p:cNvSpPr/>
          <p:nvPr/>
        </p:nvSpPr>
        <p:spPr>
          <a:xfrm>
            <a:off x="8213090" y="522732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59" h="101600">
                <a:moveTo>
                  <a:pt x="0" y="0"/>
                </a:moveTo>
                <a:lnTo>
                  <a:pt x="0" y="101599"/>
                </a:lnTo>
                <a:lnTo>
                  <a:pt x="264159" y="10159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06" name="object 4706"/>
          <p:cNvSpPr/>
          <p:nvPr/>
        </p:nvSpPr>
        <p:spPr>
          <a:xfrm>
            <a:off x="8477250" y="522732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90" h="101600">
                <a:moveTo>
                  <a:pt x="262890" y="0"/>
                </a:moveTo>
                <a:lnTo>
                  <a:pt x="0" y="0"/>
                </a:lnTo>
                <a:lnTo>
                  <a:pt x="262890" y="101599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07" name="object 4707"/>
          <p:cNvSpPr/>
          <p:nvPr/>
        </p:nvSpPr>
        <p:spPr>
          <a:xfrm>
            <a:off x="8477250" y="522732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90" h="101600">
                <a:moveTo>
                  <a:pt x="0" y="0"/>
                </a:moveTo>
                <a:lnTo>
                  <a:pt x="0" y="101599"/>
                </a:lnTo>
                <a:lnTo>
                  <a:pt x="262890" y="10159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08" name="object 4708"/>
          <p:cNvSpPr/>
          <p:nvPr/>
        </p:nvSpPr>
        <p:spPr>
          <a:xfrm>
            <a:off x="8740140" y="522732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59" h="101600">
                <a:moveTo>
                  <a:pt x="264159" y="0"/>
                </a:moveTo>
                <a:lnTo>
                  <a:pt x="0" y="0"/>
                </a:lnTo>
                <a:lnTo>
                  <a:pt x="264159" y="101599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09" name="object 4709"/>
          <p:cNvSpPr/>
          <p:nvPr/>
        </p:nvSpPr>
        <p:spPr>
          <a:xfrm>
            <a:off x="8740140" y="522732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59" h="101600">
                <a:moveTo>
                  <a:pt x="0" y="0"/>
                </a:moveTo>
                <a:lnTo>
                  <a:pt x="0" y="101599"/>
                </a:lnTo>
                <a:lnTo>
                  <a:pt x="264159" y="10159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10" name="object 4710"/>
          <p:cNvSpPr/>
          <p:nvPr/>
        </p:nvSpPr>
        <p:spPr>
          <a:xfrm>
            <a:off x="2677160" y="5328920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90" h="100329">
                <a:moveTo>
                  <a:pt x="262890" y="0"/>
                </a:moveTo>
                <a:lnTo>
                  <a:pt x="0" y="0"/>
                </a:lnTo>
                <a:lnTo>
                  <a:pt x="0" y="100329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11" name="object 4711"/>
          <p:cNvSpPr/>
          <p:nvPr/>
        </p:nvSpPr>
        <p:spPr>
          <a:xfrm>
            <a:off x="2677160" y="5328920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90" h="100329">
                <a:moveTo>
                  <a:pt x="262890" y="0"/>
                </a:moveTo>
                <a:lnTo>
                  <a:pt x="0" y="100329"/>
                </a:lnTo>
                <a:lnTo>
                  <a:pt x="262890" y="100329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12" name="object 4712"/>
          <p:cNvSpPr/>
          <p:nvPr/>
        </p:nvSpPr>
        <p:spPr>
          <a:xfrm>
            <a:off x="2940050" y="532892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60" y="0"/>
                </a:moveTo>
                <a:lnTo>
                  <a:pt x="0" y="100329"/>
                </a:lnTo>
                <a:lnTo>
                  <a:pt x="264160" y="100329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13" name="object 4713"/>
          <p:cNvSpPr/>
          <p:nvPr/>
        </p:nvSpPr>
        <p:spPr>
          <a:xfrm>
            <a:off x="2940050" y="532892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60" y="0"/>
                </a:moveTo>
                <a:lnTo>
                  <a:pt x="0" y="0"/>
                </a:lnTo>
                <a:lnTo>
                  <a:pt x="0" y="100329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14" name="object 4714"/>
          <p:cNvSpPr/>
          <p:nvPr/>
        </p:nvSpPr>
        <p:spPr>
          <a:xfrm>
            <a:off x="3204210" y="532892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59" y="0"/>
                </a:moveTo>
                <a:lnTo>
                  <a:pt x="0" y="100329"/>
                </a:lnTo>
                <a:lnTo>
                  <a:pt x="264159" y="100329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15" name="object 4715"/>
          <p:cNvSpPr/>
          <p:nvPr/>
        </p:nvSpPr>
        <p:spPr>
          <a:xfrm>
            <a:off x="3204210" y="532892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59" y="0"/>
                </a:moveTo>
                <a:lnTo>
                  <a:pt x="0" y="0"/>
                </a:lnTo>
                <a:lnTo>
                  <a:pt x="0" y="100329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16" name="object 4716"/>
          <p:cNvSpPr/>
          <p:nvPr/>
        </p:nvSpPr>
        <p:spPr>
          <a:xfrm>
            <a:off x="3468370" y="5328920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262890" y="0"/>
                </a:moveTo>
                <a:lnTo>
                  <a:pt x="0" y="100329"/>
                </a:lnTo>
                <a:lnTo>
                  <a:pt x="262890" y="100329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17" name="object 4717"/>
          <p:cNvSpPr/>
          <p:nvPr/>
        </p:nvSpPr>
        <p:spPr>
          <a:xfrm>
            <a:off x="3468370" y="5328920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262890" y="0"/>
                </a:moveTo>
                <a:lnTo>
                  <a:pt x="0" y="0"/>
                </a:lnTo>
                <a:lnTo>
                  <a:pt x="0" y="100329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18" name="object 4718"/>
          <p:cNvSpPr/>
          <p:nvPr/>
        </p:nvSpPr>
        <p:spPr>
          <a:xfrm>
            <a:off x="3731260" y="532892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59" y="0"/>
                </a:moveTo>
                <a:lnTo>
                  <a:pt x="0" y="100329"/>
                </a:lnTo>
                <a:lnTo>
                  <a:pt x="264159" y="100329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19" name="object 4719"/>
          <p:cNvSpPr/>
          <p:nvPr/>
        </p:nvSpPr>
        <p:spPr>
          <a:xfrm>
            <a:off x="3731260" y="532892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59" y="0"/>
                </a:moveTo>
                <a:lnTo>
                  <a:pt x="0" y="0"/>
                </a:lnTo>
                <a:lnTo>
                  <a:pt x="0" y="100329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20" name="object 4720"/>
          <p:cNvSpPr/>
          <p:nvPr/>
        </p:nvSpPr>
        <p:spPr>
          <a:xfrm>
            <a:off x="3995420" y="5328920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262890" y="0"/>
                </a:moveTo>
                <a:lnTo>
                  <a:pt x="0" y="100329"/>
                </a:lnTo>
                <a:lnTo>
                  <a:pt x="262890" y="100329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21" name="object 4721"/>
          <p:cNvSpPr/>
          <p:nvPr/>
        </p:nvSpPr>
        <p:spPr>
          <a:xfrm>
            <a:off x="3995420" y="5328920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262890" y="0"/>
                </a:moveTo>
                <a:lnTo>
                  <a:pt x="0" y="0"/>
                </a:lnTo>
                <a:lnTo>
                  <a:pt x="0" y="100329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22" name="object 4722"/>
          <p:cNvSpPr/>
          <p:nvPr/>
        </p:nvSpPr>
        <p:spPr>
          <a:xfrm>
            <a:off x="4258310" y="532892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59" y="0"/>
                </a:moveTo>
                <a:lnTo>
                  <a:pt x="0" y="100329"/>
                </a:lnTo>
                <a:lnTo>
                  <a:pt x="264159" y="100329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23" name="object 4723"/>
          <p:cNvSpPr/>
          <p:nvPr/>
        </p:nvSpPr>
        <p:spPr>
          <a:xfrm>
            <a:off x="4258310" y="532892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59" y="0"/>
                </a:moveTo>
                <a:lnTo>
                  <a:pt x="0" y="0"/>
                </a:lnTo>
                <a:lnTo>
                  <a:pt x="0" y="100329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24" name="object 4724"/>
          <p:cNvSpPr/>
          <p:nvPr/>
        </p:nvSpPr>
        <p:spPr>
          <a:xfrm>
            <a:off x="4522470" y="5328920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262890" y="0"/>
                </a:moveTo>
                <a:lnTo>
                  <a:pt x="0" y="100329"/>
                </a:lnTo>
                <a:lnTo>
                  <a:pt x="262890" y="100329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25" name="object 4725"/>
          <p:cNvSpPr/>
          <p:nvPr/>
        </p:nvSpPr>
        <p:spPr>
          <a:xfrm>
            <a:off x="4522470" y="5328920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262890" y="0"/>
                </a:moveTo>
                <a:lnTo>
                  <a:pt x="0" y="0"/>
                </a:lnTo>
                <a:lnTo>
                  <a:pt x="0" y="100329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26" name="object 4726"/>
          <p:cNvSpPr/>
          <p:nvPr/>
        </p:nvSpPr>
        <p:spPr>
          <a:xfrm>
            <a:off x="4785359" y="532892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60" y="0"/>
                </a:moveTo>
                <a:lnTo>
                  <a:pt x="0" y="100329"/>
                </a:lnTo>
                <a:lnTo>
                  <a:pt x="264160" y="100329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27" name="object 4727"/>
          <p:cNvSpPr/>
          <p:nvPr/>
        </p:nvSpPr>
        <p:spPr>
          <a:xfrm>
            <a:off x="4785359" y="532892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60" y="0"/>
                </a:moveTo>
                <a:lnTo>
                  <a:pt x="0" y="0"/>
                </a:lnTo>
                <a:lnTo>
                  <a:pt x="0" y="100329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28" name="object 4728"/>
          <p:cNvSpPr/>
          <p:nvPr/>
        </p:nvSpPr>
        <p:spPr>
          <a:xfrm>
            <a:off x="5049520" y="532892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59" y="0"/>
                </a:moveTo>
                <a:lnTo>
                  <a:pt x="0" y="100329"/>
                </a:lnTo>
                <a:lnTo>
                  <a:pt x="264159" y="100329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29" name="object 4729"/>
          <p:cNvSpPr/>
          <p:nvPr/>
        </p:nvSpPr>
        <p:spPr>
          <a:xfrm>
            <a:off x="5049520" y="532892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59" y="0"/>
                </a:moveTo>
                <a:lnTo>
                  <a:pt x="0" y="0"/>
                </a:lnTo>
                <a:lnTo>
                  <a:pt x="0" y="100329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30" name="object 4730"/>
          <p:cNvSpPr/>
          <p:nvPr/>
        </p:nvSpPr>
        <p:spPr>
          <a:xfrm>
            <a:off x="5313679" y="5328920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262890" y="0"/>
                </a:moveTo>
                <a:lnTo>
                  <a:pt x="0" y="100329"/>
                </a:lnTo>
                <a:lnTo>
                  <a:pt x="262890" y="100329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31" name="object 4731"/>
          <p:cNvSpPr/>
          <p:nvPr/>
        </p:nvSpPr>
        <p:spPr>
          <a:xfrm>
            <a:off x="5313679" y="5328920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262890" y="0"/>
                </a:moveTo>
                <a:lnTo>
                  <a:pt x="0" y="0"/>
                </a:lnTo>
                <a:lnTo>
                  <a:pt x="0" y="100329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32" name="object 4732"/>
          <p:cNvSpPr/>
          <p:nvPr/>
        </p:nvSpPr>
        <p:spPr>
          <a:xfrm>
            <a:off x="5576570" y="532892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59" y="0"/>
                </a:moveTo>
                <a:lnTo>
                  <a:pt x="0" y="100329"/>
                </a:lnTo>
                <a:lnTo>
                  <a:pt x="264159" y="100329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33" name="object 4733"/>
          <p:cNvSpPr/>
          <p:nvPr/>
        </p:nvSpPr>
        <p:spPr>
          <a:xfrm>
            <a:off x="5576570" y="532892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59" y="0"/>
                </a:moveTo>
                <a:lnTo>
                  <a:pt x="0" y="0"/>
                </a:lnTo>
                <a:lnTo>
                  <a:pt x="0" y="100329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34" name="object 4734"/>
          <p:cNvSpPr/>
          <p:nvPr/>
        </p:nvSpPr>
        <p:spPr>
          <a:xfrm>
            <a:off x="5840729" y="5328920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262890" y="0"/>
                </a:moveTo>
                <a:lnTo>
                  <a:pt x="0" y="0"/>
                </a:lnTo>
                <a:lnTo>
                  <a:pt x="262890" y="100329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35" name="object 4735"/>
          <p:cNvSpPr/>
          <p:nvPr/>
        </p:nvSpPr>
        <p:spPr>
          <a:xfrm>
            <a:off x="5840729" y="5328920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0" y="0"/>
                </a:moveTo>
                <a:lnTo>
                  <a:pt x="0" y="100329"/>
                </a:lnTo>
                <a:lnTo>
                  <a:pt x="262890" y="10032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36" name="object 4736"/>
          <p:cNvSpPr/>
          <p:nvPr/>
        </p:nvSpPr>
        <p:spPr>
          <a:xfrm>
            <a:off x="6103620" y="532892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59" y="0"/>
                </a:moveTo>
                <a:lnTo>
                  <a:pt x="0" y="0"/>
                </a:lnTo>
                <a:lnTo>
                  <a:pt x="264159" y="100329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37" name="object 4737"/>
          <p:cNvSpPr/>
          <p:nvPr/>
        </p:nvSpPr>
        <p:spPr>
          <a:xfrm>
            <a:off x="6103620" y="532892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0" y="0"/>
                </a:moveTo>
                <a:lnTo>
                  <a:pt x="0" y="100329"/>
                </a:lnTo>
                <a:lnTo>
                  <a:pt x="264159" y="10032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38" name="object 4738"/>
          <p:cNvSpPr/>
          <p:nvPr/>
        </p:nvSpPr>
        <p:spPr>
          <a:xfrm>
            <a:off x="6367779" y="532892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60" y="0"/>
                </a:moveTo>
                <a:lnTo>
                  <a:pt x="0" y="0"/>
                </a:lnTo>
                <a:lnTo>
                  <a:pt x="264160" y="100329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39" name="object 4739"/>
          <p:cNvSpPr/>
          <p:nvPr/>
        </p:nvSpPr>
        <p:spPr>
          <a:xfrm>
            <a:off x="6367779" y="532892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0" y="0"/>
                </a:moveTo>
                <a:lnTo>
                  <a:pt x="0" y="100329"/>
                </a:lnTo>
                <a:lnTo>
                  <a:pt x="264160" y="10032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40" name="object 4740"/>
          <p:cNvSpPr/>
          <p:nvPr/>
        </p:nvSpPr>
        <p:spPr>
          <a:xfrm>
            <a:off x="6631940" y="5328920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262889" y="0"/>
                </a:moveTo>
                <a:lnTo>
                  <a:pt x="0" y="0"/>
                </a:lnTo>
                <a:lnTo>
                  <a:pt x="262889" y="100329"/>
                </a:lnTo>
                <a:lnTo>
                  <a:pt x="26288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41" name="object 4741"/>
          <p:cNvSpPr/>
          <p:nvPr/>
        </p:nvSpPr>
        <p:spPr>
          <a:xfrm>
            <a:off x="6631940" y="5328920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0" y="0"/>
                </a:moveTo>
                <a:lnTo>
                  <a:pt x="0" y="100329"/>
                </a:lnTo>
                <a:lnTo>
                  <a:pt x="262889" y="10032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42" name="object 4742"/>
          <p:cNvSpPr/>
          <p:nvPr/>
        </p:nvSpPr>
        <p:spPr>
          <a:xfrm>
            <a:off x="6894829" y="532892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60" y="0"/>
                </a:moveTo>
                <a:lnTo>
                  <a:pt x="0" y="0"/>
                </a:lnTo>
                <a:lnTo>
                  <a:pt x="264160" y="100329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43" name="object 4743"/>
          <p:cNvSpPr/>
          <p:nvPr/>
        </p:nvSpPr>
        <p:spPr>
          <a:xfrm>
            <a:off x="6894829" y="532892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0" y="0"/>
                </a:moveTo>
                <a:lnTo>
                  <a:pt x="0" y="100329"/>
                </a:lnTo>
                <a:lnTo>
                  <a:pt x="264160" y="10032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44" name="object 4744"/>
          <p:cNvSpPr/>
          <p:nvPr/>
        </p:nvSpPr>
        <p:spPr>
          <a:xfrm>
            <a:off x="7158990" y="5328920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262889" y="0"/>
                </a:moveTo>
                <a:lnTo>
                  <a:pt x="0" y="0"/>
                </a:lnTo>
                <a:lnTo>
                  <a:pt x="262889" y="100329"/>
                </a:lnTo>
                <a:lnTo>
                  <a:pt x="26288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45" name="object 4745"/>
          <p:cNvSpPr/>
          <p:nvPr/>
        </p:nvSpPr>
        <p:spPr>
          <a:xfrm>
            <a:off x="7158990" y="5328920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89" h="100329">
                <a:moveTo>
                  <a:pt x="0" y="0"/>
                </a:moveTo>
                <a:lnTo>
                  <a:pt x="0" y="100329"/>
                </a:lnTo>
                <a:lnTo>
                  <a:pt x="262889" y="10032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46" name="object 4746"/>
          <p:cNvSpPr/>
          <p:nvPr/>
        </p:nvSpPr>
        <p:spPr>
          <a:xfrm>
            <a:off x="7421879" y="532892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60" y="0"/>
                </a:moveTo>
                <a:lnTo>
                  <a:pt x="0" y="0"/>
                </a:lnTo>
                <a:lnTo>
                  <a:pt x="264160" y="100329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47" name="object 4747"/>
          <p:cNvSpPr/>
          <p:nvPr/>
        </p:nvSpPr>
        <p:spPr>
          <a:xfrm>
            <a:off x="7421879" y="532892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0" y="0"/>
                </a:moveTo>
                <a:lnTo>
                  <a:pt x="0" y="100329"/>
                </a:lnTo>
                <a:lnTo>
                  <a:pt x="264160" y="10032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48" name="object 4748"/>
          <p:cNvSpPr/>
          <p:nvPr/>
        </p:nvSpPr>
        <p:spPr>
          <a:xfrm>
            <a:off x="7686040" y="532892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264160" y="0"/>
                </a:moveTo>
                <a:lnTo>
                  <a:pt x="0" y="0"/>
                </a:lnTo>
                <a:lnTo>
                  <a:pt x="264160" y="100329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49" name="object 4749"/>
          <p:cNvSpPr/>
          <p:nvPr/>
        </p:nvSpPr>
        <p:spPr>
          <a:xfrm>
            <a:off x="7686040" y="532892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60" h="100329">
                <a:moveTo>
                  <a:pt x="0" y="0"/>
                </a:moveTo>
                <a:lnTo>
                  <a:pt x="0" y="100329"/>
                </a:lnTo>
                <a:lnTo>
                  <a:pt x="264160" y="10032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50" name="object 4750"/>
          <p:cNvSpPr/>
          <p:nvPr/>
        </p:nvSpPr>
        <p:spPr>
          <a:xfrm>
            <a:off x="7950200" y="5328920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90" h="100329">
                <a:moveTo>
                  <a:pt x="262890" y="0"/>
                </a:moveTo>
                <a:lnTo>
                  <a:pt x="0" y="0"/>
                </a:lnTo>
                <a:lnTo>
                  <a:pt x="262890" y="100329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51" name="object 4751"/>
          <p:cNvSpPr/>
          <p:nvPr/>
        </p:nvSpPr>
        <p:spPr>
          <a:xfrm>
            <a:off x="7950200" y="5328920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90" h="100329">
                <a:moveTo>
                  <a:pt x="0" y="0"/>
                </a:moveTo>
                <a:lnTo>
                  <a:pt x="0" y="100329"/>
                </a:lnTo>
                <a:lnTo>
                  <a:pt x="262890" y="10032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52" name="object 4752"/>
          <p:cNvSpPr/>
          <p:nvPr/>
        </p:nvSpPr>
        <p:spPr>
          <a:xfrm>
            <a:off x="8213090" y="532892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59" h="100329">
                <a:moveTo>
                  <a:pt x="264159" y="0"/>
                </a:moveTo>
                <a:lnTo>
                  <a:pt x="0" y="0"/>
                </a:lnTo>
                <a:lnTo>
                  <a:pt x="264159" y="100329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53" name="object 4753"/>
          <p:cNvSpPr/>
          <p:nvPr/>
        </p:nvSpPr>
        <p:spPr>
          <a:xfrm>
            <a:off x="8213090" y="532892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59" h="100329">
                <a:moveTo>
                  <a:pt x="0" y="0"/>
                </a:moveTo>
                <a:lnTo>
                  <a:pt x="0" y="100329"/>
                </a:lnTo>
                <a:lnTo>
                  <a:pt x="264159" y="10032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54" name="object 4754"/>
          <p:cNvSpPr/>
          <p:nvPr/>
        </p:nvSpPr>
        <p:spPr>
          <a:xfrm>
            <a:off x="8477250" y="5328920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90" h="100329">
                <a:moveTo>
                  <a:pt x="262890" y="0"/>
                </a:moveTo>
                <a:lnTo>
                  <a:pt x="0" y="0"/>
                </a:lnTo>
                <a:lnTo>
                  <a:pt x="262890" y="100329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55" name="object 4755"/>
          <p:cNvSpPr/>
          <p:nvPr/>
        </p:nvSpPr>
        <p:spPr>
          <a:xfrm>
            <a:off x="8477250" y="5328920"/>
            <a:ext cx="262890" cy="100330"/>
          </a:xfrm>
          <a:custGeom>
            <a:avLst/>
            <a:gdLst/>
            <a:ahLst/>
            <a:cxnLst/>
            <a:rect l="l" t="t" r="r" b="b"/>
            <a:pathLst>
              <a:path w="262890" h="100329">
                <a:moveTo>
                  <a:pt x="0" y="0"/>
                </a:moveTo>
                <a:lnTo>
                  <a:pt x="0" y="100329"/>
                </a:lnTo>
                <a:lnTo>
                  <a:pt x="262890" y="10032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56" name="object 4756"/>
          <p:cNvSpPr/>
          <p:nvPr/>
        </p:nvSpPr>
        <p:spPr>
          <a:xfrm>
            <a:off x="8740140" y="532892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59" h="100329">
                <a:moveTo>
                  <a:pt x="264159" y="0"/>
                </a:moveTo>
                <a:lnTo>
                  <a:pt x="0" y="0"/>
                </a:lnTo>
                <a:lnTo>
                  <a:pt x="264159" y="100329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57" name="object 4757"/>
          <p:cNvSpPr/>
          <p:nvPr/>
        </p:nvSpPr>
        <p:spPr>
          <a:xfrm>
            <a:off x="8740140" y="5328920"/>
            <a:ext cx="264160" cy="100330"/>
          </a:xfrm>
          <a:custGeom>
            <a:avLst/>
            <a:gdLst/>
            <a:ahLst/>
            <a:cxnLst/>
            <a:rect l="l" t="t" r="r" b="b"/>
            <a:pathLst>
              <a:path w="264159" h="100329">
                <a:moveTo>
                  <a:pt x="0" y="0"/>
                </a:moveTo>
                <a:lnTo>
                  <a:pt x="0" y="100329"/>
                </a:lnTo>
                <a:lnTo>
                  <a:pt x="264159" y="100329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58" name="object 4758"/>
          <p:cNvSpPr/>
          <p:nvPr/>
        </p:nvSpPr>
        <p:spPr>
          <a:xfrm>
            <a:off x="2677160" y="542925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90" h="101600">
                <a:moveTo>
                  <a:pt x="262890" y="0"/>
                </a:moveTo>
                <a:lnTo>
                  <a:pt x="0" y="0"/>
                </a:lnTo>
                <a:lnTo>
                  <a:pt x="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59" name="object 4759"/>
          <p:cNvSpPr/>
          <p:nvPr/>
        </p:nvSpPr>
        <p:spPr>
          <a:xfrm>
            <a:off x="2677160" y="542925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90" h="101600">
                <a:moveTo>
                  <a:pt x="262890" y="0"/>
                </a:moveTo>
                <a:lnTo>
                  <a:pt x="0" y="101600"/>
                </a:lnTo>
                <a:lnTo>
                  <a:pt x="26289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60" name="object 4760"/>
          <p:cNvSpPr/>
          <p:nvPr/>
        </p:nvSpPr>
        <p:spPr>
          <a:xfrm>
            <a:off x="2940050" y="542925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101600"/>
                </a:lnTo>
                <a:lnTo>
                  <a:pt x="264160" y="10160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61" name="object 4761"/>
          <p:cNvSpPr/>
          <p:nvPr/>
        </p:nvSpPr>
        <p:spPr>
          <a:xfrm>
            <a:off x="2940050" y="542925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0"/>
                </a:lnTo>
                <a:lnTo>
                  <a:pt x="0" y="10160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62" name="object 4762"/>
          <p:cNvSpPr/>
          <p:nvPr/>
        </p:nvSpPr>
        <p:spPr>
          <a:xfrm>
            <a:off x="3204210" y="542925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101600"/>
                </a:lnTo>
                <a:lnTo>
                  <a:pt x="264159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63" name="object 4763"/>
          <p:cNvSpPr/>
          <p:nvPr/>
        </p:nvSpPr>
        <p:spPr>
          <a:xfrm>
            <a:off x="3204210" y="542925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0"/>
                </a:lnTo>
                <a:lnTo>
                  <a:pt x="0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64" name="object 4764"/>
          <p:cNvSpPr/>
          <p:nvPr/>
        </p:nvSpPr>
        <p:spPr>
          <a:xfrm>
            <a:off x="3468370" y="542925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101600"/>
                </a:lnTo>
                <a:lnTo>
                  <a:pt x="26289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65" name="object 4765"/>
          <p:cNvSpPr/>
          <p:nvPr/>
        </p:nvSpPr>
        <p:spPr>
          <a:xfrm>
            <a:off x="3468370" y="542925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0"/>
                </a:lnTo>
                <a:lnTo>
                  <a:pt x="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66" name="object 4766"/>
          <p:cNvSpPr/>
          <p:nvPr/>
        </p:nvSpPr>
        <p:spPr>
          <a:xfrm>
            <a:off x="3731260" y="542925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101600"/>
                </a:lnTo>
                <a:lnTo>
                  <a:pt x="264159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67" name="object 4767"/>
          <p:cNvSpPr/>
          <p:nvPr/>
        </p:nvSpPr>
        <p:spPr>
          <a:xfrm>
            <a:off x="3731260" y="542925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0"/>
                </a:lnTo>
                <a:lnTo>
                  <a:pt x="0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68" name="object 4768"/>
          <p:cNvSpPr/>
          <p:nvPr/>
        </p:nvSpPr>
        <p:spPr>
          <a:xfrm>
            <a:off x="3995420" y="542925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101600"/>
                </a:lnTo>
                <a:lnTo>
                  <a:pt x="26289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69" name="object 4769"/>
          <p:cNvSpPr/>
          <p:nvPr/>
        </p:nvSpPr>
        <p:spPr>
          <a:xfrm>
            <a:off x="3995420" y="542925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0"/>
                </a:lnTo>
                <a:lnTo>
                  <a:pt x="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70" name="object 4770"/>
          <p:cNvSpPr/>
          <p:nvPr/>
        </p:nvSpPr>
        <p:spPr>
          <a:xfrm>
            <a:off x="4258310" y="542925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101600"/>
                </a:lnTo>
                <a:lnTo>
                  <a:pt x="264159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71" name="object 4771"/>
          <p:cNvSpPr/>
          <p:nvPr/>
        </p:nvSpPr>
        <p:spPr>
          <a:xfrm>
            <a:off x="4258310" y="542925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0"/>
                </a:lnTo>
                <a:lnTo>
                  <a:pt x="0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72" name="object 4772"/>
          <p:cNvSpPr/>
          <p:nvPr/>
        </p:nvSpPr>
        <p:spPr>
          <a:xfrm>
            <a:off x="4522470" y="542925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101600"/>
                </a:lnTo>
                <a:lnTo>
                  <a:pt x="26289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73" name="object 4773"/>
          <p:cNvSpPr/>
          <p:nvPr/>
        </p:nvSpPr>
        <p:spPr>
          <a:xfrm>
            <a:off x="4522470" y="542925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0"/>
                </a:lnTo>
                <a:lnTo>
                  <a:pt x="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74" name="object 4774"/>
          <p:cNvSpPr/>
          <p:nvPr/>
        </p:nvSpPr>
        <p:spPr>
          <a:xfrm>
            <a:off x="4785359" y="542925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101600"/>
                </a:lnTo>
                <a:lnTo>
                  <a:pt x="264160" y="10160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75" name="object 4775"/>
          <p:cNvSpPr/>
          <p:nvPr/>
        </p:nvSpPr>
        <p:spPr>
          <a:xfrm>
            <a:off x="4785359" y="542925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0"/>
                </a:lnTo>
                <a:lnTo>
                  <a:pt x="0" y="10160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76" name="object 4776"/>
          <p:cNvSpPr/>
          <p:nvPr/>
        </p:nvSpPr>
        <p:spPr>
          <a:xfrm>
            <a:off x="5049520" y="542925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101600"/>
                </a:lnTo>
                <a:lnTo>
                  <a:pt x="264159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77" name="object 4777"/>
          <p:cNvSpPr/>
          <p:nvPr/>
        </p:nvSpPr>
        <p:spPr>
          <a:xfrm>
            <a:off x="5049520" y="542925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0"/>
                </a:lnTo>
                <a:lnTo>
                  <a:pt x="0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78" name="object 4778"/>
          <p:cNvSpPr/>
          <p:nvPr/>
        </p:nvSpPr>
        <p:spPr>
          <a:xfrm>
            <a:off x="5313679" y="542925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101600"/>
                </a:lnTo>
                <a:lnTo>
                  <a:pt x="26289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79" name="object 4779"/>
          <p:cNvSpPr/>
          <p:nvPr/>
        </p:nvSpPr>
        <p:spPr>
          <a:xfrm>
            <a:off x="5313679" y="542925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0"/>
                </a:lnTo>
                <a:lnTo>
                  <a:pt x="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80" name="object 4780"/>
          <p:cNvSpPr/>
          <p:nvPr/>
        </p:nvSpPr>
        <p:spPr>
          <a:xfrm>
            <a:off x="5576570" y="542925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101600"/>
                </a:lnTo>
                <a:lnTo>
                  <a:pt x="264159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81" name="object 4781"/>
          <p:cNvSpPr/>
          <p:nvPr/>
        </p:nvSpPr>
        <p:spPr>
          <a:xfrm>
            <a:off x="5576570" y="542925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0"/>
                </a:lnTo>
                <a:lnTo>
                  <a:pt x="0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82" name="object 4782"/>
          <p:cNvSpPr/>
          <p:nvPr/>
        </p:nvSpPr>
        <p:spPr>
          <a:xfrm>
            <a:off x="5840729" y="542925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90" y="0"/>
                </a:moveTo>
                <a:lnTo>
                  <a:pt x="0" y="0"/>
                </a:lnTo>
                <a:lnTo>
                  <a:pt x="26289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83" name="object 4783"/>
          <p:cNvSpPr/>
          <p:nvPr/>
        </p:nvSpPr>
        <p:spPr>
          <a:xfrm>
            <a:off x="5840729" y="542925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0" y="0"/>
                </a:moveTo>
                <a:lnTo>
                  <a:pt x="0" y="101600"/>
                </a:lnTo>
                <a:lnTo>
                  <a:pt x="262890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84" name="object 4784"/>
          <p:cNvSpPr/>
          <p:nvPr/>
        </p:nvSpPr>
        <p:spPr>
          <a:xfrm>
            <a:off x="6103620" y="542925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59" y="0"/>
                </a:moveTo>
                <a:lnTo>
                  <a:pt x="0" y="0"/>
                </a:lnTo>
                <a:lnTo>
                  <a:pt x="264159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85" name="object 4785"/>
          <p:cNvSpPr/>
          <p:nvPr/>
        </p:nvSpPr>
        <p:spPr>
          <a:xfrm>
            <a:off x="6103620" y="542925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0" y="0"/>
                </a:moveTo>
                <a:lnTo>
                  <a:pt x="0" y="101600"/>
                </a:lnTo>
                <a:lnTo>
                  <a:pt x="264159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86" name="object 4786"/>
          <p:cNvSpPr/>
          <p:nvPr/>
        </p:nvSpPr>
        <p:spPr>
          <a:xfrm>
            <a:off x="6367779" y="542925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0"/>
                </a:lnTo>
                <a:lnTo>
                  <a:pt x="264160" y="10160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87" name="object 4787"/>
          <p:cNvSpPr/>
          <p:nvPr/>
        </p:nvSpPr>
        <p:spPr>
          <a:xfrm>
            <a:off x="6367779" y="542925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0" y="0"/>
                </a:moveTo>
                <a:lnTo>
                  <a:pt x="0" y="101600"/>
                </a:lnTo>
                <a:lnTo>
                  <a:pt x="264160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88" name="object 4788"/>
          <p:cNvSpPr/>
          <p:nvPr/>
        </p:nvSpPr>
        <p:spPr>
          <a:xfrm>
            <a:off x="6631940" y="542925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89" y="0"/>
                </a:moveTo>
                <a:lnTo>
                  <a:pt x="0" y="0"/>
                </a:lnTo>
                <a:lnTo>
                  <a:pt x="262889" y="101600"/>
                </a:lnTo>
                <a:lnTo>
                  <a:pt x="26288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89" name="object 4789"/>
          <p:cNvSpPr/>
          <p:nvPr/>
        </p:nvSpPr>
        <p:spPr>
          <a:xfrm>
            <a:off x="6631940" y="542925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0" y="0"/>
                </a:moveTo>
                <a:lnTo>
                  <a:pt x="0" y="101600"/>
                </a:lnTo>
                <a:lnTo>
                  <a:pt x="262889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90" name="object 4790"/>
          <p:cNvSpPr/>
          <p:nvPr/>
        </p:nvSpPr>
        <p:spPr>
          <a:xfrm>
            <a:off x="6894829" y="542925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0"/>
                </a:lnTo>
                <a:lnTo>
                  <a:pt x="264160" y="10160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91" name="object 4791"/>
          <p:cNvSpPr/>
          <p:nvPr/>
        </p:nvSpPr>
        <p:spPr>
          <a:xfrm>
            <a:off x="6894829" y="542925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0" y="0"/>
                </a:moveTo>
                <a:lnTo>
                  <a:pt x="0" y="101600"/>
                </a:lnTo>
                <a:lnTo>
                  <a:pt x="264160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92" name="object 4792"/>
          <p:cNvSpPr/>
          <p:nvPr/>
        </p:nvSpPr>
        <p:spPr>
          <a:xfrm>
            <a:off x="7158990" y="542925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262889" y="0"/>
                </a:moveTo>
                <a:lnTo>
                  <a:pt x="0" y="0"/>
                </a:lnTo>
                <a:lnTo>
                  <a:pt x="262889" y="101600"/>
                </a:lnTo>
                <a:lnTo>
                  <a:pt x="26288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93" name="object 4793"/>
          <p:cNvSpPr/>
          <p:nvPr/>
        </p:nvSpPr>
        <p:spPr>
          <a:xfrm>
            <a:off x="7158990" y="542925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89" h="101600">
                <a:moveTo>
                  <a:pt x="0" y="0"/>
                </a:moveTo>
                <a:lnTo>
                  <a:pt x="0" y="101600"/>
                </a:lnTo>
                <a:lnTo>
                  <a:pt x="262889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94" name="object 4794"/>
          <p:cNvSpPr/>
          <p:nvPr/>
        </p:nvSpPr>
        <p:spPr>
          <a:xfrm>
            <a:off x="7421879" y="542925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0"/>
                </a:lnTo>
                <a:lnTo>
                  <a:pt x="264160" y="10160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95" name="object 4795"/>
          <p:cNvSpPr/>
          <p:nvPr/>
        </p:nvSpPr>
        <p:spPr>
          <a:xfrm>
            <a:off x="7421879" y="542925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0" y="0"/>
                </a:moveTo>
                <a:lnTo>
                  <a:pt x="0" y="101600"/>
                </a:lnTo>
                <a:lnTo>
                  <a:pt x="264160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96" name="object 4796"/>
          <p:cNvSpPr/>
          <p:nvPr/>
        </p:nvSpPr>
        <p:spPr>
          <a:xfrm>
            <a:off x="7686040" y="542925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264160" y="0"/>
                </a:moveTo>
                <a:lnTo>
                  <a:pt x="0" y="0"/>
                </a:lnTo>
                <a:lnTo>
                  <a:pt x="264160" y="101600"/>
                </a:lnTo>
                <a:lnTo>
                  <a:pt x="26416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97" name="object 4797"/>
          <p:cNvSpPr/>
          <p:nvPr/>
        </p:nvSpPr>
        <p:spPr>
          <a:xfrm>
            <a:off x="7686040" y="542925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60" h="101600">
                <a:moveTo>
                  <a:pt x="0" y="0"/>
                </a:moveTo>
                <a:lnTo>
                  <a:pt x="0" y="101600"/>
                </a:lnTo>
                <a:lnTo>
                  <a:pt x="264160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98" name="object 4798"/>
          <p:cNvSpPr/>
          <p:nvPr/>
        </p:nvSpPr>
        <p:spPr>
          <a:xfrm>
            <a:off x="7950200" y="542925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90" h="101600">
                <a:moveTo>
                  <a:pt x="262890" y="0"/>
                </a:moveTo>
                <a:lnTo>
                  <a:pt x="0" y="0"/>
                </a:lnTo>
                <a:lnTo>
                  <a:pt x="26289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99" name="object 4799"/>
          <p:cNvSpPr/>
          <p:nvPr/>
        </p:nvSpPr>
        <p:spPr>
          <a:xfrm>
            <a:off x="7950200" y="542925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90" h="101600">
                <a:moveTo>
                  <a:pt x="0" y="0"/>
                </a:moveTo>
                <a:lnTo>
                  <a:pt x="0" y="101600"/>
                </a:lnTo>
                <a:lnTo>
                  <a:pt x="262890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00" name="object 4800"/>
          <p:cNvSpPr/>
          <p:nvPr/>
        </p:nvSpPr>
        <p:spPr>
          <a:xfrm>
            <a:off x="8213090" y="542925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59" h="101600">
                <a:moveTo>
                  <a:pt x="264159" y="0"/>
                </a:moveTo>
                <a:lnTo>
                  <a:pt x="0" y="0"/>
                </a:lnTo>
                <a:lnTo>
                  <a:pt x="264159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01" name="object 4801"/>
          <p:cNvSpPr/>
          <p:nvPr/>
        </p:nvSpPr>
        <p:spPr>
          <a:xfrm>
            <a:off x="8213090" y="542925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59" h="101600">
                <a:moveTo>
                  <a:pt x="0" y="0"/>
                </a:moveTo>
                <a:lnTo>
                  <a:pt x="0" y="101600"/>
                </a:lnTo>
                <a:lnTo>
                  <a:pt x="264159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02" name="object 4802"/>
          <p:cNvSpPr/>
          <p:nvPr/>
        </p:nvSpPr>
        <p:spPr>
          <a:xfrm>
            <a:off x="8477250" y="542925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90" h="101600">
                <a:moveTo>
                  <a:pt x="262890" y="0"/>
                </a:moveTo>
                <a:lnTo>
                  <a:pt x="0" y="0"/>
                </a:lnTo>
                <a:lnTo>
                  <a:pt x="262890" y="101600"/>
                </a:lnTo>
                <a:lnTo>
                  <a:pt x="26289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03" name="object 4803"/>
          <p:cNvSpPr/>
          <p:nvPr/>
        </p:nvSpPr>
        <p:spPr>
          <a:xfrm>
            <a:off x="8477250" y="5429250"/>
            <a:ext cx="262890" cy="101600"/>
          </a:xfrm>
          <a:custGeom>
            <a:avLst/>
            <a:gdLst/>
            <a:ahLst/>
            <a:cxnLst/>
            <a:rect l="l" t="t" r="r" b="b"/>
            <a:pathLst>
              <a:path w="262890" h="101600">
                <a:moveTo>
                  <a:pt x="0" y="0"/>
                </a:moveTo>
                <a:lnTo>
                  <a:pt x="0" y="101600"/>
                </a:lnTo>
                <a:lnTo>
                  <a:pt x="262890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04" name="object 4804"/>
          <p:cNvSpPr/>
          <p:nvPr/>
        </p:nvSpPr>
        <p:spPr>
          <a:xfrm>
            <a:off x="8740140" y="542925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59" h="101600">
                <a:moveTo>
                  <a:pt x="264159" y="0"/>
                </a:moveTo>
                <a:lnTo>
                  <a:pt x="0" y="0"/>
                </a:lnTo>
                <a:lnTo>
                  <a:pt x="264159" y="101600"/>
                </a:lnTo>
                <a:lnTo>
                  <a:pt x="264159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05" name="object 4805"/>
          <p:cNvSpPr/>
          <p:nvPr/>
        </p:nvSpPr>
        <p:spPr>
          <a:xfrm>
            <a:off x="8740140" y="5429250"/>
            <a:ext cx="264160" cy="101600"/>
          </a:xfrm>
          <a:custGeom>
            <a:avLst/>
            <a:gdLst/>
            <a:ahLst/>
            <a:cxnLst/>
            <a:rect l="l" t="t" r="r" b="b"/>
            <a:pathLst>
              <a:path w="264159" h="101600">
                <a:moveTo>
                  <a:pt x="0" y="0"/>
                </a:moveTo>
                <a:lnTo>
                  <a:pt x="0" y="101600"/>
                </a:lnTo>
                <a:lnTo>
                  <a:pt x="264159" y="101600"/>
                </a:lnTo>
                <a:lnTo>
                  <a:pt x="0" y="0"/>
                </a:lnTo>
                <a:close/>
              </a:path>
            </a:pathLst>
          </a:custGeom>
          <a:solidFill>
            <a:srgbClr val="A3C7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06" name="object 4806"/>
          <p:cNvSpPr/>
          <p:nvPr/>
        </p:nvSpPr>
        <p:spPr>
          <a:xfrm>
            <a:off x="2677160" y="3102610"/>
            <a:ext cx="6327140" cy="0"/>
          </a:xfrm>
          <a:custGeom>
            <a:avLst/>
            <a:gdLst/>
            <a:ahLst/>
            <a:cxnLst/>
            <a:rect l="l" t="t" r="r" b="b"/>
            <a:pathLst>
              <a:path w="6327140">
                <a:moveTo>
                  <a:pt x="0" y="0"/>
                </a:moveTo>
                <a:lnTo>
                  <a:pt x="632714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07" name="object 4807"/>
          <p:cNvSpPr/>
          <p:nvPr/>
        </p:nvSpPr>
        <p:spPr>
          <a:xfrm>
            <a:off x="9004300" y="310261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08" name="object 4808"/>
          <p:cNvSpPr/>
          <p:nvPr/>
        </p:nvSpPr>
        <p:spPr>
          <a:xfrm>
            <a:off x="9004300" y="306451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09" name="object 4809"/>
          <p:cNvSpPr/>
          <p:nvPr/>
        </p:nvSpPr>
        <p:spPr>
          <a:xfrm>
            <a:off x="8740140" y="310261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10" name="object 4810"/>
          <p:cNvSpPr/>
          <p:nvPr/>
        </p:nvSpPr>
        <p:spPr>
          <a:xfrm>
            <a:off x="8740140" y="306451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11" name="object 4811"/>
          <p:cNvSpPr/>
          <p:nvPr/>
        </p:nvSpPr>
        <p:spPr>
          <a:xfrm>
            <a:off x="8477250" y="310261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12" name="object 4812"/>
          <p:cNvSpPr/>
          <p:nvPr/>
        </p:nvSpPr>
        <p:spPr>
          <a:xfrm>
            <a:off x="8477250" y="306451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13" name="object 4813"/>
          <p:cNvSpPr/>
          <p:nvPr/>
        </p:nvSpPr>
        <p:spPr>
          <a:xfrm>
            <a:off x="8213090" y="310261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14" name="object 4814"/>
          <p:cNvSpPr/>
          <p:nvPr/>
        </p:nvSpPr>
        <p:spPr>
          <a:xfrm>
            <a:off x="8213090" y="306451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15" name="object 4815"/>
          <p:cNvSpPr/>
          <p:nvPr/>
        </p:nvSpPr>
        <p:spPr>
          <a:xfrm>
            <a:off x="7950200" y="310261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16" name="object 4816"/>
          <p:cNvSpPr/>
          <p:nvPr/>
        </p:nvSpPr>
        <p:spPr>
          <a:xfrm>
            <a:off x="7950200" y="306451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17" name="object 4817"/>
          <p:cNvSpPr/>
          <p:nvPr/>
        </p:nvSpPr>
        <p:spPr>
          <a:xfrm>
            <a:off x="7686040" y="310261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18" name="object 4818"/>
          <p:cNvSpPr/>
          <p:nvPr/>
        </p:nvSpPr>
        <p:spPr>
          <a:xfrm>
            <a:off x="7686040" y="306451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19" name="object 4819"/>
          <p:cNvSpPr/>
          <p:nvPr/>
        </p:nvSpPr>
        <p:spPr>
          <a:xfrm>
            <a:off x="7421879" y="310261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20" name="object 4820"/>
          <p:cNvSpPr/>
          <p:nvPr/>
        </p:nvSpPr>
        <p:spPr>
          <a:xfrm>
            <a:off x="7421879" y="306451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21" name="object 4821"/>
          <p:cNvSpPr/>
          <p:nvPr/>
        </p:nvSpPr>
        <p:spPr>
          <a:xfrm>
            <a:off x="7158990" y="310261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22" name="object 4822"/>
          <p:cNvSpPr/>
          <p:nvPr/>
        </p:nvSpPr>
        <p:spPr>
          <a:xfrm>
            <a:off x="7158990" y="306451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23" name="object 4823"/>
          <p:cNvSpPr/>
          <p:nvPr/>
        </p:nvSpPr>
        <p:spPr>
          <a:xfrm>
            <a:off x="6894829" y="310261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24" name="object 4824"/>
          <p:cNvSpPr/>
          <p:nvPr/>
        </p:nvSpPr>
        <p:spPr>
          <a:xfrm>
            <a:off x="6894829" y="306451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25" name="object 4825"/>
          <p:cNvSpPr/>
          <p:nvPr/>
        </p:nvSpPr>
        <p:spPr>
          <a:xfrm>
            <a:off x="6631940" y="310261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26" name="object 4826"/>
          <p:cNvSpPr/>
          <p:nvPr/>
        </p:nvSpPr>
        <p:spPr>
          <a:xfrm>
            <a:off x="6631940" y="306451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27" name="object 4827"/>
          <p:cNvSpPr/>
          <p:nvPr/>
        </p:nvSpPr>
        <p:spPr>
          <a:xfrm>
            <a:off x="6367779" y="310261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28" name="object 4828"/>
          <p:cNvSpPr/>
          <p:nvPr/>
        </p:nvSpPr>
        <p:spPr>
          <a:xfrm>
            <a:off x="6367779" y="306451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29" name="object 4829"/>
          <p:cNvSpPr/>
          <p:nvPr/>
        </p:nvSpPr>
        <p:spPr>
          <a:xfrm>
            <a:off x="6103620" y="310261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30" name="object 4830"/>
          <p:cNvSpPr/>
          <p:nvPr/>
        </p:nvSpPr>
        <p:spPr>
          <a:xfrm>
            <a:off x="6103620" y="306451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31" name="object 4831"/>
          <p:cNvSpPr/>
          <p:nvPr/>
        </p:nvSpPr>
        <p:spPr>
          <a:xfrm>
            <a:off x="5840729" y="310261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32" name="object 4832"/>
          <p:cNvSpPr/>
          <p:nvPr/>
        </p:nvSpPr>
        <p:spPr>
          <a:xfrm>
            <a:off x="5840729" y="306451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33" name="object 4833"/>
          <p:cNvSpPr/>
          <p:nvPr/>
        </p:nvSpPr>
        <p:spPr>
          <a:xfrm>
            <a:off x="5576570" y="310261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34" name="object 4834"/>
          <p:cNvSpPr/>
          <p:nvPr/>
        </p:nvSpPr>
        <p:spPr>
          <a:xfrm>
            <a:off x="5576570" y="306451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35" name="object 4835"/>
          <p:cNvSpPr/>
          <p:nvPr/>
        </p:nvSpPr>
        <p:spPr>
          <a:xfrm>
            <a:off x="5313679" y="310261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36" name="object 4836"/>
          <p:cNvSpPr/>
          <p:nvPr/>
        </p:nvSpPr>
        <p:spPr>
          <a:xfrm>
            <a:off x="5313679" y="306451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37" name="object 4837"/>
          <p:cNvSpPr/>
          <p:nvPr/>
        </p:nvSpPr>
        <p:spPr>
          <a:xfrm>
            <a:off x="5049520" y="310261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38" name="object 4838"/>
          <p:cNvSpPr/>
          <p:nvPr/>
        </p:nvSpPr>
        <p:spPr>
          <a:xfrm>
            <a:off x="5049520" y="306451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39" name="object 4839"/>
          <p:cNvSpPr/>
          <p:nvPr/>
        </p:nvSpPr>
        <p:spPr>
          <a:xfrm>
            <a:off x="4785359" y="310261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40" name="object 4840"/>
          <p:cNvSpPr/>
          <p:nvPr/>
        </p:nvSpPr>
        <p:spPr>
          <a:xfrm>
            <a:off x="4785359" y="306451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41" name="object 4841"/>
          <p:cNvSpPr/>
          <p:nvPr/>
        </p:nvSpPr>
        <p:spPr>
          <a:xfrm>
            <a:off x="4522470" y="310261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42" name="object 4842"/>
          <p:cNvSpPr/>
          <p:nvPr/>
        </p:nvSpPr>
        <p:spPr>
          <a:xfrm>
            <a:off x="4522470" y="306451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43" name="object 4843"/>
          <p:cNvSpPr/>
          <p:nvPr/>
        </p:nvSpPr>
        <p:spPr>
          <a:xfrm>
            <a:off x="4258310" y="310261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44" name="object 4844"/>
          <p:cNvSpPr/>
          <p:nvPr/>
        </p:nvSpPr>
        <p:spPr>
          <a:xfrm>
            <a:off x="4258310" y="306451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45" name="object 4845"/>
          <p:cNvSpPr/>
          <p:nvPr/>
        </p:nvSpPr>
        <p:spPr>
          <a:xfrm>
            <a:off x="3995420" y="310261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46" name="object 4846"/>
          <p:cNvSpPr/>
          <p:nvPr/>
        </p:nvSpPr>
        <p:spPr>
          <a:xfrm>
            <a:off x="3995420" y="306451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47" name="object 4847"/>
          <p:cNvSpPr/>
          <p:nvPr/>
        </p:nvSpPr>
        <p:spPr>
          <a:xfrm>
            <a:off x="3731260" y="310261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48" name="object 4848"/>
          <p:cNvSpPr/>
          <p:nvPr/>
        </p:nvSpPr>
        <p:spPr>
          <a:xfrm>
            <a:off x="3731260" y="306451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49" name="object 4849"/>
          <p:cNvSpPr/>
          <p:nvPr/>
        </p:nvSpPr>
        <p:spPr>
          <a:xfrm>
            <a:off x="3468370" y="310261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50" name="object 4850"/>
          <p:cNvSpPr/>
          <p:nvPr/>
        </p:nvSpPr>
        <p:spPr>
          <a:xfrm>
            <a:off x="3468370" y="306451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51" name="object 4851"/>
          <p:cNvSpPr/>
          <p:nvPr/>
        </p:nvSpPr>
        <p:spPr>
          <a:xfrm>
            <a:off x="3204210" y="310261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52" name="object 4852"/>
          <p:cNvSpPr/>
          <p:nvPr/>
        </p:nvSpPr>
        <p:spPr>
          <a:xfrm>
            <a:off x="3204210" y="306451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53" name="object 4853"/>
          <p:cNvSpPr/>
          <p:nvPr/>
        </p:nvSpPr>
        <p:spPr>
          <a:xfrm>
            <a:off x="2940050" y="310261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54" name="object 4854"/>
          <p:cNvSpPr/>
          <p:nvPr/>
        </p:nvSpPr>
        <p:spPr>
          <a:xfrm>
            <a:off x="2940050" y="306451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55" name="object 4855"/>
          <p:cNvSpPr/>
          <p:nvPr/>
        </p:nvSpPr>
        <p:spPr>
          <a:xfrm>
            <a:off x="2677160" y="310261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56" name="object 4856"/>
          <p:cNvSpPr/>
          <p:nvPr/>
        </p:nvSpPr>
        <p:spPr>
          <a:xfrm>
            <a:off x="2677160" y="306451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57" name="object 4857"/>
          <p:cNvSpPr/>
          <p:nvPr/>
        </p:nvSpPr>
        <p:spPr>
          <a:xfrm>
            <a:off x="9004300" y="3102610"/>
            <a:ext cx="0" cy="2428240"/>
          </a:xfrm>
          <a:custGeom>
            <a:avLst/>
            <a:gdLst/>
            <a:ahLst/>
            <a:cxnLst/>
            <a:rect l="l" t="t" r="r" b="b"/>
            <a:pathLst>
              <a:path h="2428240">
                <a:moveTo>
                  <a:pt x="0" y="242824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58" name="object 4858"/>
          <p:cNvSpPr/>
          <p:nvPr/>
        </p:nvSpPr>
        <p:spPr>
          <a:xfrm>
            <a:off x="8958580" y="3362959"/>
            <a:ext cx="45720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45720" y="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59" name="object 4859"/>
          <p:cNvSpPr/>
          <p:nvPr/>
        </p:nvSpPr>
        <p:spPr>
          <a:xfrm>
            <a:off x="9004300" y="3362959"/>
            <a:ext cx="45720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2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60" name="object 4860"/>
          <p:cNvSpPr/>
          <p:nvPr/>
        </p:nvSpPr>
        <p:spPr>
          <a:xfrm>
            <a:off x="8958580" y="3709670"/>
            <a:ext cx="45720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45720" y="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61" name="object 4861"/>
          <p:cNvSpPr/>
          <p:nvPr/>
        </p:nvSpPr>
        <p:spPr>
          <a:xfrm>
            <a:off x="9004300" y="3709670"/>
            <a:ext cx="45720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2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62" name="object 4862"/>
          <p:cNvSpPr/>
          <p:nvPr/>
        </p:nvSpPr>
        <p:spPr>
          <a:xfrm>
            <a:off x="8958580" y="4056379"/>
            <a:ext cx="45720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45720" y="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63" name="object 4863"/>
          <p:cNvSpPr/>
          <p:nvPr/>
        </p:nvSpPr>
        <p:spPr>
          <a:xfrm>
            <a:off x="9004300" y="4056379"/>
            <a:ext cx="45720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2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64" name="object 4864"/>
          <p:cNvSpPr/>
          <p:nvPr/>
        </p:nvSpPr>
        <p:spPr>
          <a:xfrm>
            <a:off x="8958580" y="4404359"/>
            <a:ext cx="45720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45720" y="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65" name="object 4865"/>
          <p:cNvSpPr/>
          <p:nvPr/>
        </p:nvSpPr>
        <p:spPr>
          <a:xfrm>
            <a:off x="9004300" y="4404359"/>
            <a:ext cx="45720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2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66" name="object 4866"/>
          <p:cNvSpPr/>
          <p:nvPr/>
        </p:nvSpPr>
        <p:spPr>
          <a:xfrm>
            <a:off x="8958580" y="4751070"/>
            <a:ext cx="45720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45720" y="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67" name="object 4867"/>
          <p:cNvSpPr/>
          <p:nvPr/>
        </p:nvSpPr>
        <p:spPr>
          <a:xfrm>
            <a:off x="9004300" y="4751070"/>
            <a:ext cx="45720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2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68" name="object 4868"/>
          <p:cNvSpPr/>
          <p:nvPr/>
        </p:nvSpPr>
        <p:spPr>
          <a:xfrm>
            <a:off x="8958580" y="5097779"/>
            <a:ext cx="45720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45720" y="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69" name="object 4869"/>
          <p:cNvSpPr/>
          <p:nvPr/>
        </p:nvSpPr>
        <p:spPr>
          <a:xfrm>
            <a:off x="9004300" y="5097779"/>
            <a:ext cx="45720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2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70" name="object 4870"/>
          <p:cNvSpPr/>
          <p:nvPr/>
        </p:nvSpPr>
        <p:spPr>
          <a:xfrm>
            <a:off x="8958580" y="5444490"/>
            <a:ext cx="45720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45720" y="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71" name="object 4871"/>
          <p:cNvSpPr/>
          <p:nvPr/>
        </p:nvSpPr>
        <p:spPr>
          <a:xfrm>
            <a:off x="9004300" y="5444490"/>
            <a:ext cx="45720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2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72" name="object 4872"/>
          <p:cNvSpPr/>
          <p:nvPr/>
        </p:nvSpPr>
        <p:spPr>
          <a:xfrm>
            <a:off x="2677160" y="3102610"/>
            <a:ext cx="0" cy="2428240"/>
          </a:xfrm>
          <a:custGeom>
            <a:avLst/>
            <a:gdLst/>
            <a:ahLst/>
            <a:cxnLst/>
            <a:rect l="l" t="t" r="r" b="b"/>
            <a:pathLst>
              <a:path h="2428240">
                <a:moveTo>
                  <a:pt x="0" y="242824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73" name="object 4873"/>
          <p:cNvSpPr/>
          <p:nvPr/>
        </p:nvSpPr>
        <p:spPr>
          <a:xfrm>
            <a:off x="2677160" y="3362959"/>
            <a:ext cx="45720" cy="0"/>
          </a:xfrm>
          <a:custGeom>
            <a:avLst/>
            <a:gdLst/>
            <a:ahLst/>
            <a:cxnLst/>
            <a:rect l="l" t="t" r="r" b="b"/>
            <a:pathLst>
              <a:path w="45719">
                <a:moveTo>
                  <a:pt x="0" y="0"/>
                </a:moveTo>
                <a:lnTo>
                  <a:pt x="4572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74" name="object 4874"/>
          <p:cNvSpPr/>
          <p:nvPr/>
        </p:nvSpPr>
        <p:spPr>
          <a:xfrm>
            <a:off x="2631439" y="3362959"/>
            <a:ext cx="45720" cy="0"/>
          </a:xfrm>
          <a:custGeom>
            <a:avLst/>
            <a:gdLst/>
            <a:ahLst/>
            <a:cxnLst/>
            <a:rect l="l" t="t" r="r" b="b"/>
            <a:pathLst>
              <a:path w="45719">
                <a:moveTo>
                  <a:pt x="45719" y="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75" name="object 4875"/>
          <p:cNvSpPr/>
          <p:nvPr/>
        </p:nvSpPr>
        <p:spPr>
          <a:xfrm>
            <a:off x="2677160" y="3709670"/>
            <a:ext cx="45720" cy="0"/>
          </a:xfrm>
          <a:custGeom>
            <a:avLst/>
            <a:gdLst/>
            <a:ahLst/>
            <a:cxnLst/>
            <a:rect l="l" t="t" r="r" b="b"/>
            <a:pathLst>
              <a:path w="45719">
                <a:moveTo>
                  <a:pt x="0" y="0"/>
                </a:moveTo>
                <a:lnTo>
                  <a:pt x="4572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76" name="object 4876"/>
          <p:cNvSpPr/>
          <p:nvPr/>
        </p:nvSpPr>
        <p:spPr>
          <a:xfrm>
            <a:off x="2631439" y="3709670"/>
            <a:ext cx="45720" cy="0"/>
          </a:xfrm>
          <a:custGeom>
            <a:avLst/>
            <a:gdLst/>
            <a:ahLst/>
            <a:cxnLst/>
            <a:rect l="l" t="t" r="r" b="b"/>
            <a:pathLst>
              <a:path w="45719">
                <a:moveTo>
                  <a:pt x="45719" y="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77" name="object 4877"/>
          <p:cNvSpPr/>
          <p:nvPr/>
        </p:nvSpPr>
        <p:spPr>
          <a:xfrm>
            <a:off x="2677160" y="4056379"/>
            <a:ext cx="45720" cy="0"/>
          </a:xfrm>
          <a:custGeom>
            <a:avLst/>
            <a:gdLst/>
            <a:ahLst/>
            <a:cxnLst/>
            <a:rect l="l" t="t" r="r" b="b"/>
            <a:pathLst>
              <a:path w="45719">
                <a:moveTo>
                  <a:pt x="0" y="0"/>
                </a:moveTo>
                <a:lnTo>
                  <a:pt x="4572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78" name="object 4878"/>
          <p:cNvSpPr/>
          <p:nvPr/>
        </p:nvSpPr>
        <p:spPr>
          <a:xfrm>
            <a:off x="2631439" y="4056379"/>
            <a:ext cx="45720" cy="0"/>
          </a:xfrm>
          <a:custGeom>
            <a:avLst/>
            <a:gdLst/>
            <a:ahLst/>
            <a:cxnLst/>
            <a:rect l="l" t="t" r="r" b="b"/>
            <a:pathLst>
              <a:path w="45719">
                <a:moveTo>
                  <a:pt x="45719" y="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79" name="object 4879"/>
          <p:cNvSpPr/>
          <p:nvPr/>
        </p:nvSpPr>
        <p:spPr>
          <a:xfrm>
            <a:off x="2677160" y="4404359"/>
            <a:ext cx="45720" cy="0"/>
          </a:xfrm>
          <a:custGeom>
            <a:avLst/>
            <a:gdLst/>
            <a:ahLst/>
            <a:cxnLst/>
            <a:rect l="l" t="t" r="r" b="b"/>
            <a:pathLst>
              <a:path w="45719">
                <a:moveTo>
                  <a:pt x="0" y="0"/>
                </a:moveTo>
                <a:lnTo>
                  <a:pt x="4572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80" name="object 4880"/>
          <p:cNvSpPr/>
          <p:nvPr/>
        </p:nvSpPr>
        <p:spPr>
          <a:xfrm>
            <a:off x="2631439" y="4404359"/>
            <a:ext cx="45720" cy="0"/>
          </a:xfrm>
          <a:custGeom>
            <a:avLst/>
            <a:gdLst/>
            <a:ahLst/>
            <a:cxnLst/>
            <a:rect l="l" t="t" r="r" b="b"/>
            <a:pathLst>
              <a:path w="45719">
                <a:moveTo>
                  <a:pt x="45719" y="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81" name="object 4881"/>
          <p:cNvSpPr/>
          <p:nvPr/>
        </p:nvSpPr>
        <p:spPr>
          <a:xfrm>
            <a:off x="2677160" y="4751070"/>
            <a:ext cx="45720" cy="0"/>
          </a:xfrm>
          <a:custGeom>
            <a:avLst/>
            <a:gdLst/>
            <a:ahLst/>
            <a:cxnLst/>
            <a:rect l="l" t="t" r="r" b="b"/>
            <a:pathLst>
              <a:path w="45719">
                <a:moveTo>
                  <a:pt x="0" y="0"/>
                </a:moveTo>
                <a:lnTo>
                  <a:pt x="4572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82" name="object 4882"/>
          <p:cNvSpPr/>
          <p:nvPr/>
        </p:nvSpPr>
        <p:spPr>
          <a:xfrm>
            <a:off x="2631439" y="4751070"/>
            <a:ext cx="45720" cy="0"/>
          </a:xfrm>
          <a:custGeom>
            <a:avLst/>
            <a:gdLst/>
            <a:ahLst/>
            <a:cxnLst/>
            <a:rect l="l" t="t" r="r" b="b"/>
            <a:pathLst>
              <a:path w="45719">
                <a:moveTo>
                  <a:pt x="45719" y="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83" name="object 4883"/>
          <p:cNvSpPr/>
          <p:nvPr/>
        </p:nvSpPr>
        <p:spPr>
          <a:xfrm>
            <a:off x="2677160" y="5097779"/>
            <a:ext cx="45720" cy="0"/>
          </a:xfrm>
          <a:custGeom>
            <a:avLst/>
            <a:gdLst/>
            <a:ahLst/>
            <a:cxnLst/>
            <a:rect l="l" t="t" r="r" b="b"/>
            <a:pathLst>
              <a:path w="45719">
                <a:moveTo>
                  <a:pt x="0" y="0"/>
                </a:moveTo>
                <a:lnTo>
                  <a:pt x="4572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84" name="object 4884"/>
          <p:cNvSpPr/>
          <p:nvPr/>
        </p:nvSpPr>
        <p:spPr>
          <a:xfrm>
            <a:off x="2631439" y="5097779"/>
            <a:ext cx="45720" cy="0"/>
          </a:xfrm>
          <a:custGeom>
            <a:avLst/>
            <a:gdLst/>
            <a:ahLst/>
            <a:cxnLst/>
            <a:rect l="l" t="t" r="r" b="b"/>
            <a:pathLst>
              <a:path w="45719">
                <a:moveTo>
                  <a:pt x="45719" y="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85" name="object 4885"/>
          <p:cNvSpPr/>
          <p:nvPr/>
        </p:nvSpPr>
        <p:spPr>
          <a:xfrm>
            <a:off x="2677160" y="5444490"/>
            <a:ext cx="45720" cy="0"/>
          </a:xfrm>
          <a:custGeom>
            <a:avLst/>
            <a:gdLst/>
            <a:ahLst/>
            <a:cxnLst/>
            <a:rect l="l" t="t" r="r" b="b"/>
            <a:pathLst>
              <a:path w="45719">
                <a:moveTo>
                  <a:pt x="0" y="0"/>
                </a:moveTo>
                <a:lnTo>
                  <a:pt x="4572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86" name="object 4886"/>
          <p:cNvSpPr/>
          <p:nvPr/>
        </p:nvSpPr>
        <p:spPr>
          <a:xfrm>
            <a:off x="2631439" y="5444490"/>
            <a:ext cx="45720" cy="0"/>
          </a:xfrm>
          <a:custGeom>
            <a:avLst/>
            <a:gdLst/>
            <a:ahLst/>
            <a:cxnLst/>
            <a:rect l="l" t="t" r="r" b="b"/>
            <a:pathLst>
              <a:path w="45719">
                <a:moveTo>
                  <a:pt x="45719" y="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87" name="object 4887"/>
          <p:cNvSpPr txBox="1"/>
          <p:nvPr/>
        </p:nvSpPr>
        <p:spPr>
          <a:xfrm>
            <a:off x="2063751" y="3057397"/>
            <a:ext cx="337185" cy="2521844"/>
          </a:xfrm>
          <a:prstGeom prst="rect">
            <a:avLst/>
          </a:prstGeom>
        </p:spPr>
        <p:txBody>
          <a:bodyPr vert="horz" wrap="square" lIns="0" tIns="33655" rIns="0" bIns="0" rtlCol="0">
            <a:spAutoFit/>
          </a:bodyPr>
          <a:lstStyle/>
          <a:p>
            <a:pPr marL="0" marR="5080" lvl="0" indent="0" algn="r" defTabSz="914400" rtl="0" eaLnBrk="1" fontAlgn="auto" latinLnBrk="0" hangingPunct="1">
              <a:lnSpc>
                <a:spcPct val="100000"/>
              </a:lnSpc>
              <a:spcBef>
                <a:spcPts val="26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0" u="none" strike="noStrike" kern="1200" cap="none" spc="-229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12</a:t>
            </a: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5080" lvl="0" indent="0" algn="r" defTabSz="914400" rtl="0" eaLnBrk="1" fontAlgn="auto" latinLnBrk="0" hangingPunct="1">
              <a:lnSpc>
                <a:spcPct val="100000"/>
              </a:lnSpc>
              <a:spcBef>
                <a:spcPts val="17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0" u="none" strike="noStrike" kern="1200" cap="none" spc="-229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51</a:t>
            </a: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5080" lvl="0" indent="0" algn="r" defTabSz="914400" rtl="0" eaLnBrk="1" fontAlgn="auto" latinLnBrk="0" hangingPunct="1">
              <a:lnSpc>
                <a:spcPct val="100000"/>
              </a:lnSpc>
              <a:spcBef>
                <a:spcPts val="16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0" u="none" strike="noStrike" kern="1200" cap="none" spc="-229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78</a:t>
            </a: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0" marR="0" lvl="0" indent="0" algn="l" defTabSz="914400" rtl="0" eaLnBrk="1" fontAlgn="auto" latinLnBrk="0" hangingPunct="1">
              <a:lnSpc>
                <a:spcPct val="100000"/>
              </a:lnSpc>
              <a:spcBef>
                <a:spcPts val="17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0" u="none" strike="noStrike" kern="1200" cap="none" spc="-229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102</a:t>
            </a: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0" marR="0" lvl="0" indent="0" algn="l" defTabSz="914400" rtl="0" eaLnBrk="1" fontAlgn="auto" latinLnBrk="0" hangingPunct="1">
              <a:lnSpc>
                <a:spcPct val="100000"/>
              </a:lnSpc>
              <a:spcBef>
                <a:spcPts val="17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0" u="none" strike="noStrike" kern="1200" cap="none" spc="-229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150</a:t>
            </a: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0" marR="0" lvl="0" indent="0" algn="l" defTabSz="914400" rtl="0" eaLnBrk="1" fontAlgn="auto" latinLnBrk="0" hangingPunct="1">
              <a:lnSpc>
                <a:spcPct val="100000"/>
              </a:lnSpc>
              <a:spcBef>
                <a:spcPts val="16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0" u="none" strike="noStrike" kern="1200" cap="none" spc="-229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</a:t>
            </a: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0" marR="0" lvl="0" indent="0" algn="l" defTabSz="914400" rtl="0" eaLnBrk="1" fontAlgn="auto" latinLnBrk="0" hangingPunct="1">
              <a:lnSpc>
                <a:spcPct val="100000"/>
              </a:lnSpc>
              <a:spcBef>
                <a:spcPts val="17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0" u="none" strike="noStrike" kern="1200" cap="none" spc="-229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252</a:t>
            </a: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0" marR="0" lvl="0" indent="0" algn="l" defTabSz="914400" rtl="0" eaLnBrk="1" fontAlgn="auto" latinLnBrk="0" hangingPunct="1">
              <a:lnSpc>
                <a:spcPct val="100000"/>
              </a:lnSpc>
              <a:spcBef>
                <a:spcPts val="16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0" u="none" strike="noStrike" kern="1200" cap="none" spc="-229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300</a:t>
            </a: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0" marR="0" lvl="0" indent="0" algn="l" defTabSz="914400" rtl="0" eaLnBrk="1" fontAlgn="auto" latinLnBrk="0" hangingPunct="1">
              <a:lnSpc>
                <a:spcPct val="100000"/>
              </a:lnSpc>
              <a:spcBef>
                <a:spcPts val="17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0" u="none" strike="noStrike" kern="1200" cap="none" spc="-229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351</a:t>
            </a: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0" marR="0" lvl="0" indent="0" algn="l" defTabSz="914400" rtl="0" eaLnBrk="1" fontAlgn="auto" latinLnBrk="0" hangingPunct="1">
              <a:lnSpc>
                <a:spcPct val="100000"/>
              </a:lnSpc>
              <a:spcBef>
                <a:spcPts val="16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0" u="none" strike="noStrike" kern="1200" cap="none" spc="-229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402</a:t>
            </a: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0" marR="0" lvl="0" indent="0" algn="l" defTabSz="914400" rtl="0" eaLnBrk="1" fontAlgn="auto" latinLnBrk="0" hangingPunct="1">
              <a:lnSpc>
                <a:spcPct val="100000"/>
              </a:lnSpc>
              <a:spcBef>
                <a:spcPts val="17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0" u="none" strike="noStrike" kern="1200" cap="none" spc="-229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450</a:t>
            </a: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0" marR="0" lvl="0" indent="0" algn="l" defTabSz="914400" rtl="0" eaLnBrk="1" fontAlgn="auto" latinLnBrk="0" hangingPunct="1">
              <a:lnSpc>
                <a:spcPct val="100000"/>
              </a:lnSpc>
              <a:spcBef>
                <a:spcPts val="16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0" u="none" strike="noStrike" kern="1200" cap="none" spc="-229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501</a:t>
            </a: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0" marR="0" lvl="0" indent="0" algn="l" defTabSz="914400" rtl="0" eaLnBrk="1" fontAlgn="auto" latinLnBrk="0" hangingPunct="1">
              <a:lnSpc>
                <a:spcPct val="100000"/>
              </a:lnSpc>
              <a:spcBef>
                <a:spcPts val="17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0" u="none" strike="noStrike" kern="1200" cap="none" spc="-229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552</a:t>
            </a: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6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0" u="none" strike="noStrike" kern="1200" cap="none" spc="-2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&gt;552</a:t>
            </a: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888" name="object 4888"/>
          <p:cNvSpPr/>
          <p:nvPr/>
        </p:nvSpPr>
        <p:spPr>
          <a:xfrm>
            <a:off x="2677160" y="5530850"/>
            <a:ext cx="6327140" cy="0"/>
          </a:xfrm>
          <a:custGeom>
            <a:avLst/>
            <a:gdLst/>
            <a:ahLst/>
            <a:cxnLst/>
            <a:rect l="l" t="t" r="r" b="b"/>
            <a:pathLst>
              <a:path w="6327140">
                <a:moveTo>
                  <a:pt x="0" y="0"/>
                </a:moveTo>
                <a:lnTo>
                  <a:pt x="632714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89" name="object 4889"/>
          <p:cNvSpPr/>
          <p:nvPr/>
        </p:nvSpPr>
        <p:spPr>
          <a:xfrm>
            <a:off x="9004300" y="549275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90" name="object 4890"/>
          <p:cNvSpPr/>
          <p:nvPr/>
        </p:nvSpPr>
        <p:spPr>
          <a:xfrm>
            <a:off x="9004300" y="553085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91" name="object 4891"/>
          <p:cNvSpPr/>
          <p:nvPr/>
        </p:nvSpPr>
        <p:spPr>
          <a:xfrm>
            <a:off x="8740140" y="549275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92" name="object 4892"/>
          <p:cNvSpPr/>
          <p:nvPr/>
        </p:nvSpPr>
        <p:spPr>
          <a:xfrm>
            <a:off x="8740140" y="553085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93" name="object 4893"/>
          <p:cNvSpPr/>
          <p:nvPr/>
        </p:nvSpPr>
        <p:spPr>
          <a:xfrm>
            <a:off x="8477250" y="549275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94" name="object 4894"/>
          <p:cNvSpPr/>
          <p:nvPr/>
        </p:nvSpPr>
        <p:spPr>
          <a:xfrm>
            <a:off x="8477250" y="553085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95" name="object 4895"/>
          <p:cNvSpPr/>
          <p:nvPr/>
        </p:nvSpPr>
        <p:spPr>
          <a:xfrm>
            <a:off x="8213090" y="549275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96" name="object 4896"/>
          <p:cNvSpPr/>
          <p:nvPr/>
        </p:nvSpPr>
        <p:spPr>
          <a:xfrm>
            <a:off x="8213090" y="553085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97" name="object 4897"/>
          <p:cNvSpPr/>
          <p:nvPr/>
        </p:nvSpPr>
        <p:spPr>
          <a:xfrm>
            <a:off x="7950200" y="549275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98" name="object 4898"/>
          <p:cNvSpPr/>
          <p:nvPr/>
        </p:nvSpPr>
        <p:spPr>
          <a:xfrm>
            <a:off x="7950200" y="553085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99" name="object 4899"/>
          <p:cNvSpPr/>
          <p:nvPr/>
        </p:nvSpPr>
        <p:spPr>
          <a:xfrm>
            <a:off x="7686040" y="549275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00" name="object 4900"/>
          <p:cNvSpPr/>
          <p:nvPr/>
        </p:nvSpPr>
        <p:spPr>
          <a:xfrm>
            <a:off x="7686040" y="553085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01" name="object 4901"/>
          <p:cNvSpPr/>
          <p:nvPr/>
        </p:nvSpPr>
        <p:spPr>
          <a:xfrm>
            <a:off x="7421879" y="549275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02" name="object 4902"/>
          <p:cNvSpPr/>
          <p:nvPr/>
        </p:nvSpPr>
        <p:spPr>
          <a:xfrm>
            <a:off x="7421879" y="553085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03" name="object 4903"/>
          <p:cNvSpPr/>
          <p:nvPr/>
        </p:nvSpPr>
        <p:spPr>
          <a:xfrm>
            <a:off x="7158990" y="549275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04" name="object 4904"/>
          <p:cNvSpPr/>
          <p:nvPr/>
        </p:nvSpPr>
        <p:spPr>
          <a:xfrm>
            <a:off x="7158990" y="553085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05" name="object 4905"/>
          <p:cNvSpPr/>
          <p:nvPr/>
        </p:nvSpPr>
        <p:spPr>
          <a:xfrm>
            <a:off x="6894829" y="549275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06" name="object 4906"/>
          <p:cNvSpPr/>
          <p:nvPr/>
        </p:nvSpPr>
        <p:spPr>
          <a:xfrm>
            <a:off x="6894829" y="553085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07" name="object 4907"/>
          <p:cNvSpPr/>
          <p:nvPr/>
        </p:nvSpPr>
        <p:spPr>
          <a:xfrm>
            <a:off x="6631940" y="549275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08" name="object 4908"/>
          <p:cNvSpPr/>
          <p:nvPr/>
        </p:nvSpPr>
        <p:spPr>
          <a:xfrm>
            <a:off x="6631940" y="553085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09" name="object 4909"/>
          <p:cNvSpPr/>
          <p:nvPr/>
        </p:nvSpPr>
        <p:spPr>
          <a:xfrm>
            <a:off x="6367779" y="549275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10" name="object 4910"/>
          <p:cNvSpPr/>
          <p:nvPr/>
        </p:nvSpPr>
        <p:spPr>
          <a:xfrm>
            <a:off x="6367779" y="553085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11" name="object 4911"/>
          <p:cNvSpPr/>
          <p:nvPr/>
        </p:nvSpPr>
        <p:spPr>
          <a:xfrm>
            <a:off x="6103620" y="549275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12" name="object 4912"/>
          <p:cNvSpPr/>
          <p:nvPr/>
        </p:nvSpPr>
        <p:spPr>
          <a:xfrm>
            <a:off x="6103620" y="553085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13" name="object 4913"/>
          <p:cNvSpPr/>
          <p:nvPr/>
        </p:nvSpPr>
        <p:spPr>
          <a:xfrm>
            <a:off x="5840729" y="549275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14" name="object 4914"/>
          <p:cNvSpPr/>
          <p:nvPr/>
        </p:nvSpPr>
        <p:spPr>
          <a:xfrm>
            <a:off x="5840729" y="553085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15" name="object 4915"/>
          <p:cNvSpPr/>
          <p:nvPr/>
        </p:nvSpPr>
        <p:spPr>
          <a:xfrm>
            <a:off x="5576570" y="549275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16" name="object 4916"/>
          <p:cNvSpPr/>
          <p:nvPr/>
        </p:nvSpPr>
        <p:spPr>
          <a:xfrm>
            <a:off x="5576570" y="553085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17" name="object 4917"/>
          <p:cNvSpPr/>
          <p:nvPr/>
        </p:nvSpPr>
        <p:spPr>
          <a:xfrm>
            <a:off x="5313679" y="549275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18" name="object 4918"/>
          <p:cNvSpPr/>
          <p:nvPr/>
        </p:nvSpPr>
        <p:spPr>
          <a:xfrm>
            <a:off x="5313679" y="553085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19" name="object 4919"/>
          <p:cNvSpPr/>
          <p:nvPr/>
        </p:nvSpPr>
        <p:spPr>
          <a:xfrm>
            <a:off x="5049520" y="549275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20" name="object 4920"/>
          <p:cNvSpPr/>
          <p:nvPr/>
        </p:nvSpPr>
        <p:spPr>
          <a:xfrm>
            <a:off x="5049520" y="553085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21" name="object 4921"/>
          <p:cNvSpPr/>
          <p:nvPr/>
        </p:nvSpPr>
        <p:spPr>
          <a:xfrm>
            <a:off x="4785359" y="549275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22" name="object 4922"/>
          <p:cNvSpPr/>
          <p:nvPr/>
        </p:nvSpPr>
        <p:spPr>
          <a:xfrm>
            <a:off x="4785359" y="553085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23" name="object 4923"/>
          <p:cNvSpPr/>
          <p:nvPr/>
        </p:nvSpPr>
        <p:spPr>
          <a:xfrm>
            <a:off x="4522470" y="549275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24" name="object 4924"/>
          <p:cNvSpPr/>
          <p:nvPr/>
        </p:nvSpPr>
        <p:spPr>
          <a:xfrm>
            <a:off x="4522470" y="553085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25" name="object 4925"/>
          <p:cNvSpPr/>
          <p:nvPr/>
        </p:nvSpPr>
        <p:spPr>
          <a:xfrm>
            <a:off x="4258310" y="549275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26" name="object 4926"/>
          <p:cNvSpPr/>
          <p:nvPr/>
        </p:nvSpPr>
        <p:spPr>
          <a:xfrm>
            <a:off x="4258310" y="553085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27" name="object 4927"/>
          <p:cNvSpPr/>
          <p:nvPr/>
        </p:nvSpPr>
        <p:spPr>
          <a:xfrm>
            <a:off x="3995420" y="549275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28" name="object 4928"/>
          <p:cNvSpPr/>
          <p:nvPr/>
        </p:nvSpPr>
        <p:spPr>
          <a:xfrm>
            <a:off x="3995420" y="553085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29" name="object 4929"/>
          <p:cNvSpPr/>
          <p:nvPr/>
        </p:nvSpPr>
        <p:spPr>
          <a:xfrm>
            <a:off x="3731260" y="549275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30" name="object 4930"/>
          <p:cNvSpPr/>
          <p:nvPr/>
        </p:nvSpPr>
        <p:spPr>
          <a:xfrm>
            <a:off x="3731260" y="553085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31" name="object 4931"/>
          <p:cNvSpPr/>
          <p:nvPr/>
        </p:nvSpPr>
        <p:spPr>
          <a:xfrm>
            <a:off x="3468370" y="549275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32" name="object 4932"/>
          <p:cNvSpPr/>
          <p:nvPr/>
        </p:nvSpPr>
        <p:spPr>
          <a:xfrm>
            <a:off x="3468370" y="553085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33" name="object 4933"/>
          <p:cNvSpPr/>
          <p:nvPr/>
        </p:nvSpPr>
        <p:spPr>
          <a:xfrm>
            <a:off x="3204210" y="549275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34" name="object 4934"/>
          <p:cNvSpPr/>
          <p:nvPr/>
        </p:nvSpPr>
        <p:spPr>
          <a:xfrm>
            <a:off x="3204210" y="553085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35" name="object 4935"/>
          <p:cNvSpPr/>
          <p:nvPr/>
        </p:nvSpPr>
        <p:spPr>
          <a:xfrm>
            <a:off x="2940050" y="549275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36" name="object 4936"/>
          <p:cNvSpPr/>
          <p:nvPr/>
        </p:nvSpPr>
        <p:spPr>
          <a:xfrm>
            <a:off x="2940050" y="553085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37" name="object 4937"/>
          <p:cNvSpPr/>
          <p:nvPr/>
        </p:nvSpPr>
        <p:spPr>
          <a:xfrm>
            <a:off x="2677160" y="549275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38" name="object 4938"/>
          <p:cNvSpPr/>
          <p:nvPr/>
        </p:nvSpPr>
        <p:spPr>
          <a:xfrm>
            <a:off x="2677160" y="553085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139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39" name="object 4939"/>
          <p:cNvSpPr txBox="1"/>
          <p:nvPr/>
        </p:nvSpPr>
        <p:spPr>
          <a:xfrm>
            <a:off x="2871040" y="5364298"/>
            <a:ext cx="5484578" cy="1157605"/>
          </a:xfrm>
          <a:prstGeom prst="rect">
            <a:avLst/>
          </a:prstGeom>
        </p:spPr>
        <p:txBody>
          <a:bodyPr vert="vert270" wrap="square" lIns="0" tIns="2540" rIns="0" bIns="0" rtlCol="0">
            <a:spAutoFit/>
          </a:bodyPr>
          <a:lstStyle/>
          <a:p>
            <a:pPr marL="0" marR="5080" lvl="0" indent="0" algn="r" defTabSz="914400" rtl="0" eaLnBrk="1" fontAlgn="auto" latinLnBrk="0" hangingPunct="1">
              <a:lnSpc>
                <a:spcPct val="100000"/>
              </a:lnSpc>
              <a:spcBef>
                <a:spcPts val="2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12</a:t>
            </a:r>
            <a:r>
              <a:rPr kumimoji="0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ec</a:t>
            </a:r>
            <a:r>
              <a:rPr kumimoji="0" sz="10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21</a:t>
            </a:r>
            <a:r>
              <a:rPr kumimoji="0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</a:t>
            </a:r>
            <a:r>
              <a:rPr kumimoji="0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</a:t>
            </a: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24130" lvl="0" indent="0" algn="r" defTabSz="914400" rtl="0" eaLnBrk="1" fontAlgn="auto" latinLnBrk="0" hangingPunct="1">
              <a:lnSpc>
                <a:spcPct val="100000"/>
              </a:lnSpc>
              <a:spcBef>
                <a:spcPts val="869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</a:t>
            </a:r>
            <a:r>
              <a:rPr kumimoji="0" sz="10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</a:t>
            </a:r>
            <a:r>
              <a:rPr kumimoji="0" sz="10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</a:t>
            </a:r>
            <a:r>
              <a:rPr kumimoji="0" sz="10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v-</a:t>
            </a:r>
            <a:r>
              <a:rPr kumimoji="0" sz="10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</a:t>
            </a:r>
            <a:r>
              <a:rPr kumimoji="0" sz="10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</a:t>
            </a:r>
            <a:r>
              <a:rPr kumimoji="0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</a:t>
            </a: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24130" lvl="0" indent="107950" algn="r" defTabSz="914400" rtl="0" eaLnBrk="1" fontAlgn="auto" latinLnBrk="0" hangingPunct="1">
              <a:lnSpc>
                <a:spcPct val="172900"/>
              </a:lnSpc>
              <a:spcBef>
                <a:spcPts val="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</a:t>
            </a:r>
            <a:r>
              <a:rPr kumimoji="0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ov</a:t>
            </a:r>
            <a:r>
              <a:rPr kumimoji="0" sz="10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11</a:t>
            </a:r>
            <a:r>
              <a:rPr kumimoji="0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</a:t>
            </a:r>
            <a:r>
              <a:rPr kumimoji="0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  </a:t>
            </a:r>
            <a:r>
              <a:rPr kumimoji="0" sz="10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</a:t>
            </a:r>
            <a:r>
              <a:rPr kumimoji="0" sz="10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</a:t>
            </a:r>
            <a:r>
              <a:rPr kumimoji="0" sz="10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</a:t>
            </a:r>
            <a:r>
              <a:rPr kumimoji="0" sz="10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</a:t>
            </a:r>
            <a:r>
              <a:rPr kumimoji="0" sz="10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22</a:t>
            </a:r>
            <a:r>
              <a:rPr kumimoji="0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</a:t>
            </a:r>
            <a:r>
              <a:rPr kumimoji="0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  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23</a:t>
            </a:r>
            <a:r>
              <a:rPr kumimoji="0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</a:t>
            </a:r>
            <a:r>
              <a:rPr kumimoji="0" sz="10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-2</a:t>
            </a:r>
            <a:r>
              <a:rPr kumimoji="0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</a:t>
            </a:r>
            <a:r>
              <a:rPr kumimoji="0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  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</a:t>
            </a:r>
            <a:r>
              <a:rPr kumimoji="0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ep</a:t>
            </a:r>
            <a:r>
              <a:rPr kumimoji="0" sz="10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12</a:t>
            </a:r>
            <a:r>
              <a:rPr kumimoji="0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</a:t>
            </a:r>
            <a:r>
              <a:rPr kumimoji="0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  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</a:t>
            </a:r>
            <a:r>
              <a:rPr kumimoji="0" sz="10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</a:t>
            </a:r>
            <a:r>
              <a:rPr kumimoji="0" sz="10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</a:t>
            </a:r>
            <a:r>
              <a:rPr kumimoji="0" sz="10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u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g-2</a:t>
            </a:r>
            <a:r>
              <a:rPr kumimoji="0" sz="10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</a:t>
            </a:r>
            <a:r>
              <a:rPr kumimoji="0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u</a:t>
            </a:r>
            <a:r>
              <a:rPr kumimoji="0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</a:t>
            </a: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9370" marR="5080" lvl="0" indent="121920" algn="r" defTabSz="914400" rtl="0" eaLnBrk="1" fontAlgn="auto" latinLnBrk="0" hangingPunct="1">
              <a:lnSpc>
                <a:spcPct val="172900"/>
              </a:lnSpc>
              <a:spcBef>
                <a:spcPts val="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25</a:t>
            </a:r>
            <a:r>
              <a:rPr kumimoji="0" sz="10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J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u</a:t>
            </a:r>
            <a:r>
              <a:rPr kumimoji="0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-3</a:t>
            </a:r>
            <a:r>
              <a:rPr kumimoji="0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u</a:t>
            </a:r>
            <a:r>
              <a:rPr kumimoji="0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  </a:t>
            </a:r>
            <a:r>
              <a:rPr kumimoji="0" sz="10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Ju</a:t>
            </a:r>
            <a:r>
              <a:rPr kumimoji="0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</a:t>
            </a:r>
            <a:r>
              <a:rPr kumimoji="0" sz="10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4Ju</a:t>
            </a:r>
            <a:r>
              <a:rPr kumimoji="0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  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</a:t>
            </a:r>
            <a:r>
              <a:rPr kumimoji="0" sz="10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J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un</a:t>
            </a:r>
            <a:r>
              <a:rPr kumimoji="0" sz="10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24J</a:t>
            </a:r>
            <a:r>
              <a:rPr kumimoji="0" sz="10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u</a:t>
            </a:r>
            <a:r>
              <a:rPr kumimoji="0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  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26</a:t>
            </a:r>
            <a:r>
              <a:rPr kumimoji="0" sz="10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</a:t>
            </a:r>
            <a:r>
              <a:rPr kumimoji="0" sz="10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y-4</a:t>
            </a:r>
            <a:r>
              <a:rPr kumimoji="0" sz="10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J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u</a:t>
            </a:r>
            <a:r>
              <a:rPr kumimoji="0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  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</a:t>
            </a:r>
            <a:r>
              <a:rPr kumimoji="0" sz="10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6</a:t>
            </a:r>
            <a:r>
              <a:rPr kumimoji="0" sz="10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</a:t>
            </a:r>
            <a:r>
              <a:rPr kumimoji="0" sz="10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r-</a:t>
            </a:r>
            <a:r>
              <a:rPr kumimoji="0" sz="10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</a:t>
            </a:r>
            <a:r>
              <a:rPr kumimoji="0" sz="10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</a:t>
            </a:r>
            <a:r>
              <a:rPr kumimoji="0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  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6</a:t>
            </a:r>
            <a:r>
              <a:rPr kumimoji="0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</a:t>
            </a:r>
            <a:r>
              <a:rPr kumimoji="0" sz="10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</a:t>
            </a:r>
            <a:r>
              <a:rPr kumimoji="0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</a:t>
            </a:r>
            <a:r>
              <a:rPr kumimoji="0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  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</a:t>
            </a:r>
            <a:r>
              <a:rPr kumimoji="0" sz="10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</a:t>
            </a:r>
            <a:r>
              <a:rPr kumimoji="0" sz="10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</a:t>
            </a:r>
            <a:r>
              <a:rPr kumimoji="0" sz="10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-2</a:t>
            </a:r>
            <a:r>
              <a:rPr kumimoji="0" sz="10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6</a:t>
            </a:r>
            <a:r>
              <a:rPr kumimoji="0" sz="10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</a:t>
            </a:r>
            <a:r>
              <a:rPr kumimoji="0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  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25</a:t>
            </a:r>
            <a:r>
              <a:rPr kumimoji="0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</a:t>
            </a:r>
            <a:r>
              <a:rPr kumimoji="0" sz="10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b-6</a:t>
            </a:r>
            <a:r>
              <a:rPr kumimoji="0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</a:t>
            </a:r>
            <a:r>
              <a:rPr kumimoji="0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  </a:t>
            </a:r>
            <a:r>
              <a:rPr kumimoji="0" sz="10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</a:t>
            </a:r>
            <a:r>
              <a:rPr kumimoji="0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eb</a:t>
            </a:r>
            <a:r>
              <a:rPr kumimoji="0" sz="10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14</a:t>
            </a:r>
            <a:r>
              <a:rPr kumimoji="0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</a:t>
            </a:r>
            <a:r>
              <a:rPr kumimoji="0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  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16</a:t>
            </a:r>
            <a:r>
              <a:rPr kumimoji="0" sz="10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J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an</a:t>
            </a:r>
            <a:r>
              <a:rPr kumimoji="0" sz="10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25J</a:t>
            </a:r>
            <a:r>
              <a:rPr kumimoji="0" sz="10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</a:t>
            </a:r>
            <a:r>
              <a:rPr kumimoji="0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  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27</a:t>
            </a:r>
            <a:r>
              <a:rPr kumimoji="0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ec</a:t>
            </a:r>
            <a:r>
              <a:rPr kumimoji="0" sz="10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5Ja</a:t>
            </a:r>
            <a:r>
              <a:rPr kumimoji="0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  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</a:t>
            </a:r>
            <a:r>
              <a:rPr kumimoji="0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</a:t>
            </a:r>
            <a:r>
              <a:rPr kumimoji="0" sz="10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-1</a:t>
            </a:r>
            <a:r>
              <a:rPr kumimoji="0" sz="10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6</a:t>
            </a:r>
            <a:r>
              <a:rPr kumimoji="0" sz="10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</a:t>
            </a:r>
            <a:r>
              <a:rPr kumimoji="0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  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17</a:t>
            </a:r>
            <a:r>
              <a:rPr kumimoji="0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ov</a:t>
            </a:r>
            <a:r>
              <a:rPr kumimoji="0" sz="10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26</a:t>
            </a:r>
            <a:r>
              <a:rPr kumimoji="0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</a:t>
            </a:r>
            <a:r>
              <a:rPr kumimoji="0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  </a:t>
            </a:r>
            <a:r>
              <a:rPr kumimoji="0" sz="10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8</a:t>
            </a:r>
            <a:r>
              <a:rPr kumimoji="0" sz="10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</a:t>
            </a:r>
            <a:r>
              <a:rPr kumimoji="0" sz="10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</a:t>
            </a:r>
            <a:r>
              <a:rPr kumimoji="0" sz="10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</a:t>
            </a:r>
            <a:r>
              <a:rPr kumimoji="0" sz="10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6</a:t>
            </a:r>
            <a:r>
              <a:rPr kumimoji="0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</a:t>
            </a:r>
            <a:r>
              <a:rPr kumimoji="0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</a:t>
            </a: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31750" lvl="0" indent="162560" algn="r" defTabSz="914400" rtl="0" eaLnBrk="1" fontAlgn="auto" latinLnBrk="0" hangingPunct="1">
              <a:lnSpc>
                <a:spcPct val="173300"/>
              </a:lnSpc>
              <a:spcBef>
                <a:spcPts val="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8</a:t>
            </a:r>
            <a:r>
              <a:rPr kumimoji="0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</a:t>
            </a:r>
            <a:r>
              <a:rPr kumimoji="0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-1</a:t>
            </a:r>
            <a:r>
              <a:rPr kumimoji="0" sz="10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</a:t>
            </a:r>
            <a:r>
              <a:rPr kumimoji="0" sz="10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</a:t>
            </a:r>
            <a:r>
              <a:rPr kumimoji="0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  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18</a:t>
            </a:r>
            <a:r>
              <a:rPr kumimoji="0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ep</a:t>
            </a:r>
            <a:r>
              <a:rPr kumimoji="0" sz="10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27</a:t>
            </a:r>
            <a:r>
              <a:rPr kumimoji="0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</a:t>
            </a:r>
            <a:r>
              <a:rPr kumimoji="0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</a:t>
            </a: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554355" marR="0" lvl="0" indent="0" algn="l" defTabSz="914400" rtl="0" eaLnBrk="1" fontAlgn="auto" latinLnBrk="0" hangingPunct="1">
              <a:lnSpc>
                <a:spcPct val="100000"/>
              </a:lnSpc>
              <a:spcBef>
                <a:spcPts val="87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0" u="none" strike="noStrike" kern="1200" cap="none" spc="2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8Sep</a:t>
            </a: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940" name="object 4940"/>
          <p:cNvSpPr/>
          <p:nvPr/>
        </p:nvSpPr>
        <p:spPr>
          <a:xfrm>
            <a:off x="9323069" y="2971800"/>
            <a:ext cx="1069340" cy="405130"/>
          </a:xfrm>
          <a:custGeom>
            <a:avLst/>
            <a:gdLst/>
            <a:ahLst/>
            <a:cxnLst/>
            <a:rect l="l" t="t" r="r" b="b"/>
            <a:pathLst>
              <a:path w="1069340" h="405129">
                <a:moveTo>
                  <a:pt x="0" y="0"/>
                </a:moveTo>
                <a:lnTo>
                  <a:pt x="1069339" y="0"/>
                </a:lnTo>
                <a:lnTo>
                  <a:pt x="1069339" y="405129"/>
                </a:lnTo>
                <a:lnTo>
                  <a:pt x="0" y="40512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41" name="object 4941"/>
          <p:cNvSpPr txBox="1"/>
          <p:nvPr/>
        </p:nvSpPr>
        <p:spPr>
          <a:xfrm>
            <a:off x="9382759" y="2951988"/>
            <a:ext cx="373380" cy="353751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15799"/>
              </a:lnSpc>
              <a:spcBef>
                <a:spcPts val="9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0" u="none" strike="noStrike" kern="1200" cap="none" spc="-2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</a:t>
            </a:r>
            <a:r>
              <a:rPr kumimoji="0" sz="1000" b="0" i="0" u="none" strike="noStrike" kern="1200" cap="none" spc="-1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roport</a:t>
            </a:r>
            <a:r>
              <a:rPr kumimoji="0" sz="1000" b="0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</a:t>
            </a:r>
            <a:r>
              <a:rPr kumimoji="0" sz="1000" b="0" i="0" u="none" strike="noStrike" kern="1200" cap="none" spc="-1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on  of</a:t>
            </a:r>
            <a:r>
              <a:rPr kumimoji="0" sz="1000" b="0" i="0" u="none" strike="noStrike" kern="1200" cap="none" spc="-1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000" b="0" i="0" u="none" strike="noStrike" kern="1200" cap="none" spc="-20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Dives</a:t>
            </a: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942" name="object 4942"/>
          <p:cNvSpPr/>
          <p:nvPr/>
        </p:nvSpPr>
        <p:spPr>
          <a:xfrm>
            <a:off x="7848600" y="1978660"/>
            <a:ext cx="2590800" cy="303530"/>
          </a:xfrm>
          <a:custGeom>
            <a:avLst/>
            <a:gdLst/>
            <a:ahLst/>
            <a:cxnLst/>
            <a:rect l="l" t="t" r="r" b="b"/>
            <a:pathLst>
              <a:path w="2590800" h="303530">
                <a:moveTo>
                  <a:pt x="2590800" y="0"/>
                </a:moveTo>
                <a:lnTo>
                  <a:pt x="0" y="0"/>
                </a:lnTo>
                <a:lnTo>
                  <a:pt x="0" y="303529"/>
                </a:lnTo>
                <a:lnTo>
                  <a:pt x="2590800" y="303529"/>
                </a:lnTo>
                <a:lnTo>
                  <a:pt x="2590800" y="0"/>
                </a:lnTo>
                <a:close/>
              </a:path>
            </a:pathLst>
          </a:custGeom>
          <a:solidFill>
            <a:srgbClr val="BADFE2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43" name="object 4943"/>
          <p:cNvSpPr/>
          <p:nvPr/>
        </p:nvSpPr>
        <p:spPr>
          <a:xfrm>
            <a:off x="7848600" y="1978660"/>
            <a:ext cx="2590800" cy="303530"/>
          </a:xfrm>
          <a:custGeom>
            <a:avLst/>
            <a:gdLst/>
            <a:ahLst/>
            <a:cxnLst/>
            <a:rect l="l" t="t" r="r" b="b"/>
            <a:pathLst>
              <a:path w="2590800" h="303530">
                <a:moveTo>
                  <a:pt x="1295400" y="303529"/>
                </a:moveTo>
                <a:lnTo>
                  <a:pt x="0" y="303529"/>
                </a:lnTo>
                <a:lnTo>
                  <a:pt x="0" y="0"/>
                </a:lnTo>
                <a:lnTo>
                  <a:pt x="2590800" y="0"/>
                </a:lnTo>
                <a:lnTo>
                  <a:pt x="2590800" y="303529"/>
                </a:lnTo>
                <a:lnTo>
                  <a:pt x="1295400" y="303529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44" name="object 4944"/>
          <p:cNvSpPr txBox="1"/>
          <p:nvPr/>
        </p:nvSpPr>
        <p:spPr>
          <a:xfrm>
            <a:off x="7956550" y="1981200"/>
            <a:ext cx="237109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Dutton,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Benson,</a:t>
            </a:r>
            <a:r>
              <a:rPr kumimoji="0" sz="1800" b="0" i="0" u="none" strike="noStrike" kern="1200" cap="none" spc="-4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Eckert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945" name="object 4945"/>
          <p:cNvSpPr/>
          <p:nvPr/>
        </p:nvSpPr>
        <p:spPr>
          <a:xfrm>
            <a:off x="4114800" y="1866900"/>
            <a:ext cx="3216910" cy="398780"/>
          </a:xfrm>
          <a:custGeom>
            <a:avLst/>
            <a:gdLst/>
            <a:ahLst/>
            <a:cxnLst/>
            <a:rect l="l" t="t" r="r" b="b"/>
            <a:pathLst>
              <a:path w="3216910" h="398780">
                <a:moveTo>
                  <a:pt x="3216910" y="0"/>
                </a:moveTo>
                <a:lnTo>
                  <a:pt x="0" y="0"/>
                </a:lnTo>
                <a:lnTo>
                  <a:pt x="0" y="398779"/>
                </a:lnTo>
                <a:lnTo>
                  <a:pt x="3216910" y="398779"/>
                </a:lnTo>
                <a:lnTo>
                  <a:pt x="32169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46" name="object 4946"/>
          <p:cNvSpPr/>
          <p:nvPr/>
        </p:nvSpPr>
        <p:spPr>
          <a:xfrm>
            <a:off x="4114800" y="1866900"/>
            <a:ext cx="3216910" cy="398780"/>
          </a:xfrm>
          <a:custGeom>
            <a:avLst/>
            <a:gdLst/>
            <a:ahLst/>
            <a:cxnLst/>
            <a:rect l="l" t="t" r="r" b="b"/>
            <a:pathLst>
              <a:path w="3216910" h="398780">
                <a:moveTo>
                  <a:pt x="1607820" y="398779"/>
                </a:moveTo>
                <a:lnTo>
                  <a:pt x="0" y="398779"/>
                </a:lnTo>
                <a:lnTo>
                  <a:pt x="0" y="0"/>
                </a:lnTo>
                <a:lnTo>
                  <a:pt x="3216910" y="0"/>
                </a:lnTo>
                <a:lnTo>
                  <a:pt x="3216910" y="398779"/>
                </a:lnTo>
                <a:lnTo>
                  <a:pt x="1607820" y="398779"/>
                </a:lnTo>
                <a:close/>
              </a:path>
            </a:pathLst>
          </a:custGeom>
          <a:ln w="1904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47" name="object 4947"/>
          <p:cNvSpPr txBox="1"/>
          <p:nvPr/>
        </p:nvSpPr>
        <p:spPr>
          <a:xfrm>
            <a:off x="4568190" y="1901190"/>
            <a:ext cx="23069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000" spc="-5" dirty="0">
                <a:solidFill>
                  <a:srgbClr val="FFFFFF"/>
                </a:solidFill>
                <a:latin typeface="Comic Sans MS"/>
                <a:cs typeface="Comic Sans MS"/>
              </a:rPr>
              <a:t>V</a:t>
            </a:r>
            <a:r>
              <a:rPr kumimoji="0" sz="2000" b="0" i="0" u="none" strike="noStrike" kern="1200" cap="none" spc="-5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/>
                <a:ea typeface="+mn-ea"/>
                <a:cs typeface="Comic Sans MS"/>
              </a:rPr>
              <a:t>ertical</a:t>
            </a:r>
            <a:r>
              <a:rPr kumimoji="0" lang="en-US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/>
                <a:ea typeface="+mn-ea"/>
                <a:cs typeface="Comic Sans MS"/>
              </a:rPr>
              <a:t> separation</a:t>
            </a:r>
            <a:endParaRPr kumimoji="0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mic Sans MS"/>
              <a:ea typeface="+mn-ea"/>
              <a:cs typeface="Comic Sans MS"/>
            </a:endParaRPr>
          </a:p>
        </p:txBody>
      </p:sp>
    </p:spTree>
    <p:extLst>
      <p:ext uri="{BB962C8B-B14F-4D97-AF65-F5344CB8AC3E}">
        <p14:creationId xmlns:p14="http://schemas.microsoft.com/office/powerpoint/2010/main" val="3926167473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524000" y="684339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29210">
            <a:solidFill>
              <a:srgbClr val="DCDCD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537970" y="27940"/>
            <a:ext cx="0" cy="6800850"/>
          </a:xfrm>
          <a:custGeom>
            <a:avLst/>
            <a:gdLst/>
            <a:ahLst/>
            <a:cxnLst/>
            <a:rect l="l" t="t" r="r" b="b"/>
            <a:pathLst>
              <a:path h="6800850">
                <a:moveTo>
                  <a:pt x="0" y="0"/>
                </a:moveTo>
                <a:lnTo>
                  <a:pt x="0" y="6800850"/>
                </a:lnTo>
              </a:path>
            </a:pathLst>
          </a:custGeom>
          <a:ln w="27940">
            <a:solidFill>
              <a:srgbClr val="DCDCD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524000" y="1397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27939">
            <a:solidFill>
              <a:srgbClr val="DCDCD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0653394" y="27940"/>
            <a:ext cx="0" cy="6800850"/>
          </a:xfrm>
          <a:custGeom>
            <a:avLst/>
            <a:gdLst/>
            <a:ahLst/>
            <a:cxnLst/>
            <a:rect l="l" t="t" r="r" b="b"/>
            <a:pathLst>
              <a:path h="6800850">
                <a:moveTo>
                  <a:pt x="0" y="0"/>
                </a:moveTo>
                <a:lnTo>
                  <a:pt x="0" y="6800850"/>
                </a:lnTo>
              </a:path>
            </a:pathLst>
          </a:custGeom>
          <a:ln w="29209">
            <a:solidFill>
              <a:srgbClr val="DCDCD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551940" y="6814819"/>
            <a:ext cx="9086850" cy="0"/>
          </a:xfrm>
          <a:custGeom>
            <a:avLst/>
            <a:gdLst/>
            <a:ahLst/>
            <a:cxnLst/>
            <a:rect l="l" t="t" r="r" b="b"/>
            <a:pathLst>
              <a:path w="9086850">
                <a:moveTo>
                  <a:pt x="0" y="0"/>
                </a:moveTo>
                <a:lnTo>
                  <a:pt x="9086850" y="0"/>
                </a:lnTo>
              </a:path>
            </a:pathLst>
          </a:custGeom>
          <a:ln w="27939">
            <a:solidFill>
              <a:srgbClr val="DBDCD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566544" y="57150"/>
            <a:ext cx="0" cy="6743700"/>
          </a:xfrm>
          <a:custGeom>
            <a:avLst/>
            <a:gdLst/>
            <a:ahLst/>
            <a:cxnLst/>
            <a:rect l="l" t="t" r="r" b="b"/>
            <a:pathLst>
              <a:path h="6743700">
                <a:moveTo>
                  <a:pt x="0" y="0"/>
                </a:moveTo>
                <a:lnTo>
                  <a:pt x="0" y="6743700"/>
                </a:lnTo>
              </a:path>
            </a:pathLst>
          </a:custGeom>
          <a:ln w="29209">
            <a:solidFill>
              <a:srgbClr val="DBDCD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551940" y="42544"/>
            <a:ext cx="9086850" cy="0"/>
          </a:xfrm>
          <a:custGeom>
            <a:avLst/>
            <a:gdLst/>
            <a:ahLst/>
            <a:cxnLst/>
            <a:rect l="l" t="t" r="r" b="b"/>
            <a:pathLst>
              <a:path w="9086850">
                <a:moveTo>
                  <a:pt x="0" y="0"/>
                </a:moveTo>
                <a:lnTo>
                  <a:pt x="9086850" y="0"/>
                </a:lnTo>
              </a:path>
            </a:pathLst>
          </a:custGeom>
          <a:ln w="29210">
            <a:solidFill>
              <a:srgbClr val="DBDCD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0624819" y="57150"/>
            <a:ext cx="0" cy="6743700"/>
          </a:xfrm>
          <a:custGeom>
            <a:avLst/>
            <a:gdLst/>
            <a:ahLst/>
            <a:cxnLst/>
            <a:rect l="l" t="t" r="r" b="b"/>
            <a:pathLst>
              <a:path h="6743700">
                <a:moveTo>
                  <a:pt x="0" y="0"/>
                </a:moveTo>
                <a:lnTo>
                  <a:pt x="0" y="6743700"/>
                </a:lnTo>
              </a:path>
            </a:pathLst>
          </a:custGeom>
          <a:ln w="27940">
            <a:solidFill>
              <a:srgbClr val="DBDCD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581150" y="6786244"/>
            <a:ext cx="9029700" cy="0"/>
          </a:xfrm>
          <a:custGeom>
            <a:avLst/>
            <a:gdLst/>
            <a:ahLst/>
            <a:cxnLst/>
            <a:rect l="l" t="t" r="r" b="b"/>
            <a:pathLst>
              <a:path w="9029700">
                <a:moveTo>
                  <a:pt x="0" y="0"/>
                </a:moveTo>
                <a:lnTo>
                  <a:pt x="9029700" y="0"/>
                </a:lnTo>
              </a:path>
            </a:pathLst>
          </a:custGeom>
          <a:ln w="29210">
            <a:solidFill>
              <a:srgbClr val="DADCD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595755" y="86360"/>
            <a:ext cx="0" cy="6685280"/>
          </a:xfrm>
          <a:custGeom>
            <a:avLst/>
            <a:gdLst/>
            <a:ahLst/>
            <a:cxnLst/>
            <a:rect l="l" t="t" r="r" b="b"/>
            <a:pathLst>
              <a:path h="6685280">
                <a:moveTo>
                  <a:pt x="0" y="0"/>
                </a:moveTo>
                <a:lnTo>
                  <a:pt x="0" y="6685280"/>
                </a:lnTo>
              </a:path>
            </a:pathLst>
          </a:custGeom>
          <a:ln w="29209">
            <a:solidFill>
              <a:srgbClr val="DADCD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581150" y="71755"/>
            <a:ext cx="9029700" cy="0"/>
          </a:xfrm>
          <a:custGeom>
            <a:avLst/>
            <a:gdLst/>
            <a:ahLst/>
            <a:cxnLst/>
            <a:rect l="l" t="t" r="r" b="b"/>
            <a:pathLst>
              <a:path w="9029700">
                <a:moveTo>
                  <a:pt x="0" y="0"/>
                </a:moveTo>
                <a:lnTo>
                  <a:pt x="9029700" y="0"/>
                </a:lnTo>
              </a:path>
            </a:pathLst>
          </a:custGeom>
          <a:ln w="29209">
            <a:solidFill>
              <a:srgbClr val="DADCD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10596244" y="86360"/>
            <a:ext cx="0" cy="6685280"/>
          </a:xfrm>
          <a:custGeom>
            <a:avLst/>
            <a:gdLst/>
            <a:ahLst/>
            <a:cxnLst/>
            <a:rect l="l" t="t" r="r" b="b"/>
            <a:pathLst>
              <a:path h="6685280">
                <a:moveTo>
                  <a:pt x="0" y="0"/>
                </a:moveTo>
                <a:lnTo>
                  <a:pt x="0" y="6685280"/>
                </a:lnTo>
              </a:path>
            </a:pathLst>
          </a:custGeom>
          <a:ln w="29209">
            <a:solidFill>
              <a:srgbClr val="DADCD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1610360" y="6757034"/>
            <a:ext cx="8971280" cy="0"/>
          </a:xfrm>
          <a:custGeom>
            <a:avLst/>
            <a:gdLst/>
            <a:ahLst/>
            <a:cxnLst/>
            <a:rect l="l" t="t" r="r" b="b"/>
            <a:pathLst>
              <a:path w="8971280">
                <a:moveTo>
                  <a:pt x="0" y="0"/>
                </a:moveTo>
                <a:lnTo>
                  <a:pt x="8971280" y="0"/>
                </a:lnTo>
              </a:path>
            </a:pathLst>
          </a:custGeom>
          <a:ln w="29209">
            <a:solidFill>
              <a:srgbClr val="D9DCD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1624330" y="114300"/>
            <a:ext cx="0" cy="6628130"/>
          </a:xfrm>
          <a:custGeom>
            <a:avLst/>
            <a:gdLst/>
            <a:ahLst/>
            <a:cxnLst/>
            <a:rect l="l" t="t" r="r" b="b"/>
            <a:pathLst>
              <a:path h="6628130">
                <a:moveTo>
                  <a:pt x="0" y="0"/>
                </a:moveTo>
                <a:lnTo>
                  <a:pt x="0" y="6628130"/>
                </a:lnTo>
              </a:path>
            </a:pathLst>
          </a:custGeom>
          <a:ln w="27940">
            <a:solidFill>
              <a:srgbClr val="D9DCD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1610360" y="100330"/>
            <a:ext cx="8971280" cy="0"/>
          </a:xfrm>
          <a:custGeom>
            <a:avLst/>
            <a:gdLst/>
            <a:ahLst/>
            <a:cxnLst/>
            <a:rect l="l" t="t" r="r" b="b"/>
            <a:pathLst>
              <a:path w="8971280">
                <a:moveTo>
                  <a:pt x="0" y="0"/>
                </a:moveTo>
                <a:lnTo>
                  <a:pt x="8971280" y="0"/>
                </a:lnTo>
              </a:path>
            </a:pathLst>
          </a:custGeom>
          <a:ln w="27940">
            <a:solidFill>
              <a:srgbClr val="D9DCD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10567034" y="114300"/>
            <a:ext cx="0" cy="6628130"/>
          </a:xfrm>
          <a:custGeom>
            <a:avLst/>
            <a:gdLst/>
            <a:ahLst/>
            <a:cxnLst/>
            <a:rect l="l" t="t" r="r" b="b"/>
            <a:pathLst>
              <a:path h="6628130">
                <a:moveTo>
                  <a:pt x="0" y="0"/>
                </a:moveTo>
                <a:lnTo>
                  <a:pt x="0" y="6628130"/>
                </a:lnTo>
              </a:path>
            </a:pathLst>
          </a:custGeom>
          <a:ln w="29210">
            <a:solidFill>
              <a:srgbClr val="D9DCD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1638300" y="6728459"/>
            <a:ext cx="8914130" cy="0"/>
          </a:xfrm>
          <a:custGeom>
            <a:avLst/>
            <a:gdLst/>
            <a:ahLst/>
            <a:cxnLst/>
            <a:rect l="l" t="t" r="r" b="b"/>
            <a:pathLst>
              <a:path w="8914130">
                <a:moveTo>
                  <a:pt x="0" y="0"/>
                </a:moveTo>
                <a:lnTo>
                  <a:pt x="8914130" y="0"/>
                </a:lnTo>
              </a:path>
            </a:pathLst>
          </a:custGeom>
          <a:ln w="27940">
            <a:solidFill>
              <a:srgbClr val="D8DCD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1652904" y="143510"/>
            <a:ext cx="0" cy="6570980"/>
          </a:xfrm>
          <a:custGeom>
            <a:avLst/>
            <a:gdLst/>
            <a:ahLst/>
            <a:cxnLst/>
            <a:rect l="l" t="t" r="r" b="b"/>
            <a:pathLst>
              <a:path h="6570980">
                <a:moveTo>
                  <a:pt x="0" y="0"/>
                </a:moveTo>
                <a:lnTo>
                  <a:pt x="0" y="6570980"/>
                </a:lnTo>
              </a:path>
            </a:pathLst>
          </a:custGeom>
          <a:ln w="29210">
            <a:solidFill>
              <a:srgbClr val="D8DCD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1638300" y="128904"/>
            <a:ext cx="8914130" cy="0"/>
          </a:xfrm>
          <a:custGeom>
            <a:avLst/>
            <a:gdLst/>
            <a:ahLst/>
            <a:cxnLst/>
            <a:rect l="l" t="t" r="r" b="b"/>
            <a:pathLst>
              <a:path w="8914130">
                <a:moveTo>
                  <a:pt x="0" y="0"/>
                </a:moveTo>
                <a:lnTo>
                  <a:pt x="8914130" y="0"/>
                </a:lnTo>
              </a:path>
            </a:pathLst>
          </a:custGeom>
          <a:ln w="29209">
            <a:solidFill>
              <a:srgbClr val="D8DCD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10538459" y="143510"/>
            <a:ext cx="0" cy="6570980"/>
          </a:xfrm>
          <a:custGeom>
            <a:avLst/>
            <a:gdLst/>
            <a:ahLst/>
            <a:cxnLst/>
            <a:rect l="l" t="t" r="r" b="b"/>
            <a:pathLst>
              <a:path h="6570980">
                <a:moveTo>
                  <a:pt x="0" y="0"/>
                </a:moveTo>
                <a:lnTo>
                  <a:pt x="0" y="6570980"/>
                </a:lnTo>
              </a:path>
            </a:pathLst>
          </a:custGeom>
          <a:ln w="27939">
            <a:solidFill>
              <a:srgbClr val="D8DCD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1667510" y="6699884"/>
            <a:ext cx="8856980" cy="0"/>
          </a:xfrm>
          <a:custGeom>
            <a:avLst/>
            <a:gdLst/>
            <a:ahLst/>
            <a:cxnLst/>
            <a:rect l="l" t="t" r="r" b="b"/>
            <a:pathLst>
              <a:path w="8856980">
                <a:moveTo>
                  <a:pt x="0" y="0"/>
                </a:moveTo>
                <a:lnTo>
                  <a:pt x="8856980" y="0"/>
                </a:lnTo>
              </a:path>
            </a:pathLst>
          </a:custGeom>
          <a:ln w="29210">
            <a:solidFill>
              <a:srgbClr val="D7DCD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1682114" y="172721"/>
            <a:ext cx="0" cy="6512559"/>
          </a:xfrm>
          <a:custGeom>
            <a:avLst/>
            <a:gdLst/>
            <a:ahLst/>
            <a:cxnLst/>
            <a:rect l="l" t="t" r="r" b="b"/>
            <a:pathLst>
              <a:path h="6512559">
                <a:moveTo>
                  <a:pt x="0" y="0"/>
                </a:moveTo>
                <a:lnTo>
                  <a:pt x="0" y="6512559"/>
                </a:lnTo>
              </a:path>
            </a:pathLst>
          </a:custGeom>
          <a:ln w="29209">
            <a:solidFill>
              <a:srgbClr val="D7DCD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1667510" y="158114"/>
            <a:ext cx="8856980" cy="0"/>
          </a:xfrm>
          <a:custGeom>
            <a:avLst/>
            <a:gdLst/>
            <a:ahLst/>
            <a:cxnLst/>
            <a:rect l="l" t="t" r="r" b="b"/>
            <a:pathLst>
              <a:path w="8856980">
                <a:moveTo>
                  <a:pt x="0" y="0"/>
                </a:moveTo>
                <a:lnTo>
                  <a:pt x="8856980" y="0"/>
                </a:lnTo>
              </a:path>
            </a:pathLst>
          </a:custGeom>
          <a:ln w="29210">
            <a:solidFill>
              <a:srgbClr val="D7DCD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10509884" y="172721"/>
            <a:ext cx="0" cy="6512559"/>
          </a:xfrm>
          <a:custGeom>
            <a:avLst/>
            <a:gdLst/>
            <a:ahLst/>
            <a:cxnLst/>
            <a:rect l="l" t="t" r="r" b="b"/>
            <a:pathLst>
              <a:path h="6512559">
                <a:moveTo>
                  <a:pt x="0" y="0"/>
                </a:moveTo>
                <a:lnTo>
                  <a:pt x="0" y="6512559"/>
                </a:lnTo>
              </a:path>
            </a:pathLst>
          </a:custGeom>
          <a:ln w="29210">
            <a:solidFill>
              <a:srgbClr val="D7DCD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9677400" y="6670675"/>
            <a:ext cx="817880" cy="0"/>
          </a:xfrm>
          <a:custGeom>
            <a:avLst/>
            <a:gdLst/>
            <a:ahLst/>
            <a:cxnLst/>
            <a:rect l="l" t="t" r="r" b="b"/>
            <a:pathLst>
              <a:path w="817879">
                <a:moveTo>
                  <a:pt x="0" y="0"/>
                </a:moveTo>
                <a:lnTo>
                  <a:pt x="817879" y="0"/>
                </a:lnTo>
              </a:path>
            </a:pathLst>
          </a:custGeom>
          <a:ln w="29209">
            <a:solidFill>
              <a:srgbClr val="D6DCD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1696720" y="6670675"/>
            <a:ext cx="6913880" cy="0"/>
          </a:xfrm>
          <a:custGeom>
            <a:avLst/>
            <a:gdLst/>
            <a:ahLst/>
            <a:cxnLst/>
            <a:rect l="l" t="t" r="r" b="b"/>
            <a:pathLst>
              <a:path w="6913880">
                <a:moveTo>
                  <a:pt x="0" y="0"/>
                </a:moveTo>
                <a:lnTo>
                  <a:pt x="6913880" y="0"/>
                </a:lnTo>
              </a:path>
            </a:pathLst>
          </a:custGeom>
          <a:ln w="29209">
            <a:solidFill>
              <a:srgbClr val="D6DCD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1710689" y="200660"/>
            <a:ext cx="0" cy="6455410"/>
          </a:xfrm>
          <a:custGeom>
            <a:avLst/>
            <a:gdLst/>
            <a:ahLst/>
            <a:cxnLst/>
            <a:rect l="l" t="t" r="r" b="b"/>
            <a:pathLst>
              <a:path h="6455409">
                <a:moveTo>
                  <a:pt x="0" y="0"/>
                </a:moveTo>
                <a:lnTo>
                  <a:pt x="0" y="6455410"/>
                </a:lnTo>
              </a:path>
            </a:pathLst>
          </a:custGeom>
          <a:ln w="27940">
            <a:solidFill>
              <a:srgbClr val="D6DCD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10480675" y="200660"/>
            <a:ext cx="0" cy="6455410"/>
          </a:xfrm>
          <a:custGeom>
            <a:avLst/>
            <a:gdLst/>
            <a:ahLst/>
            <a:cxnLst/>
            <a:rect l="l" t="t" r="r" b="b"/>
            <a:pathLst>
              <a:path h="6455409">
                <a:moveTo>
                  <a:pt x="0" y="0"/>
                </a:moveTo>
                <a:lnTo>
                  <a:pt x="0" y="6455410"/>
                </a:lnTo>
              </a:path>
            </a:pathLst>
          </a:custGeom>
          <a:ln w="29209">
            <a:solidFill>
              <a:srgbClr val="D6DCD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9677400" y="6642100"/>
            <a:ext cx="788670" cy="0"/>
          </a:xfrm>
          <a:custGeom>
            <a:avLst/>
            <a:gdLst/>
            <a:ahLst/>
            <a:cxnLst/>
            <a:rect l="l" t="t" r="r" b="b"/>
            <a:pathLst>
              <a:path w="788670">
                <a:moveTo>
                  <a:pt x="0" y="0"/>
                </a:moveTo>
                <a:lnTo>
                  <a:pt x="788670" y="0"/>
                </a:lnTo>
              </a:path>
            </a:pathLst>
          </a:custGeom>
          <a:ln w="27940">
            <a:solidFill>
              <a:srgbClr val="D5DBD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1724660" y="6642100"/>
            <a:ext cx="6885940" cy="0"/>
          </a:xfrm>
          <a:custGeom>
            <a:avLst/>
            <a:gdLst/>
            <a:ahLst/>
            <a:cxnLst/>
            <a:rect l="l" t="t" r="r" b="b"/>
            <a:pathLst>
              <a:path w="6885940">
                <a:moveTo>
                  <a:pt x="0" y="0"/>
                </a:moveTo>
                <a:lnTo>
                  <a:pt x="6885940" y="0"/>
                </a:lnTo>
              </a:path>
            </a:pathLst>
          </a:custGeom>
          <a:ln w="27940">
            <a:solidFill>
              <a:srgbClr val="D5DBD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1739265" y="229870"/>
            <a:ext cx="0" cy="6398260"/>
          </a:xfrm>
          <a:custGeom>
            <a:avLst/>
            <a:gdLst/>
            <a:ahLst/>
            <a:cxnLst/>
            <a:rect l="l" t="t" r="r" b="b"/>
            <a:pathLst>
              <a:path h="6398259">
                <a:moveTo>
                  <a:pt x="0" y="0"/>
                </a:moveTo>
                <a:lnTo>
                  <a:pt x="0" y="6398259"/>
                </a:lnTo>
              </a:path>
            </a:pathLst>
          </a:custGeom>
          <a:ln w="29210">
            <a:solidFill>
              <a:srgbClr val="D5DBD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1724660" y="215265"/>
            <a:ext cx="8741410" cy="0"/>
          </a:xfrm>
          <a:custGeom>
            <a:avLst/>
            <a:gdLst/>
            <a:ahLst/>
            <a:cxnLst/>
            <a:rect l="l" t="t" r="r" b="b"/>
            <a:pathLst>
              <a:path w="8741410">
                <a:moveTo>
                  <a:pt x="0" y="0"/>
                </a:moveTo>
                <a:lnTo>
                  <a:pt x="8741410" y="0"/>
                </a:lnTo>
              </a:path>
            </a:pathLst>
          </a:custGeom>
          <a:ln w="29210">
            <a:solidFill>
              <a:srgbClr val="D5DBD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10452100" y="229870"/>
            <a:ext cx="0" cy="6398260"/>
          </a:xfrm>
          <a:custGeom>
            <a:avLst/>
            <a:gdLst/>
            <a:ahLst/>
            <a:cxnLst/>
            <a:rect l="l" t="t" r="r" b="b"/>
            <a:pathLst>
              <a:path h="6398259">
                <a:moveTo>
                  <a:pt x="0" y="0"/>
                </a:moveTo>
                <a:lnTo>
                  <a:pt x="0" y="6398259"/>
                </a:lnTo>
              </a:path>
            </a:pathLst>
          </a:custGeom>
          <a:ln w="27940">
            <a:solidFill>
              <a:srgbClr val="D5DBD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9677400" y="6613525"/>
            <a:ext cx="760730" cy="0"/>
          </a:xfrm>
          <a:custGeom>
            <a:avLst/>
            <a:gdLst/>
            <a:ahLst/>
            <a:cxnLst/>
            <a:rect l="l" t="t" r="r" b="b"/>
            <a:pathLst>
              <a:path w="760729">
                <a:moveTo>
                  <a:pt x="0" y="0"/>
                </a:moveTo>
                <a:lnTo>
                  <a:pt x="760729" y="0"/>
                </a:lnTo>
              </a:path>
            </a:pathLst>
          </a:custGeom>
          <a:ln w="29209">
            <a:solidFill>
              <a:srgbClr val="D4DBD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1753870" y="6613525"/>
            <a:ext cx="6856730" cy="0"/>
          </a:xfrm>
          <a:custGeom>
            <a:avLst/>
            <a:gdLst/>
            <a:ahLst/>
            <a:cxnLst/>
            <a:rect l="l" t="t" r="r" b="b"/>
            <a:pathLst>
              <a:path w="6856730">
                <a:moveTo>
                  <a:pt x="0" y="0"/>
                </a:moveTo>
                <a:lnTo>
                  <a:pt x="6856730" y="0"/>
                </a:lnTo>
              </a:path>
            </a:pathLst>
          </a:custGeom>
          <a:ln w="29209">
            <a:solidFill>
              <a:srgbClr val="D4DBD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1768475" y="259079"/>
            <a:ext cx="0" cy="6339840"/>
          </a:xfrm>
          <a:custGeom>
            <a:avLst/>
            <a:gdLst/>
            <a:ahLst/>
            <a:cxnLst/>
            <a:rect l="l" t="t" r="r" b="b"/>
            <a:pathLst>
              <a:path h="6339840">
                <a:moveTo>
                  <a:pt x="0" y="0"/>
                </a:moveTo>
                <a:lnTo>
                  <a:pt x="0" y="6339840"/>
                </a:lnTo>
              </a:path>
            </a:pathLst>
          </a:custGeom>
          <a:ln w="29209">
            <a:solidFill>
              <a:srgbClr val="D4DBD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1753870" y="244475"/>
            <a:ext cx="8684260" cy="0"/>
          </a:xfrm>
          <a:custGeom>
            <a:avLst/>
            <a:gdLst/>
            <a:ahLst/>
            <a:cxnLst/>
            <a:rect l="l" t="t" r="r" b="b"/>
            <a:pathLst>
              <a:path w="8684260">
                <a:moveTo>
                  <a:pt x="0" y="0"/>
                </a:moveTo>
                <a:lnTo>
                  <a:pt x="8684260" y="0"/>
                </a:lnTo>
              </a:path>
            </a:pathLst>
          </a:custGeom>
          <a:ln w="29209">
            <a:solidFill>
              <a:srgbClr val="D4DBD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10423525" y="259079"/>
            <a:ext cx="0" cy="6339840"/>
          </a:xfrm>
          <a:custGeom>
            <a:avLst/>
            <a:gdLst/>
            <a:ahLst/>
            <a:cxnLst/>
            <a:rect l="l" t="t" r="r" b="b"/>
            <a:pathLst>
              <a:path h="6339840">
                <a:moveTo>
                  <a:pt x="0" y="0"/>
                </a:moveTo>
                <a:lnTo>
                  <a:pt x="0" y="6339840"/>
                </a:lnTo>
              </a:path>
            </a:pathLst>
          </a:custGeom>
          <a:ln w="29209">
            <a:solidFill>
              <a:srgbClr val="D4DBD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9677400" y="6584315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29209">
            <a:solidFill>
              <a:srgbClr val="D3DBD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1783079" y="6584315"/>
            <a:ext cx="6827520" cy="0"/>
          </a:xfrm>
          <a:custGeom>
            <a:avLst/>
            <a:gdLst/>
            <a:ahLst/>
            <a:cxnLst/>
            <a:rect l="l" t="t" r="r" b="b"/>
            <a:pathLst>
              <a:path w="6827520">
                <a:moveTo>
                  <a:pt x="0" y="0"/>
                </a:moveTo>
                <a:lnTo>
                  <a:pt x="6827520" y="0"/>
                </a:lnTo>
              </a:path>
            </a:pathLst>
          </a:custGeom>
          <a:ln w="29209">
            <a:solidFill>
              <a:srgbClr val="D3DBD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1797050" y="287020"/>
            <a:ext cx="0" cy="6282690"/>
          </a:xfrm>
          <a:custGeom>
            <a:avLst/>
            <a:gdLst/>
            <a:ahLst/>
            <a:cxnLst/>
            <a:rect l="l" t="t" r="r" b="b"/>
            <a:pathLst>
              <a:path h="6282690">
                <a:moveTo>
                  <a:pt x="0" y="0"/>
                </a:moveTo>
                <a:lnTo>
                  <a:pt x="0" y="6282690"/>
                </a:lnTo>
              </a:path>
            </a:pathLst>
          </a:custGeom>
          <a:ln w="27940">
            <a:solidFill>
              <a:srgbClr val="D3DBD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10394315" y="287020"/>
            <a:ext cx="0" cy="6282690"/>
          </a:xfrm>
          <a:custGeom>
            <a:avLst/>
            <a:gdLst/>
            <a:ahLst/>
            <a:cxnLst/>
            <a:rect l="l" t="t" r="r" b="b"/>
            <a:pathLst>
              <a:path h="6282690">
                <a:moveTo>
                  <a:pt x="0" y="0"/>
                </a:moveTo>
                <a:lnTo>
                  <a:pt x="0" y="6282690"/>
                </a:lnTo>
              </a:path>
            </a:pathLst>
          </a:custGeom>
          <a:ln w="29210">
            <a:solidFill>
              <a:srgbClr val="D3DBD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9677400" y="6555740"/>
            <a:ext cx="702310" cy="0"/>
          </a:xfrm>
          <a:custGeom>
            <a:avLst/>
            <a:gdLst/>
            <a:ahLst/>
            <a:cxnLst/>
            <a:rect l="l" t="t" r="r" b="b"/>
            <a:pathLst>
              <a:path w="702309">
                <a:moveTo>
                  <a:pt x="0" y="0"/>
                </a:moveTo>
                <a:lnTo>
                  <a:pt x="702309" y="0"/>
                </a:lnTo>
              </a:path>
            </a:pathLst>
          </a:custGeom>
          <a:ln w="27940">
            <a:solidFill>
              <a:srgbClr val="D2DBD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1811020" y="6555740"/>
            <a:ext cx="6799580" cy="0"/>
          </a:xfrm>
          <a:custGeom>
            <a:avLst/>
            <a:gdLst/>
            <a:ahLst/>
            <a:cxnLst/>
            <a:rect l="l" t="t" r="r" b="b"/>
            <a:pathLst>
              <a:path w="6799580">
                <a:moveTo>
                  <a:pt x="0" y="0"/>
                </a:moveTo>
                <a:lnTo>
                  <a:pt x="6799580" y="0"/>
                </a:lnTo>
              </a:path>
            </a:pathLst>
          </a:custGeom>
          <a:ln w="27940">
            <a:solidFill>
              <a:srgbClr val="D2DBD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1825625" y="316229"/>
            <a:ext cx="0" cy="6225540"/>
          </a:xfrm>
          <a:custGeom>
            <a:avLst/>
            <a:gdLst/>
            <a:ahLst/>
            <a:cxnLst/>
            <a:rect l="l" t="t" r="r" b="b"/>
            <a:pathLst>
              <a:path h="6225540">
                <a:moveTo>
                  <a:pt x="0" y="0"/>
                </a:moveTo>
                <a:lnTo>
                  <a:pt x="0" y="6225540"/>
                </a:lnTo>
              </a:path>
            </a:pathLst>
          </a:custGeom>
          <a:ln w="29209">
            <a:solidFill>
              <a:srgbClr val="D2DBD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1811020" y="301625"/>
            <a:ext cx="8568690" cy="0"/>
          </a:xfrm>
          <a:custGeom>
            <a:avLst/>
            <a:gdLst/>
            <a:ahLst/>
            <a:cxnLst/>
            <a:rect l="l" t="t" r="r" b="b"/>
            <a:pathLst>
              <a:path w="8568690">
                <a:moveTo>
                  <a:pt x="0" y="0"/>
                </a:moveTo>
                <a:lnTo>
                  <a:pt x="8568690" y="0"/>
                </a:lnTo>
              </a:path>
            </a:pathLst>
          </a:custGeom>
          <a:ln w="29209">
            <a:solidFill>
              <a:srgbClr val="D2DBD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10365740" y="316229"/>
            <a:ext cx="0" cy="6225540"/>
          </a:xfrm>
          <a:custGeom>
            <a:avLst/>
            <a:gdLst/>
            <a:ahLst/>
            <a:cxnLst/>
            <a:rect l="l" t="t" r="r" b="b"/>
            <a:pathLst>
              <a:path h="6225540">
                <a:moveTo>
                  <a:pt x="0" y="0"/>
                </a:moveTo>
                <a:lnTo>
                  <a:pt x="0" y="6225540"/>
                </a:lnTo>
              </a:path>
            </a:pathLst>
          </a:custGeom>
          <a:ln w="27939">
            <a:solidFill>
              <a:srgbClr val="D2DBD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9677400" y="6527165"/>
            <a:ext cx="674370" cy="0"/>
          </a:xfrm>
          <a:custGeom>
            <a:avLst/>
            <a:gdLst/>
            <a:ahLst/>
            <a:cxnLst/>
            <a:rect l="l" t="t" r="r" b="b"/>
            <a:pathLst>
              <a:path w="674370">
                <a:moveTo>
                  <a:pt x="0" y="0"/>
                </a:moveTo>
                <a:lnTo>
                  <a:pt x="674370" y="0"/>
                </a:lnTo>
              </a:path>
            </a:pathLst>
          </a:custGeom>
          <a:ln w="29209">
            <a:solidFill>
              <a:srgbClr val="D1DBD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1840229" y="6527165"/>
            <a:ext cx="6770370" cy="0"/>
          </a:xfrm>
          <a:custGeom>
            <a:avLst/>
            <a:gdLst/>
            <a:ahLst/>
            <a:cxnLst/>
            <a:rect l="l" t="t" r="r" b="b"/>
            <a:pathLst>
              <a:path w="6770370">
                <a:moveTo>
                  <a:pt x="0" y="0"/>
                </a:moveTo>
                <a:lnTo>
                  <a:pt x="6770370" y="0"/>
                </a:lnTo>
              </a:path>
            </a:pathLst>
          </a:custGeom>
          <a:ln w="29209">
            <a:solidFill>
              <a:srgbClr val="D1DBD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1854834" y="345440"/>
            <a:ext cx="0" cy="6167120"/>
          </a:xfrm>
          <a:custGeom>
            <a:avLst/>
            <a:gdLst/>
            <a:ahLst/>
            <a:cxnLst/>
            <a:rect l="l" t="t" r="r" b="b"/>
            <a:pathLst>
              <a:path h="6167120">
                <a:moveTo>
                  <a:pt x="0" y="0"/>
                </a:moveTo>
                <a:lnTo>
                  <a:pt x="0" y="6167120"/>
                </a:lnTo>
              </a:path>
            </a:pathLst>
          </a:custGeom>
          <a:ln w="29210">
            <a:solidFill>
              <a:srgbClr val="D1DBD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1840229" y="330834"/>
            <a:ext cx="8511540" cy="0"/>
          </a:xfrm>
          <a:custGeom>
            <a:avLst/>
            <a:gdLst/>
            <a:ahLst/>
            <a:cxnLst/>
            <a:rect l="l" t="t" r="r" b="b"/>
            <a:pathLst>
              <a:path w="8511540">
                <a:moveTo>
                  <a:pt x="0" y="0"/>
                </a:moveTo>
                <a:lnTo>
                  <a:pt x="8511540" y="0"/>
                </a:lnTo>
              </a:path>
            </a:pathLst>
          </a:custGeom>
          <a:ln w="29209">
            <a:solidFill>
              <a:srgbClr val="D1DBD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10337165" y="345440"/>
            <a:ext cx="0" cy="6167120"/>
          </a:xfrm>
          <a:custGeom>
            <a:avLst/>
            <a:gdLst/>
            <a:ahLst/>
            <a:cxnLst/>
            <a:rect l="l" t="t" r="r" b="b"/>
            <a:pathLst>
              <a:path h="6167120">
                <a:moveTo>
                  <a:pt x="0" y="0"/>
                </a:moveTo>
                <a:lnTo>
                  <a:pt x="0" y="6167120"/>
                </a:lnTo>
              </a:path>
            </a:pathLst>
          </a:custGeom>
          <a:ln w="29210">
            <a:solidFill>
              <a:srgbClr val="D1DBD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9677400" y="6497954"/>
            <a:ext cx="645160" cy="0"/>
          </a:xfrm>
          <a:custGeom>
            <a:avLst/>
            <a:gdLst/>
            <a:ahLst/>
            <a:cxnLst/>
            <a:rect l="l" t="t" r="r" b="b"/>
            <a:pathLst>
              <a:path w="645159">
                <a:moveTo>
                  <a:pt x="0" y="0"/>
                </a:moveTo>
                <a:lnTo>
                  <a:pt x="645159" y="0"/>
                </a:lnTo>
              </a:path>
            </a:pathLst>
          </a:custGeom>
          <a:ln w="29209">
            <a:solidFill>
              <a:srgbClr val="D0DBD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1869441" y="6497954"/>
            <a:ext cx="6741159" cy="0"/>
          </a:xfrm>
          <a:custGeom>
            <a:avLst/>
            <a:gdLst/>
            <a:ahLst/>
            <a:cxnLst/>
            <a:rect l="l" t="t" r="r" b="b"/>
            <a:pathLst>
              <a:path w="6741159">
                <a:moveTo>
                  <a:pt x="0" y="0"/>
                </a:moveTo>
                <a:lnTo>
                  <a:pt x="6741159" y="0"/>
                </a:lnTo>
              </a:path>
            </a:pathLst>
          </a:custGeom>
          <a:ln w="29209">
            <a:solidFill>
              <a:srgbClr val="D0DBD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1884045" y="374650"/>
            <a:ext cx="0" cy="6108700"/>
          </a:xfrm>
          <a:custGeom>
            <a:avLst/>
            <a:gdLst/>
            <a:ahLst/>
            <a:cxnLst/>
            <a:rect l="l" t="t" r="r" b="b"/>
            <a:pathLst>
              <a:path h="6108700">
                <a:moveTo>
                  <a:pt x="0" y="0"/>
                </a:moveTo>
                <a:lnTo>
                  <a:pt x="0" y="6108700"/>
                </a:lnTo>
              </a:path>
            </a:pathLst>
          </a:custGeom>
          <a:ln w="29210">
            <a:solidFill>
              <a:srgbClr val="D0DBD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1869440" y="360045"/>
            <a:ext cx="8453120" cy="0"/>
          </a:xfrm>
          <a:custGeom>
            <a:avLst/>
            <a:gdLst/>
            <a:ahLst/>
            <a:cxnLst/>
            <a:rect l="l" t="t" r="r" b="b"/>
            <a:pathLst>
              <a:path w="8453120">
                <a:moveTo>
                  <a:pt x="0" y="0"/>
                </a:moveTo>
                <a:lnTo>
                  <a:pt x="8453119" y="0"/>
                </a:lnTo>
              </a:path>
            </a:pathLst>
          </a:custGeom>
          <a:ln w="29210">
            <a:solidFill>
              <a:srgbClr val="D0DBD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10307955" y="374650"/>
            <a:ext cx="0" cy="6108700"/>
          </a:xfrm>
          <a:custGeom>
            <a:avLst/>
            <a:gdLst/>
            <a:ahLst/>
            <a:cxnLst/>
            <a:rect l="l" t="t" r="r" b="b"/>
            <a:pathLst>
              <a:path h="6108700">
                <a:moveTo>
                  <a:pt x="0" y="0"/>
                </a:moveTo>
                <a:lnTo>
                  <a:pt x="0" y="6108700"/>
                </a:lnTo>
              </a:path>
            </a:pathLst>
          </a:custGeom>
          <a:ln w="29209">
            <a:solidFill>
              <a:srgbClr val="D0DBD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1898650" y="6469379"/>
            <a:ext cx="8394700" cy="0"/>
          </a:xfrm>
          <a:custGeom>
            <a:avLst/>
            <a:gdLst/>
            <a:ahLst/>
            <a:cxnLst/>
            <a:rect l="l" t="t" r="r" b="b"/>
            <a:pathLst>
              <a:path w="8394700">
                <a:moveTo>
                  <a:pt x="0" y="0"/>
                </a:moveTo>
                <a:lnTo>
                  <a:pt x="8394700" y="0"/>
                </a:lnTo>
              </a:path>
            </a:pathLst>
          </a:custGeom>
          <a:ln w="27940">
            <a:solidFill>
              <a:srgbClr val="CFDBD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1912620" y="402590"/>
            <a:ext cx="0" cy="6052820"/>
          </a:xfrm>
          <a:custGeom>
            <a:avLst/>
            <a:gdLst/>
            <a:ahLst/>
            <a:cxnLst/>
            <a:rect l="l" t="t" r="r" b="b"/>
            <a:pathLst>
              <a:path h="6052820">
                <a:moveTo>
                  <a:pt x="0" y="0"/>
                </a:moveTo>
                <a:lnTo>
                  <a:pt x="0" y="6052820"/>
                </a:lnTo>
              </a:path>
            </a:pathLst>
          </a:custGeom>
          <a:ln w="27939">
            <a:solidFill>
              <a:srgbClr val="CFDBD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1898650" y="388620"/>
            <a:ext cx="8394700" cy="0"/>
          </a:xfrm>
          <a:custGeom>
            <a:avLst/>
            <a:gdLst/>
            <a:ahLst/>
            <a:cxnLst/>
            <a:rect l="l" t="t" r="r" b="b"/>
            <a:pathLst>
              <a:path w="8394700">
                <a:moveTo>
                  <a:pt x="0" y="0"/>
                </a:moveTo>
                <a:lnTo>
                  <a:pt x="8394700" y="0"/>
                </a:lnTo>
              </a:path>
            </a:pathLst>
          </a:custGeom>
          <a:ln w="27939">
            <a:solidFill>
              <a:srgbClr val="CFDBD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10279380" y="402590"/>
            <a:ext cx="0" cy="6052820"/>
          </a:xfrm>
          <a:custGeom>
            <a:avLst/>
            <a:gdLst/>
            <a:ahLst/>
            <a:cxnLst/>
            <a:rect l="l" t="t" r="r" b="b"/>
            <a:pathLst>
              <a:path h="6052820">
                <a:moveTo>
                  <a:pt x="0" y="0"/>
                </a:moveTo>
                <a:lnTo>
                  <a:pt x="0" y="6052820"/>
                </a:lnTo>
              </a:path>
            </a:pathLst>
          </a:custGeom>
          <a:ln w="27940">
            <a:solidFill>
              <a:srgbClr val="CFDBD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1926590" y="6440804"/>
            <a:ext cx="8338820" cy="0"/>
          </a:xfrm>
          <a:custGeom>
            <a:avLst/>
            <a:gdLst/>
            <a:ahLst/>
            <a:cxnLst/>
            <a:rect l="l" t="t" r="r" b="b"/>
            <a:pathLst>
              <a:path w="8338820">
                <a:moveTo>
                  <a:pt x="0" y="0"/>
                </a:moveTo>
                <a:lnTo>
                  <a:pt x="8338819" y="0"/>
                </a:lnTo>
              </a:path>
            </a:pathLst>
          </a:custGeom>
          <a:ln w="29209">
            <a:solidFill>
              <a:srgbClr val="CEDAE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1941194" y="431800"/>
            <a:ext cx="0" cy="5994400"/>
          </a:xfrm>
          <a:custGeom>
            <a:avLst/>
            <a:gdLst/>
            <a:ahLst/>
            <a:cxnLst/>
            <a:rect l="l" t="t" r="r" b="b"/>
            <a:pathLst>
              <a:path h="5994400">
                <a:moveTo>
                  <a:pt x="0" y="0"/>
                </a:moveTo>
                <a:lnTo>
                  <a:pt x="0" y="5994400"/>
                </a:lnTo>
              </a:path>
            </a:pathLst>
          </a:custGeom>
          <a:ln w="29210">
            <a:solidFill>
              <a:srgbClr val="CEDAE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1926590" y="417194"/>
            <a:ext cx="8338820" cy="0"/>
          </a:xfrm>
          <a:custGeom>
            <a:avLst/>
            <a:gdLst/>
            <a:ahLst/>
            <a:cxnLst/>
            <a:rect l="l" t="t" r="r" b="b"/>
            <a:pathLst>
              <a:path w="8338820">
                <a:moveTo>
                  <a:pt x="0" y="0"/>
                </a:moveTo>
                <a:lnTo>
                  <a:pt x="8338819" y="0"/>
                </a:lnTo>
              </a:path>
            </a:pathLst>
          </a:custGeom>
          <a:ln w="29210">
            <a:solidFill>
              <a:srgbClr val="CEDAE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10250805" y="431800"/>
            <a:ext cx="0" cy="5994400"/>
          </a:xfrm>
          <a:custGeom>
            <a:avLst/>
            <a:gdLst/>
            <a:ahLst/>
            <a:cxnLst/>
            <a:rect l="l" t="t" r="r" b="b"/>
            <a:pathLst>
              <a:path h="5994400">
                <a:moveTo>
                  <a:pt x="0" y="0"/>
                </a:moveTo>
                <a:lnTo>
                  <a:pt x="0" y="5994400"/>
                </a:lnTo>
              </a:path>
            </a:pathLst>
          </a:custGeom>
          <a:ln w="29209">
            <a:solidFill>
              <a:srgbClr val="CEDAE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1955800" y="6411595"/>
            <a:ext cx="8280400" cy="0"/>
          </a:xfrm>
          <a:custGeom>
            <a:avLst/>
            <a:gdLst/>
            <a:ahLst/>
            <a:cxnLst/>
            <a:rect l="l" t="t" r="r" b="b"/>
            <a:pathLst>
              <a:path w="8280400">
                <a:moveTo>
                  <a:pt x="0" y="0"/>
                </a:moveTo>
                <a:lnTo>
                  <a:pt x="8280400" y="0"/>
                </a:lnTo>
              </a:path>
            </a:pathLst>
          </a:custGeom>
          <a:ln w="29210">
            <a:solidFill>
              <a:srgbClr val="CDDAE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1970405" y="461009"/>
            <a:ext cx="0" cy="5935980"/>
          </a:xfrm>
          <a:custGeom>
            <a:avLst/>
            <a:gdLst/>
            <a:ahLst/>
            <a:cxnLst/>
            <a:rect l="l" t="t" r="r" b="b"/>
            <a:pathLst>
              <a:path h="5935980">
                <a:moveTo>
                  <a:pt x="0" y="0"/>
                </a:moveTo>
                <a:lnTo>
                  <a:pt x="0" y="5935980"/>
                </a:lnTo>
              </a:path>
            </a:pathLst>
          </a:custGeom>
          <a:ln w="29209">
            <a:solidFill>
              <a:srgbClr val="CDDAE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1955800" y="446405"/>
            <a:ext cx="8280400" cy="0"/>
          </a:xfrm>
          <a:custGeom>
            <a:avLst/>
            <a:gdLst/>
            <a:ahLst/>
            <a:cxnLst/>
            <a:rect l="l" t="t" r="r" b="b"/>
            <a:pathLst>
              <a:path w="8280400">
                <a:moveTo>
                  <a:pt x="0" y="0"/>
                </a:moveTo>
                <a:lnTo>
                  <a:pt x="8280400" y="0"/>
                </a:lnTo>
              </a:path>
            </a:pathLst>
          </a:custGeom>
          <a:ln w="29209">
            <a:solidFill>
              <a:srgbClr val="CDDAE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10221594" y="461009"/>
            <a:ext cx="0" cy="5935980"/>
          </a:xfrm>
          <a:custGeom>
            <a:avLst/>
            <a:gdLst/>
            <a:ahLst/>
            <a:cxnLst/>
            <a:rect l="l" t="t" r="r" b="b"/>
            <a:pathLst>
              <a:path h="5935980">
                <a:moveTo>
                  <a:pt x="0" y="0"/>
                </a:moveTo>
                <a:lnTo>
                  <a:pt x="0" y="5935980"/>
                </a:lnTo>
              </a:path>
            </a:pathLst>
          </a:custGeom>
          <a:ln w="29209">
            <a:solidFill>
              <a:srgbClr val="CDDAE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1985009" y="6382384"/>
            <a:ext cx="8221980" cy="0"/>
          </a:xfrm>
          <a:custGeom>
            <a:avLst/>
            <a:gdLst/>
            <a:ahLst/>
            <a:cxnLst/>
            <a:rect l="l" t="t" r="r" b="b"/>
            <a:pathLst>
              <a:path w="8221980">
                <a:moveTo>
                  <a:pt x="0" y="0"/>
                </a:moveTo>
                <a:lnTo>
                  <a:pt x="8221980" y="0"/>
                </a:lnTo>
              </a:path>
            </a:pathLst>
          </a:custGeom>
          <a:ln w="29209">
            <a:solidFill>
              <a:srgbClr val="CCDAE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1998980" y="488950"/>
            <a:ext cx="0" cy="5878830"/>
          </a:xfrm>
          <a:custGeom>
            <a:avLst/>
            <a:gdLst/>
            <a:ahLst/>
            <a:cxnLst/>
            <a:rect l="l" t="t" r="r" b="b"/>
            <a:pathLst>
              <a:path h="5878830">
                <a:moveTo>
                  <a:pt x="0" y="0"/>
                </a:moveTo>
                <a:lnTo>
                  <a:pt x="0" y="5878830"/>
                </a:lnTo>
              </a:path>
            </a:pathLst>
          </a:custGeom>
          <a:ln w="27940">
            <a:solidFill>
              <a:srgbClr val="CCDAE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1985009" y="474980"/>
            <a:ext cx="8221980" cy="0"/>
          </a:xfrm>
          <a:custGeom>
            <a:avLst/>
            <a:gdLst/>
            <a:ahLst/>
            <a:cxnLst/>
            <a:rect l="l" t="t" r="r" b="b"/>
            <a:pathLst>
              <a:path w="8221980">
                <a:moveTo>
                  <a:pt x="0" y="0"/>
                </a:moveTo>
                <a:lnTo>
                  <a:pt x="8221980" y="0"/>
                </a:lnTo>
              </a:path>
            </a:pathLst>
          </a:custGeom>
          <a:ln w="27940">
            <a:solidFill>
              <a:srgbClr val="CCDAE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10192384" y="488950"/>
            <a:ext cx="0" cy="5878830"/>
          </a:xfrm>
          <a:custGeom>
            <a:avLst/>
            <a:gdLst/>
            <a:ahLst/>
            <a:cxnLst/>
            <a:rect l="l" t="t" r="r" b="b"/>
            <a:pathLst>
              <a:path h="5878830">
                <a:moveTo>
                  <a:pt x="0" y="0"/>
                </a:moveTo>
                <a:lnTo>
                  <a:pt x="0" y="5878830"/>
                </a:lnTo>
              </a:path>
            </a:pathLst>
          </a:custGeom>
          <a:ln w="29210">
            <a:solidFill>
              <a:srgbClr val="CCDAE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2012950" y="6353809"/>
            <a:ext cx="8164830" cy="0"/>
          </a:xfrm>
          <a:custGeom>
            <a:avLst/>
            <a:gdLst/>
            <a:ahLst/>
            <a:cxnLst/>
            <a:rect l="l" t="t" r="r" b="b"/>
            <a:pathLst>
              <a:path w="8164830">
                <a:moveTo>
                  <a:pt x="0" y="0"/>
                </a:moveTo>
                <a:lnTo>
                  <a:pt x="8164830" y="0"/>
                </a:lnTo>
              </a:path>
            </a:pathLst>
          </a:custGeom>
          <a:ln w="27940">
            <a:solidFill>
              <a:srgbClr val="CCDAE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2027555" y="518159"/>
            <a:ext cx="0" cy="5821680"/>
          </a:xfrm>
          <a:custGeom>
            <a:avLst/>
            <a:gdLst/>
            <a:ahLst/>
            <a:cxnLst/>
            <a:rect l="l" t="t" r="r" b="b"/>
            <a:pathLst>
              <a:path h="5821680">
                <a:moveTo>
                  <a:pt x="0" y="0"/>
                </a:moveTo>
                <a:lnTo>
                  <a:pt x="0" y="5821680"/>
                </a:lnTo>
              </a:path>
            </a:pathLst>
          </a:custGeom>
          <a:ln w="29209">
            <a:solidFill>
              <a:srgbClr val="CCDAE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2012950" y="503555"/>
            <a:ext cx="8164830" cy="0"/>
          </a:xfrm>
          <a:custGeom>
            <a:avLst/>
            <a:gdLst/>
            <a:ahLst/>
            <a:cxnLst/>
            <a:rect l="l" t="t" r="r" b="b"/>
            <a:pathLst>
              <a:path w="8164830">
                <a:moveTo>
                  <a:pt x="0" y="0"/>
                </a:moveTo>
                <a:lnTo>
                  <a:pt x="8164830" y="0"/>
                </a:lnTo>
              </a:path>
            </a:pathLst>
          </a:custGeom>
          <a:ln w="29209">
            <a:solidFill>
              <a:srgbClr val="CCDAE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10163809" y="518159"/>
            <a:ext cx="0" cy="5821680"/>
          </a:xfrm>
          <a:custGeom>
            <a:avLst/>
            <a:gdLst/>
            <a:ahLst/>
            <a:cxnLst/>
            <a:rect l="l" t="t" r="r" b="b"/>
            <a:pathLst>
              <a:path h="5821680">
                <a:moveTo>
                  <a:pt x="0" y="0"/>
                </a:moveTo>
                <a:lnTo>
                  <a:pt x="0" y="5821680"/>
                </a:lnTo>
              </a:path>
            </a:pathLst>
          </a:custGeom>
          <a:ln w="27939">
            <a:solidFill>
              <a:srgbClr val="CCDAE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2042159" y="6325234"/>
            <a:ext cx="8107680" cy="0"/>
          </a:xfrm>
          <a:custGeom>
            <a:avLst/>
            <a:gdLst/>
            <a:ahLst/>
            <a:cxnLst/>
            <a:rect l="l" t="t" r="r" b="b"/>
            <a:pathLst>
              <a:path w="8107680">
                <a:moveTo>
                  <a:pt x="0" y="0"/>
                </a:moveTo>
                <a:lnTo>
                  <a:pt x="8107680" y="0"/>
                </a:lnTo>
              </a:path>
            </a:pathLst>
          </a:custGeom>
          <a:ln w="29209">
            <a:solidFill>
              <a:srgbClr val="CADAE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2056765" y="547369"/>
            <a:ext cx="0" cy="5763260"/>
          </a:xfrm>
          <a:custGeom>
            <a:avLst/>
            <a:gdLst/>
            <a:ahLst/>
            <a:cxnLst/>
            <a:rect l="l" t="t" r="r" b="b"/>
            <a:pathLst>
              <a:path h="5763260">
                <a:moveTo>
                  <a:pt x="0" y="0"/>
                </a:moveTo>
                <a:lnTo>
                  <a:pt x="0" y="5763260"/>
                </a:lnTo>
              </a:path>
            </a:pathLst>
          </a:custGeom>
          <a:ln w="29210">
            <a:solidFill>
              <a:srgbClr val="CADAE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2042159" y="532765"/>
            <a:ext cx="8107680" cy="0"/>
          </a:xfrm>
          <a:custGeom>
            <a:avLst/>
            <a:gdLst/>
            <a:ahLst/>
            <a:cxnLst/>
            <a:rect l="l" t="t" r="r" b="b"/>
            <a:pathLst>
              <a:path w="8107680">
                <a:moveTo>
                  <a:pt x="0" y="0"/>
                </a:moveTo>
                <a:lnTo>
                  <a:pt x="8107680" y="0"/>
                </a:lnTo>
              </a:path>
            </a:pathLst>
          </a:custGeom>
          <a:ln w="29210">
            <a:solidFill>
              <a:srgbClr val="CADAE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10135234" y="547369"/>
            <a:ext cx="0" cy="5763260"/>
          </a:xfrm>
          <a:custGeom>
            <a:avLst/>
            <a:gdLst/>
            <a:ahLst/>
            <a:cxnLst/>
            <a:rect l="l" t="t" r="r" b="b"/>
            <a:pathLst>
              <a:path h="5763260">
                <a:moveTo>
                  <a:pt x="0" y="0"/>
                </a:moveTo>
                <a:lnTo>
                  <a:pt x="0" y="5763259"/>
                </a:lnTo>
              </a:path>
            </a:pathLst>
          </a:custGeom>
          <a:ln w="29210">
            <a:solidFill>
              <a:srgbClr val="CADAE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2071370" y="6296025"/>
            <a:ext cx="8049259" cy="0"/>
          </a:xfrm>
          <a:custGeom>
            <a:avLst/>
            <a:gdLst/>
            <a:ahLst/>
            <a:cxnLst/>
            <a:rect l="l" t="t" r="r" b="b"/>
            <a:pathLst>
              <a:path w="8049259">
                <a:moveTo>
                  <a:pt x="0" y="0"/>
                </a:moveTo>
                <a:lnTo>
                  <a:pt x="8049259" y="0"/>
                </a:lnTo>
              </a:path>
            </a:pathLst>
          </a:custGeom>
          <a:ln w="29210">
            <a:solidFill>
              <a:srgbClr val="C9DAE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2085975" y="576580"/>
            <a:ext cx="0" cy="5704840"/>
          </a:xfrm>
          <a:custGeom>
            <a:avLst/>
            <a:gdLst/>
            <a:ahLst/>
            <a:cxnLst/>
            <a:rect l="l" t="t" r="r" b="b"/>
            <a:pathLst>
              <a:path h="5704840">
                <a:moveTo>
                  <a:pt x="0" y="0"/>
                </a:moveTo>
                <a:lnTo>
                  <a:pt x="0" y="5704840"/>
                </a:lnTo>
              </a:path>
            </a:pathLst>
          </a:custGeom>
          <a:ln w="29209">
            <a:solidFill>
              <a:srgbClr val="C9DAE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2071370" y="561975"/>
            <a:ext cx="8049259" cy="0"/>
          </a:xfrm>
          <a:custGeom>
            <a:avLst/>
            <a:gdLst/>
            <a:ahLst/>
            <a:cxnLst/>
            <a:rect l="l" t="t" r="r" b="b"/>
            <a:pathLst>
              <a:path w="8049259">
                <a:moveTo>
                  <a:pt x="0" y="0"/>
                </a:moveTo>
                <a:lnTo>
                  <a:pt x="8049259" y="0"/>
                </a:lnTo>
              </a:path>
            </a:pathLst>
          </a:custGeom>
          <a:ln w="29210">
            <a:solidFill>
              <a:srgbClr val="C9DAE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10106025" y="576580"/>
            <a:ext cx="0" cy="5704840"/>
          </a:xfrm>
          <a:custGeom>
            <a:avLst/>
            <a:gdLst/>
            <a:ahLst/>
            <a:cxnLst/>
            <a:rect l="l" t="t" r="r" b="b"/>
            <a:pathLst>
              <a:path h="5704840">
                <a:moveTo>
                  <a:pt x="0" y="0"/>
                </a:moveTo>
                <a:lnTo>
                  <a:pt x="0" y="5704840"/>
                </a:lnTo>
              </a:path>
            </a:pathLst>
          </a:custGeom>
          <a:ln w="29209">
            <a:solidFill>
              <a:srgbClr val="C9DAE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2100580" y="6266815"/>
            <a:ext cx="7990840" cy="0"/>
          </a:xfrm>
          <a:custGeom>
            <a:avLst/>
            <a:gdLst/>
            <a:ahLst/>
            <a:cxnLst/>
            <a:rect l="l" t="t" r="r" b="b"/>
            <a:pathLst>
              <a:path w="7990840">
                <a:moveTo>
                  <a:pt x="0" y="0"/>
                </a:moveTo>
                <a:lnTo>
                  <a:pt x="7990840" y="0"/>
                </a:lnTo>
              </a:path>
            </a:pathLst>
          </a:custGeom>
          <a:ln w="29209">
            <a:solidFill>
              <a:srgbClr val="C8DAE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2114550" y="604519"/>
            <a:ext cx="0" cy="5647690"/>
          </a:xfrm>
          <a:custGeom>
            <a:avLst/>
            <a:gdLst/>
            <a:ahLst/>
            <a:cxnLst/>
            <a:rect l="l" t="t" r="r" b="b"/>
            <a:pathLst>
              <a:path h="5647690">
                <a:moveTo>
                  <a:pt x="0" y="0"/>
                </a:moveTo>
                <a:lnTo>
                  <a:pt x="0" y="5647690"/>
                </a:lnTo>
              </a:path>
            </a:pathLst>
          </a:custGeom>
          <a:ln w="27940">
            <a:solidFill>
              <a:srgbClr val="C8DAE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2100580" y="590550"/>
            <a:ext cx="7990840" cy="0"/>
          </a:xfrm>
          <a:custGeom>
            <a:avLst/>
            <a:gdLst/>
            <a:ahLst/>
            <a:cxnLst/>
            <a:rect l="l" t="t" r="r" b="b"/>
            <a:pathLst>
              <a:path w="7990840">
                <a:moveTo>
                  <a:pt x="0" y="0"/>
                </a:moveTo>
                <a:lnTo>
                  <a:pt x="7990840" y="0"/>
                </a:lnTo>
              </a:path>
            </a:pathLst>
          </a:custGeom>
          <a:ln w="27939">
            <a:solidFill>
              <a:srgbClr val="C8DAE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10076815" y="604519"/>
            <a:ext cx="0" cy="5647690"/>
          </a:xfrm>
          <a:custGeom>
            <a:avLst/>
            <a:gdLst/>
            <a:ahLst/>
            <a:cxnLst/>
            <a:rect l="l" t="t" r="r" b="b"/>
            <a:pathLst>
              <a:path h="5647690">
                <a:moveTo>
                  <a:pt x="0" y="0"/>
                </a:moveTo>
                <a:lnTo>
                  <a:pt x="0" y="5647690"/>
                </a:lnTo>
              </a:path>
            </a:pathLst>
          </a:custGeom>
          <a:ln w="29210">
            <a:solidFill>
              <a:srgbClr val="C8DAE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2128519" y="6238240"/>
            <a:ext cx="7933690" cy="0"/>
          </a:xfrm>
          <a:custGeom>
            <a:avLst/>
            <a:gdLst/>
            <a:ahLst/>
            <a:cxnLst/>
            <a:rect l="l" t="t" r="r" b="b"/>
            <a:pathLst>
              <a:path w="7933690">
                <a:moveTo>
                  <a:pt x="0" y="0"/>
                </a:moveTo>
                <a:lnTo>
                  <a:pt x="7933689" y="0"/>
                </a:lnTo>
              </a:path>
            </a:pathLst>
          </a:custGeom>
          <a:ln w="27940">
            <a:solidFill>
              <a:srgbClr val="C7D9E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2143125" y="633730"/>
            <a:ext cx="0" cy="5590540"/>
          </a:xfrm>
          <a:custGeom>
            <a:avLst/>
            <a:gdLst/>
            <a:ahLst/>
            <a:cxnLst/>
            <a:rect l="l" t="t" r="r" b="b"/>
            <a:pathLst>
              <a:path h="5590540">
                <a:moveTo>
                  <a:pt x="0" y="0"/>
                </a:moveTo>
                <a:lnTo>
                  <a:pt x="0" y="5590540"/>
                </a:lnTo>
              </a:path>
            </a:pathLst>
          </a:custGeom>
          <a:ln w="29209">
            <a:solidFill>
              <a:srgbClr val="C7D9E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2128519" y="619125"/>
            <a:ext cx="7933690" cy="0"/>
          </a:xfrm>
          <a:custGeom>
            <a:avLst/>
            <a:gdLst/>
            <a:ahLst/>
            <a:cxnLst/>
            <a:rect l="l" t="t" r="r" b="b"/>
            <a:pathLst>
              <a:path w="7933690">
                <a:moveTo>
                  <a:pt x="0" y="0"/>
                </a:moveTo>
                <a:lnTo>
                  <a:pt x="7933689" y="0"/>
                </a:lnTo>
              </a:path>
            </a:pathLst>
          </a:custGeom>
          <a:ln w="29210">
            <a:solidFill>
              <a:srgbClr val="C7D9E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10048240" y="633730"/>
            <a:ext cx="0" cy="5590540"/>
          </a:xfrm>
          <a:custGeom>
            <a:avLst/>
            <a:gdLst/>
            <a:ahLst/>
            <a:cxnLst/>
            <a:rect l="l" t="t" r="r" b="b"/>
            <a:pathLst>
              <a:path h="5590540">
                <a:moveTo>
                  <a:pt x="0" y="0"/>
                </a:moveTo>
                <a:lnTo>
                  <a:pt x="0" y="5590540"/>
                </a:lnTo>
              </a:path>
            </a:pathLst>
          </a:custGeom>
          <a:ln w="27939">
            <a:solidFill>
              <a:srgbClr val="C7D9E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2157730" y="6209665"/>
            <a:ext cx="7876540" cy="0"/>
          </a:xfrm>
          <a:custGeom>
            <a:avLst/>
            <a:gdLst/>
            <a:ahLst/>
            <a:cxnLst/>
            <a:rect l="l" t="t" r="r" b="b"/>
            <a:pathLst>
              <a:path w="7876540">
                <a:moveTo>
                  <a:pt x="0" y="0"/>
                </a:moveTo>
                <a:lnTo>
                  <a:pt x="7876540" y="0"/>
                </a:lnTo>
              </a:path>
            </a:pathLst>
          </a:custGeom>
          <a:ln w="29209">
            <a:solidFill>
              <a:srgbClr val="C6D9E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2172334" y="662940"/>
            <a:ext cx="0" cy="5532120"/>
          </a:xfrm>
          <a:custGeom>
            <a:avLst/>
            <a:gdLst/>
            <a:ahLst/>
            <a:cxnLst/>
            <a:rect l="l" t="t" r="r" b="b"/>
            <a:pathLst>
              <a:path h="5532120">
                <a:moveTo>
                  <a:pt x="0" y="0"/>
                </a:moveTo>
                <a:lnTo>
                  <a:pt x="0" y="5532120"/>
                </a:lnTo>
              </a:path>
            </a:pathLst>
          </a:custGeom>
          <a:ln w="29210">
            <a:solidFill>
              <a:srgbClr val="C6D9E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2157730" y="648334"/>
            <a:ext cx="7876540" cy="0"/>
          </a:xfrm>
          <a:custGeom>
            <a:avLst/>
            <a:gdLst/>
            <a:ahLst/>
            <a:cxnLst/>
            <a:rect l="l" t="t" r="r" b="b"/>
            <a:pathLst>
              <a:path w="7876540">
                <a:moveTo>
                  <a:pt x="0" y="0"/>
                </a:moveTo>
                <a:lnTo>
                  <a:pt x="7876540" y="0"/>
                </a:lnTo>
              </a:path>
            </a:pathLst>
          </a:custGeom>
          <a:ln w="29210">
            <a:solidFill>
              <a:srgbClr val="C6D9E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10019665" y="662940"/>
            <a:ext cx="0" cy="5532120"/>
          </a:xfrm>
          <a:custGeom>
            <a:avLst/>
            <a:gdLst/>
            <a:ahLst/>
            <a:cxnLst/>
            <a:rect l="l" t="t" r="r" b="b"/>
            <a:pathLst>
              <a:path h="5532120">
                <a:moveTo>
                  <a:pt x="0" y="0"/>
                </a:moveTo>
                <a:lnTo>
                  <a:pt x="0" y="5532120"/>
                </a:lnTo>
              </a:path>
            </a:pathLst>
          </a:custGeom>
          <a:ln w="29210">
            <a:solidFill>
              <a:srgbClr val="C6D9E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2186940" y="6180454"/>
            <a:ext cx="7818120" cy="0"/>
          </a:xfrm>
          <a:custGeom>
            <a:avLst/>
            <a:gdLst/>
            <a:ahLst/>
            <a:cxnLst/>
            <a:rect l="l" t="t" r="r" b="b"/>
            <a:pathLst>
              <a:path w="7818120">
                <a:moveTo>
                  <a:pt x="0" y="0"/>
                </a:moveTo>
                <a:lnTo>
                  <a:pt x="7818119" y="0"/>
                </a:lnTo>
              </a:path>
            </a:pathLst>
          </a:custGeom>
          <a:ln w="29209">
            <a:solidFill>
              <a:srgbClr val="C5D9E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2200909" y="690880"/>
            <a:ext cx="0" cy="5474970"/>
          </a:xfrm>
          <a:custGeom>
            <a:avLst/>
            <a:gdLst/>
            <a:ahLst/>
            <a:cxnLst/>
            <a:rect l="l" t="t" r="r" b="b"/>
            <a:pathLst>
              <a:path h="5474970">
                <a:moveTo>
                  <a:pt x="0" y="0"/>
                </a:moveTo>
                <a:lnTo>
                  <a:pt x="0" y="5474970"/>
                </a:lnTo>
              </a:path>
            </a:pathLst>
          </a:custGeom>
          <a:ln w="27939">
            <a:solidFill>
              <a:srgbClr val="C5D9E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2186940" y="676909"/>
            <a:ext cx="7818120" cy="0"/>
          </a:xfrm>
          <a:custGeom>
            <a:avLst/>
            <a:gdLst/>
            <a:ahLst/>
            <a:cxnLst/>
            <a:rect l="l" t="t" r="r" b="b"/>
            <a:pathLst>
              <a:path w="7818120">
                <a:moveTo>
                  <a:pt x="0" y="0"/>
                </a:moveTo>
                <a:lnTo>
                  <a:pt x="7818119" y="0"/>
                </a:lnTo>
              </a:path>
            </a:pathLst>
          </a:custGeom>
          <a:ln w="27939">
            <a:solidFill>
              <a:srgbClr val="C5D9E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9990455" y="690880"/>
            <a:ext cx="0" cy="5474970"/>
          </a:xfrm>
          <a:custGeom>
            <a:avLst/>
            <a:gdLst/>
            <a:ahLst/>
            <a:cxnLst/>
            <a:rect l="l" t="t" r="r" b="b"/>
            <a:pathLst>
              <a:path h="5474970">
                <a:moveTo>
                  <a:pt x="0" y="0"/>
                </a:moveTo>
                <a:lnTo>
                  <a:pt x="0" y="5474970"/>
                </a:lnTo>
              </a:path>
            </a:pathLst>
          </a:custGeom>
          <a:ln w="29209">
            <a:solidFill>
              <a:srgbClr val="C5D9E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2214880" y="6151879"/>
            <a:ext cx="7760970" cy="0"/>
          </a:xfrm>
          <a:custGeom>
            <a:avLst/>
            <a:gdLst/>
            <a:ahLst/>
            <a:cxnLst/>
            <a:rect l="l" t="t" r="r" b="b"/>
            <a:pathLst>
              <a:path w="7760970">
                <a:moveTo>
                  <a:pt x="0" y="0"/>
                </a:moveTo>
                <a:lnTo>
                  <a:pt x="7760970" y="0"/>
                </a:lnTo>
              </a:path>
            </a:pathLst>
          </a:custGeom>
          <a:ln w="27940">
            <a:solidFill>
              <a:srgbClr val="C4D9E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2229484" y="720090"/>
            <a:ext cx="0" cy="5417820"/>
          </a:xfrm>
          <a:custGeom>
            <a:avLst/>
            <a:gdLst/>
            <a:ahLst/>
            <a:cxnLst/>
            <a:rect l="l" t="t" r="r" b="b"/>
            <a:pathLst>
              <a:path h="5417820">
                <a:moveTo>
                  <a:pt x="0" y="0"/>
                </a:moveTo>
                <a:lnTo>
                  <a:pt x="0" y="5417820"/>
                </a:lnTo>
              </a:path>
            </a:pathLst>
          </a:custGeom>
          <a:ln w="29210">
            <a:solidFill>
              <a:srgbClr val="C4D9E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2214880" y="705484"/>
            <a:ext cx="7760970" cy="0"/>
          </a:xfrm>
          <a:custGeom>
            <a:avLst/>
            <a:gdLst/>
            <a:ahLst/>
            <a:cxnLst/>
            <a:rect l="l" t="t" r="r" b="b"/>
            <a:pathLst>
              <a:path w="7760970">
                <a:moveTo>
                  <a:pt x="0" y="0"/>
                </a:moveTo>
                <a:lnTo>
                  <a:pt x="7760970" y="0"/>
                </a:lnTo>
              </a:path>
            </a:pathLst>
          </a:custGeom>
          <a:ln w="29210">
            <a:solidFill>
              <a:srgbClr val="C4D9E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9961880" y="720090"/>
            <a:ext cx="0" cy="5417820"/>
          </a:xfrm>
          <a:custGeom>
            <a:avLst/>
            <a:gdLst/>
            <a:ahLst/>
            <a:cxnLst/>
            <a:rect l="l" t="t" r="r" b="b"/>
            <a:pathLst>
              <a:path h="5417820">
                <a:moveTo>
                  <a:pt x="0" y="0"/>
                </a:moveTo>
                <a:lnTo>
                  <a:pt x="0" y="5417820"/>
                </a:lnTo>
              </a:path>
            </a:pathLst>
          </a:custGeom>
          <a:ln w="27940">
            <a:solidFill>
              <a:srgbClr val="C4D9E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2244090" y="6123304"/>
            <a:ext cx="7703820" cy="0"/>
          </a:xfrm>
          <a:custGeom>
            <a:avLst/>
            <a:gdLst/>
            <a:ahLst/>
            <a:cxnLst/>
            <a:rect l="l" t="t" r="r" b="b"/>
            <a:pathLst>
              <a:path w="7703820">
                <a:moveTo>
                  <a:pt x="0" y="0"/>
                </a:moveTo>
                <a:lnTo>
                  <a:pt x="7703819" y="0"/>
                </a:lnTo>
              </a:path>
            </a:pathLst>
          </a:custGeom>
          <a:ln w="29209">
            <a:solidFill>
              <a:srgbClr val="C3D9E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2258694" y="749300"/>
            <a:ext cx="0" cy="5359400"/>
          </a:xfrm>
          <a:custGeom>
            <a:avLst/>
            <a:gdLst/>
            <a:ahLst/>
            <a:cxnLst/>
            <a:rect l="l" t="t" r="r" b="b"/>
            <a:pathLst>
              <a:path h="5359400">
                <a:moveTo>
                  <a:pt x="0" y="0"/>
                </a:moveTo>
                <a:lnTo>
                  <a:pt x="0" y="5359400"/>
                </a:lnTo>
              </a:path>
            </a:pathLst>
          </a:custGeom>
          <a:ln w="29209">
            <a:solidFill>
              <a:srgbClr val="C3D9E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2244090" y="734694"/>
            <a:ext cx="7703820" cy="0"/>
          </a:xfrm>
          <a:custGeom>
            <a:avLst/>
            <a:gdLst/>
            <a:ahLst/>
            <a:cxnLst/>
            <a:rect l="l" t="t" r="r" b="b"/>
            <a:pathLst>
              <a:path w="7703820">
                <a:moveTo>
                  <a:pt x="0" y="0"/>
                </a:moveTo>
                <a:lnTo>
                  <a:pt x="7703819" y="0"/>
                </a:lnTo>
              </a:path>
            </a:pathLst>
          </a:custGeom>
          <a:ln w="29210">
            <a:solidFill>
              <a:srgbClr val="C3D9E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9933305" y="749300"/>
            <a:ext cx="0" cy="5359400"/>
          </a:xfrm>
          <a:custGeom>
            <a:avLst/>
            <a:gdLst/>
            <a:ahLst/>
            <a:cxnLst/>
            <a:rect l="l" t="t" r="r" b="b"/>
            <a:pathLst>
              <a:path h="5359400">
                <a:moveTo>
                  <a:pt x="0" y="0"/>
                </a:moveTo>
                <a:lnTo>
                  <a:pt x="0" y="5359400"/>
                </a:lnTo>
              </a:path>
            </a:pathLst>
          </a:custGeom>
          <a:ln w="29209">
            <a:solidFill>
              <a:srgbClr val="C3D9E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2273300" y="6094095"/>
            <a:ext cx="7645400" cy="0"/>
          </a:xfrm>
          <a:custGeom>
            <a:avLst/>
            <a:gdLst/>
            <a:ahLst/>
            <a:cxnLst/>
            <a:rect l="l" t="t" r="r" b="b"/>
            <a:pathLst>
              <a:path w="7645400">
                <a:moveTo>
                  <a:pt x="0" y="0"/>
                </a:moveTo>
                <a:lnTo>
                  <a:pt x="7645400" y="0"/>
                </a:lnTo>
              </a:path>
            </a:pathLst>
          </a:custGeom>
          <a:ln w="29210">
            <a:solidFill>
              <a:srgbClr val="C2D9E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2287269" y="777240"/>
            <a:ext cx="0" cy="5302250"/>
          </a:xfrm>
          <a:custGeom>
            <a:avLst/>
            <a:gdLst/>
            <a:ahLst/>
            <a:cxnLst/>
            <a:rect l="l" t="t" r="r" b="b"/>
            <a:pathLst>
              <a:path h="5302250">
                <a:moveTo>
                  <a:pt x="0" y="0"/>
                </a:moveTo>
                <a:lnTo>
                  <a:pt x="0" y="5302250"/>
                </a:lnTo>
              </a:path>
            </a:pathLst>
          </a:custGeom>
          <a:ln w="27940">
            <a:solidFill>
              <a:srgbClr val="C2D9E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2273300" y="763269"/>
            <a:ext cx="7645400" cy="0"/>
          </a:xfrm>
          <a:custGeom>
            <a:avLst/>
            <a:gdLst/>
            <a:ahLst/>
            <a:cxnLst/>
            <a:rect l="l" t="t" r="r" b="b"/>
            <a:pathLst>
              <a:path w="7645400">
                <a:moveTo>
                  <a:pt x="0" y="0"/>
                </a:moveTo>
                <a:lnTo>
                  <a:pt x="7645400" y="0"/>
                </a:lnTo>
              </a:path>
            </a:pathLst>
          </a:custGeom>
          <a:ln w="27939">
            <a:solidFill>
              <a:srgbClr val="C2D9E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9904094" y="777240"/>
            <a:ext cx="0" cy="5302250"/>
          </a:xfrm>
          <a:custGeom>
            <a:avLst/>
            <a:gdLst/>
            <a:ahLst/>
            <a:cxnLst/>
            <a:rect l="l" t="t" r="r" b="b"/>
            <a:pathLst>
              <a:path h="5302250">
                <a:moveTo>
                  <a:pt x="0" y="0"/>
                </a:moveTo>
                <a:lnTo>
                  <a:pt x="0" y="5302250"/>
                </a:lnTo>
              </a:path>
            </a:pathLst>
          </a:custGeom>
          <a:ln w="29209">
            <a:solidFill>
              <a:srgbClr val="C2D9E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2301240" y="6065520"/>
            <a:ext cx="7588250" cy="0"/>
          </a:xfrm>
          <a:custGeom>
            <a:avLst/>
            <a:gdLst/>
            <a:ahLst/>
            <a:cxnLst/>
            <a:rect l="l" t="t" r="r" b="b"/>
            <a:pathLst>
              <a:path w="7588250">
                <a:moveTo>
                  <a:pt x="0" y="0"/>
                </a:moveTo>
                <a:lnTo>
                  <a:pt x="7588250" y="0"/>
                </a:lnTo>
              </a:path>
            </a:pathLst>
          </a:custGeom>
          <a:ln w="27939">
            <a:solidFill>
              <a:srgbClr val="C1D9E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2315844" y="806450"/>
            <a:ext cx="0" cy="5245100"/>
          </a:xfrm>
          <a:custGeom>
            <a:avLst/>
            <a:gdLst/>
            <a:ahLst/>
            <a:cxnLst/>
            <a:rect l="l" t="t" r="r" b="b"/>
            <a:pathLst>
              <a:path h="5245100">
                <a:moveTo>
                  <a:pt x="0" y="0"/>
                </a:moveTo>
                <a:lnTo>
                  <a:pt x="0" y="5245100"/>
                </a:lnTo>
              </a:path>
            </a:pathLst>
          </a:custGeom>
          <a:ln w="29209">
            <a:solidFill>
              <a:srgbClr val="C1D9E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2301240" y="791844"/>
            <a:ext cx="7588250" cy="0"/>
          </a:xfrm>
          <a:custGeom>
            <a:avLst/>
            <a:gdLst/>
            <a:ahLst/>
            <a:cxnLst/>
            <a:rect l="l" t="t" r="r" b="b"/>
            <a:pathLst>
              <a:path w="7588250">
                <a:moveTo>
                  <a:pt x="0" y="0"/>
                </a:moveTo>
                <a:lnTo>
                  <a:pt x="7588250" y="0"/>
                </a:lnTo>
              </a:path>
            </a:pathLst>
          </a:custGeom>
          <a:ln w="29210">
            <a:solidFill>
              <a:srgbClr val="C1D9E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9875519" y="806450"/>
            <a:ext cx="0" cy="5245100"/>
          </a:xfrm>
          <a:custGeom>
            <a:avLst/>
            <a:gdLst/>
            <a:ahLst/>
            <a:cxnLst/>
            <a:rect l="l" t="t" r="r" b="b"/>
            <a:pathLst>
              <a:path h="5245100">
                <a:moveTo>
                  <a:pt x="0" y="0"/>
                </a:moveTo>
                <a:lnTo>
                  <a:pt x="0" y="5245100"/>
                </a:lnTo>
              </a:path>
            </a:pathLst>
          </a:custGeom>
          <a:ln w="27940">
            <a:solidFill>
              <a:srgbClr val="C1D9E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2330450" y="6036945"/>
            <a:ext cx="7531100" cy="0"/>
          </a:xfrm>
          <a:custGeom>
            <a:avLst/>
            <a:gdLst/>
            <a:ahLst/>
            <a:cxnLst/>
            <a:rect l="l" t="t" r="r" b="b"/>
            <a:pathLst>
              <a:path w="7531100">
                <a:moveTo>
                  <a:pt x="0" y="0"/>
                </a:moveTo>
                <a:lnTo>
                  <a:pt x="7531100" y="0"/>
                </a:lnTo>
              </a:path>
            </a:pathLst>
          </a:custGeom>
          <a:ln w="29209">
            <a:solidFill>
              <a:srgbClr val="C0D8E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2345055" y="835660"/>
            <a:ext cx="0" cy="5186680"/>
          </a:xfrm>
          <a:custGeom>
            <a:avLst/>
            <a:gdLst/>
            <a:ahLst/>
            <a:cxnLst/>
            <a:rect l="l" t="t" r="r" b="b"/>
            <a:pathLst>
              <a:path h="5186680">
                <a:moveTo>
                  <a:pt x="0" y="0"/>
                </a:moveTo>
                <a:lnTo>
                  <a:pt x="0" y="5186680"/>
                </a:lnTo>
              </a:path>
            </a:pathLst>
          </a:custGeom>
          <a:ln w="29209">
            <a:solidFill>
              <a:srgbClr val="C0D8E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3" name="object 123"/>
          <p:cNvSpPr/>
          <p:nvPr/>
        </p:nvSpPr>
        <p:spPr>
          <a:xfrm>
            <a:off x="2330450" y="821055"/>
            <a:ext cx="7531100" cy="0"/>
          </a:xfrm>
          <a:custGeom>
            <a:avLst/>
            <a:gdLst/>
            <a:ahLst/>
            <a:cxnLst/>
            <a:rect l="l" t="t" r="r" b="b"/>
            <a:pathLst>
              <a:path w="7531100">
                <a:moveTo>
                  <a:pt x="0" y="0"/>
                </a:moveTo>
                <a:lnTo>
                  <a:pt x="7531100" y="0"/>
                </a:lnTo>
              </a:path>
            </a:pathLst>
          </a:custGeom>
          <a:ln w="29209">
            <a:solidFill>
              <a:srgbClr val="C0D8E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9846944" y="835660"/>
            <a:ext cx="0" cy="5186680"/>
          </a:xfrm>
          <a:custGeom>
            <a:avLst/>
            <a:gdLst/>
            <a:ahLst/>
            <a:cxnLst/>
            <a:rect l="l" t="t" r="r" b="b"/>
            <a:pathLst>
              <a:path h="5186680">
                <a:moveTo>
                  <a:pt x="0" y="0"/>
                </a:moveTo>
                <a:lnTo>
                  <a:pt x="0" y="5186680"/>
                </a:lnTo>
              </a:path>
            </a:pathLst>
          </a:custGeom>
          <a:ln w="29209">
            <a:solidFill>
              <a:srgbClr val="C0D8E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2359660" y="6007734"/>
            <a:ext cx="7472680" cy="0"/>
          </a:xfrm>
          <a:custGeom>
            <a:avLst/>
            <a:gdLst/>
            <a:ahLst/>
            <a:cxnLst/>
            <a:rect l="l" t="t" r="r" b="b"/>
            <a:pathLst>
              <a:path w="7472680">
                <a:moveTo>
                  <a:pt x="0" y="0"/>
                </a:moveTo>
                <a:lnTo>
                  <a:pt x="7472680" y="0"/>
                </a:lnTo>
              </a:path>
            </a:pathLst>
          </a:custGeom>
          <a:ln w="29210">
            <a:solidFill>
              <a:srgbClr val="BFD8E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2373630" y="863600"/>
            <a:ext cx="0" cy="5129530"/>
          </a:xfrm>
          <a:custGeom>
            <a:avLst/>
            <a:gdLst/>
            <a:ahLst/>
            <a:cxnLst/>
            <a:rect l="l" t="t" r="r" b="b"/>
            <a:pathLst>
              <a:path h="5129530">
                <a:moveTo>
                  <a:pt x="0" y="0"/>
                </a:moveTo>
                <a:lnTo>
                  <a:pt x="0" y="5129530"/>
                </a:lnTo>
              </a:path>
            </a:pathLst>
          </a:custGeom>
          <a:ln w="27940">
            <a:solidFill>
              <a:srgbClr val="BFD8E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7" name="object 127"/>
          <p:cNvSpPr/>
          <p:nvPr/>
        </p:nvSpPr>
        <p:spPr>
          <a:xfrm>
            <a:off x="2359660" y="849630"/>
            <a:ext cx="7472680" cy="0"/>
          </a:xfrm>
          <a:custGeom>
            <a:avLst/>
            <a:gdLst/>
            <a:ahLst/>
            <a:cxnLst/>
            <a:rect l="l" t="t" r="r" b="b"/>
            <a:pathLst>
              <a:path w="7472680">
                <a:moveTo>
                  <a:pt x="0" y="0"/>
                </a:moveTo>
                <a:lnTo>
                  <a:pt x="7472680" y="0"/>
                </a:lnTo>
              </a:path>
            </a:pathLst>
          </a:custGeom>
          <a:ln w="27940">
            <a:solidFill>
              <a:srgbClr val="BFD8E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9817734" y="863600"/>
            <a:ext cx="0" cy="5129530"/>
          </a:xfrm>
          <a:custGeom>
            <a:avLst/>
            <a:gdLst/>
            <a:ahLst/>
            <a:cxnLst/>
            <a:rect l="l" t="t" r="r" b="b"/>
            <a:pathLst>
              <a:path h="5129530">
                <a:moveTo>
                  <a:pt x="0" y="0"/>
                </a:moveTo>
                <a:lnTo>
                  <a:pt x="0" y="5129530"/>
                </a:lnTo>
              </a:path>
            </a:pathLst>
          </a:custGeom>
          <a:ln w="29210">
            <a:solidFill>
              <a:srgbClr val="BFD8E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9" name="object 129"/>
          <p:cNvSpPr/>
          <p:nvPr/>
        </p:nvSpPr>
        <p:spPr>
          <a:xfrm>
            <a:off x="2387600" y="5979159"/>
            <a:ext cx="7415530" cy="0"/>
          </a:xfrm>
          <a:custGeom>
            <a:avLst/>
            <a:gdLst/>
            <a:ahLst/>
            <a:cxnLst/>
            <a:rect l="l" t="t" r="r" b="b"/>
            <a:pathLst>
              <a:path w="7415530">
                <a:moveTo>
                  <a:pt x="0" y="0"/>
                </a:moveTo>
                <a:lnTo>
                  <a:pt x="7415530" y="0"/>
                </a:lnTo>
              </a:path>
            </a:pathLst>
          </a:custGeom>
          <a:ln w="27939">
            <a:solidFill>
              <a:srgbClr val="BED8E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2402205" y="892810"/>
            <a:ext cx="0" cy="5072380"/>
          </a:xfrm>
          <a:custGeom>
            <a:avLst/>
            <a:gdLst/>
            <a:ahLst/>
            <a:cxnLst/>
            <a:rect l="l" t="t" r="r" b="b"/>
            <a:pathLst>
              <a:path h="5072380">
                <a:moveTo>
                  <a:pt x="0" y="0"/>
                </a:moveTo>
                <a:lnTo>
                  <a:pt x="0" y="5072380"/>
                </a:lnTo>
              </a:path>
            </a:pathLst>
          </a:custGeom>
          <a:ln w="29209">
            <a:solidFill>
              <a:srgbClr val="BED8E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1" name="object 131"/>
          <p:cNvSpPr/>
          <p:nvPr/>
        </p:nvSpPr>
        <p:spPr>
          <a:xfrm>
            <a:off x="2387600" y="878205"/>
            <a:ext cx="7415530" cy="0"/>
          </a:xfrm>
          <a:custGeom>
            <a:avLst/>
            <a:gdLst/>
            <a:ahLst/>
            <a:cxnLst/>
            <a:rect l="l" t="t" r="r" b="b"/>
            <a:pathLst>
              <a:path w="7415530">
                <a:moveTo>
                  <a:pt x="0" y="0"/>
                </a:moveTo>
                <a:lnTo>
                  <a:pt x="7415530" y="0"/>
                </a:lnTo>
              </a:path>
            </a:pathLst>
          </a:custGeom>
          <a:ln w="29209">
            <a:solidFill>
              <a:srgbClr val="BED8E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9789159" y="892810"/>
            <a:ext cx="0" cy="5072380"/>
          </a:xfrm>
          <a:custGeom>
            <a:avLst/>
            <a:gdLst/>
            <a:ahLst/>
            <a:cxnLst/>
            <a:rect l="l" t="t" r="r" b="b"/>
            <a:pathLst>
              <a:path h="5072380">
                <a:moveTo>
                  <a:pt x="0" y="0"/>
                </a:moveTo>
                <a:lnTo>
                  <a:pt x="0" y="5072380"/>
                </a:lnTo>
              </a:path>
            </a:pathLst>
          </a:custGeom>
          <a:ln w="27939">
            <a:solidFill>
              <a:srgbClr val="BED8E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3" name="object 133"/>
          <p:cNvSpPr/>
          <p:nvPr/>
        </p:nvSpPr>
        <p:spPr>
          <a:xfrm>
            <a:off x="2416810" y="5950584"/>
            <a:ext cx="7358380" cy="0"/>
          </a:xfrm>
          <a:custGeom>
            <a:avLst/>
            <a:gdLst/>
            <a:ahLst/>
            <a:cxnLst/>
            <a:rect l="l" t="t" r="r" b="b"/>
            <a:pathLst>
              <a:path w="7358380">
                <a:moveTo>
                  <a:pt x="0" y="0"/>
                </a:moveTo>
                <a:lnTo>
                  <a:pt x="7358380" y="0"/>
                </a:lnTo>
              </a:path>
            </a:pathLst>
          </a:custGeom>
          <a:ln w="29210">
            <a:solidFill>
              <a:srgbClr val="BDD8E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4" name="object 134"/>
          <p:cNvSpPr/>
          <p:nvPr/>
        </p:nvSpPr>
        <p:spPr>
          <a:xfrm>
            <a:off x="2431414" y="922019"/>
            <a:ext cx="0" cy="5013960"/>
          </a:xfrm>
          <a:custGeom>
            <a:avLst/>
            <a:gdLst/>
            <a:ahLst/>
            <a:cxnLst/>
            <a:rect l="l" t="t" r="r" b="b"/>
            <a:pathLst>
              <a:path h="5013960">
                <a:moveTo>
                  <a:pt x="0" y="0"/>
                </a:moveTo>
                <a:lnTo>
                  <a:pt x="0" y="5013960"/>
                </a:lnTo>
              </a:path>
            </a:pathLst>
          </a:custGeom>
          <a:ln w="29209">
            <a:solidFill>
              <a:srgbClr val="BDD8E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5" name="object 135"/>
          <p:cNvSpPr/>
          <p:nvPr/>
        </p:nvSpPr>
        <p:spPr>
          <a:xfrm>
            <a:off x="2416810" y="907414"/>
            <a:ext cx="7358380" cy="0"/>
          </a:xfrm>
          <a:custGeom>
            <a:avLst/>
            <a:gdLst/>
            <a:ahLst/>
            <a:cxnLst/>
            <a:rect l="l" t="t" r="r" b="b"/>
            <a:pathLst>
              <a:path w="7358380">
                <a:moveTo>
                  <a:pt x="0" y="0"/>
                </a:moveTo>
                <a:lnTo>
                  <a:pt x="7358380" y="0"/>
                </a:lnTo>
              </a:path>
            </a:pathLst>
          </a:custGeom>
          <a:ln w="29210">
            <a:solidFill>
              <a:srgbClr val="BDD8E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9760584" y="922019"/>
            <a:ext cx="0" cy="5013960"/>
          </a:xfrm>
          <a:custGeom>
            <a:avLst/>
            <a:gdLst/>
            <a:ahLst/>
            <a:cxnLst/>
            <a:rect l="l" t="t" r="r" b="b"/>
            <a:pathLst>
              <a:path h="5013960">
                <a:moveTo>
                  <a:pt x="0" y="0"/>
                </a:moveTo>
                <a:lnTo>
                  <a:pt x="0" y="5013960"/>
                </a:lnTo>
              </a:path>
            </a:pathLst>
          </a:custGeom>
          <a:ln w="29210">
            <a:solidFill>
              <a:srgbClr val="BDD8E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7" name="object 137"/>
          <p:cNvSpPr/>
          <p:nvPr/>
        </p:nvSpPr>
        <p:spPr>
          <a:xfrm>
            <a:off x="2446020" y="5921375"/>
            <a:ext cx="7299959" cy="0"/>
          </a:xfrm>
          <a:custGeom>
            <a:avLst/>
            <a:gdLst/>
            <a:ahLst/>
            <a:cxnLst/>
            <a:rect l="l" t="t" r="r" b="b"/>
            <a:pathLst>
              <a:path w="7299959">
                <a:moveTo>
                  <a:pt x="0" y="0"/>
                </a:moveTo>
                <a:lnTo>
                  <a:pt x="7299959" y="0"/>
                </a:lnTo>
              </a:path>
            </a:pathLst>
          </a:custGeom>
          <a:ln w="29209">
            <a:solidFill>
              <a:srgbClr val="BCD8E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8" name="object 138"/>
          <p:cNvSpPr/>
          <p:nvPr/>
        </p:nvSpPr>
        <p:spPr>
          <a:xfrm>
            <a:off x="2459989" y="949960"/>
            <a:ext cx="0" cy="4956810"/>
          </a:xfrm>
          <a:custGeom>
            <a:avLst/>
            <a:gdLst/>
            <a:ahLst/>
            <a:cxnLst/>
            <a:rect l="l" t="t" r="r" b="b"/>
            <a:pathLst>
              <a:path h="4956810">
                <a:moveTo>
                  <a:pt x="0" y="0"/>
                </a:moveTo>
                <a:lnTo>
                  <a:pt x="0" y="4956810"/>
                </a:lnTo>
              </a:path>
            </a:pathLst>
          </a:custGeom>
          <a:ln w="27940">
            <a:solidFill>
              <a:srgbClr val="BCD8E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9" name="object 139"/>
          <p:cNvSpPr/>
          <p:nvPr/>
        </p:nvSpPr>
        <p:spPr>
          <a:xfrm>
            <a:off x="2446020" y="935989"/>
            <a:ext cx="7299959" cy="0"/>
          </a:xfrm>
          <a:custGeom>
            <a:avLst/>
            <a:gdLst/>
            <a:ahLst/>
            <a:cxnLst/>
            <a:rect l="l" t="t" r="r" b="b"/>
            <a:pathLst>
              <a:path w="7299959">
                <a:moveTo>
                  <a:pt x="0" y="0"/>
                </a:moveTo>
                <a:lnTo>
                  <a:pt x="7299959" y="0"/>
                </a:lnTo>
              </a:path>
            </a:pathLst>
          </a:custGeom>
          <a:ln w="27939">
            <a:solidFill>
              <a:srgbClr val="BCD8E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9731375" y="949960"/>
            <a:ext cx="0" cy="4956810"/>
          </a:xfrm>
          <a:custGeom>
            <a:avLst/>
            <a:gdLst/>
            <a:ahLst/>
            <a:cxnLst/>
            <a:rect l="l" t="t" r="r" b="b"/>
            <a:pathLst>
              <a:path h="4956810">
                <a:moveTo>
                  <a:pt x="0" y="0"/>
                </a:moveTo>
                <a:lnTo>
                  <a:pt x="0" y="4956810"/>
                </a:lnTo>
              </a:path>
            </a:pathLst>
          </a:custGeom>
          <a:ln w="29209">
            <a:solidFill>
              <a:srgbClr val="BCD8E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1" name="object 141"/>
          <p:cNvSpPr/>
          <p:nvPr/>
        </p:nvSpPr>
        <p:spPr>
          <a:xfrm>
            <a:off x="2473961" y="5892800"/>
            <a:ext cx="7242809" cy="0"/>
          </a:xfrm>
          <a:custGeom>
            <a:avLst/>
            <a:gdLst/>
            <a:ahLst/>
            <a:cxnLst/>
            <a:rect l="l" t="t" r="r" b="b"/>
            <a:pathLst>
              <a:path w="7242809">
                <a:moveTo>
                  <a:pt x="0" y="0"/>
                </a:moveTo>
                <a:lnTo>
                  <a:pt x="7242810" y="0"/>
                </a:lnTo>
              </a:path>
            </a:pathLst>
          </a:custGeom>
          <a:ln w="27940">
            <a:solidFill>
              <a:srgbClr val="BBD8E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2" name="object 142"/>
          <p:cNvSpPr/>
          <p:nvPr/>
        </p:nvSpPr>
        <p:spPr>
          <a:xfrm>
            <a:off x="2488564" y="979169"/>
            <a:ext cx="0" cy="4899660"/>
          </a:xfrm>
          <a:custGeom>
            <a:avLst/>
            <a:gdLst/>
            <a:ahLst/>
            <a:cxnLst/>
            <a:rect l="l" t="t" r="r" b="b"/>
            <a:pathLst>
              <a:path h="4899660">
                <a:moveTo>
                  <a:pt x="0" y="0"/>
                </a:moveTo>
                <a:lnTo>
                  <a:pt x="0" y="4899660"/>
                </a:lnTo>
              </a:path>
            </a:pathLst>
          </a:custGeom>
          <a:ln w="29209">
            <a:solidFill>
              <a:srgbClr val="BBD8E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3" name="object 143"/>
          <p:cNvSpPr/>
          <p:nvPr/>
        </p:nvSpPr>
        <p:spPr>
          <a:xfrm>
            <a:off x="2473961" y="964564"/>
            <a:ext cx="7242809" cy="0"/>
          </a:xfrm>
          <a:custGeom>
            <a:avLst/>
            <a:gdLst/>
            <a:ahLst/>
            <a:cxnLst/>
            <a:rect l="l" t="t" r="r" b="b"/>
            <a:pathLst>
              <a:path w="7242809">
                <a:moveTo>
                  <a:pt x="0" y="0"/>
                </a:moveTo>
                <a:lnTo>
                  <a:pt x="7242810" y="0"/>
                </a:lnTo>
              </a:path>
            </a:pathLst>
          </a:custGeom>
          <a:ln w="29210">
            <a:solidFill>
              <a:srgbClr val="BBD8E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4" name="object 144"/>
          <p:cNvSpPr/>
          <p:nvPr/>
        </p:nvSpPr>
        <p:spPr>
          <a:xfrm>
            <a:off x="9702800" y="979169"/>
            <a:ext cx="0" cy="4899660"/>
          </a:xfrm>
          <a:custGeom>
            <a:avLst/>
            <a:gdLst/>
            <a:ahLst/>
            <a:cxnLst/>
            <a:rect l="l" t="t" r="r" b="b"/>
            <a:pathLst>
              <a:path h="4899660">
                <a:moveTo>
                  <a:pt x="0" y="0"/>
                </a:moveTo>
                <a:lnTo>
                  <a:pt x="0" y="4899660"/>
                </a:lnTo>
              </a:path>
            </a:pathLst>
          </a:custGeom>
          <a:ln w="27940">
            <a:solidFill>
              <a:srgbClr val="BBD8E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5" name="object 145"/>
          <p:cNvSpPr/>
          <p:nvPr/>
        </p:nvSpPr>
        <p:spPr>
          <a:xfrm>
            <a:off x="2503170" y="5864225"/>
            <a:ext cx="7185659" cy="0"/>
          </a:xfrm>
          <a:custGeom>
            <a:avLst/>
            <a:gdLst/>
            <a:ahLst/>
            <a:cxnLst/>
            <a:rect l="l" t="t" r="r" b="b"/>
            <a:pathLst>
              <a:path w="7185659">
                <a:moveTo>
                  <a:pt x="0" y="0"/>
                </a:moveTo>
                <a:lnTo>
                  <a:pt x="7185659" y="0"/>
                </a:lnTo>
              </a:path>
            </a:pathLst>
          </a:custGeom>
          <a:ln w="29209">
            <a:solidFill>
              <a:srgbClr val="BAD8E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6" name="object 146"/>
          <p:cNvSpPr/>
          <p:nvPr/>
        </p:nvSpPr>
        <p:spPr>
          <a:xfrm>
            <a:off x="2517775" y="1008380"/>
            <a:ext cx="0" cy="4841240"/>
          </a:xfrm>
          <a:custGeom>
            <a:avLst/>
            <a:gdLst/>
            <a:ahLst/>
            <a:cxnLst/>
            <a:rect l="l" t="t" r="r" b="b"/>
            <a:pathLst>
              <a:path h="4841240">
                <a:moveTo>
                  <a:pt x="0" y="0"/>
                </a:moveTo>
                <a:lnTo>
                  <a:pt x="0" y="4841240"/>
                </a:lnTo>
              </a:path>
            </a:pathLst>
          </a:custGeom>
          <a:ln w="29210">
            <a:solidFill>
              <a:srgbClr val="BAD8E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7" name="object 147"/>
          <p:cNvSpPr/>
          <p:nvPr/>
        </p:nvSpPr>
        <p:spPr>
          <a:xfrm>
            <a:off x="2503170" y="993775"/>
            <a:ext cx="7185659" cy="0"/>
          </a:xfrm>
          <a:custGeom>
            <a:avLst/>
            <a:gdLst/>
            <a:ahLst/>
            <a:cxnLst/>
            <a:rect l="l" t="t" r="r" b="b"/>
            <a:pathLst>
              <a:path w="7185659">
                <a:moveTo>
                  <a:pt x="0" y="0"/>
                </a:moveTo>
                <a:lnTo>
                  <a:pt x="7185659" y="0"/>
                </a:lnTo>
              </a:path>
            </a:pathLst>
          </a:custGeom>
          <a:ln w="29210">
            <a:solidFill>
              <a:srgbClr val="BAD8E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8" name="object 148"/>
          <p:cNvSpPr/>
          <p:nvPr/>
        </p:nvSpPr>
        <p:spPr>
          <a:xfrm>
            <a:off x="9674225" y="1008380"/>
            <a:ext cx="0" cy="4841240"/>
          </a:xfrm>
          <a:custGeom>
            <a:avLst/>
            <a:gdLst/>
            <a:ahLst/>
            <a:cxnLst/>
            <a:rect l="l" t="t" r="r" b="b"/>
            <a:pathLst>
              <a:path h="4841240">
                <a:moveTo>
                  <a:pt x="0" y="0"/>
                </a:moveTo>
                <a:lnTo>
                  <a:pt x="0" y="4841240"/>
                </a:lnTo>
              </a:path>
            </a:pathLst>
          </a:custGeom>
          <a:ln w="29209">
            <a:solidFill>
              <a:srgbClr val="BAD8E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9" name="object 149"/>
          <p:cNvSpPr/>
          <p:nvPr/>
        </p:nvSpPr>
        <p:spPr>
          <a:xfrm>
            <a:off x="2532380" y="5835015"/>
            <a:ext cx="7127240" cy="0"/>
          </a:xfrm>
          <a:custGeom>
            <a:avLst/>
            <a:gdLst/>
            <a:ahLst/>
            <a:cxnLst/>
            <a:rect l="l" t="t" r="r" b="b"/>
            <a:pathLst>
              <a:path w="7127240">
                <a:moveTo>
                  <a:pt x="0" y="0"/>
                </a:moveTo>
                <a:lnTo>
                  <a:pt x="7127240" y="0"/>
                </a:lnTo>
              </a:path>
            </a:pathLst>
          </a:custGeom>
          <a:ln w="29209">
            <a:solidFill>
              <a:srgbClr val="B9D7E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0" name="object 150"/>
          <p:cNvSpPr/>
          <p:nvPr/>
        </p:nvSpPr>
        <p:spPr>
          <a:xfrm>
            <a:off x="2546350" y="1036319"/>
            <a:ext cx="0" cy="4784090"/>
          </a:xfrm>
          <a:custGeom>
            <a:avLst/>
            <a:gdLst/>
            <a:ahLst/>
            <a:cxnLst/>
            <a:rect l="l" t="t" r="r" b="b"/>
            <a:pathLst>
              <a:path h="4784090">
                <a:moveTo>
                  <a:pt x="0" y="0"/>
                </a:moveTo>
                <a:lnTo>
                  <a:pt x="0" y="4784090"/>
                </a:lnTo>
              </a:path>
            </a:pathLst>
          </a:custGeom>
          <a:ln w="27939">
            <a:solidFill>
              <a:srgbClr val="B9D7E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1" name="object 151"/>
          <p:cNvSpPr/>
          <p:nvPr/>
        </p:nvSpPr>
        <p:spPr>
          <a:xfrm>
            <a:off x="2532380" y="1022350"/>
            <a:ext cx="7127240" cy="0"/>
          </a:xfrm>
          <a:custGeom>
            <a:avLst/>
            <a:gdLst/>
            <a:ahLst/>
            <a:cxnLst/>
            <a:rect l="l" t="t" r="r" b="b"/>
            <a:pathLst>
              <a:path w="7127240">
                <a:moveTo>
                  <a:pt x="0" y="0"/>
                </a:moveTo>
                <a:lnTo>
                  <a:pt x="7127240" y="0"/>
                </a:lnTo>
              </a:path>
            </a:pathLst>
          </a:custGeom>
          <a:ln w="27939">
            <a:solidFill>
              <a:srgbClr val="B9D7E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2" name="object 152"/>
          <p:cNvSpPr/>
          <p:nvPr/>
        </p:nvSpPr>
        <p:spPr>
          <a:xfrm>
            <a:off x="9645015" y="1036319"/>
            <a:ext cx="0" cy="4784090"/>
          </a:xfrm>
          <a:custGeom>
            <a:avLst/>
            <a:gdLst/>
            <a:ahLst/>
            <a:cxnLst/>
            <a:rect l="l" t="t" r="r" b="b"/>
            <a:pathLst>
              <a:path h="4784090">
                <a:moveTo>
                  <a:pt x="0" y="0"/>
                </a:moveTo>
                <a:lnTo>
                  <a:pt x="0" y="4784090"/>
                </a:lnTo>
              </a:path>
            </a:pathLst>
          </a:custGeom>
          <a:ln w="29210">
            <a:solidFill>
              <a:srgbClr val="B9D7E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3" name="object 153"/>
          <p:cNvSpPr/>
          <p:nvPr/>
        </p:nvSpPr>
        <p:spPr>
          <a:xfrm>
            <a:off x="2560319" y="5805804"/>
            <a:ext cx="7070090" cy="0"/>
          </a:xfrm>
          <a:custGeom>
            <a:avLst/>
            <a:gdLst/>
            <a:ahLst/>
            <a:cxnLst/>
            <a:rect l="l" t="t" r="r" b="b"/>
            <a:pathLst>
              <a:path w="7070090">
                <a:moveTo>
                  <a:pt x="0" y="0"/>
                </a:moveTo>
                <a:lnTo>
                  <a:pt x="7070089" y="0"/>
                </a:lnTo>
              </a:path>
            </a:pathLst>
          </a:custGeom>
          <a:ln w="29209">
            <a:solidFill>
              <a:srgbClr val="B8D7E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4" name="object 154"/>
          <p:cNvSpPr/>
          <p:nvPr/>
        </p:nvSpPr>
        <p:spPr>
          <a:xfrm>
            <a:off x="2574925" y="1065530"/>
            <a:ext cx="0" cy="4725670"/>
          </a:xfrm>
          <a:custGeom>
            <a:avLst/>
            <a:gdLst/>
            <a:ahLst/>
            <a:cxnLst/>
            <a:rect l="l" t="t" r="r" b="b"/>
            <a:pathLst>
              <a:path h="4725670">
                <a:moveTo>
                  <a:pt x="0" y="0"/>
                </a:moveTo>
                <a:lnTo>
                  <a:pt x="0" y="4725670"/>
                </a:lnTo>
              </a:path>
            </a:pathLst>
          </a:custGeom>
          <a:ln w="29210">
            <a:solidFill>
              <a:srgbClr val="B8D7E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5" name="object 155"/>
          <p:cNvSpPr/>
          <p:nvPr/>
        </p:nvSpPr>
        <p:spPr>
          <a:xfrm>
            <a:off x="2560319" y="1050925"/>
            <a:ext cx="7070090" cy="0"/>
          </a:xfrm>
          <a:custGeom>
            <a:avLst/>
            <a:gdLst/>
            <a:ahLst/>
            <a:cxnLst/>
            <a:rect l="l" t="t" r="r" b="b"/>
            <a:pathLst>
              <a:path w="7070090">
                <a:moveTo>
                  <a:pt x="0" y="0"/>
                </a:moveTo>
                <a:lnTo>
                  <a:pt x="7070089" y="0"/>
                </a:lnTo>
              </a:path>
            </a:pathLst>
          </a:custGeom>
          <a:ln w="29210">
            <a:solidFill>
              <a:srgbClr val="B8D7E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6" name="object 156"/>
          <p:cNvSpPr/>
          <p:nvPr/>
        </p:nvSpPr>
        <p:spPr>
          <a:xfrm>
            <a:off x="9615805" y="1065530"/>
            <a:ext cx="0" cy="4725670"/>
          </a:xfrm>
          <a:custGeom>
            <a:avLst/>
            <a:gdLst/>
            <a:ahLst/>
            <a:cxnLst/>
            <a:rect l="l" t="t" r="r" b="b"/>
            <a:pathLst>
              <a:path h="4725670">
                <a:moveTo>
                  <a:pt x="0" y="0"/>
                </a:moveTo>
                <a:lnTo>
                  <a:pt x="0" y="4725670"/>
                </a:lnTo>
              </a:path>
            </a:pathLst>
          </a:custGeom>
          <a:ln w="29209">
            <a:solidFill>
              <a:srgbClr val="B8D7E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7" name="object 157"/>
          <p:cNvSpPr/>
          <p:nvPr/>
        </p:nvSpPr>
        <p:spPr>
          <a:xfrm>
            <a:off x="2589530" y="5777229"/>
            <a:ext cx="7011670" cy="0"/>
          </a:xfrm>
          <a:custGeom>
            <a:avLst/>
            <a:gdLst/>
            <a:ahLst/>
            <a:cxnLst/>
            <a:rect l="l" t="t" r="r" b="b"/>
            <a:pathLst>
              <a:path w="7011670">
                <a:moveTo>
                  <a:pt x="0" y="0"/>
                </a:moveTo>
                <a:lnTo>
                  <a:pt x="7011670" y="0"/>
                </a:lnTo>
              </a:path>
            </a:pathLst>
          </a:custGeom>
          <a:ln w="27940">
            <a:solidFill>
              <a:srgbClr val="B7D7E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" name="object 158"/>
          <p:cNvSpPr/>
          <p:nvPr/>
        </p:nvSpPr>
        <p:spPr>
          <a:xfrm>
            <a:off x="2604135" y="1094739"/>
            <a:ext cx="0" cy="4668520"/>
          </a:xfrm>
          <a:custGeom>
            <a:avLst/>
            <a:gdLst/>
            <a:ahLst/>
            <a:cxnLst/>
            <a:rect l="l" t="t" r="r" b="b"/>
            <a:pathLst>
              <a:path h="4668520">
                <a:moveTo>
                  <a:pt x="0" y="0"/>
                </a:moveTo>
                <a:lnTo>
                  <a:pt x="0" y="4668520"/>
                </a:lnTo>
              </a:path>
            </a:pathLst>
          </a:custGeom>
          <a:ln w="29209">
            <a:solidFill>
              <a:srgbClr val="B7D7E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9" name="object 159"/>
          <p:cNvSpPr/>
          <p:nvPr/>
        </p:nvSpPr>
        <p:spPr>
          <a:xfrm>
            <a:off x="2589530" y="1080135"/>
            <a:ext cx="7011670" cy="0"/>
          </a:xfrm>
          <a:custGeom>
            <a:avLst/>
            <a:gdLst/>
            <a:ahLst/>
            <a:cxnLst/>
            <a:rect l="l" t="t" r="r" b="b"/>
            <a:pathLst>
              <a:path w="7011670">
                <a:moveTo>
                  <a:pt x="0" y="0"/>
                </a:moveTo>
                <a:lnTo>
                  <a:pt x="7011670" y="0"/>
                </a:lnTo>
              </a:path>
            </a:pathLst>
          </a:custGeom>
          <a:ln w="29210">
            <a:solidFill>
              <a:srgbClr val="B7D7E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0" name="object 160"/>
          <p:cNvSpPr/>
          <p:nvPr/>
        </p:nvSpPr>
        <p:spPr>
          <a:xfrm>
            <a:off x="9587230" y="1094739"/>
            <a:ext cx="0" cy="4668520"/>
          </a:xfrm>
          <a:custGeom>
            <a:avLst/>
            <a:gdLst/>
            <a:ahLst/>
            <a:cxnLst/>
            <a:rect l="l" t="t" r="r" b="b"/>
            <a:pathLst>
              <a:path h="4668520">
                <a:moveTo>
                  <a:pt x="0" y="0"/>
                </a:moveTo>
                <a:lnTo>
                  <a:pt x="0" y="4668520"/>
                </a:lnTo>
              </a:path>
            </a:pathLst>
          </a:custGeom>
          <a:ln w="27940">
            <a:solidFill>
              <a:srgbClr val="B7D7E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1" name="object 161"/>
          <p:cNvSpPr/>
          <p:nvPr/>
        </p:nvSpPr>
        <p:spPr>
          <a:xfrm>
            <a:off x="2618739" y="5748654"/>
            <a:ext cx="6954520" cy="0"/>
          </a:xfrm>
          <a:custGeom>
            <a:avLst/>
            <a:gdLst/>
            <a:ahLst/>
            <a:cxnLst/>
            <a:rect l="l" t="t" r="r" b="b"/>
            <a:pathLst>
              <a:path w="6954520">
                <a:moveTo>
                  <a:pt x="0" y="0"/>
                </a:moveTo>
                <a:lnTo>
                  <a:pt x="6954519" y="0"/>
                </a:lnTo>
              </a:path>
            </a:pathLst>
          </a:custGeom>
          <a:ln w="29209">
            <a:solidFill>
              <a:srgbClr val="B6D7E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2" name="object 162"/>
          <p:cNvSpPr/>
          <p:nvPr/>
        </p:nvSpPr>
        <p:spPr>
          <a:xfrm>
            <a:off x="2633344" y="1123950"/>
            <a:ext cx="0" cy="4610100"/>
          </a:xfrm>
          <a:custGeom>
            <a:avLst/>
            <a:gdLst/>
            <a:ahLst/>
            <a:cxnLst/>
            <a:rect l="l" t="t" r="r" b="b"/>
            <a:pathLst>
              <a:path h="4610100">
                <a:moveTo>
                  <a:pt x="0" y="0"/>
                </a:moveTo>
                <a:lnTo>
                  <a:pt x="0" y="4610100"/>
                </a:lnTo>
              </a:path>
            </a:pathLst>
          </a:custGeom>
          <a:ln w="29209">
            <a:solidFill>
              <a:srgbClr val="B6D7E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2618739" y="1109344"/>
            <a:ext cx="6954520" cy="0"/>
          </a:xfrm>
          <a:custGeom>
            <a:avLst/>
            <a:gdLst/>
            <a:ahLst/>
            <a:cxnLst/>
            <a:rect l="l" t="t" r="r" b="b"/>
            <a:pathLst>
              <a:path w="6954520">
                <a:moveTo>
                  <a:pt x="0" y="0"/>
                </a:moveTo>
                <a:lnTo>
                  <a:pt x="6954519" y="0"/>
                </a:lnTo>
              </a:path>
            </a:pathLst>
          </a:custGeom>
          <a:ln w="29210">
            <a:solidFill>
              <a:srgbClr val="B6D7E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4" name="object 164"/>
          <p:cNvSpPr/>
          <p:nvPr/>
        </p:nvSpPr>
        <p:spPr>
          <a:xfrm>
            <a:off x="9558655" y="1123950"/>
            <a:ext cx="0" cy="4610100"/>
          </a:xfrm>
          <a:custGeom>
            <a:avLst/>
            <a:gdLst/>
            <a:ahLst/>
            <a:cxnLst/>
            <a:rect l="l" t="t" r="r" b="b"/>
            <a:pathLst>
              <a:path h="4610100">
                <a:moveTo>
                  <a:pt x="0" y="0"/>
                </a:moveTo>
                <a:lnTo>
                  <a:pt x="0" y="4610100"/>
                </a:lnTo>
              </a:path>
            </a:pathLst>
          </a:custGeom>
          <a:ln w="29209">
            <a:solidFill>
              <a:srgbClr val="B6D7E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5" name="object 165"/>
          <p:cNvSpPr/>
          <p:nvPr/>
        </p:nvSpPr>
        <p:spPr>
          <a:xfrm>
            <a:off x="2647950" y="5719445"/>
            <a:ext cx="6896100" cy="0"/>
          </a:xfrm>
          <a:custGeom>
            <a:avLst/>
            <a:gdLst/>
            <a:ahLst/>
            <a:cxnLst/>
            <a:rect l="l" t="t" r="r" b="b"/>
            <a:pathLst>
              <a:path w="6896100">
                <a:moveTo>
                  <a:pt x="0" y="0"/>
                </a:moveTo>
                <a:lnTo>
                  <a:pt x="6896100" y="0"/>
                </a:lnTo>
              </a:path>
            </a:pathLst>
          </a:custGeom>
          <a:ln w="29210">
            <a:solidFill>
              <a:srgbClr val="B5D7E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6" name="object 166"/>
          <p:cNvSpPr/>
          <p:nvPr/>
        </p:nvSpPr>
        <p:spPr>
          <a:xfrm>
            <a:off x="2661919" y="1151889"/>
            <a:ext cx="0" cy="4552950"/>
          </a:xfrm>
          <a:custGeom>
            <a:avLst/>
            <a:gdLst/>
            <a:ahLst/>
            <a:cxnLst/>
            <a:rect l="l" t="t" r="r" b="b"/>
            <a:pathLst>
              <a:path h="4552950">
                <a:moveTo>
                  <a:pt x="0" y="0"/>
                </a:moveTo>
                <a:lnTo>
                  <a:pt x="0" y="4552950"/>
                </a:lnTo>
              </a:path>
            </a:pathLst>
          </a:custGeom>
          <a:ln w="27940">
            <a:solidFill>
              <a:srgbClr val="B5D7E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2647950" y="1137919"/>
            <a:ext cx="6896100" cy="0"/>
          </a:xfrm>
          <a:custGeom>
            <a:avLst/>
            <a:gdLst/>
            <a:ahLst/>
            <a:cxnLst/>
            <a:rect l="l" t="t" r="r" b="b"/>
            <a:pathLst>
              <a:path w="6896100">
                <a:moveTo>
                  <a:pt x="0" y="0"/>
                </a:moveTo>
                <a:lnTo>
                  <a:pt x="6896100" y="0"/>
                </a:lnTo>
              </a:path>
            </a:pathLst>
          </a:custGeom>
          <a:ln w="27939">
            <a:solidFill>
              <a:srgbClr val="B5D7E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8" name="object 168"/>
          <p:cNvSpPr/>
          <p:nvPr/>
        </p:nvSpPr>
        <p:spPr>
          <a:xfrm>
            <a:off x="9529444" y="1151889"/>
            <a:ext cx="0" cy="4552950"/>
          </a:xfrm>
          <a:custGeom>
            <a:avLst/>
            <a:gdLst/>
            <a:ahLst/>
            <a:cxnLst/>
            <a:rect l="l" t="t" r="r" b="b"/>
            <a:pathLst>
              <a:path h="4552950">
                <a:moveTo>
                  <a:pt x="0" y="0"/>
                </a:moveTo>
                <a:lnTo>
                  <a:pt x="0" y="4552950"/>
                </a:lnTo>
              </a:path>
            </a:pathLst>
          </a:custGeom>
          <a:ln w="29209">
            <a:solidFill>
              <a:srgbClr val="B5D7E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9" name="object 169"/>
          <p:cNvSpPr/>
          <p:nvPr/>
        </p:nvSpPr>
        <p:spPr>
          <a:xfrm>
            <a:off x="2675889" y="5690870"/>
            <a:ext cx="6838950" cy="0"/>
          </a:xfrm>
          <a:custGeom>
            <a:avLst/>
            <a:gdLst/>
            <a:ahLst/>
            <a:cxnLst/>
            <a:rect l="l" t="t" r="r" b="b"/>
            <a:pathLst>
              <a:path w="6838950">
                <a:moveTo>
                  <a:pt x="0" y="0"/>
                </a:moveTo>
                <a:lnTo>
                  <a:pt x="6838950" y="0"/>
                </a:lnTo>
              </a:path>
            </a:pathLst>
          </a:custGeom>
          <a:ln w="27939">
            <a:solidFill>
              <a:srgbClr val="B4D7E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0" name="object 170"/>
          <p:cNvSpPr/>
          <p:nvPr/>
        </p:nvSpPr>
        <p:spPr>
          <a:xfrm>
            <a:off x="2690494" y="1181100"/>
            <a:ext cx="0" cy="4495800"/>
          </a:xfrm>
          <a:custGeom>
            <a:avLst/>
            <a:gdLst/>
            <a:ahLst/>
            <a:cxnLst/>
            <a:rect l="l" t="t" r="r" b="b"/>
            <a:pathLst>
              <a:path h="4495800">
                <a:moveTo>
                  <a:pt x="0" y="0"/>
                </a:moveTo>
                <a:lnTo>
                  <a:pt x="0" y="4495800"/>
                </a:lnTo>
              </a:path>
            </a:pathLst>
          </a:custGeom>
          <a:ln w="29209">
            <a:solidFill>
              <a:srgbClr val="B4D7E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1" name="object 171"/>
          <p:cNvSpPr/>
          <p:nvPr/>
        </p:nvSpPr>
        <p:spPr>
          <a:xfrm>
            <a:off x="2675889" y="1166494"/>
            <a:ext cx="6838950" cy="0"/>
          </a:xfrm>
          <a:custGeom>
            <a:avLst/>
            <a:gdLst/>
            <a:ahLst/>
            <a:cxnLst/>
            <a:rect l="l" t="t" r="r" b="b"/>
            <a:pathLst>
              <a:path w="6838950">
                <a:moveTo>
                  <a:pt x="0" y="0"/>
                </a:moveTo>
                <a:lnTo>
                  <a:pt x="6838950" y="0"/>
                </a:lnTo>
              </a:path>
            </a:pathLst>
          </a:custGeom>
          <a:ln w="29210">
            <a:solidFill>
              <a:srgbClr val="B4D7E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2" name="object 172"/>
          <p:cNvSpPr/>
          <p:nvPr/>
        </p:nvSpPr>
        <p:spPr>
          <a:xfrm>
            <a:off x="9500869" y="1181100"/>
            <a:ext cx="0" cy="4495800"/>
          </a:xfrm>
          <a:custGeom>
            <a:avLst/>
            <a:gdLst/>
            <a:ahLst/>
            <a:cxnLst/>
            <a:rect l="l" t="t" r="r" b="b"/>
            <a:pathLst>
              <a:path h="4495800">
                <a:moveTo>
                  <a:pt x="0" y="0"/>
                </a:moveTo>
                <a:lnTo>
                  <a:pt x="0" y="4495800"/>
                </a:lnTo>
              </a:path>
            </a:pathLst>
          </a:custGeom>
          <a:ln w="27940">
            <a:solidFill>
              <a:srgbClr val="B4D7E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3" name="object 173"/>
          <p:cNvSpPr/>
          <p:nvPr/>
        </p:nvSpPr>
        <p:spPr>
          <a:xfrm>
            <a:off x="2705100" y="5662295"/>
            <a:ext cx="6781800" cy="0"/>
          </a:xfrm>
          <a:custGeom>
            <a:avLst/>
            <a:gdLst/>
            <a:ahLst/>
            <a:cxnLst/>
            <a:rect l="l" t="t" r="r" b="b"/>
            <a:pathLst>
              <a:path w="6781800">
                <a:moveTo>
                  <a:pt x="0" y="0"/>
                </a:moveTo>
                <a:lnTo>
                  <a:pt x="6781800" y="0"/>
                </a:lnTo>
              </a:path>
            </a:pathLst>
          </a:custGeom>
          <a:ln w="29210">
            <a:solidFill>
              <a:srgbClr val="B3D7E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4" name="object 174"/>
          <p:cNvSpPr/>
          <p:nvPr/>
        </p:nvSpPr>
        <p:spPr>
          <a:xfrm>
            <a:off x="2719705" y="1210310"/>
            <a:ext cx="0" cy="4437380"/>
          </a:xfrm>
          <a:custGeom>
            <a:avLst/>
            <a:gdLst/>
            <a:ahLst/>
            <a:cxnLst/>
            <a:rect l="l" t="t" r="r" b="b"/>
            <a:pathLst>
              <a:path h="4437380">
                <a:moveTo>
                  <a:pt x="0" y="0"/>
                </a:moveTo>
                <a:lnTo>
                  <a:pt x="0" y="4437380"/>
                </a:lnTo>
              </a:path>
            </a:pathLst>
          </a:custGeom>
          <a:ln w="29209">
            <a:solidFill>
              <a:srgbClr val="B3D7E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5" name="object 175"/>
          <p:cNvSpPr/>
          <p:nvPr/>
        </p:nvSpPr>
        <p:spPr>
          <a:xfrm>
            <a:off x="2705100" y="1195705"/>
            <a:ext cx="6781800" cy="0"/>
          </a:xfrm>
          <a:custGeom>
            <a:avLst/>
            <a:gdLst/>
            <a:ahLst/>
            <a:cxnLst/>
            <a:rect l="l" t="t" r="r" b="b"/>
            <a:pathLst>
              <a:path w="6781800">
                <a:moveTo>
                  <a:pt x="0" y="0"/>
                </a:moveTo>
                <a:lnTo>
                  <a:pt x="6781800" y="0"/>
                </a:lnTo>
              </a:path>
            </a:pathLst>
          </a:custGeom>
          <a:ln w="29209">
            <a:solidFill>
              <a:srgbClr val="B3D7E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6" name="object 176"/>
          <p:cNvSpPr/>
          <p:nvPr/>
        </p:nvSpPr>
        <p:spPr>
          <a:xfrm>
            <a:off x="9472294" y="1210310"/>
            <a:ext cx="0" cy="4437380"/>
          </a:xfrm>
          <a:custGeom>
            <a:avLst/>
            <a:gdLst/>
            <a:ahLst/>
            <a:cxnLst/>
            <a:rect l="l" t="t" r="r" b="b"/>
            <a:pathLst>
              <a:path h="4437380">
                <a:moveTo>
                  <a:pt x="0" y="0"/>
                </a:moveTo>
                <a:lnTo>
                  <a:pt x="0" y="4437380"/>
                </a:lnTo>
              </a:path>
            </a:pathLst>
          </a:custGeom>
          <a:ln w="29209">
            <a:solidFill>
              <a:srgbClr val="B3D7E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7" name="object 177"/>
          <p:cNvSpPr/>
          <p:nvPr/>
        </p:nvSpPr>
        <p:spPr>
          <a:xfrm>
            <a:off x="2734310" y="5633084"/>
            <a:ext cx="6723380" cy="0"/>
          </a:xfrm>
          <a:custGeom>
            <a:avLst/>
            <a:gdLst/>
            <a:ahLst/>
            <a:cxnLst/>
            <a:rect l="l" t="t" r="r" b="b"/>
            <a:pathLst>
              <a:path w="6723380">
                <a:moveTo>
                  <a:pt x="0" y="0"/>
                </a:moveTo>
                <a:lnTo>
                  <a:pt x="6723380" y="0"/>
                </a:lnTo>
              </a:path>
            </a:pathLst>
          </a:custGeom>
          <a:ln w="29209">
            <a:solidFill>
              <a:srgbClr val="B2D6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8" name="object 178"/>
          <p:cNvSpPr/>
          <p:nvPr/>
        </p:nvSpPr>
        <p:spPr>
          <a:xfrm>
            <a:off x="2748280" y="1238250"/>
            <a:ext cx="0" cy="4380230"/>
          </a:xfrm>
          <a:custGeom>
            <a:avLst/>
            <a:gdLst/>
            <a:ahLst/>
            <a:cxnLst/>
            <a:rect l="l" t="t" r="r" b="b"/>
            <a:pathLst>
              <a:path h="4380230">
                <a:moveTo>
                  <a:pt x="0" y="0"/>
                </a:moveTo>
                <a:lnTo>
                  <a:pt x="0" y="4380230"/>
                </a:lnTo>
              </a:path>
            </a:pathLst>
          </a:custGeom>
          <a:ln w="27940">
            <a:solidFill>
              <a:srgbClr val="B2D6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9" name="object 179"/>
          <p:cNvSpPr/>
          <p:nvPr/>
        </p:nvSpPr>
        <p:spPr>
          <a:xfrm>
            <a:off x="2734310" y="1224280"/>
            <a:ext cx="6723380" cy="0"/>
          </a:xfrm>
          <a:custGeom>
            <a:avLst/>
            <a:gdLst/>
            <a:ahLst/>
            <a:cxnLst/>
            <a:rect l="l" t="t" r="r" b="b"/>
            <a:pathLst>
              <a:path w="6723380">
                <a:moveTo>
                  <a:pt x="0" y="0"/>
                </a:moveTo>
                <a:lnTo>
                  <a:pt x="6723380" y="0"/>
                </a:lnTo>
              </a:path>
            </a:pathLst>
          </a:custGeom>
          <a:ln w="27940">
            <a:solidFill>
              <a:srgbClr val="B2D6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0" name="object 180"/>
          <p:cNvSpPr/>
          <p:nvPr/>
        </p:nvSpPr>
        <p:spPr>
          <a:xfrm>
            <a:off x="9443084" y="1238250"/>
            <a:ext cx="0" cy="4380230"/>
          </a:xfrm>
          <a:custGeom>
            <a:avLst/>
            <a:gdLst/>
            <a:ahLst/>
            <a:cxnLst/>
            <a:rect l="l" t="t" r="r" b="b"/>
            <a:pathLst>
              <a:path h="4380230">
                <a:moveTo>
                  <a:pt x="0" y="0"/>
                </a:moveTo>
                <a:lnTo>
                  <a:pt x="0" y="4380230"/>
                </a:lnTo>
              </a:path>
            </a:pathLst>
          </a:custGeom>
          <a:ln w="29210">
            <a:solidFill>
              <a:srgbClr val="B2D6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1" name="object 181"/>
          <p:cNvSpPr/>
          <p:nvPr/>
        </p:nvSpPr>
        <p:spPr>
          <a:xfrm>
            <a:off x="2762250" y="5604509"/>
            <a:ext cx="6666230" cy="0"/>
          </a:xfrm>
          <a:custGeom>
            <a:avLst/>
            <a:gdLst/>
            <a:ahLst/>
            <a:cxnLst/>
            <a:rect l="l" t="t" r="r" b="b"/>
            <a:pathLst>
              <a:path w="6666230">
                <a:moveTo>
                  <a:pt x="0" y="0"/>
                </a:moveTo>
                <a:lnTo>
                  <a:pt x="6666230" y="0"/>
                </a:lnTo>
              </a:path>
            </a:pathLst>
          </a:custGeom>
          <a:ln w="27940">
            <a:solidFill>
              <a:srgbClr val="B1D6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2" name="object 182"/>
          <p:cNvSpPr/>
          <p:nvPr/>
        </p:nvSpPr>
        <p:spPr>
          <a:xfrm>
            <a:off x="2776855" y="1267460"/>
            <a:ext cx="0" cy="4323080"/>
          </a:xfrm>
          <a:custGeom>
            <a:avLst/>
            <a:gdLst/>
            <a:ahLst/>
            <a:cxnLst/>
            <a:rect l="l" t="t" r="r" b="b"/>
            <a:pathLst>
              <a:path h="4323080">
                <a:moveTo>
                  <a:pt x="0" y="0"/>
                </a:moveTo>
                <a:lnTo>
                  <a:pt x="0" y="4323080"/>
                </a:lnTo>
              </a:path>
            </a:pathLst>
          </a:custGeom>
          <a:ln w="29209">
            <a:solidFill>
              <a:srgbClr val="B1D6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3" name="object 183"/>
          <p:cNvSpPr/>
          <p:nvPr/>
        </p:nvSpPr>
        <p:spPr>
          <a:xfrm>
            <a:off x="2762250" y="1252855"/>
            <a:ext cx="6666230" cy="0"/>
          </a:xfrm>
          <a:custGeom>
            <a:avLst/>
            <a:gdLst/>
            <a:ahLst/>
            <a:cxnLst/>
            <a:rect l="l" t="t" r="r" b="b"/>
            <a:pathLst>
              <a:path w="6666230">
                <a:moveTo>
                  <a:pt x="0" y="0"/>
                </a:moveTo>
                <a:lnTo>
                  <a:pt x="6666230" y="0"/>
                </a:lnTo>
              </a:path>
            </a:pathLst>
          </a:custGeom>
          <a:ln w="29209">
            <a:solidFill>
              <a:srgbClr val="B1D6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4" name="object 184"/>
          <p:cNvSpPr/>
          <p:nvPr/>
        </p:nvSpPr>
        <p:spPr>
          <a:xfrm>
            <a:off x="9414509" y="1267460"/>
            <a:ext cx="0" cy="4323080"/>
          </a:xfrm>
          <a:custGeom>
            <a:avLst/>
            <a:gdLst/>
            <a:ahLst/>
            <a:cxnLst/>
            <a:rect l="l" t="t" r="r" b="b"/>
            <a:pathLst>
              <a:path h="4323080">
                <a:moveTo>
                  <a:pt x="0" y="0"/>
                </a:moveTo>
                <a:lnTo>
                  <a:pt x="0" y="4323080"/>
                </a:lnTo>
              </a:path>
            </a:pathLst>
          </a:custGeom>
          <a:ln w="27939">
            <a:solidFill>
              <a:srgbClr val="B1D6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5" name="object 185"/>
          <p:cNvSpPr/>
          <p:nvPr/>
        </p:nvSpPr>
        <p:spPr>
          <a:xfrm>
            <a:off x="2791460" y="5575934"/>
            <a:ext cx="6609080" cy="0"/>
          </a:xfrm>
          <a:custGeom>
            <a:avLst/>
            <a:gdLst/>
            <a:ahLst/>
            <a:cxnLst/>
            <a:rect l="l" t="t" r="r" b="b"/>
            <a:pathLst>
              <a:path w="6609080">
                <a:moveTo>
                  <a:pt x="0" y="0"/>
                </a:moveTo>
                <a:lnTo>
                  <a:pt x="6609080" y="0"/>
                </a:lnTo>
              </a:path>
            </a:pathLst>
          </a:custGeom>
          <a:ln w="29209">
            <a:solidFill>
              <a:srgbClr val="B0D6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6" name="object 186"/>
          <p:cNvSpPr/>
          <p:nvPr/>
        </p:nvSpPr>
        <p:spPr>
          <a:xfrm>
            <a:off x="2806064" y="1296669"/>
            <a:ext cx="0" cy="4264660"/>
          </a:xfrm>
          <a:custGeom>
            <a:avLst/>
            <a:gdLst/>
            <a:ahLst/>
            <a:cxnLst/>
            <a:rect l="l" t="t" r="r" b="b"/>
            <a:pathLst>
              <a:path h="4264660">
                <a:moveTo>
                  <a:pt x="0" y="0"/>
                </a:moveTo>
                <a:lnTo>
                  <a:pt x="0" y="4264660"/>
                </a:lnTo>
              </a:path>
            </a:pathLst>
          </a:custGeom>
          <a:ln w="29209">
            <a:solidFill>
              <a:srgbClr val="B0D6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7" name="object 187"/>
          <p:cNvSpPr/>
          <p:nvPr/>
        </p:nvSpPr>
        <p:spPr>
          <a:xfrm>
            <a:off x="2791460" y="1282064"/>
            <a:ext cx="6609080" cy="0"/>
          </a:xfrm>
          <a:custGeom>
            <a:avLst/>
            <a:gdLst/>
            <a:ahLst/>
            <a:cxnLst/>
            <a:rect l="l" t="t" r="r" b="b"/>
            <a:pathLst>
              <a:path w="6609080">
                <a:moveTo>
                  <a:pt x="0" y="0"/>
                </a:moveTo>
                <a:lnTo>
                  <a:pt x="6609080" y="0"/>
                </a:lnTo>
              </a:path>
            </a:pathLst>
          </a:custGeom>
          <a:ln w="29210">
            <a:solidFill>
              <a:srgbClr val="B0D6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8" name="object 188"/>
          <p:cNvSpPr/>
          <p:nvPr/>
        </p:nvSpPr>
        <p:spPr>
          <a:xfrm>
            <a:off x="9385934" y="1296669"/>
            <a:ext cx="0" cy="4264660"/>
          </a:xfrm>
          <a:custGeom>
            <a:avLst/>
            <a:gdLst/>
            <a:ahLst/>
            <a:cxnLst/>
            <a:rect l="l" t="t" r="r" b="b"/>
            <a:pathLst>
              <a:path h="4264660">
                <a:moveTo>
                  <a:pt x="0" y="0"/>
                </a:moveTo>
                <a:lnTo>
                  <a:pt x="0" y="4264660"/>
                </a:lnTo>
              </a:path>
            </a:pathLst>
          </a:custGeom>
          <a:ln w="29210">
            <a:solidFill>
              <a:srgbClr val="B0D6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9" name="object 189"/>
          <p:cNvSpPr/>
          <p:nvPr/>
        </p:nvSpPr>
        <p:spPr>
          <a:xfrm>
            <a:off x="2820670" y="5546725"/>
            <a:ext cx="6550659" cy="0"/>
          </a:xfrm>
          <a:custGeom>
            <a:avLst/>
            <a:gdLst/>
            <a:ahLst/>
            <a:cxnLst/>
            <a:rect l="l" t="t" r="r" b="b"/>
            <a:pathLst>
              <a:path w="6550659">
                <a:moveTo>
                  <a:pt x="0" y="0"/>
                </a:moveTo>
                <a:lnTo>
                  <a:pt x="6550659" y="0"/>
                </a:lnTo>
              </a:path>
            </a:pathLst>
          </a:custGeom>
          <a:ln w="29209">
            <a:solidFill>
              <a:srgbClr val="AFD6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0" name="object 190"/>
          <p:cNvSpPr/>
          <p:nvPr/>
        </p:nvSpPr>
        <p:spPr>
          <a:xfrm>
            <a:off x="2834639" y="1324610"/>
            <a:ext cx="0" cy="4207510"/>
          </a:xfrm>
          <a:custGeom>
            <a:avLst/>
            <a:gdLst/>
            <a:ahLst/>
            <a:cxnLst/>
            <a:rect l="l" t="t" r="r" b="b"/>
            <a:pathLst>
              <a:path h="4207510">
                <a:moveTo>
                  <a:pt x="0" y="0"/>
                </a:moveTo>
                <a:lnTo>
                  <a:pt x="0" y="4207510"/>
                </a:lnTo>
              </a:path>
            </a:pathLst>
          </a:custGeom>
          <a:ln w="27940">
            <a:solidFill>
              <a:srgbClr val="AFD6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1" name="object 191"/>
          <p:cNvSpPr/>
          <p:nvPr/>
        </p:nvSpPr>
        <p:spPr>
          <a:xfrm>
            <a:off x="2820670" y="1310639"/>
            <a:ext cx="6550659" cy="0"/>
          </a:xfrm>
          <a:custGeom>
            <a:avLst/>
            <a:gdLst/>
            <a:ahLst/>
            <a:cxnLst/>
            <a:rect l="l" t="t" r="r" b="b"/>
            <a:pathLst>
              <a:path w="6550659">
                <a:moveTo>
                  <a:pt x="0" y="0"/>
                </a:moveTo>
                <a:lnTo>
                  <a:pt x="6550659" y="0"/>
                </a:lnTo>
              </a:path>
            </a:pathLst>
          </a:custGeom>
          <a:ln w="27939">
            <a:solidFill>
              <a:srgbClr val="AFD6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2" name="object 192"/>
          <p:cNvSpPr/>
          <p:nvPr/>
        </p:nvSpPr>
        <p:spPr>
          <a:xfrm>
            <a:off x="9356725" y="1324610"/>
            <a:ext cx="0" cy="4207510"/>
          </a:xfrm>
          <a:custGeom>
            <a:avLst/>
            <a:gdLst/>
            <a:ahLst/>
            <a:cxnLst/>
            <a:rect l="l" t="t" r="r" b="b"/>
            <a:pathLst>
              <a:path h="4207510">
                <a:moveTo>
                  <a:pt x="0" y="0"/>
                </a:moveTo>
                <a:lnTo>
                  <a:pt x="0" y="4207510"/>
                </a:lnTo>
              </a:path>
            </a:pathLst>
          </a:custGeom>
          <a:ln w="29209">
            <a:solidFill>
              <a:srgbClr val="AFD6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3" name="object 193"/>
          <p:cNvSpPr/>
          <p:nvPr/>
        </p:nvSpPr>
        <p:spPr>
          <a:xfrm>
            <a:off x="2848610" y="5518150"/>
            <a:ext cx="6493510" cy="0"/>
          </a:xfrm>
          <a:custGeom>
            <a:avLst/>
            <a:gdLst/>
            <a:ahLst/>
            <a:cxnLst/>
            <a:rect l="l" t="t" r="r" b="b"/>
            <a:pathLst>
              <a:path w="6493509">
                <a:moveTo>
                  <a:pt x="0" y="0"/>
                </a:moveTo>
                <a:lnTo>
                  <a:pt x="6493510" y="0"/>
                </a:lnTo>
              </a:path>
            </a:pathLst>
          </a:custGeom>
          <a:ln w="27940">
            <a:solidFill>
              <a:srgbClr val="AED6E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4" name="object 194"/>
          <p:cNvSpPr/>
          <p:nvPr/>
        </p:nvSpPr>
        <p:spPr>
          <a:xfrm>
            <a:off x="2863214" y="1353819"/>
            <a:ext cx="0" cy="4150360"/>
          </a:xfrm>
          <a:custGeom>
            <a:avLst/>
            <a:gdLst/>
            <a:ahLst/>
            <a:cxnLst/>
            <a:rect l="l" t="t" r="r" b="b"/>
            <a:pathLst>
              <a:path h="4150360">
                <a:moveTo>
                  <a:pt x="0" y="0"/>
                </a:moveTo>
                <a:lnTo>
                  <a:pt x="0" y="4150360"/>
                </a:lnTo>
              </a:path>
            </a:pathLst>
          </a:custGeom>
          <a:ln w="29209">
            <a:solidFill>
              <a:srgbClr val="AED6E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5" name="object 195"/>
          <p:cNvSpPr/>
          <p:nvPr/>
        </p:nvSpPr>
        <p:spPr>
          <a:xfrm>
            <a:off x="2848610" y="1339214"/>
            <a:ext cx="6493510" cy="0"/>
          </a:xfrm>
          <a:custGeom>
            <a:avLst/>
            <a:gdLst/>
            <a:ahLst/>
            <a:cxnLst/>
            <a:rect l="l" t="t" r="r" b="b"/>
            <a:pathLst>
              <a:path w="6493509">
                <a:moveTo>
                  <a:pt x="0" y="0"/>
                </a:moveTo>
                <a:lnTo>
                  <a:pt x="6493510" y="0"/>
                </a:lnTo>
              </a:path>
            </a:pathLst>
          </a:custGeom>
          <a:ln w="29210">
            <a:solidFill>
              <a:srgbClr val="AED6E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6" name="object 196"/>
          <p:cNvSpPr/>
          <p:nvPr/>
        </p:nvSpPr>
        <p:spPr>
          <a:xfrm>
            <a:off x="9328150" y="1353819"/>
            <a:ext cx="0" cy="4150360"/>
          </a:xfrm>
          <a:custGeom>
            <a:avLst/>
            <a:gdLst/>
            <a:ahLst/>
            <a:cxnLst/>
            <a:rect l="l" t="t" r="r" b="b"/>
            <a:pathLst>
              <a:path h="4150360">
                <a:moveTo>
                  <a:pt x="0" y="0"/>
                </a:moveTo>
                <a:lnTo>
                  <a:pt x="0" y="4150360"/>
                </a:lnTo>
              </a:path>
            </a:pathLst>
          </a:custGeom>
          <a:ln w="27940">
            <a:solidFill>
              <a:srgbClr val="AED6E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7" name="object 197"/>
          <p:cNvSpPr/>
          <p:nvPr/>
        </p:nvSpPr>
        <p:spPr>
          <a:xfrm>
            <a:off x="2877819" y="5489575"/>
            <a:ext cx="6436360" cy="0"/>
          </a:xfrm>
          <a:custGeom>
            <a:avLst/>
            <a:gdLst/>
            <a:ahLst/>
            <a:cxnLst/>
            <a:rect l="l" t="t" r="r" b="b"/>
            <a:pathLst>
              <a:path w="6436359">
                <a:moveTo>
                  <a:pt x="0" y="0"/>
                </a:moveTo>
                <a:lnTo>
                  <a:pt x="6436359" y="0"/>
                </a:lnTo>
              </a:path>
            </a:pathLst>
          </a:custGeom>
          <a:ln w="29209">
            <a:solidFill>
              <a:srgbClr val="ADD6E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8" name="object 198"/>
          <p:cNvSpPr/>
          <p:nvPr/>
        </p:nvSpPr>
        <p:spPr>
          <a:xfrm>
            <a:off x="2892425" y="1383030"/>
            <a:ext cx="0" cy="4091940"/>
          </a:xfrm>
          <a:custGeom>
            <a:avLst/>
            <a:gdLst/>
            <a:ahLst/>
            <a:cxnLst/>
            <a:rect l="l" t="t" r="r" b="b"/>
            <a:pathLst>
              <a:path h="4091940">
                <a:moveTo>
                  <a:pt x="0" y="0"/>
                </a:moveTo>
                <a:lnTo>
                  <a:pt x="0" y="4091940"/>
                </a:lnTo>
              </a:path>
            </a:pathLst>
          </a:custGeom>
          <a:ln w="29210">
            <a:solidFill>
              <a:srgbClr val="ADD6E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9" name="object 199"/>
          <p:cNvSpPr/>
          <p:nvPr/>
        </p:nvSpPr>
        <p:spPr>
          <a:xfrm>
            <a:off x="2877819" y="1368425"/>
            <a:ext cx="6436360" cy="0"/>
          </a:xfrm>
          <a:custGeom>
            <a:avLst/>
            <a:gdLst/>
            <a:ahLst/>
            <a:cxnLst/>
            <a:rect l="l" t="t" r="r" b="b"/>
            <a:pathLst>
              <a:path w="6436359">
                <a:moveTo>
                  <a:pt x="0" y="0"/>
                </a:moveTo>
                <a:lnTo>
                  <a:pt x="6436359" y="0"/>
                </a:lnTo>
              </a:path>
            </a:pathLst>
          </a:custGeom>
          <a:ln w="29210">
            <a:solidFill>
              <a:srgbClr val="ADD6E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0" name="object 200"/>
          <p:cNvSpPr/>
          <p:nvPr/>
        </p:nvSpPr>
        <p:spPr>
          <a:xfrm>
            <a:off x="9299575" y="1383030"/>
            <a:ext cx="0" cy="4091940"/>
          </a:xfrm>
          <a:custGeom>
            <a:avLst/>
            <a:gdLst/>
            <a:ahLst/>
            <a:cxnLst/>
            <a:rect l="l" t="t" r="r" b="b"/>
            <a:pathLst>
              <a:path h="4091940">
                <a:moveTo>
                  <a:pt x="0" y="0"/>
                </a:moveTo>
                <a:lnTo>
                  <a:pt x="0" y="4091940"/>
                </a:lnTo>
              </a:path>
            </a:pathLst>
          </a:custGeom>
          <a:ln w="29209">
            <a:solidFill>
              <a:srgbClr val="ADD6E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1" name="object 201"/>
          <p:cNvSpPr/>
          <p:nvPr/>
        </p:nvSpPr>
        <p:spPr>
          <a:xfrm>
            <a:off x="2907030" y="5460365"/>
            <a:ext cx="6377940" cy="0"/>
          </a:xfrm>
          <a:custGeom>
            <a:avLst/>
            <a:gdLst/>
            <a:ahLst/>
            <a:cxnLst/>
            <a:rect l="l" t="t" r="r" b="b"/>
            <a:pathLst>
              <a:path w="6377940">
                <a:moveTo>
                  <a:pt x="0" y="0"/>
                </a:moveTo>
                <a:lnTo>
                  <a:pt x="6377940" y="0"/>
                </a:lnTo>
              </a:path>
            </a:pathLst>
          </a:custGeom>
          <a:ln w="29209">
            <a:solidFill>
              <a:srgbClr val="ACD6E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2" name="object 202"/>
          <p:cNvSpPr/>
          <p:nvPr/>
        </p:nvSpPr>
        <p:spPr>
          <a:xfrm>
            <a:off x="2921000" y="1410969"/>
            <a:ext cx="0" cy="4034790"/>
          </a:xfrm>
          <a:custGeom>
            <a:avLst/>
            <a:gdLst/>
            <a:ahLst/>
            <a:cxnLst/>
            <a:rect l="l" t="t" r="r" b="b"/>
            <a:pathLst>
              <a:path h="4034790">
                <a:moveTo>
                  <a:pt x="0" y="0"/>
                </a:moveTo>
                <a:lnTo>
                  <a:pt x="0" y="4034790"/>
                </a:lnTo>
              </a:path>
            </a:pathLst>
          </a:custGeom>
          <a:ln w="27939">
            <a:solidFill>
              <a:srgbClr val="ACD6E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3" name="object 203"/>
          <p:cNvSpPr/>
          <p:nvPr/>
        </p:nvSpPr>
        <p:spPr>
          <a:xfrm>
            <a:off x="2907030" y="1397000"/>
            <a:ext cx="6377940" cy="0"/>
          </a:xfrm>
          <a:custGeom>
            <a:avLst/>
            <a:gdLst/>
            <a:ahLst/>
            <a:cxnLst/>
            <a:rect l="l" t="t" r="r" b="b"/>
            <a:pathLst>
              <a:path w="6377940">
                <a:moveTo>
                  <a:pt x="0" y="0"/>
                </a:moveTo>
                <a:lnTo>
                  <a:pt x="6377940" y="0"/>
                </a:lnTo>
              </a:path>
            </a:pathLst>
          </a:custGeom>
          <a:ln w="27939">
            <a:solidFill>
              <a:srgbClr val="ACD6E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4" name="object 204"/>
          <p:cNvSpPr/>
          <p:nvPr/>
        </p:nvSpPr>
        <p:spPr>
          <a:xfrm>
            <a:off x="9270365" y="1410969"/>
            <a:ext cx="0" cy="4034790"/>
          </a:xfrm>
          <a:custGeom>
            <a:avLst/>
            <a:gdLst/>
            <a:ahLst/>
            <a:cxnLst/>
            <a:rect l="l" t="t" r="r" b="b"/>
            <a:pathLst>
              <a:path h="4034790">
                <a:moveTo>
                  <a:pt x="0" y="0"/>
                </a:moveTo>
                <a:lnTo>
                  <a:pt x="0" y="4034790"/>
                </a:lnTo>
              </a:path>
            </a:pathLst>
          </a:custGeom>
          <a:ln w="29210">
            <a:solidFill>
              <a:srgbClr val="ACD6E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5" name="object 205"/>
          <p:cNvSpPr/>
          <p:nvPr/>
        </p:nvSpPr>
        <p:spPr>
          <a:xfrm>
            <a:off x="2934969" y="5431790"/>
            <a:ext cx="6320790" cy="0"/>
          </a:xfrm>
          <a:custGeom>
            <a:avLst/>
            <a:gdLst/>
            <a:ahLst/>
            <a:cxnLst/>
            <a:rect l="l" t="t" r="r" b="b"/>
            <a:pathLst>
              <a:path w="6320790">
                <a:moveTo>
                  <a:pt x="0" y="0"/>
                </a:moveTo>
                <a:lnTo>
                  <a:pt x="6320789" y="0"/>
                </a:lnTo>
              </a:path>
            </a:pathLst>
          </a:custGeom>
          <a:ln w="27940">
            <a:solidFill>
              <a:srgbClr val="ABD5E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6" name="object 206"/>
          <p:cNvSpPr/>
          <p:nvPr/>
        </p:nvSpPr>
        <p:spPr>
          <a:xfrm>
            <a:off x="2949575" y="1440180"/>
            <a:ext cx="0" cy="3977640"/>
          </a:xfrm>
          <a:custGeom>
            <a:avLst/>
            <a:gdLst/>
            <a:ahLst/>
            <a:cxnLst/>
            <a:rect l="l" t="t" r="r" b="b"/>
            <a:pathLst>
              <a:path h="3977640">
                <a:moveTo>
                  <a:pt x="0" y="0"/>
                </a:moveTo>
                <a:lnTo>
                  <a:pt x="0" y="3977640"/>
                </a:lnTo>
              </a:path>
            </a:pathLst>
          </a:custGeom>
          <a:ln w="29210">
            <a:solidFill>
              <a:srgbClr val="ABD5E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7" name="object 207"/>
          <p:cNvSpPr/>
          <p:nvPr/>
        </p:nvSpPr>
        <p:spPr>
          <a:xfrm>
            <a:off x="2934969" y="1425575"/>
            <a:ext cx="6320790" cy="0"/>
          </a:xfrm>
          <a:custGeom>
            <a:avLst/>
            <a:gdLst/>
            <a:ahLst/>
            <a:cxnLst/>
            <a:rect l="l" t="t" r="r" b="b"/>
            <a:pathLst>
              <a:path w="6320790">
                <a:moveTo>
                  <a:pt x="0" y="0"/>
                </a:moveTo>
                <a:lnTo>
                  <a:pt x="6320789" y="0"/>
                </a:lnTo>
              </a:path>
            </a:pathLst>
          </a:custGeom>
          <a:ln w="29210">
            <a:solidFill>
              <a:srgbClr val="ABD5E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8" name="object 208"/>
          <p:cNvSpPr/>
          <p:nvPr/>
        </p:nvSpPr>
        <p:spPr>
          <a:xfrm>
            <a:off x="9241790" y="1440180"/>
            <a:ext cx="0" cy="3977640"/>
          </a:xfrm>
          <a:custGeom>
            <a:avLst/>
            <a:gdLst/>
            <a:ahLst/>
            <a:cxnLst/>
            <a:rect l="l" t="t" r="r" b="b"/>
            <a:pathLst>
              <a:path h="3977640">
                <a:moveTo>
                  <a:pt x="0" y="0"/>
                </a:moveTo>
                <a:lnTo>
                  <a:pt x="0" y="3977640"/>
                </a:lnTo>
              </a:path>
            </a:pathLst>
          </a:custGeom>
          <a:ln w="27939">
            <a:solidFill>
              <a:srgbClr val="ABD5E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9" name="object 209"/>
          <p:cNvSpPr/>
          <p:nvPr/>
        </p:nvSpPr>
        <p:spPr>
          <a:xfrm>
            <a:off x="2964180" y="5403215"/>
            <a:ext cx="6263640" cy="0"/>
          </a:xfrm>
          <a:custGeom>
            <a:avLst/>
            <a:gdLst/>
            <a:ahLst/>
            <a:cxnLst/>
            <a:rect l="l" t="t" r="r" b="b"/>
            <a:pathLst>
              <a:path w="6263640">
                <a:moveTo>
                  <a:pt x="0" y="0"/>
                </a:moveTo>
                <a:lnTo>
                  <a:pt x="6263640" y="0"/>
                </a:lnTo>
              </a:path>
            </a:pathLst>
          </a:custGeom>
          <a:ln w="29209">
            <a:solidFill>
              <a:srgbClr val="AAD5E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0" name="object 210"/>
          <p:cNvSpPr/>
          <p:nvPr/>
        </p:nvSpPr>
        <p:spPr>
          <a:xfrm>
            <a:off x="2978785" y="1469389"/>
            <a:ext cx="0" cy="3919220"/>
          </a:xfrm>
          <a:custGeom>
            <a:avLst/>
            <a:gdLst/>
            <a:ahLst/>
            <a:cxnLst/>
            <a:rect l="l" t="t" r="r" b="b"/>
            <a:pathLst>
              <a:path h="3919220">
                <a:moveTo>
                  <a:pt x="0" y="0"/>
                </a:moveTo>
                <a:lnTo>
                  <a:pt x="0" y="3919220"/>
                </a:lnTo>
              </a:path>
            </a:pathLst>
          </a:custGeom>
          <a:ln w="29209">
            <a:solidFill>
              <a:srgbClr val="AAD5E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1" name="object 211"/>
          <p:cNvSpPr/>
          <p:nvPr/>
        </p:nvSpPr>
        <p:spPr>
          <a:xfrm>
            <a:off x="2964180" y="1454785"/>
            <a:ext cx="6263640" cy="0"/>
          </a:xfrm>
          <a:custGeom>
            <a:avLst/>
            <a:gdLst/>
            <a:ahLst/>
            <a:cxnLst/>
            <a:rect l="l" t="t" r="r" b="b"/>
            <a:pathLst>
              <a:path w="6263640">
                <a:moveTo>
                  <a:pt x="0" y="0"/>
                </a:moveTo>
                <a:lnTo>
                  <a:pt x="6263640" y="0"/>
                </a:lnTo>
              </a:path>
            </a:pathLst>
          </a:custGeom>
          <a:ln w="29210">
            <a:solidFill>
              <a:srgbClr val="AAD5E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2" name="object 212"/>
          <p:cNvSpPr/>
          <p:nvPr/>
        </p:nvSpPr>
        <p:spPr>
          <a:xfrm>
            <a:off x="9213215" y="1469389"/>
            <a:ext cx="0" cy="3919220"/>
          </a:xfrm>
          <a:custGeom>
            <a:avLst/>
            <a:gdLst/>
            <a:ahLst/>
            <a:cxnLst/>
            <a:rect l="l" t="t" r="r" b="b"/>
            <a:pathLst>
              <a:path h="3919220">
                <a:moveTo>
                  <a:pt x="0" y="0"/>
                </a:moveTo>
                <a:lnTo>
                  <a:pt x="0" y="3919220"/>
                </a:lnTo>
              </a:path>
            </a:pathLst>
          </a:custGeom>
          <a:ln w="29210">
            <a:solidFill>
              <a:srgbClr val="AAD5E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3" name="object 213"/>
          <p:cNvSpPr/>
          <p:nvPr/>
        </p:nvSpPr>
        <p:spPr>
          <a:xfrm>
            <a:off x="2993389" y="5374004"/>
            <a:ext cx="6205220" cy="0"/>
          </a:xfrm>
          <a:custGeom>
            <a:avLst/>
            <a:gdLst/>
            <a:ahLst/>
            <a:cxnLst/>
            <a:rect l="l" t="t" r="r" b="b"/>
            <a:pathLst>
              <a:path w="6205220">
                <a:moveTo>
                  <a:pt x="0" y="0"/>
                </a:moveTo>
                <a:lnTo>
                  <a:pt x="6205220" y="0"/>
                </a:lnTo>
              </a:path>
            </a:pathLst>
          </a:custGeom>
          <a:ln w="29209">
            <a:solidFill>
              <a:srgbClr val="A9D5E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4" name="object 214"/>
          <p:cNvSpPr/>
          <p:nvPr/>
        </p:nvSpPr>
        <p:spPr>
          <a:xfrm>
            <a:off x="3007360" y="1497330"/>
            <a:ext cx="0" cy="3862070"/>
          </a:xfrm>
          <a:custGeom>
            <a:avLst/>
            <a:gdLst/>
            <a:ahLst/>
            <a:cxnLst/>
            <a:rect l="l" t="t" r="r" b="b"/>
            <a:pathLst>
              <a:path h="3862070">
                <a:moveTo>
                  <a:pt x="0" y="0"/>
                </a:moveTo>
                <a:lnTo>
                  <a:pt x="0" y="3862070"/>
                </a:lnTo>
              </a:path>
            </a:pathLst>
          </a:custGeom>
          <a:ln w="27940">
            <a:solidFill>
              <a:srgbClr val="A9D5E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5" name="object 215"/>
          <p:cNvSpPr/>
          <p:nvPr/>
        </p:nvSpPr>
        <p:spPr>
          <a:xfrm>
            <a:off x="2993389" y="1483360"/>
            <a:ext cx="6205220" cy="0"/>
          </a:xfrm>
          <a:custGeom>
            <a:avLst/>
            <a:gdLst/>
            <a:ahLst/>
            <a:cxnLst/>
            <a:rect l="l" t="t" r="r" b="b"/>
            <a:pathLst>
              <a:path w="6205220">
                <a:moveTo>
                  <a:pt x="0" y="0"/>
                </a:moveTo>
                <a:lnTo>
                  <a:pt x="6205220" y="0"/>
                </a:lnTo>
              </a:path>
            </a:pathLst>
          </a:custGeom>
          <a:ln w="27939">
            <a:solidFill>
              <a:srgbClr val="A9D5E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6" name="object 216"/>
          <p:cNvSpPr/>
          <p:nvPr/>
        </p:nvSpPr>
        <p:spPr>
          <a:xfrm>
            <a:off x="9184005" y="1497330"/>
            <a:ext cx="0" cy="3862070"/>
          </a:xfrm>
          <a:custGeom>
            <a:avLst/>
            <a:gdLst/>
            <a:ahLst/>
            <a:cxnLst/>
            <a:rect l="l" t="t" r="r" b="b"/>
            <a:pathLst>
              <a:path h="3862070">
                <a:moveTo>
                  <a:pt x="0" y="0"/>
                </a:moveTo>
                <a:lnTo>
                  <a:pt x="0" y="3862070"/>
                </a:lnTo>
              </a:path>
            </a:pathLst>
          </a:custGeom>
          <a:ln w="29209">
            <a:solidFill>
              <a:srgbClr val="A9D5E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7" name="object 217"/>
          <p:cNvSpPr/>
          <p:nvPr/>
        </p:nvSpPr>
        <p:spPr>
          <a:xfrm>
            <a:off x="3021330" y="5345429"/>
            <a:ext cx="6148070" cy="0"/>
          </a:xfrm>
          <a:custGeom>
            <a:avLst/>
            <a:gdLst/>
            <a:ahLst/>
            <a:cxnLst/>
            <a:rect l="l" t="t" r="r" b="b"/>
            <a:pathLst>
              <a:path w="6148070">
                <a:moveTo>
                  <a:pt x="0" y="0"/>
                </a:moveTo>
                <a:lnTo>
                  <a:pt x="6148070" y="0"/>
                </a:lnTo>
              </a:path>
            </a:pathLst>
          </a:custGeom>
          <a:ln w="27940">
            <a:solidFill>
              <a:srgbClr val="A8D5E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8" name="object 218"/>
          <p:cNvSpPr/>
          <p:nvPr/>
        </p:nvSpPr>
        <p:spPr>
          <a:xfrm>
            <a:off x="3035935" y="1526539"/>
            <a:ext cx="0" cy="3804920"/>
          </a:xfrm>
          <a:custGeom>
            <a:avLst/>
            <a:gdLst/>
            <a:ahLst/>
            <a:cxnLst/>
            <a:rect l="l" t="t" r="r" b="b"/>
            <a:pathLst>
              <a:path h="3804920">
                <a:moveTo>
                  <a:pt x="0" y="0"/>
                </a:moveTo>
                <a:lnTo>
                  <a:pt x="0" y="3804920"/>
                </a:lnTo>
              </a:path>
            </a:pathLst>
          </a:custGeom>
          <a:ln w="29209">
            <a:solidFill>
              <a:srgbClr val="A8D5E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9" name="object 219"/>
          <p:cNvSpPr/>
          <p:nvPr/>
        </p:nvSpPr>
        <p:spPr>
          <a:xfrm>
            <a:off x="3021330" y="1511935"/>
            <a:ext cx="6148070" cy="0"/>
          </a:xfrm>
          <a:custGeom>
            <a:avLst/>
            <a:gdLst/>
            <a:ahLst/>
            <a:cxnLst/>
            <a:rect l="l" t="t" r="r" b="b"/>
            <a:pathLst>
              <a:path w="6148070">
                <a:moveTo>
                  <a:pt x="0" y="0"/>
                </a:moveTo>
                <a:lnTo>
                  <a:pt x="6148070" y="0"/>
                </a:lnTo>
              </a:path>
            </a:pathLst>
          </a:custGeom>
          <a:ln w="29210">
            <a:solidFill>
              <a:srgbClr val="A8D5E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0" name="object 220"/>
          <p:cNvSpPr/>
          <p:nvPr/>
        </p:nvSpPr>
        <p:spPr>
          <a:xfrm>
            <a:off x="9155430" y="1526539"/>
            <a:ext cx="0" cy="3804920"/>
          </a:xfrm>
          <a:custGeom>
            <a:avLst/>
            <a:gdLst/>
            <a:ahLst/>
            <a:cxnLst/>
            <a:rect l="l" t="t" r="r" b="b"/>
            <a:pathLst>
              <a:path h="3804920">
                <a:moveTo>
                  <a:pt x="0" y="0"/>
                </a:moveTo>
                <a:lnTo>
                  <a:pt x="0" y="3804920"/>
                </a:lnTo>
              </a:path>
            </a:pathLst>
          </a:custGeom>
          <a:ln w="27940">
            <a:solidFill>
              <a:srgbClr val="A8D5E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1" name="object 221"/>
          <p:cNvSpPr/>
          <p:nvPr/>
        </p:nvSpPr>
        <p:spPr>
          <a:xfrm>
            <a:off x="3050539" y="5316854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29209">
            <a:solidFill>
              <a:srgbClr val="A7D5E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2" name="object 222"/>
          <p:cNvSpPr/>
          <p:nvPr/>
        </p:nvSpPr>
        <p:spPr>
          <a:xfrm>
            <a:off x="3065144" y="1555750"/>
            <a:ext cx="0" cy="3746500"/>
          </a:xfrm>
          <a:custGeom>
            <a:avLst/>
            <a:gdLst/>
            <a:ahLst/>
            <a:cxnLst/>
            <a:rect l="l" t="t" r="r" b="b"/>
            <a:pathLst>
              <a:path h="3746500">
                <a:moveTo>
                  <a:pt x="0" y="0"/>
                </a:moveTo>
                <a:lnTo>
                  <a:pt x="0" y="3746500"/>
                </a:lnTo>
              </a:path>
            </a:pathLst>
          </a:custGeom>
          <a:ln w="29209">
            <a:solidFill>
              <a:srgbClr val="A7D5E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3" name="object 223"/>
          <p:cNvSpPr/>
          <p:nvPr/>
        </p:nvSpPr>
        <p:spPr>
          <a:xfrm>
            <a:off x="3050539" y="1541144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29210">
            <a:solidFill>
              <a:srgbClr val="A7D5E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4" name="object 224"/>
          <p:cNvSpPr/>
          <p:nvPr/>
        </p:nvSpPr>
        <p:spPr>
          <a:xfrm>
            <a:off x="9126855" y="1555750"/>
            <a:ext cx="0" cy="3746500"/>
          </a:xfrm>
          <a:custGeom>
            <a:avLst/>
            <a:gdLst/>
            <a:ahLst/>
            <a:cxnLst/>
            <a:rect l="l" t="t" r="r" b="b"/>
            <a:pathLst>
              <a:path h="3746500">
                <a:moveTo>
                  <a:pt x="0" y="0"/>
                </a:moveTo>
                <a:lnTo>
                  <a:pt x="0" y="3746500"/>
                </a:lnTo>
              </a:path>
            </a:pathLst>
          </a:custGeom>
          <a:ln w="29209">
            <a:solidFill>
              <a:srgbClr val="A7D5E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5" name="object 225"/>
          <p:cNvSpPr/>
          <p:nvPr/>
        </p:nvSpPr>
        <p:spPr>
          <a:xfrm>
            <a:off x="3079750" y="528764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29210">
            <a:solidFill>
              <a:srgbClr val="A6D5E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6" name="object 226"/>
          <p:cNvSpPr/>
          <p:nvPr/>
        </p:nvSpPr>
        <p:spPr>
          <a:xfrm>
            <a:off x="3094355" y="1584961"/>
            <a:ext cx="0" cy="3688079"/>
          </a:xfrm>
          <a:custGeom>
            <a:avLst/>
            <a:gdLst/>
            <a:ahLst/>
            <a:cxnLst/>
            <a:rect l="l" t="t" r="r" b="b"/>
            <a:pathLst>
              <a:path h="3688079">
                <a:moveTo>
                  <a:pt x="0" y="0"/>
                </a:moveTo>
                <a:lnTo>
                  <a:pt x="0" y="3688080"/>
                </a:lnTo>
              </a:path>
            </a:pathLst>
          </a:custGeom>
          <a:ln w="29209">
            <a:solidFill>
              <a:srgbClr val="A6D5E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7" name="object 227"/>
          <p:cNvSpPr/>
          <p:nvPr/>
        </p:nvSpPr>
        <p:spPr>
          <a:xfrm>
            <a:off x="3079750" y="157035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29209">
            <a:solidFill>
              <a:srgbClr val="A6D5E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8" name="object 228"/>
          <p:cNvSpPr/>
          <p:nvPr/>
        </p:nvSpPr>
        <p:spPr>
          <a:xfrm>
            <a:off x="9097644" y="1584961"/>
            <a:ext cx="0" cy="3688079"/>
          </a:xfrm>
          <a:custGeom>
            <a:avLst/>
            <a:gdLst/>
            <a:ahLst/>
            <a:cxnLst/>
            <a:rect l="l" t="t" r="r" b="b"/>
            <a:pathLst>
              <a:path h="3688079">
                <a:moveTo>
                  <a:pt x="0" y="0"/>
                </a:moveTo>
                <a:lnTo>
                  <a:pt x="0" y="3688079"/>
                </a:lnTo>
              </a:path>
            </a:pathLst>
          </a:custGeom>
          <a:ln w="29209">
            <a:solidFill>
              <a:srgbClr val="A6D5E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9" name="object 229"/>
          <p:cNvSpPr/>
          <p:nvPr/>
        </p:nvSpPr>
        <p:spPr>
          <a:xfrm>
            <a:off x="3108960" y="52584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29209">
            <a:solidFill>
              <a:srgbClr val="A5D5E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0" name="object 230"/>
          <p:cNvSpPr/>
          <p:nvPr/>
        </p:nvSpPr>
        <p:spPr>
          <a:xfrm>
            <a:off x="3122930" y="1612901"/>
            <a:ext cx="0" cy="3630929"/>
          </a:xfrm>
          <a:custGeom>
            <a:avLst/>
            <a:gdLst/>
            <a:ahLst/>
            <a:cxnLst/>
            <a:rect l="l" t="t" r="r" b="b"/>
            <a:pathLst>
              <a:path h="3630929">
                <a:moveTo>
                  <a:pt x="0" y="0"/>
                </a:moveTo>
                <a:lnTo>
                  <a:pt x="0" y="3630929"/>
                </a:lnTo>
              </a:path>
            </a:pathLst>
          </a:custGeom>
          <a:ln w="27940">
            <a:solidFill>
              <a:srgbClr val="A5D5E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1" name="object 231"/>
          <p:cNvSpPr/>
          <p:nvPr/>
        </p:nvSpPr>
        <p:spPr>
          <a:xfrm>
            <a:off x="3108960" y="1598930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27940">
            <a:solidFill>
              <a:srgbClr val="A5D5E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2" name="object 232"/>
          <p:cNvSpPr/>
          <p:nvPr/>
        </p:nvSpPr>
        <p:spPr>
          <a:xfrm>
            <a:off x="9068434" y="1612901"/>
            <a:ext cx="0" cy="3630929"/>
          </a:xfrm>
          <a:custGeom>
            <a:avLst/>
            <a:gdLst/>
            <a:ahLst/>
            <a:cxnLst/>
            <a:rect l="l" t="t" r="r" b="b"/>
            <a:pathLst>
              <a:path h="3630929">
                <a:moveTo>
                  <a:pt x="0" y="0"/>
                </a:moveTo>
                <a:lnTo>
                  <a:pt x="0" y="3630930"/>
                </a:lnTo>
              </a:path>
            </a:pathLst>
          </a:custGeom>
          <a:ln w="29210">
            <a:solidFill>
              <a:srgbClr val="A5D5E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3" name="object 233"/>
          <p:cNvSpPr/>
          <p:nvPr/>
        </p:nvSpPr>
        <p:spPr>
          <a:xfrm>
            <a:off x="3136900" y="5229859"/>
            <a:ext cx="5916930" cy="0"/>
          </a:xfrm>
          <a:custGeom>
            <a:avLst/>
            <a:gdLst/>
            <a:ahLst/>
            <a:cxnLst/>
            <a:rect l="l" t="t" r="r" b="b"/>
            <a:pathLst>
              <a:path w="5916930">
                <a:moveTo>
                  <a:pt x="0" y="0"/>
                </a:moveTo>
                <a:lnTo>
                  <a:pt x="5916930" y="0"/>
                </a:lnTo>
              </a:path>
            </a:pathLst>
          </a:custGeom>
          <a:ln w="27940">
            <a:solidFill>
              <a:srgbClr val="A4D4E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4" name="object 234"/>
          <p:cNvSpPr/>
          <p:nvPr/>
        </p:nvSpPr>
        <p:spPr>
          <a:xfrm>
            <a:off x="3151504" y="1642111"/>
            <a:ext cx="0" cy="3573779"/>
          </a:xfrm>
          <a:custGeom>
            <a:avLst/>
            <a:gdLst/>
            <a:ahLst/>
            <a:cxnLst/>
            <a:rect l="l" t="t" r="r" b="b"/>
            <a:pathLst>
              <a:path h="3573779">
                <a:moveTo>
                  <a:pt x="0" y="0"/>
                </a:moveTo>
                <a:lnTo>
                  <a:pt x="0" y="3573780"/>
                </a:lnTo>
              </a:path>
            </a:pathLst>
          </a:custGeom>
          <a:ln w="29210">
            <a:solidFill>
              <a:srgbClr val="A4D4E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5" name="object 235"/>
          <p:cNvSpPr/>
          <p:nvPr/>
        </p:nvSpPr>
        <p:spPr>
          <a:xfrm>
            <a:off x="3136900" y="1627504"/>
            <a:ext cx="5916930" cy="0"/>
          </a:xfrm>
          <a:custGeom>
            <a:avLst/>
            <a:gdLst/>
            <a:ahLst/>
            <a:cxnLst/>
            <a:rect l="l" t="t" r="r" b="b"/>
            <a:pathLst>
              <a:path w="5916930">
                <a:moveTo>
                  <a:pt x="0" y="0"/>
                </a:moveTo>
                <a:lnTo>
                  <a:pt x="5916930" y="0"/>
                </a:lnTo>
              </a:path>
            </a:pathLst>
          </a:custGeom>
          <a:ln w="29209">
            <a:solidFill>
              <a:srgbClr val="A4D4E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6" name="object 236"/>
          <p:cNvSpPr/>
          <p:nvPr/>
        </p:nvSpPr>
        <p:spPr>
          <a:xfrm>
            <a:off x="9039859" y="1642111"/>
            <a:ext cx="0" cy="3573779"/>
          </a:xfrm>
          <a:custGeom>
            <a:avLst/>
            <a:gdLst/>
            <a:ahLst/>
            <a:cxnLst/>
            <a:rect l="l" t="t" r="r" b="b"/>
            <a:pathLst>
              <a:path h="3573779">
                <a:moveTo>
                  <a:pt x="0" y="0"/>
                </a:moveTo>
                <a:lnTo>
                  <a:pt x="0" y="3573780"/>
                </a:lnTo>
              </a:path>
            </a:pathLst>
          </a:custGeom>
          <a:ln w="27939">
            <a:solidFill>
              <a:srgbClr val="A4D4E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7" name="object 237"/>
          <p:cNvSpPr/>
          <p:nvPr/>
        </p:nvSpPr>
        <p:spPr>
          <a:xfrm>
            <a:off x="3166110" y="5201284"/>
            <a:ext cx="5859780" cy="0"/>
          </a:xfrm>
          <a:custGeom>
            <a:avLst/>
            <a:gdLst/>
            <a:ahLst/>
            <a:cxnLst/>
            <a:rect l="l" t="t" r="r" b="b"/>
            <a:pathLst>
              <a:path w="5859780">
                <a:moveTo>
                  <a:pt x="0" y="0"/>
                </a:moveTo>
                <a:lnTo>
                  <a:pt x="5859780" y="0"/>
                </a:lnTo>
              </a:path>
            </a:pathLst>
          </a:custGeom>
          <a:ln w="29209">
            <a:solidFill>
              <a:srgbClr val="A3D4E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8" name="object 238"/>
          <p:cNvSpPr/>
          <p:nvPr/>
        </p:nvSpPr>
        <p:spPr>
          <a:xfrm>
            <a:off x="3180714" y="1671320"/>
            <a:ext cx="0" cy="3515360"/>
          </a:xfrm>
          <a:custGeom>
            <a:avLst/>
            <a:gdLst/>
            <a:ahLst/>
            <a:cxnLst/>
            <a:rect l="l" t="t" r="r" b="b"/>
            <a:pathLst>
              <a:path h="3515360">
                <a:moveTo>
                  <a:pt x="0" y="0"/>
                </a:moveTo>
                <a:lnTo>
                  <a:pt x="0" y="3515360"/>
                </a:lnTo>
              </a:path>
            </a:pathLst>
          </a:custGeom>
          <a:ln w="29209">
            <a:solidFill>
              <a:srgbClr val="A3D4E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9" name="object 239"/>
          <p:cNvSpPr/>
          <p:nvPr/>
        </p:nvSpPr>
        <p:spPr>
          <a:xfrm>
            <a:off x="3166110" y="1656714"/>
            <a:ext cx="5859780" cy="0"/>
          </a:xfrm>
          <a:custGeom>
            <a:avLst/>
            <a:gdLst/>
            <a:ahLst/>
            <a:cxnLst/>
            <a:rect l="l" t="t" r="r" b="b"/>
            <a:pathLst>
              <a:path w="5859780">
                <a:moveTo>
                  <a:pt x="0" y="0"/>
                </a:moveTo>
                <a:lnTo>
                  <a:pt x="5859780" y="0"/>
                </a:lnTo>
              </a:path>
            </a:pathLst>
          </a:custGeom>
          <a:ln w="29210">
            <a:solidFill>
              <a:srgbClr val="A3D4E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0" name="object 240"/>
          <p:cNvSpPr/>
          <p:nvPr/>
        </p:nvSpPr>
        <p:spPr>
          <a:xfrm>
            <a:off x="9011284" y="1671320"/>
            <a:ext cx="0" cy="3515360"/>
          </a:xfrm>
          <a:custGeom>
            <a:avLst/>
            <a:gdLst/>
            <a:ahLst/>
            <a:cxnLst/>
            <a:rect l="l" t="t" r="r" b="b"/>
            <a:pathLst>
              <a:path h="3515360">
                <a:moveTo>
                  <a:pt x="0" y="0"/>
                </a:moveTo>
                <a:lnTo>
                  <a:pt x="0" y="3515360"/>
                </a:lnTo>
              </a:path>
            </a:pathLst>
          </a:custGeom>
          <a:ln w="29210">
            <a:solidFill>
              <a:srgbClr val="A3D4E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1" name="object 241"/>
          <p:cNvSpPr/>
          <p:nvPr/>
        </p:nvSpPr>
        <p:spPr>
          <a:xfrm>
            <a:off x="3195320" y="5172075"/>
            <a:ext cx="5801360" cy="0"/>
          </a:xfrm>
          <a:custGeom>
            <a:avLst/>
            <a:gdLst/>
            <a:ahLst/>
            <a:cxnLst/>
            <a:rect l="l" t="t" r="r" b="b"/>
            <a:pathLst>
              <a:path w="5801359">
                <a:moveTo>
                  <a:pt x="0" y="0"/>
                </a:moveTo>
                <a:lnTo>
                  <a:pt x="5801359" y="0"/>
                </a:lnTo>
              </a:path>
            </a:pathLst>
          </a:custGeom>
          <a:ln w="29210">
            <a:solidFill>
              <a:srgbClr val="A2D4E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2" name="object 242"/>
          <p:cNvSpPr/>
          <p:nvPr/>
        </p:nvSpPr>
        <p:spPr>
          <a:xfrm>
            <a:off x="3209925" y="1700529"/>
            <a:ext cx="0" cy="3456940"/>
          </a:xfrm>
          <a:custGeom>
            <a:avLst/>
            <a:gdLst/>
            <a:ahLst/>
            <a:cxnLst/>
            <a:rect l="l" t="t" r="r" b="b"/>
            <a:pathLst>
              <a:path h="3456940">
                <a:moveTo>
                  <a:pt x="0" y="0"/>
                </a:moveTo>
                <a:lnTo>
                  <a:pt x="0" y="3456940"/>
                </a:lnTo>
              </a:path>
            </a:pathLst>
          </a:custGeom>
          <a:ln w="29210">
            <a:solidFill>
              <a:srgbClr val="A2D4E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3" name="object 243"/>
          <p:cNvSpPr/>
          <p:nvPr/>
        </p:nvSpPr>
        <p:spPr>
          <a:xfrm>
            <a:off x="3195320" y="1685925"/>
            <a:ext cx="5801360" cy="0"/>
          </a:xfrm>
          <a:custGeom>
            <a:avLst/>
            <a:gdLst/>
            <a:ahLst/>
            <a:cxnLst/>
            <a:rect l="l" t="t" r="r" b="b"/>
            <a:pathLst>
              <a:path w="5801359">
                <a:moveTo>
                  <a:pt x="0" y="0"/>
                </a:moveTo>
                <a:lnTo>
                  <a:pt x="5801359" y="0"/>
                </a:lnTo>
              </a:path>
            </a:pathLst>
          </a:custGeom>
          <a:ln w="29210">
            <a:solidFill>
              <a:srgbClr val="A2D4E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4" name="object 244"/>
          <p:cNvSpPr/>
          <p:nvPr/>
        </p:nvSpPr>
        <p:spPr>
          <a:xfrm>
            <a:off x="8982075" y="1700529"/>
            <a:ext cx="0" cy="3456940"/>
          </a:xfrm>
          <a:custGeom>
            <a:avLst/>
            <a:gdLst/>
            <a:ahLst/>
            <a:cxnLst/>
            <a:rect l="l" t="t" r="r" b="b"/>
            <a:pathLst>
              <a:path h="3456940">
                <a:moveTo>
                  <a:pt x="0" y="0"/>
                </a:moveTo>
                <a:lnTo>
                  <a:pt x="0" y="3456940"/>
                </a:lnTo>
              </a:path>
            </a:pathLst>
          </a:custGeom>
          <a:ln w="29209">
            <a:solidFill>
              <a:srgbClr val="A2D4E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5" name="object 245"/>
          <p:cNvSpPr/>
          <p:nvPr/>
        </p:nvSpPr>
        <p:spPr>
          <a:xfrm>
            <a:off x="3224529" y="5143500"/>
            <a:ext cx="5742940" cy="0"/>
          </a:xfrm>
          <a:custGeom>
            <a:avLst/>
            <a:gdLst/>
            <a:ahLst/>
            <a:cxnLst/>
            <a:rect l="l" t="t" r="r" b="b"/>
            <a:pathLst>
              <a:path w="5742940">
                <a:moveTo>
                  <a:pt x="0" y="0"/>
                </a:moveTo>
                <a:lnTo>
                  <a:pt x="5742940" y="0"/>
                </a:lnTo>
              </a:path>
            </a:pathLst>
          </a:custGeom>
          <a:ln w="27939">
            <a:solidFill>
              <a:srgbClr val="A1D4E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6" name="object 246"/>
          <p:cNvSpPr/>
          <p:nvPr/>
        </p:nvSpPr>
        <p:spPr>
          <a:xfrm>
            <a:off x="3238500" y="1728470"/>
            <a:ext cx="0" cy="3401060"/>
          </a:xfrm>
          <a:custGeom>
            <a:avLst/>
            <a:gdLst/>
            <a:ahLst/>
            <a:cxnLst/>
            <a:rect l="l" t="t" r="r" b="b"/>
            <a:pathLst>
              <a:path h="3401060">
                <a:moveTo>
                  <a:pt x="0" y="0"/>
                </a:moveTo>
                <a:lnTo>
                  <a:pt x="0" y="3401060"/>
                </a:lnTo>
              </a:path>
            </a:pathLst>
          </a:custGeom>
          <a:ln w="27939">
            <a:solidFill>
              <a:srgbClr val="A1D4E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7" name="object 247"/>
          <p:cNvSpPr/>
          <p:nvPr/>
        </p:nvSpPr>
        <p:spPr>
          <a:xfrm>
            <a:off x="3224529" y="1714500"/>
            <a:ext cx="5742940" cy="0"/>
          </a:xfrm>
          <a:custGeom>
            <a:avLst/>
            <a:gdLst/>
            <a:ahLst/>
            <a:cxnLst/>
            <a:rect l="l" t="t" r="r" b="b"/>
            <a:pathLst>
              <a:path w="5742940">
                <a:moveTo>
                  <a:pt x="0" y="0"/>
                </a:moveTo>
                <a:lnTo>
                  <a:pt x="5742940" y="0"/>
                </a:lnTo>
              </a:path>
            </a:pathLst>
          </a:custGeom>
          <a:ln w="27939">
            <a:solidFill>
              <a:srgbClr val="A1D4E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8" name="object 248"/>
          <p:cNvSpPr/>
          <p:nvPr/>
        </p:nvSpPr>
        <p:spPr>
          <a:xfrm>
            <a:off x="8953500" y="1728470"/>
            <a:ext cx="0" cy="3401060"/>
          </a:xfrm>
          <a:custGeom>
            <a:avLst/>
            <a:gdLst/>
            <a:ahLst/>
            <a:cxnLst/>
            <a:rect l="l" t="t" r="r" b="b"/>
            <a:pathLst>
              <a:path h="3401060">
                <a:moveTo>
                  <a:pt x="0" y="0"/>
                </a:moveTo>
                <a:lnTo>
                  <a:pt x="0" y="3401059"/>
                </a:lnTo>
              </a:path>
            </a:pathLst>
          </a:custGeom>
          <a:ln w="27940">
            <a:solidFill>
              <a:srgbClr val="A1D4E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9" name="object 249"/>
          <p:cNvSpPr/>
          <p:nvPr/>
        </p:nvSpPr>
        <p:spPr>
          <a:xfrm>
            <a:off x="3252470" y="5114925"/>
            <a:ext cx="5687060" cy="0"/>
          </a:xfrm>
          <a:custGeom>
            <a:avLst/>
            <a:gdLst/>
            <a:ahLst/>
            <a:cxnLst/>
            <a:rect l="l" t="t" r="r" b="b"/>
            <a:pathLst>
              <a:path w="5687059">
                <a:moveTo>
                  <a:pt x="0" y="0"/>
                </a:moveTo>
                <a:lnTo>
                  <a:pt x="5687059" y="0"/>
                </a:lnTo>
              </a:path>
            </a:pathLst>
          </a:custGeom>
          <a:ln w="29210">
            <a:solidFill>
              <a:srgbClr val="A0D4E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0" name="object 250"/>
          <p:cNvSpPr/>
          <p:nvPr/>
        </p:nvSpPr>
        <p:spPr>
          <a:xfrm>
            <a:off x="3267075" y="1757679"/>
            <a:ext cx="0" cy="3342640"/>
          </a:xfrm>
          <a:custGeom>
            <a:avLst/>
            <a:gdLst/>
            <a:ahLst/>
            <a:cxnLst/>
            <a:rect l="l" t="t" r="r" b="b"/>
            <a:pathLst>
              <a:path h="3342640">
                <a:moveTo>
                  <a:pt x="0" y="0"/>
                </a:moveTo>
                <a:lnTo>
                  <a:pt x="0" y="3342640"/>
                </a:lnTo>
              </a:path>
            </a:pathLst>
          </a:custGeom>
          <a:ln w="29210">
            <a:solidFill>
              <a:srgbClr val="A0D4E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1" name="object 251"/>
          <p:cNvSpPr/>
          <p:nvPr/>
        </p:nvSpPr>
        <p:spPr>
          <a:xfrm>
            <a:off x="3252470" y="1743075"/>
            <a:ext cx="5687060" cy="0"/>
          </a:xfrm>
          <a:custGeom>
            <a:avLst/>
            <a:gdLst/>
            <a:ahLst/>
            <a:cxnLst/>
            <a:rect l="l" t="t" r="r" b="b"/>
            <a:pathLst>
              <a:path w="5687059">
                <a:moveTo>
                  <a:pt x="0" y="0"/>
                </a:moveTo>
                <a:lnTo>
                  <a:pt x="5687059" y="0"/>
                </a:lnTo>
              </a:path>
            </a:pathLst>
          </a:custGeom>
          <a:ln w="29210">
            <a:solidFill>
              <a:srgbClr val="A0D4E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2" name="object 252"/>
          <p:cNvSpPr/>
          <p:nvPr/>
        </p:nvSpPr>
        <p:spPr>
          <a:xfrm>
            <a:off x="8924925" y="1757679"/>
            <a:ext cx="0" cy="3342640"/>
          </a:xfrm>
          <a:custGeom>
            <a:avLst/>
            <a:gdLst/>
            <a:ahLst/>
            <a:cxnLst/>
            <a:rect l="l" t="t" r="r" b="b"/>
            <a:pathLst>
              <a:path h="3342640">
                <a:moveTo>
                  <a:pt x="0" y="0"/>
                </a:moveTo>
                <a:lnTo>
                  <a:pt x="0" y="3342640"/>
                </a:lnTo>
              </a:path>
            </a:pathLst>
          </a:custGeom>
          <a:ln w="29209">
            <a:solidFill>
              <a:srgbClr val="A0D4E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3" name="object 253"/>
          <p:cNvSpPr/>
          <p:nvPr/>
        </p:nvSpPr>
        <p:spPr>
          <a:xfrm>
            <a:off x="3281679" y="5085715"/>
            <a:ext cx="5628640" cy="0"/>
          </a:xfrm>
          <a:custGeom>
            <a:avLst/>
            <a:gdLst/>
            <a:ahLst/>
            <a:cxnLst/>
            <a:rect l="l" t="t" r="r" b="b"/>
            <a:pathLst>
              <a:path w="5628640">
                <a:moveTo>
                  <a:pt x="0" y="0"/>
                </a:moveTo>
                <a:lnTo>
                  <a:pt x="5628640" y="0"/>
                </a:lnTo>
              </a:path>
            </a:pathLst>
          </a:custGeom>
          <a:ln w="29210">
            <a:solidFill>
              <a:srgbClr val="9FD4E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4" name="object 254"/>
          <p:cNvSpPr/>
          <p:nvPr/>
        </p:nvSpPr>
        <p:spPr>
          <a:xfrm>
            <a:off x="3296285" y="1786889"/>
            <a:ext cx="0" cy="3284220"/>
          </a:xfrm>
          <a:custGeom>
            <a:avLst/>
            <a:gdLst/>
            <a:ahLst/>
            <a:cxnLst/>
            <a:rect l="l" t="t" r="r" b="b"/>
            <a:pathLst>
              <a:path h="3284220">
                <a:moveTo>
                  <a:pt x="0" y="0"/>
                </a:moveTo>
                <a:lnTo>
                  <a:pt x="0" y="3284220"/>
                </a:lnTo>
              </a:path>
            </a:pathLst>
          </a:custGeom>
          <a:ln w="29209">
            <a:solidFill>
              <a:srgbClr val="9FD4E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5" name="object 255"/>
          <p:cNvSpPr/>
          <p:nvPr/>
        </p:nvSpPr>
        <p:spPr>
          <a:xfrm>
            <a:off x="3281679" y="1772285"/>
            <a:ext cx="5628640" cy="0"/>
          </a:xfrm>
          <a:custGeom>
            <a:avLst/>
            <a:gdLst/>
            <a:ahLst/>
            <a:cxnLst/>
            <a:rect l="l" t="t" r="r" b="b"/>
            <a:pathLst>
              <a:path w="5628640">
                <a:moveTo>
                  <a:pt x="0" y="0"/>
                </a:moveTo>
                <a:lnTo>
                  <a:pt x="5628640" y="0"/>
                </a:lnTo>
              </a:path>
            </a:pathLst>
          </a:custGeom>
          <a:ln w="29210">
            <a:solidFill>
              <a:srgbClr val="9FD4E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6" name="object 256"/>
          <p:cNvSpPr/>
          <p:nvPr/>
        </p:nvSpPr>
        <p:spPr>
          <a:xfrm>
            <a:off x="8895715" y="1786889"/>
            <a:ext cx="0" cy="3284220"/>
          </a:xfrm>
          <a:custGeom>
            <a:avLst/>
            <a:gdLst/>
            <a:ahLst/>
            <a:cxnLst/>
            <a:rect l="l" t="t" r="r" b="b"/>
            <a:pathLst>
              <a:path h="3284220">
                <a:moveTo>
                  <a:pt x="0" y="0"/>
                </a:moveTo>
                <a:lnTo>
                  <a:pt x="0" y="3284220"/>
                </a:lnTo>
              </a:path>
            </a:pathLst>
          </a:custGeom>
          <a:ln w="29210">
            <a:solidFill>
              <a:srgbClr val="9FD4E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7" name="object 257"/>
          <p:cNvSpPr/>
          <p:nvPr/>
        </p:nvSpPr>
        <p:spPr>
          <a:xfrm>
            <a:off x="3310889" y="5056504"/>
            <a:ext cx="5570220" cy="0"/>
          </a:xfrm>
          <a:custGeom>
            <a:avLst/>
            <a:gdLst/>
            <a:ahLst/>
            <a:cxnLst/>
            <a:rect l="l" t="t" r="r" b="b"/>
            <a:pathLst>
              <a:path w="5570220">
                <a:moveTo>
                  <a:pt x="0" y="0"/>
                </a:moveTo>
                <a:lnTo>
                  <a:pt x="5570220" y="0"/>
                </a:lnTo>
              </a:path>
            </a:pathLst>
          </a:custGeom>
          <a:ln w="29209">
            <a:solidFill>
              <a:srgbClr val="9ED4E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8" name="object 258"/>
          <p:cNvSpPr/>
          <p:nvPr/>
        </p:nvSpPr>
        <p:spPr>
          <a:xfrm>
            <a:off x="3324860" y="1814829"/>
            <a:ext cx="0" cy="3227070"/>
          </a:xfrm>
          <a:custGeom>
            <a:avLst/>
            <a:gdLst/>
            <a:ahLst/>
            <a:cxnLst/>
            <a:rect l="l" t="t" r="r" b="b"/>
            <a:pathLst>
              <a:path h="3227070">
                <a:moveTo>
                  <a:pt x="0" y="0"/>
                </a:moveTo>
                <a:lnTo>
                  <a:pt x="0" y="3227070"/>
                </a:lnTo>
              </a:path>
            </a:pathLst>
          </a:custGeom>
          <a:ln w="27940">
            <a:solidFill>
              <a:srgbClr val="9ED4E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9" name="object 259"/>
          <p:cNvSpPr/>
          <p:nvPr/>
        </p:nvSpPr>
        <p:spPr>
          <a:xfrm>
            <a:off x="3310889" y="1800860"/>
            <a:ext cx="5570220" cy="0"/>
          </a:xfrm>
          <a:custGeom>
            <a:avLst/>
            <a:gdLst/>
            <a:ahLst/>
            <a:cxnLst/>
            <a:rect l="l" t="t" r="r" b="b"/>
            <a:pathLst>
              <a:path w="5570220">
                <a:moveTo>
                  <a:pt x="0" y="0"/>
                </a:moveTo>
                <a:lnTo>
                  <a:pt x="5570220" y="0"/>
                </a:lnTo>
              </a:path>
            </a:pathLst>
          </a:custGeom>
          <a:ln w="27939">
            <a:solidFill>
              <a:srgbClr val="9ED4E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0" name="object 260"/>
          <p:cNvSpPr/>
          <p:nvPr/>
        </p:nvSpPr>
        <p:spPr>
          <a:xfrm>
            <a:off x="8866505" y="1814829"/>
            <a:ext cx="0" cy="3227070"/>
          </a:xfrm>
          <a:custGeom>
            <a:avLst/>
            <a:gdLst/>
            <a:ahLst/>
            <a:cxnLst/>
            <a:rect l="l" t="t" r="r" b="b"/>
            <a:pathLst>
              <a:path h="3227070">
                <a:moveTo>
                  <a:pt x="0" y="0"/>
                </a:moveTo>
                <a:lnTo>
                  <a:pt x="0" y="3227070"/>
                </a:lnTo>
              </a:path>
            </a:pathLst>
          </a:custGeom>
          <a:ln w="29209">
            <a:solidFill>
              <a:srgbClr val="9ED4E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1" name="object 261"/>
          <p:cNvSpPr/>
          <p:nvPr/>
        </p:nvSpPr>
        <p:spPr>
          <a:xfrm>
            <a:off x="3338829" y="5027929"/>
            <a:ext cx="5513070" cy="0"/>
          </a:xfrm>
          <a:custGeom>
            <a:avLst/>
            <a:gdLst/>
            <a:ahLst/>
            <a:cxnLst/>
            <a:rect l="l" t="t" r="r" b="b"/>
            <a:pathLst>
              <a:path w="5513070">
                <a:moveTo>
                  <a:pt x="0" y="0"/>
                </a:moveTo>
                <a:lnTo>
                  <a:pt x="5513070" y="0"/>
                </a:lnTo>
              </a:path>
            </a:pathLst>
          </a:custGeom>
          <a:ln w="27940">
            <a:solidFill>
              <a:srgbClr val="9DD3E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2" name="object 262"/>
          <p:cNvSpPr/>
          <p:nvPr/>
        </p:nvSpPr>
        <p:spPr>
          <a:xfrm>
            <a:off x="3353435" y="1844039"/>
            <a:ext cx="0" cy="3169920"/>
          </a:xfrm>
          <a:custGeom>
            <a:avLst/>
            <a:gdLst/>
            <a:ahLst/>
            <a:cxnLst/>
            <a:rect l="l" t="t" r="r" b="b"/>
            <a:pathLst>
              <a:path h="3169920">
                <a:moveTo>
                  <a:pt x="0" y="0"/>
                </a:moveTo>
                <a:lnTo>
                  <a:pt x="0" y="3169920"/>
                </a:lnTo>
              </a:path>
            </a:pathLst>
          </a:custGeom>
          <a:ln w="29209">
            <a:solidFill>
              <a:srgbClr val="9DD3E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3" name="object 263"/>
          <p:cNvSpPr/>
          <p:nvPr/>
        </p:nvSpPr>
        <p:spPr>
          <a:xfrm>
            <a:off x="3338829" y="1829435"/>
            <a:ext cx="5513070" cy="0"/>
          </a:xfrm>
          <a:custGeom>
            <a:avLst/>
            <a:gdLst/>
            <a:ahLst/>
            <a:cxnLst/>
            <a:rect l="l" t="t" r="r" b="b"/>
            <a:pathLst>
              <a:path w="5513070">
                <a:moveTo>
                  <a:pt x="0" y="0"/>
                </a:moveTo>
                <a:lnTo>
                  <a:pt x="5513070" y="0"/>
                </a:lnTo>
              </a:path>
            </a:pathLst>
          </a:custGeom>
          <a:ln w="29210">
            <a:solidFill>
              <a:srgbClr val="9DD3E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4" name="object 264"/>
          <p:cNvSpPr/>
          <p:nvPr/>
        </p:nvSpPr>
        <p:spPr>
          <a:xfrm>
            <a:off x="8837930" y="1844039"/>
            <a:ext cx="0" cy="3169920"/>
          </a:xfrm>
          <a:custGeom>
            <a:avLst/>
            <a:gdLst/>
            <a:ahLst/>
            <a:cxnLst/>
            <a:rect l="l" t="t" r="r" b="b"/>
            <a:pathLst>
              <a:path h="3169920">
                <a:moveTo>
                  <a:pt x="0" y="0"/>
                </a:moveTo>
                <a:lnTo>
                  <a:pt x="0" y="3169920"/>
                </a:lnTo>
              </a:path>
            </a:pathLst>
          </a:custGeom>
          <a:ln w="27940">
            <a:solidFill>
              <a:srgbClr val="9DD3E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5" name="object 265"/>
          <p:cNvSpPr/>
          <p:nvPr/>
        </p:nvSpPr>
        <p:spPr>
          <a:xfrm>
            <a:off x="3368039" y="4999354"/>
            <a:ext cx="5455920" cy="0"/>
          </a:xfrm>
          <a:custGeom>
            <a:avLst/>
            <a:gdLst/>
            <a:ahLst/>
            <a:cxnLst/>
            <a:rect l="l" t="t" r="r" b="b"/>
            <a:pathLst>
              <a:path w="5455920">
                <a:moveTo>
                  <a:pt x="0" y="0"/>
                </a:moveTo>
                <a:lnTo>
                  <a:pt x="5455920" y="0"/>
                </a:lnTo>
              </a:path>
            </a:pathLst>
          </a:custGeom>
          <a:ln w="29209">
            <a:solidFill>
              <a:srgbClr val="9CD3E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6" name="object 266"/>
          <p:cNvSpPr/>
          <p:nvPr/>
        </p:nvSpPr>
        <p:spPr>
          <a:xfrm>
            <a:off x="3382645" y="1873250"/>
            <a:ext cx="0" cy="3111500"/>
          </a:xfrm>
          <a:custGeom>
            <a:avLst/>
            <a:gdLst/>
            <a:ahLst/>
            <a:cxnLst/>
            <a:rect l="l" t="t" r="r" b="b"/>
            <a:pathLst>
              <a:path h="3111500">
                <a:moveTo>
                  <a:pt x="0" y="0"/>
                </a:moveTo>
                <a:lnTo>
                  <a:pt x="0" y="3111500"/>
                </a:lnTo>
              </a:path>
            </a:pathLst>
          </a:custGeom>
          <a:ln w="29210">
            <a:solidFill>
              <a:srgbClr val="9CD3E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7" name="object 267"/>
          <p:cNvSpPr/>
          <p:nvPr/>
        </p:nvSpPr>
        <p:spPr>
          <a:xfrm>
            <a:off x="3368039" y="1858645"/>
            <a:ext cx="5455920" cy="0"/>
          </a:xfrm>
          <a:custGeom>
            <a:avLst/>
            <a:gdLst/>
            <a:ahLst/>
            <a:cxnLst/>
            <a:rect l="l" t="t" r="r" b="b"/>
            <a:pathLst>
              <a:path w="5455920">
                <a:moveTo>
                  <a:pt x="0" y="0"/>
                </a:moveTo>
                <a:lnTo>
                  <a:pt x="5455920" y="0"/>
                </a:lnTo>
              </a:path>
            </a:pathLst>
          </a:custGeom>
          <a:ln w="29210">
            <a:solidFill>
              <a:srgbClr val="9CD3E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8" name="object 268"/>
          <p:cNvSpPr/>
          <p:nvPr/>
        </p:nvSpPr>
        <p:spPr>
          <a:xfrm>
            <a:off x="8809355" y="1873250"/>
            <a:ext cx="0" cy="3111500"/>
          </a:xfrm>
          <a:custGeom>
            <a:avLst/>
            <a:gdLst/>
            <a:ahLst/>
            <a:cxnLst/>
            <a:rect l="l" t="t" r="r" b="b"/>
            <a:pathLst>
              <a:path h="3111500">
                <a:moveTo>
                  <a:pt x="0" y="0"/>
                </a:moveTo>
                <a:lnTo>
                  <a:pt x="0" y="3111500"/>
                </a:lnTo>
              </a:path>
            </a:pathLst>
          </a:custGeom>
          <a:ln w="29209">
            <a:solidFill>
              <a:srgbClr val="9CD3E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9" name="object 269"/>
          <p:cNvSpPr/>
          <p:nvPr/>
        </p:nvSpPr>
        <p:spPr>
          <a:xfrm>
            <a:off x="3397250" y="4970145"/>
            <a:ext cx="5397500" cy="0"/>
          </a:xfrm>
          <a:custGeom>
            <a:avLst/>
            <a:gdLst/>
            <a:ahLst/>
            <a:cxnLst/>
            <a:rect l="l" t="t" r="r" b="b"/>
            <a:pathLst>
              <a:path w="5397500">
                <a:moveTo>
                  <a:pt x="0" y="0"/>
                </a:moveTo>
                <a:lnTo>
                  <a:pt x="5397500" y="0"/>
                </a:lnTo>
              </a:path>
            </a:pathLst>
          </a:custGeom>
          <a:ln w="29210">
            <a:solidFill>
              <a:srgbClr val="9BD3E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0" name="object 270"/>
          <p:cNvSpPr/>
          <p:nvPr/>
        </p:nvSpPr>
        <p:spPr>
          <a:xfrm>
            <a:off x="3411220" y="1901189"/>
            <a:ext cx="0" cy="3054350"/>
          </a:xfrm>
          <a:custGeom>
            <a:avLst/>
            <a:gdLst/>
            <a:ahLst/>
            <a:cxnLst/>
            <a:rect l="l" t="t" r="r" b="b"/>
            <a:pathLst>
              <a:path h="3054350">
                <a:moveTo>
                  <a:pt x="0" y="0"/>
                </a:moveTo>
                <a:lnTo>
                  <a:pt x="0" y="3054350"/>
                </a:lnTo>
              </a:path>
            </a:pathLst>
          </a:custGeom>
          <a:ln w="27939">
            <a:solidFill>
              <a:srgbClr val="9BD3E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1" name="object 271"/>
          <p:cNvSpPr/>
          <p:nvPr/>
        </p:nvSpPr>
        <p:spPr>
          <a:xfrm>
            <a:off x="3397250" y="1887220"/>
            <a:ext cx="5397500" cy="0"/>
          </a:xfrm>
          <a:custGeom>
            <a:avLst/>
            <a:gdLst/>
            <a:ahLst/>
            <a:cxnLst/>
            <a:rect l="l" t="t" r="r" b="b"/>
            <a:pathLst>
              <a:path w="5397500">
                <a:moveTo>
                  <a:pt x="0" y="0"/>
                </a:moveTo>
                <a:lnTo>
                  <a:pt x="5397500" y="0"/>
                </a:lnTo>
              </a:path>
            </a:pathLst>
          </a:custGeom>
          <a:ln w="27939">
            <a:solidFill>
              <a:srgbClr val="9BD3E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2" name="object 272"/>
          <p:cNvSpPr/>
          <p:nvPr/>
        </p:nvSpPr>
        <p:spPr>
          <a:xfrm>
            <a:off x="8780144" y="1901189"/>
            <a:ext cx="0" cy="3054350"/>
          </a:xfrm>
          <a:custGeom>
            <a:avLst/>
            <a:gdLst/>
            <a:ahLst/>
            <a:cxnLst/>
            <a:rect l="l" t="t" r="r" b="b"/>
            <a:pathLst>
              <a:path h="3054350">
                <a:moveTo>
                  <a:pt x="0" y="0"/>
                </a:moveTo>
                <a:lnTo>
                  <a:pt x="0" y="3054350"/>
                </a:lnTo>
              </a:path>
            </a:pathLst>
          </a:custGeom>
          <a:ln w="29209">
            <a:solidFill>
              <a:srgbClr val="9BD3E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3" name="object 273"/>
          <p:cNvSpPr/>
          <p:nvPr/>
        </p:nvSpPr>
        <p:spPr>
          <a:xfrm>
            <a:off x="3425189" y="4941570"/>
            <a:ext cx="5340350" cy="0"/>
          </a:xfrm>
          <a:custGeom>
            <a:avLst/>
            <a:gdLst/>
            <a:ahLst/>
            <a:cxnLst/>
            <a:rect l="l" t="t" r="r" b="b"/>
            <a:pathLst>
              <a:path w="5340350">
                <a:moveTo>
                  <a:pt x="0" y="0"/>
                </a:moveTo>
                <a:lnTo>
                  <a:pt x="5340350" y="0"/>
                </a:lnTo>
              </a:path>
            </a:pathLst>
          </a:custGeom>
          <a:ln w="27939">
            <a:solidFill>
              <a:srgbClr val="9AD3E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4" name="object 274"/>
          <p:cNvSpPr/>
          <p:nvPr/>
        </p:nvSpPr>
        <p:spPr>
          <a:xfrm>
            <a:off x="3439795" y="1930400"/>
            <a:ext cx="0" cy="2997200"/>
          </a:xfrm>
          <a:custGeom>
            <a:avLst/>
            <a:gdLst/>
            <a:ahLst/>
            <a:cxnLst/>
            <a:rect l="l" t="t" r="r" b="b"/>
            <a:pathLst>
              <a:path h="2997200">
                <a:moveTo>
                  <a:pt x="0" y="0"/>
                </a:moveTo>
                <a:lnTo>
                  <a:pt x="0" y="2997200"/>
                </a:lnTo>
              </a:path>
            </a:pathLst>
          </a:custGeom>
          <a:ln w="29210">
            <a:solidFill>
              <a:srgbClr val="9AD3E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5" name="object 275"/>
          <p:cNvSpPr/>
          <p:nvPr/>
        </p:nvSpPr>
        <p:spPr>
          <a:xfrm>
            <a:off x="3425189" y="1915795"/>
            <a:ext cx="5340350" cy="0"/>
          </a:xfrm>
          <a:custGeom>
            <a:avLst/>
            <a:gdLst/>
            <a:ahLst/>
            <a:cxnLst/>
            <a:rect l="l" t="t" r="r" b="b"/>
            <a:pathLst>
              <a:path w="5340350">
                <a:moveTo>
                  <a:pt x="0" y="0"/>
                </a:moveTo>
                <a:lnTo>
                  <a:pt x="5340350" y="0"/>
                </a:lnTo>
              </a:path>
            </a:pathLst>
          </a:custGeom>
          <a:ln w="29210">
            <a:solidFill>
              <a:srgbClr val="9AD3E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6" name="object 276"/>
          <p:cNvSpPr/>
          <p:nvPr/>
        </p:nvSpPr>
        <p:spPr>
          <a:xfrm>
            <a:off x="8751569" y="1930400"/>
            <a:ext cx="0" cy="2997200"/>
          </a:xfrm>
          <a:custGeom>
            <a:avLst/>
            <a:gdLst/>
            <a:ahLst/>
            <a:cxnLst/>
            <a:rect l="l" t="t" r="r" b="b"/>
            <a:pathLst>
              <a:path h="2997200">
                <a:moveTo>
                  <a:pt x="0" y="0"/>
                </a:moveTo>
                <a:lnTo>
                  <a:pt x="0" y="2997200"/>
                </a:lnTo>
              </a:path>
            </a:pathLst>
          </a:custGeom>
          <a:ln w="27940">
            <a:solidFill>
              <a:srgbClr val="9AD3E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7" name="object 277"/>
          <p:cNvSpPr/>
          <p:nvPr/>
        </p:nvSpPr>
        <p:spPr>
          <a:xfrm>
            <a:off x="3454400" y="491299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29210">
            <a:solidFill>
              <a:srgbClr val="99D3E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8" name="object 278"/>
          <p:cNvSpPr/>
          <p:nvPr/>
        </p:nvSpPr>
        <p:spPr>
          <a:xfrm>
            <a:off x="3469004" y="1959610"/>
            <a:ext cx="0" cy="2938780"/>
          </a:xfrm>
          <a:custGeom>
            <a:avLst/>
            <a:gdLst/>
            <a:ahLst/>
            <a:cxnLst/>
            <a:rect l="l" t="t" r="r" b="b"/>
            <a:pathLst>
              <a:path h="2938779">
                <a:moveTo>
                  <a:pt x="0" y="0"/>
                </a:moveTo>
                <a:lnTo>
                  <a:pt x="0" y="2938780"/>
                </a:lnTo>
              </a:path>
            </a:pathLst>
          </a:custGeom>
          <a:ln w="29210">
            <a:solidFill>
              <a:srgbClr val="99D3E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9" name="object 279"/>
          <p:cNvSpPr/>
          <p:nvPr/>
        </p:nvSpPr>
        <p:spPr>
          <a:xfrm>
            <a:off x="3454400" y="1945004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29209">
            <a:solidFill>
              <a:srgbClr val="99D3E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0" name="object 280"/>
          <p:cNvSpPr/>
          <p:nvPr/>
        </p:nvSpPr>
        <p:spPr>
          <a:xfrm>
            <a:off x="8722994" y="1959610"/>
            <a:ext cx="0" cy="2938780"/>
          </a:xfrm>
          <a:custGeom>
            <a:avLst/>
            <a:gdLst/>
            <a:ahLst/>
            <a:cxnLst/>
            <a:rect l="l" t="t" r="r" b="b"/>
            <a:pathLst>
              <a:path h="2938779">
                <a:moveTo>
                  <a:pt x="0" y="0"/>
                </a:moveTo>
                <a:lnTo>
                  <a:pt x="0" y="2938779"/>
                </a:lnTo>
              </a:path>
            </a:pathLst>
          </a:custGeom>
          <a:ln w="29209">
            <a:solidFill>
              <a:srgbClr val="99D3E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1" name="object 281"/>
          <p:cNvSpPr/>
          <p:nvPr/>
        </p:nvSpPr>
        <p:spPr>
          <a:xfrm>
            <a:off x="3483610" y="488378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29210">
            <a:solidFill>
              <a:srgbClr val="99D3E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2" name="object 282"/>
          <p:cNvSpPr/>
          <p:nvPr/>
        </p:nvSpPr>
        <p:spPr>
          <a:xfrm>
            <a:off x="3497579" y="1987550"/>
            <a:ext cx="0" cy="2881630"/>
          </a:xfrm>
          <a:custGeom>
            <a:avLst/>
            <a:gdLst/>
            <a:ahLst/>
            <a:cxnLst/>
            <a:rect l="l" t="t" r="r" b="b"/>
            <a:pathLst>
              <a:path h="2881629">
                <a:moveTo>
                  <a:pt x="0" y="0"/>
                </a:moveTo>
                <a:lnTo>
                  <a:pt x="0" y="2881629"/>
                </a:lnTo>
              </a:path>
            </a:pathLst>
          </a:custGeom>
          <a:ln w="27939">
            <a:solidFill>
              <a:srgbClr val="99D3E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3" name="object 283"/>
          <p:cNvSpPr/>
          <p:nvPr/>
        </p:nvSpPr>
        <p:spPr>
          <a:xfrm>
            <a:off x="3483610" y="1973579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27940">
            <a:solidFill>
              <a:srgbClr val="99D3E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4" name="object 284"/>
          <p:cNvSpPr/>
          <p:nvPr/>
        </p:nvSpPr>
        <p:spPr>
          <a:xfrm>
            <a:off x="8693784" y="1987550"/>
            <a:ext cx="0" cy="2881630"/>
          </a:xfrm>
          <a:custGeom>
            <a:avLst/>
            <a:gdLst/>
            <a:ahLst/>
            <a:cxnLst/>
            <a:rect l="l" t="t" r="r" b="b"/>
            <a:pathLst>
              <a:path h="2881629">
                <a:moveTo>
                  <a:pt x="0" y="0"/>
                </a:moveTo>
                <a:lnTo>
                  <a:pt x="0" y="2881630"/>
                </a:lnTo>
              </a:path>
            </a:pathLst>
          </a:custGeom>
          <a:ln w="29210">
            <a:solidFill>
              <a:srgbClr val="99D3E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5" name="object 285"/>
          <p:cNvSpPr/>
          <p:nvPr/>
        </p:nvSpPr>
        <p:spPr>
          <a:xfrm>
            <a:off x="3511550" y="4855209"/>
            <a:ext cx="5167630" cy="0"/>
          </a:xfrm>
          <a:custGeom>
            <a:avLst/>
            <a:gdLst/>
            <a:ahLst/>
            <a:cxnLst/>
            <a:rect l="l" t="t" r="r" b="b"/>
            <a:pathLst>
              <a:path w="5167630">
                <a:moveTo>
                  <a:pt x="0" y="0"/>
                </a:moveTo>
                <a:lnTo>
                  <a:pt x="5167630" y="0"/>
                </a:lnTo>
              </a:path>
            </a:pathLst>
          </a:custGeom>
          <a:ln w="27939">
            <a:solidFill>
              <a:srgbClr val="97D3E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6" name="object 286"/>
          <p:cNvSpPr/>
          <p:nvPr/>
        </p:nvSpPr>
        <p:spPr>
          <a:xfrm>
            <a:off x="3526154" y="2016760"/>
            <a:ext cx="0" cy="2824480"/>
          </a:xfrm>
          <a:custGeom>
            <a:avLst/>
            <a:gdLst/>
            <a:ahLst/>
            <a:cxnLst/>
            <a:rect l="l" t="t" r="r" b="b"/>
            <a:pathLst>
              <a:path h="2824479">
                <a:moveTo>
                  <a:pt x="0" y="0"/>
                </a:moveTo>
                <a:lnTo>
                  <a:pt x="0" y="2824480"/>
                </a:lnTo>
              </a:path>
            </a:pathLst>
          </a:custGeom>
          <a:ln w="29210">
            <a:solidFill>
              <a:srgbClr val="97D3E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7" name="object 287"/>
          <p:cNvSpPr/>
          <p:nvPr/>
        </p:nvSpPr>
        <p:spPr>
          <a:xfrm>
            <a:off x="3511550" y="2002154"/>
            <a:ext cx="5167630" cy="0"/>
          </a:xfrm>
          <a:custGeom>
            <a:avLst/>
            <a:gdLst/>
            <a:ahLst/>
            <a:cxnLst/>
            <a:rect l="l" t="t" r="r" b="b"/>
            <a:pathLst>
              <a:path w="5167630">
                <a:moveTo>
                  <a:pt x="0" y="0"/>
                </a:moveTo>
                <a:lnTo>
                  <a:pt x="5167630" y="0"/>
                </a:lnTo>
              </a:path>
            </a:pathLst>
          </a:custGeom>
          <a:ln w="29209">
            <a:solidFill>
              <a:srgbClr val="97D3E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8" name="object 288"/>
          <p:cNvSpPr/>
          <p:nvPr/>
        </p:nvSpPr>
        <p:spPr>
          <a:xfrm>
            <a:off x="8665209" y="2016760"/>
            <a:ext cx="0" cy="2824480"/>
          </a:xfrm>
          <a:custGeom>
            <a:avLst/>
            <a:gdLst/>
            <a:ahLst/>
            <a:cxnLst/>
            <a:rect l="l" t="t" r="r" b="b"/>
            <a:pathLst>
              <a:path h="2824479">
                <a:moveTo>
                  <a:pt x="0" y="0"/>
                </a:moveTo>
                <a:lnTo>
                  <a:pt x="0" y="2824479"/>
                </a:lnTo>
              </a:path>
            </a:pathLst>
          </a:custGeom>
          <a:ln w="27939">
            <a:solidFill>
              <a:srgbClr val="97D3E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9" name="object 289"/>
          <p:cNvSpPr/>
          <p:nvPr/>
        </p:nvSpPr>
        <p:spPr>
          <a:xfrm>
            <a:off x="3540760" y="4826634"/>
            <a:ext cx="5110480" cy="0"/>
          </a:xfrm>
          <a:custGeom>
            <a:avLst/>
            <a:gdLst/>
            <a:ahLst/>
            <a:cxnLst/>
            <a:rect l="l" t="t" r="r" b="b"/>
            <a:pathLst>
              <a:path w="5110480">
                <a:moveTo>
                  <a:pt x="0" y="0"/>
                </a:moveTo>
                <a:lnTo>
                  <a:pt x="5110480" y="0"/>
                </a:lnTo>
              </a:path>
            </a:pathLst>
          </a:custGeom>
          <a:ln w="29210">
            <a:solidFill>
              <a:srgbClr val="96D2F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0" name="object 290"/>
          <p:cNvSpPr/>
          <p:nvPr/>
        </p:nvSpPr>
        <p:spPr>
          <a:xfrm>
            <a:off x="3555364" y="2045970"/>
            <a:ext cx="0" cy="2766060"/>
          </a:xfrm>
          <a:custGeom>
            <a:avLst/>
            <a:gdLst/>
            <a:ahLst/>
            <a:cxnLst/>
            <a:rect l="l" t="t" r="r" b="b"/>
            <a:pathLst>
              <a:path h="2766060">
                <a:moveTo>
                  <a:pt x="0" y="0"/>
                </a:moveTo>
                <a:lnTo>
                  <a:pt x="0" y="2766060"/>
                </a:lnTo>
              </a:path>
            </a:pathLst>
          </a:custGeom>
          <a:ln w="29209">
            <a:solidFill>
              <a:srgbClr val="96D2F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1" name="object 291"/>
          <p:cNvSpPr/>
          <p:nvPr/>
        </p:nvSpPr>
        <p:spPr>
          <a:xfrm>
            <a:off x="3540760" y="2031364"/>
            <a:ext cx="5110480" cy="0"/>
          </a:xfrm>
          <a:custGeom>
            <a:avLst/>
            <a:gdLst/>
            <a:ahLst/>
            <a:cxnLst/>
            <a:rect l="l" t="t" r="r" b="b"/>
            <a:pathLst>
              <a:path w="5110480">
                <a:moveTo>
                  <a:pt x="0" y="0"/>
                </a:moveTo>
                <a:lnTo>
                  <a:pt x="5110480" y="0"/>
                </a:lnTo>
              </a:path>
            </a:pathLst>
          </a:custGeom>
          <a:ln w="29210">
            <a:solidFill>
              <a:srgbClr val="96D2F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2" name="object 292"/>
          <p:cNvSpPr/>
          <p:nvPr/>
        </p:nvSpPr>
        <p:spPr>
          <a:xfrm>
            <a:off x="8636634" y="2045970"/>
            <a:ext cx="0" cy="2766060"/>
          </a:xfrm>
          <a:custGeom>
            <a:avLst/>
            <a:gdLst/>
            <a:ahLst/>
            <a:cxnLst/>
            <a:rect l="l" t="t" r="r" b="b"/>
            <a:pathLst>
              <a:path h="2766060">
                <a:moveTo>
                  <a:pt x="0" y="0"/>
                </a:moveTo>
                <a:lnTo>
                  <a:pt x="0" y="2766060"/>
                </a:lnTo>
              </a:path>
            </a:pathLst>
          </a:custGeom>
          <a:ln w="29210">
            <a:solidFill>
              <a:srgbClr val="96D2F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3" name="object 293"/>
          <p:cNvSpPr/>
          <p:nvPr/>
        </p:nvSpPr>
        <p:spPr>
          <a:xfrm>
            <a:off x="3569970" y="479742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29209">
            <a:solidFill>
              <a:srgbClr val="95D2F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4" name="object 294"/>
          <p:cNvSpPr/>
          <p:nvPr/>
        </p:nvSpPr>
        <p:spPr>
          <a:xfrm>
            <a:off x="3583939" y="2073910"/>
            <a:ext cx="0" cy="2708910"/>
          </a:xfrm>
          <a:custGeom>
            <a:avLst/>
            <a:gdLst/>
            <a:ahLst/>
            <a:cxnLst/>
            <a:rect l="l" t="t" r="r" b="b"/>
            <a:pathLst>
              <a:path h="2708910">
                <a:moveTo>
                  <a:pt x="0" y="0"/>
                </a:moveTo>
                <a:lnTo>
                  <a:pt x="0" y="2708910"/>
                </a:lnTo>
              </a:path>
            </a:pathLst>
          </a:custGeom>
          <a:ln w="27940">
            <a:solidFill>
              <a:srgbClr val="95D2F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5" name="object 295"/>
          <p:cNvSpPr/>
          <p:nvPr/>
        </p:nvSpPr>
        <p:spPr>
          <a:xfrm>
            <a:off x="3569970" y="2059939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27939">
            <a:solidFill>
              <a:srgbClr val="95D2F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6" name="object 296"/>
          <p:cNvSpPr/>
          <p:nvPr/>
        </p:nvSpPr>
        <p:spPr>
          <a:xfrm>
            <a:off x="8607425" y="2073910"/>
            <a:ext cx="0" cy="2708910"/>
          </a:xfrm>
          <a:custGeom>
            <a:avLst/>
            <a:gdLst/>
            <a:ahLst/>
            <a:cxnLst/>
            <a:rect l="l" t="t" r="r" b="b"/>
            <a:pathLst>
              <a:path h="2708910">
                <a:moveTo>
                  <a:pt x="0" y="0"/>
                </a:moveTo>
                <a:lnTo>
                  <a:pt x="0" y="2708910"/>
                </a:lnTo>
              </a:path>
            </a:pathLst>
          </a:custGeom>
          <a:ln w="29209">
            <a:solidFill>
              <a:srgbClr val="95D2F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7" name="object 297"/>
          <p:cNvSpPr/>
          <p:nvPr/>
        </p:nvSpPr>
        <p:spPr>
          <a:xfrm>
            <a:off x="3597910" y="4768850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10" y="0"/>
                </a:lnTo>
              </a:path>
            </a:pathLst>
          </a:custGeom>
          <a:ln w="27940">
            <a:solidFill>
              <a:srgbClr val="94D2F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8" name="object 298"/>
          <p:cNvSpPr/>
          <p:nvPr/>
        </p:nvSpPr>
        <p:spPr>
          <a:xfrm>
            <a:off x="3612514" y="2103120"/>
            <a:ext cx="0" cy="2651760"/>
          </a:xfrm>
          <a:custGeom>
            <a:avLst/>
            <a:gdLst/>
            <a:ahLst/>
            <a:cxnLst/>
            <a:rect l="l" t="t" r="r" b="b"/>
            <a:pathLst>
              <a:path h="2651760">
                <a:moveTo>
                  <a:pt x="0" y="0"/>
                </a:moveTo>
                <a:lnTo>
                  <a:pt x="0" y="2651760"/>
                </a:lnTo>
              </a:path>
            </a:pathLst>
          </a:custGeom>
          <a:ln w="29209">
            <a:solidFill>
              <a:srgbClr val="94D2F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9" name="object 299"/>
          <p:cNvSpPr/>
          <p:nvPr/>
        </p:nvSpPr>
        <p:spPr>
          <a:xfrm>
            <a:off x="3597910" y="2088514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10" y="0"/>
                </a:lnTo>
              </a:path>
            </a:pathLst>
          </a:custGeom>
          <a:ln w="29210">
            <a:solidFill>
              <a:srgbClr val="94D2F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0" name="object 300"/>
          <p:cNvSpPr/>
          <p:nvPr/>
        </p:nvSpPr>
        <p:spPr>
          <a:xfrm>
            <a:off x="8578850" y="2103120"/>
            <a:ext cx="0" cy="2651760"/>
          </a:xfrm>
          <a:custGeom>
            <a:avLst/>
            <a:gdLst/>
            <a:ahLst/>
            <a:cxnLst/>
            <a:rect l="l" t="t" r="r" b="b"/>
            <a:pathLst>
              <a:path h="2651760">
                <a:moveTo>
                  <a:pt x="0" y="0"/>
                </a:moveTo>
                <a:lnTo>
                  <a:pt x="0" y="2651760"/>
                </a:lnTo>
              </a:path>
            </a:pathLst>
          </a:custGeom>
          <a:ln w="27940">
            <a:solidFill>
              <a:srgbClr val="94D2F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1" name="object 301"/>
          <p:cNvSpPr/>
          <p:nvPr/>
        </p:nvSpPr>
        <p:spPr>
          <a:xfrm>
            <a:off x="3627120" y="474027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59" y="0"/>
                </a:lnTo>
              </a:path>
            </a:pathLst>
          </a:custGeom>
          <a:ln w="29209">
            <a:solidFill>
              <a:srgbClr val="93D2F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2" name="object 302"/>
          <p:cNvSpPr/>
          <p:nvPr/>
        </p:nvSpPr>
        <p:spPr>
          <a:xfrm>
            <a:off x="3641725" y="2132329"/>
            <a:ext cx="0" cy="2593340"/>
          </a:xfrm>
          <a:custGeom>
            <a:avLst/>
            <a:gdLst/>
            <a:ahLst/>
            <a:cxnLst/>
            <a:rect l="l" t="t" r="r" b="b"/>
            <a:pathLst>
              <a:path h="2593340">
                <a:moveTo>
                  <a:pt x="0" y="0"/>
                </a:moveTo>
                <a:lnTo>
                  <a:pt x="0" y="2593340"/>
                </a:lnTo>
              </a:path>
            </a:pathLst>
          </a:custGeom>
          <a:ln w="29210">
            <a:solidFill>
              <a:srgbClr val="93D2F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3" name="object 303"/>
          <p:cNvSpPr/>
          <p:nvPr/>
        </p:nvSpPr>
        <p:spPr>
          <a:xfrm>
            <a:off x="3627120" y="211772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59" y="0"/>
                </a:lnTo>
              </a:path>
            </a:pathLst>
          </a:custGeom>
          <a:ln w="29210">
            <a:solidFill>
              <a:srgbClr val="93D2F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4" name="object 304"/>
          <p:cNvSpPr/>
          <p:nvPr/>
        </p:nvSpPr>
        <p:spPr>
          <a:xfrm>
            <a:off x="8550275" y="2132329"/>
            <a:ext cx="0" cy="2593340"/>
          </a:xfrm>
          <a:custGeom>
            <a:avLst/>
            <a:gdLst/>
            <a:ahLst/>
            <a:cxnLst/>
            <a:rect l="l" t="t" r="r" b="b"/>
            <a:pathLst>
              <a:path h="2593340">
                <a:moveTo>
                  <a:pt x="0" y="0"/>
                </a:moveTo>
                <a:lnTo>
                  <a:pt x="0" y="2593340"/>
                </a:lnTo>
              </a:path>
            </a:pathLst>
          </a:custGeom>
          <a:ln w="29209">
            <a:solidFill>
              <a:srgbClr val="93D2F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5" name="object 305"/>
          <p:cNvSpPr/>
          <p:nvPr/>
        </p:nvSpPr>
        <p:spPr>
          <a:xfrm>
            <a:off x="3656329" y="4711065"/>
            <a:ext cx="4879340" cy="0"/>
          </a:xfrm>
          <a:custGeom>
            <a:avLst/>
            <a:gdLst/>
            <a:ahLst/>
            <a:cxnLst/>
            <a:rect l="l" t="t" r="r" b="b"/>
            <a:pathLst>
              <a:path w="4879340">
                <a:moveTo>
                  <a:pt x="0" y="0"/>
                </a:moveTo>
                <a:lnTo>
                  <a:pt x="4879340" y="0"/>
                </a:lnTo>
              </a:path>
            </a:pathLst>
          </a:custGeom>
          <a:ln w="29210">
            <a:solidFill>
              <a:srgbClr val="92D2F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6" name="object 306"/>
          <p:cNvSpPr/>
          <p:nvPr/>
        </p:nvSpPr>
        <p:spPr>
          <a:xfrm>
            <a:off x="3670935" y="2161539"/>
            <a:ext cx="0" cy="2534920"/>
          </a:xfrm>
          <a:custGeom>
            <a:avLst/>
            <a:gdLst/>
            <a:ahLst/>
            <a:cxnLst/>
            <a:rect l="l" t="t" r="r" b="b"/>
            <a:pathLst>
              <a:path h="2534920">
                <a:moveTo>
                  <a:pt x="0" y="0"/>
                </a:moveTo>
                <a:lnTo>
                  <a:pt x="0" y="2534920"/>
                </a:lnTo>
              </a:path>
            </a:pathLst>
          </a:custGeom>
          <a:ln w="29209">
            <a:solidFill>
              <a:srgbClr val="92D2F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7" name="object 307"/>
          <p:cNvSpPr/>
          <p:nvPr/>
        </p:nvSpPr>
        <p:spPr>
          <a:xfrm>
            <a:off x="3656329" y="2146935"/>
            <a:ext cx="4879340" cy="0"/>
          </a:xfrm>
          <a:custGeom>
            <a:avLst/>
            <a:gdLst/>
            <a:ahLst/>
            <a:cxnLst/>
            <a:rect l="l" t="t" r="r" b="b"/>
            <a:pathLst>
              <a:path w="4879340">
                <a:moveTo>
                  <a:pt x="0" y="0"/>
                </a:moveTo>
                <a:lnTo>
                  <a:pt x="4879340" y="0"/>
                </a:lnTo>
              </a:path>
            </a:pathLst>
          </a:custGeom>
          <a:ln w="29210">
            <a:solidFill>
              <a:srgbClr val="92D2F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8" name="object 308"/>
          <p:cNvSpPr/>
          <p:nvPr/>
        </p:nvSpPr>
        <p:spPr>
          <a:xfrm>
            <a:off x="8521065" y="2161539"/>
            <a:ext cx="0" cy="2534920"/>
          </a:xfrm>
          <a:custGeom>
            <a:avLst/>
            <a:gdLst/>
            <a:ahLst/>
            <a:cxnLst/>
            <a:rect l="l" t="t" r="r" b="b"/>
            <a:pathLst>
              <a:path h="2534920">
                <a:moveTo>
                  <a:pt x="0" y="0"/>
                </a:moveTo>
                <a:lnTo>
                  <a:pt x="0" y="2534920"/>
                </a:lnTo>
              </a:path>
            </a:pathLst>
          </a:custGeom>
          <a:ln w="29210">
            <a:solidFill>
              <a:srgbClr val="92D2F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9" name="object 309"/>
          <p:cNvSpPr/>
          <p:nvPr/>
        </p:nvSpPr>
        <p:spPr>
          <a:xfrm>
            <a:off x="3685539" y="4681854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29209">
            <a:solidFill>
              <a:srgbClr val="91D2F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0" name="object 310"/>
          <p:cNvSpPr/>
          <p:nvPr/>
        </p:nvSpPr>
        <p:spPr>
          <a:xfrm>
            <a:off x="3699510" y="2189479"/>
            <a:ext cx="0" cy="2477770"/>
          </a:xfrm>
          <a:custGeom>
            <a:avLst/>
            <a:gdLst/>
            <a:ahLst/>
            <a:cxnLst/>
            <a:rect l="l" t="t" r="r" b="b"/>
            <a:pathLst>
              <a:path h="2477770">
                <a:moveTo>
                  <a:pt x="0" y="0"/>
                </a:moveTo>
                <a:lnTo>
                  <a:pt x="0" y="2477770"/>
                </a:lnTo>
              </a:path>
            </a:pathLst>
          </a:custGeom>
          <a:ln w="27940">
            <a:solidFill>
              <a:srgbClr val="91D2F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1" name="object 311"/>
          <p:cNvSpPr/>
          <p:nvPr/>
        </p:nvSpPr>
        <p:spPr>
          <a:xfrm>
            <a:off x="3685539" y="2175510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27939">
            <a:solidFill>
              <a:srgbClr val="91D2F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2" name="object 312"/>
          <p:cNvSpPr/>
          <p:nvPr/>
        </p:nvSpPr>
        <p:spPr>
          <a:xfrm>
            <a:off x="8491855" y="2189479"/>
            <a:ext cx="0" cy="2477770"/>
          </a:xfrm>
          <a:custGeom>
            <a:avLst/>
            <a:gdLst/>
            <a:ahLst/>
            <a:cxnLst/>
            <a:rect l="l" t="t" r="r" b="b"/>
            <a:pathLst>
              <a:path h="2477770">
                <a:moveTo>
                  <a:pt x="0" y="0"/>
                </a:moveTo>
                <a:lnTo>
                  <a:pt x="0" y="2477770"/>
                </a:lnTo>
              </a:path>
            </a:pathLst>
          </a:custGeom>
          <a:ln w="29209">
            <a:solidFill>
              <a:srgbClr val="91D2F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3" name="object 313"/>
          <p:cNvSpPr/>
          <p:nvPr/>
        </p:nvSpPr>
        <p:spPr>
          <a:xfrm>
            <a:off x="3713479" y="4653279"/>
            <a:ext cx="4763770" cy="0"/>
          </a:xfrm>
          <a:custGeom>
            <a:avLst/>
            <a:gdLst/>
            <a:ahLst/>
            <a:cxnLst/>
            <a:rect l="l" t="t" r="r" b="b"/>
            <a:pathLst>
              <a:path w="4763770">
                <a:moveTo>
                  <a:pt x="0" y="0"/>
                </a:moveTo>
                <a:lnTo>
                  <a:pt x="4763770" y="0"/>
                </a:lnTo>
              </a:path>
            </a:pathLst>
          </a:custGeom>
          <a:ln w="27940">
            <a:solidFill>
              <a:srgbClr val="90D2F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4" name="object 314"/>
          <p:cNvSpPr/>
          <p:nvPr/>
        </p:nvSpPr>
        <p:spPr>
          <a:xfrm>
            <a:off x="3728085" y="2218689"/>
            <a:ext cx="0" cy="2420620"/>
          </a:xfrm>
          <a:custGeom>
            <a:avLst/>
            <a:gdLst/>
            <a:ahLst/>
            <a:cxnLst/>
            <a:rect l="l" t="t" r="r" b="b"/>
            <a:pathLst>
              <a:path h="2420620">
                <a:moveTo>
                  <a:pt x="0" y="0"/>
                </a:moveTo>
                <a:lnTo>
                  <a:pt x="0" y="2420620"/>
                </a:lnTo>
              </a:path>
            </a:pathLst>
          </a:custGeom>
          <a:ln w="29209">
            <a:solidFill>
              <a:srgbClr val="90D2F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5" name="object 315"/>
          <p:cNvSpPr/>
          <p:nvPr/>
        </p:nvSpPr>
        <p:spPr>
          <a:xfrm>
            <a:off x="3713479" y="2204085"/>
            <a:ext cx="4763770" cy="0"/>
          </a:xfrm>
          <a:custGeom>
            <a:avLst/>
            <a:gdLst/>
            <a:ahLst/>
            <a:cxnLst/>
            <a:rect l="l" t="t" r="r" b="b"/>
            <a:pathLst>
              <a:path w="4763770">
                <a:moveTo>
                  <a:pt x="0" y="0"/>
                </a:moveTo>
                <a:lnTo>
                  <a:pt x="4763770" y="0"/>
                </a:lnTo>
              </a:path>
            </a:pathLst>
          </a:custGeom>
          <a:ln w="29210">
            <a:solidFill>
              <a:srgbClr val="90D2F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6" name="object 316"/>
          <p:cNvSpPr/>
          <p:nvPr/>
        </p:nvSpPr>
        <p:spPr>
          <a:xfrm>
            <a:off x="8463280" y="2218689"/>
            <a:ext cx="0" cy="2420620"/>
          </a:xfrm>
          <a:custGeom>
            <a:avLst/>
            <a:gdLst/>
            <a:ahLst/>
            <a:cxnLst/>
            <a:rect l="l" t="t" r="r" b="b"/>
            <a:pathLst>
              <a:path h="2420620">
                <a:moveTo>
                  <a:pt x="0" y="0"/>
                </a:moveTo>
                <a:lnTo>
                  <a:pt x="0" y="2420620"/>
                </a:lnTo>
              </a:path>
            </a:pathLst>
          </a:custGeom>
          <a:ln w="27940">
            <a:solidFill>
              <a:srgbClr val="90D2F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7" name="object 317"/>
          <p:cNvSpPr/>
          <p:nvPr/>
        </p:nvSpPr>
        <p:spPr>
          <a:xfrm>
            <a:off x="3742689" y="462470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29209">
            <a:solidFill>
              <a:srgbClr val="8FD1F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8" name="object 318"/>
          <p:cNvSpPr/>
          <p:nvPr/>
        </p:nvSpPr>
        <p:spPr>
          <a:xfrm>
            <a:off x="3757295" y="2247900"/>
            <a:ext cx="0" cy="2362200"/>
          </a:xfrm>
          <a:custGeom>
            <a:avLst/>
            <a:gdLst/>
            <a:ahLst/>
            <a:cxnLst/>
            <a:rect l="l" t="t" r="r" b="b"/>
            <a:pathLst>
              <a:path h="2362200">
                <a:moveTo>
                  <a:pt x="0" y="0"/>
                </a:moveTo>
                <a:lnTo>
                  <a:pt x="0" y="2362200"/>
                </a:lnTo>
              </a:path>
            </a:pathLst>
          </a:custGeom>
          <a:ln w="29210">
            <a:solidFill>
              <a:srgbClr val="8FD1F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9" name="object 319"/>
          <p:cNvSpPr/>
          <p:nvPr/>
        </p:nvSpPr>
        <p:spPr>
          <a:xfrm>
            <a:off x="3742689" y="2233295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29210">
            <a:solidFill>
              <a:srgbClr val="8FD1F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0" name="object 320"/>
          <p:cNvSpPr/>
          <p:nvPr/>
        </p:nvSpPr>
        <p:spPr>
          <a:xfrm>
            <a:off x="8434705" y="2247900"/>
            <a:ext cx="0" cy="2362200"/>
          </a:xfrm>
          <a:custGeom>
            <a:avLst/>
            <a:gdLst/>
            <a:ahLst/>
            <a:cxnLst/>
            <a:rect l="l" t="t" r="r" b="b"/>
            <a:pathLst>
              <a:path h="2362200">
                <a:moveTo>
                  <a:pt x="0" y="0"/>
                </a:moveTo>
                <a:lnTo>
                  <a:pt x="0" y="2362200"/>
                </a:lnTo>
              </a:path>
            </a:pathLst>
          </a:custGeom>
          <a:ln w="29209">
            <a:solidFill>
              <a:srgbClr val="8FD1F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1" name="object 321"/>
          <p:cNvSpPr/>
          <p:nvPr/>
        </p:nvSpPr>
        <p:spPr>
          <a:xfrm>
            <a:off x="3771900" y="4595495"/>
            <a:ext cx="4648200" cy="0"/>
          </a:xfrm>
          <a:custGeom>
            <a:avLst/>
            <a:gdLst/>
            <a:ahLst/>
            <a:cxnLst/>
            <a:rect l="l" t="t" r="r" b="b"/>
            <a:pathLst>
              <a:path w="4648200">
                <a:moveTo>
                  <a:pt x="0" y="0"/>
                </a:moveTo>
                <a:lnTo>
                  <a:pt x="4648200" y="0"/>
                </a:lnTo>
              </a:path>
            </a:pathLst>
          </a:custGeom>
          <a:ln w="29210">
            <a:solidFill>
              <a:srgbClr val="8ED1F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2" name="object 322"/>
          <p:cNvSpPr/>
          <p:nvPr/>
        </p:nvSpPr>
        <p:spPr>
          <a:xfrm>
            <a:off x="3785870" y="2275839"/>
            <a:ext cx="0" cy="2305050"/>
          </a:xfrm>
          <a:custGeom>
            <a:avLst/>
            <a:gdLst/>
            <a:ahLst/>
            <a:cxnLst/>
            <a:rect l="l" t="t" r="r" b="b"/>
            <a:pathLst>
              <a:path h="2305050">
                <a:moveTo>
                  <a:pt x="0" y="0"/>
                </a:moveTo>
                <a:lnTo>
                  <a:pt x="0" y="2305050"/>
                </a:lnTo>
              </a:path>
            </a:pathLst>
          </a:custGeom>
          <a:ln w="27939">
            <a:solidFill>
              <a:srgbClr val="8ED1F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3" name="object 323"/>
          <p:cNvSpPr/>
          <p:nvPr/>
        </p:nvSpPr>
        <p:spPr>
          <a:xfrm>
            <a:off x="3771900" y="2261870"/>
            <a:ext cx="4648200" cy="0"/>
          </a:xfrm>
          <a:custGeom>
            <a:avLst/>
            <a:gdLst/>
            <a:ahLst/>
            <a:cxnLst/>
            <a:rect l="l" t="t" r="r" b="b"/>
            <a:pathLst>
              <a:path w="4648200">
                <a:moveTo>
                  <a:pt x="0" y="0"/>
                </a:moveTo>
                <a:lnTo>
                  <a:pt x="4648200" y="0"/>
                </a:lnTo>
              </a:path>
            </a:pathLst>
          </a:custGeom>
          <a:ln w="27939">
            <a:solidFill>
              <a:srgbClr val="8ED1F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4" name="object 324"/>
          <p:cNvSpPr/>
          <p:nvPr/>
        </p:nvSpPr>
        <p:spPr>
          <a:xfrm>
            <a:off x="8405494" y="2275839"/>
            <a:ext cx="0" cy="2305050"/>
          </a:xfrm>
          <a:custGeom>
            <a:avLst/>
            <a:gdLst/>
            <a:ahLst/>
            <a:cxnLst/>
            <a:rect l="l" t="t" r="r" b="b"/>
            <a:pathLst>
              <a:path h="2305050">
                <a:moveTo>
                  <a:pt x="0" y="0"/>
                </a:moveTo>
                <a:lnTo>
                  <a:pt x="0" y="2305050"/>
                </a:lnTo>
              </a:path>
            </a:pathLst>
          </a:custGeom>
          <a:ln w="29209">
            <a:solidFill>
              <a:srgbClr val="8ED1F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5" name="object 325"/>
          <p:cNvSpPr/>
          <p:nvPr/>
        </p:nvSpPr>
        <p:spPr>
          <a:xfrm>
            <a:off x="3799839" y="4566920"/>
            <a:ext cx="4591050" cy="0"/>
          </a:xfrm>
          <a:custGeom>
            <a:avLst/>
            <a:gdLst/>
            <a:ahLst/>
            <a:cxnLst/>
            <a:rect l="l" t="t" r="r" b="b"/>
            <a:pathLst>
              <a:path w="4591050">
                <a:moveTo>
                  <a:pt x="0" y="0"/>
                </a:moveTo>
                <a:lnTo>
                  <a:pt x="4591050" y="0"/>
                </a:lnTo>
              </a:path>
            </a:pathLst>
          </a:custGeom>
          <a:ln w="27939">
            <a:solidFill>
              <a:srgbClr val="8DD1F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6" name="object 326"/>
          <p:cNvSpPr/>
          <p:nvPr/>
        </p:nvSpPr>
        <p:spPr>
          <a:xfrm>
            <a:off x="3814445" y="2305050"/>
            <a:ext cx="0" cy="2247900"/>
          </a:xfrm>
          <a:custGeom>
            <a:avLst/>
            <a:gdLst/>
            <a:ahLst/>
            <a:cxnLst/>
            <a:rect l="l" t="t" r="r" b="b"/>
            <a:pathLst>
              <a:path h="2247900">
                <a:moveTo>
                  <a:pt x="0" y="0"/>
                </a:moveTo>
                <a:lnTo>
                  <a:pt x="0" y="2247900"/>
                </a:lnTo>
              </a:path>
            </a:pathLst>
          </a:custGeom>
          <a:ln w="29210">
            <a:solidFill>
              <a:srgbClr val="8DD1F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7" name="object 327"/>
          <p:cNvSpPr/>
          <p:nvPr/>
        </p:nvSpPr>
        <p:spPr>
          <a:xfrm>
            <a:off x="3799839" y="2290445"/>
            <a:ext cx="4591050" cy="0"/>
          </a:xfrm>
          <a:custGeom>
            <a:avLst/>
            <a:gdLst/>
            <a:ahLst/>
            <a:cxnLst/>
            <a:rect l="l" t="t" r="r" b="b"/>
            <a:pathLst>
              <a:path w="4591050">
                <a:moveTo>
                  <a:pt x="0" y="0"/>
                </a:moveTo>
                <a:lnTo>
                  <a:pt x="4591050" y="0"/>
                </a:lnTo>
              </a:path>
            </a:pathLst>
          </a:custGeom>
          <a:ln w="29210">
            <a:solidFill>
              <a:srgbClr val="8DD1F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8" name="object 328"/>
          <p:cNvSpPr/>
          <p:nvPr/>
        </p:nvSpPr>
        <p:spPr>
          <a:xfrm>
            <a:off x="8376919" y="2305050"/>
            <a:ext cx="0" cy="2247900"/>
          </a:xfrm>
          <a:custGeom>
            <a:avLst/>
            <a:gdLst/>
            <a:ahLst/>
            <a:cxnLst/>
            <a:rect l="l" t="t" r="r" b="b"/>
            <a:pathLst>
              <a:path h="2247900">
                <a:moveTo>
                  <a:pt x="0" y="0"/>
                </a:moveTo>
                <a:lnTo>
                  <a:pt x="0" y="2247900"/>
                </a:lnTo>
              </a:path>
            </a:pathLst>
          </a:custGeom>
          <a:ln w="27940">
            <a:solidFill>
              <a:srgbClr val="8DD1F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9" name="object 329"/>
          <p:cNvSpPr/>
          <p:nvPr/>
        </p:nvSpPr>
        <p:spPr>
          <a:xfrm>
            <a:off x="3829050" y="453834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29210">
            <a:solidFill>
              <a:srgbClr val="8CD1F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0" name="object 330"/>
          <p:cNvSpPr/>
          <p:nvPr/>
        </p:nvSpPr>
        <p:spPr>
          <a:xfrm>
            <a:off x="3843654" y="2334260"/>
            <a:ext cx="0" cy="2189480"/>
          </a:xfrm>
          <a:custGeom>
            <a:avLst/>
            <a:gdLst/>
            <a:ahLst/>
            <a:cxnLst/>
            <a:rect l="l" t="t" r="r" b="b"/>
            <a:pathLst>
              <a:path h="2189479">
                <a:moveTo>
                  <a:pt x="0" y="0"/>
                </a:moveTo>
                <a:lnTo>
                  <a:pt x="0" y="2189480"/>
                </a:lnTo>
              </a:path>
            </a:pathLst>
          </a:custGeom>
          <a:ln w="29210">
            <a:solidFill>
              <a:srgbClr val="8CD1F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1" name="object 331"/>
          <p:cNvSpPr/>
          <p:nvPr/>
        </p:nvSpPr>
        <p:spPr>
          <a:xfrm>
            <a:off x="3829050" y="2319654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29209">
            <a:solidFill>
              <a:srgbClr val="8CD1F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2" name="object 332"/>
          <p:cNvSpPr/>
          <p:nvPr/>
        </p:nvSpPr>
        <p:spPr>
          <a:xfrm>
            <a:off x="8348344" y="2334260"/>
            <a:ext cx="0" cy="2189480"/>
          </a:xfrm>
          <a:custGeom>
            <a:avLst/>
            <a:gdLst/>
            <a:ahLst/>
            <a:cxnLst/>
            <a:rect l="l" t="t" r="r" b="b"/>
            <a:pathLst>
              <a:path h="2189479">
                <a:moveTo>
                  <a:pt x="0" y="0"/>
                </a:moveTo>
                <a:lnTo>
                  <a:pt x="0" y="2189479"/>
                </a:lnTo>
              </a:path>
            </a:pathLst>
          </a:custGeom>
          <a:ln w="29209">
            <a:solidFill>
              <a:srgbClr val="8CD1F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3" name="object 333"/>
          <p:cNvSpPr/>
          <p:nvPr/>
        </p:nvSpPr>
        <p:spPr>
          <a:xfrm>
            <a:off x="3858260" y="4509134"/>
            <a:ext cx="4475480" cy="0"/>
          </a:xfrm>
          <a:custGeom>
            <a:avLst/>
            <a:gdLst/>
            <a:ahLst/>
            <a:cxnLst/>
            <a:rect l="l" t="t" r="r" b="b"/>
            <a:pathLst>
              <a:path w="4475480">
                <a:moveTo>
                  <a:pt x="0" y="0"/>
                </a:moveTo>
                <a:lnTo>
                  <a:pt x="4475480" y="0"/>
                </a:lnTo>
              </a:path>
            </a:pathLst>
          </a:custGeom>
          <a:ln w="29210">
            <a:solidFill>
              <a:srgbClr val="8BD1F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4" name="object 334"/>
          <p:cNvSpPr/>
          <p:nvPr/>
        </p:nvSpPr>
        <p:spPr>
          <a:xfrm>
            <a:off x="3872229" y="2362200"/>
            <a:ext cx="0" cy="2132330"/>
          </a:xfrm>
          <a:custGeom>
            <a:avLst/>
            <a:gdLst/>
            <a:ahLst/>
            <a:cxnLst/>
            <a:rect l="l" t="t" r="r" b="b"/>
            <a:pathLst>
              <a:path h="2132329">
                <a:moveTo>
                  <a:pt x="0" y="0"/>
                </a:moveTo>
                <a:lnTo>
                  <a:pt x="0" y="2132329"/>
                </a:lnTo>
              </a:path>
            </a:pathLst>
          </a:custGeom>
          <a:ln w="27939">
            <a:solidFill>
              <a:srgbClr val="8BD1F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5" name="object 335"/>
          <p:cNvSpPr/>
          <p:nvPr/>
        </p:nvSpPr>
        <p:spPr>
          <a:xfrm>
            <a:off x="3858260" y="2348229"/>
            <a:ext cx="4475480" cy="0"/>
          </a:xfrm>
          <a:custGeom>
            <a:avLst/>
            <a:gdLst/>
            <a:ahLst/>
            <a:cxnLst/>
            <a:rect l="l" t="t" r="r" b="b"/>
            <a:pathLst>
              <a:path w="4475480">
                <a:moveTo>
                  <a:pt x="0" y="0"/>
                </a:moveTo>
                <a:lnTo>
                  <a:pt x="4475480" y="0"/>
                </a:lnTo>
              </a:path>
            </a:pathLst>
          </a:custGeom>
          <a:ln w="27940">
            <a:solidFill>
              <a:srgbClr val="8BD1F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6" name="object 336"/>
          <p:cNvSpPr/>
          <p:nvPr/>
        </p:nvSpPr>
        <p:spPr>
          <a:xfrm>
            <a:off x="8319134" y="2362200"/>
            <a:ext cx="0" cy="2132330"/>
          </a:xfrm>
          <a:custGeom>
            <a:avLst/>
            <a:gdLst/>
            <a:ahLst/>
            <a:cxnLst/>
            <a:rect l="l" t="t" r="r" b="b"/>
            <a:pathLst>
              <a:path h="2132329">
                <a:moveTo>
                  <a:pt x="0" y="0"/>
                </a:moveTo>
                <a:lnTo>
                  <a:pt x="0" y="2132330"/>
                </a:lnTo>
              </a:path>
            </a:pathLst>
          </a:custGeom>
          <a:ln w="29210">
            <a:solidFill>
              <a:srgbClr val="8BD1F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7" name="object 337"/>
          <p:cNvSpPr/>
          <p:nvPr/>
        </p:nvSpPr>
        <p:spPr>
          <a:xfrm>
            <a:off x="3886200" y="4480559"/>
            <a:ext cx="4418330" cy="0"/>
          </a:xfrm>
          <a:custGeom>
            <a:avLst/>
            <a:gdLst/>
            <a:ahLst/>
            <a:cxnLst/>
            <a:rect l="l" t="t" r="r" b="b"/>
            <a:pathLst>
              <a:path w="4418330">
                <a:moveTo>
                  <a:pt x="0" y="0"/>
                </a:moveTo>
                <a:lnTo>
                  <a:pt x="4418330" y="0"/>
                </a:lnTo>
              </a:path>
            </a:pathLst>
          </a:custGeom>
          <a:ln w="27939">
            <a:solidFill>
              <a:srgbClr val="8AD1F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8" name="object 338"/>
          <p:cNvSpPr/>
          <p:nvPr/>
        </p:nvSpPr>
        <p:spPr>
          <a:xfrm>
            <a:off x="3900804" y="2391410"/>
            <a:ext cx="0" cy="2075180"/>
          </a:xfrm>
          <a:custGeom>
            <a:avLst/>
            <a:gdLst/>
            <a:ahLst/>
            <a:cxnLst/>
            <a:rect l="l" t="t" r="r" b="b"/>
            <a:pathLst>
              <a:path h="2075179">
                <a:moveTo>
                  <a:pt x="0" y="0"/>
                </a:moveTo>
                <a:lnTo>
                  <a:pt x="0" y="2075180"/>
                </a:lnTo>
              </a:path>
            </a:pathLst>
          </a:custGeom>
          <a:ln w="29210">
            <a:solidFill>
              <a:srgbClr val="8AD1F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9" name="object 339"/>
          <p:cNvSpPr/>
          <p:nvPr/>
        </p:nvSpPr>
        <p:spPr>
          <a:xfrm>
            <a:off x="3886200" y="2376804"/>
            <a:ext cx="4418330" cy="0"/>
          </a:xfrm>
          <a:custGeom>
            <a:avLst/>
            <a:gdLst/>
            <a:ahLst/>
            <a:cxnLst/>
            <a:rect l="l" t="t" r="r" b="b"/>
            <a:pathLst>
              <a:path w="4418330">
                <a:moveTo>
                  <a:pt x="0" y="0"/>
                </a:moveTo>
                <a:lnTo>
                  <a:pt x="4418330" y="0"/>
                </a:lnTo>
              </a:path>
            </a:pathLst>
          </a:custGeom>
          <a:ln w="29209">
            <a:solidFill>
              <a:srgbClr val="8AD1F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0" name="object 340"/>
          <p:cNvSpPr/>
          <p:nvPr/>
        </p:nvSpPr>
        <p:spPr>
          <a:xfrm>
            <a:off x="8290559" y="2391410"/>
            <a:ext cx="0" cy="2075180"/>
          </a:xfrm>
          <a:custGeom>
            <a:avLst/>
            <a:gdLst/>
            <a:ahLst/>
            <a:cxnLst/>
            <a:rect l="l" t="t" r="r" b="b"/>
            <a:pathLst>
              <a:path h="2075179">
                <a:moveTo>
                  <a:pt x="0" y="0"/>
                </a:moveTo>
                <a:lnTo>
                  <a:pt x="0" y="2075179"/>
                </a:lnTo>
              </a:path>
            </a:pathLst>
          </a:custGeom>
          <a:ln w="27939">
            <a:solidFill>
              <a:srgbClr val="8AD1F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1" name="object 341"/>
          <p:cNvSpPr/>
          <p:nvPr/>
        </p:nvSpPr>
        <p:spPr>
          <a:xfrm>
            <a:off x="3915410" y="4451984"/>
            <a:ext cx="4361180" cy="0"/>
          </a:xfrm>
          <a:custGeom>
            <a:avLst/>
            <a:gdLst/>
            <a:ahLst/>
            <a:cxnLst/>
            <a:rect l="l" t="t" r="r" b="b"/>
            <a:pathLst>
              <a:path w="4361180">
                <a:moveTo>
                  <a:pt x="0" y="0"/>
                </a:moveTo>
                <a:lnTo>
                  <a:pt x="4361180" y="0"/>
                </a:lnTo>
              </a:path>
            </a:pathLst>
          </a:custGeom>
          <a:ln w="29210">
            <a:solidFill>
              <a:srgbClr val="89D1F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2" name="object 342"/>
          <p:cNvSpPr/>
          <p:nvPr/>
        </p:nvSpPr>
        <p:spPr>
          <a:xfrm>
            <a:off x="3930014" y="2420620"/>
            <a:ext cx="0" cy="2016760"/>
          </a:xfrm>
          <a:custGeom>
            <a:avLst/>
            <a:gdLst/>
            <a:ahLst/>
            <a:cxnLst/>
            <a:rect l="l" t="t" r="r" b="b"/>
            <a:pathLst>
              <a:path h="2016760">
                <a:moveTo>
                  <a:pt x="0" y="0"/>
                </a:moveTo>
                <a:lnTo>
                  <a:pt x="0" y="2016760"/>
                </a:lnTo>
              </a:path>
            </a:pathLst>
          </a:custGeom>
          <a:ln w="29209">
            <a:solidFill>
              <a:srgbClr val="89D1F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3" name="object 343"/>
          <p:cNvSpPr/>
          <p:nvPr/>
        </p:nvSpPr>
        <p:spPr>
          <a:xfrm>
            <a:off x="3915410" y="2406014"/>
            <a:ext cx="4361180" cy="0"/>
          </a:xfrm>
          <a:custGeom>
            <a:avLst/>
            <a:gdLst/>
            <a:ahLst/>
            <a:cxnLst/>
            <a:rect l="l" t="t" r="r" b="b"/>
            <a:pathLst>
              <a:path w="4361180">
                <a:moveTo>
                  <a:pt x="0" y="0"/>
                </a:moveTo>
                <a:lnTo>
                  <a:pt x="4361180" y="0"/>
                </a:lnTo>
              </a:path>
            </a:pathLst>
          </a:custGeom>
          <a:ln w="29210">
            <a:solidFill>
              <a:srgbClr val="89D1F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4" name="object 344"/>
          <p:cNvSpPr/>
          <p:nvPr/>
        </p:nvSpPr>
        <p:spPr>
          <a:xfrm>
            <a:off x="8261984" y="2420620"/>
            <a:ext cx="0" cy="2016760"/>
          </a:xfrm>
          <a:custGeom>
            <a:avLst/>
            <a:gdLst/>
            <a:ahLst/>
            <a:cxnLst/>
            <a:rect l="l" t="t" r="r" b="b"/>
            <a:pathLst>
              <a:path h="2016760">
                <a:moveTo>
                  <a:pt x="0" y="0"/>
                </a:moveTo>
                <a:lnTo>
                  <a:pt x="0" y="2016760"/>
                </a:lnTo>
              </a:path>
            </a:pathLst>
          </a:custGeom>
          <a:ln w="29210">
            <a:solidFill>
              <a:srgbClr val="89D1F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5" name="object 345"/>
          <p:cNvSpPr/>
          <p:nvPr/>
        </p:nvSpPr>
        <p:spPr>
          <a:xfrm>
            <a:off x="3944620" y="4422775"/>
            <a:ext cx="4302760" cy="0"/>
          </a:xfrm>
          <a:custGeom>
            <a:avLst/>
            <a:gdLst/>
            <a:ahLst/>
            <a:cxnLst/>
            <a:rect l="l" t="t" r="r" b="b"/>
            <a:pathLst>
              <a:path w="4302759">
                <a:moveTo>
                  <a:pt x="0" y="0"/>
                </a:moveTo>
                <a:lnTo>
                  <a:pt x="4302759" y="0"/>
                </a:lnTo>
              </a:path>
            </a:pathLst>
          </a:custGeom>
          <a:ln w="29209">
            <a:solidFill>
              <a:srgbClr val="88D0F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6" name="object 346"/>
          <p:cNvSpPr/>
          <p:nvPr/>
        </p:nvSpPr>
        <p:spPr>
          <a:xfrm>
            <a:off x="3958589" y="2448560"/>
            <a:ext cx="0" cy="1959610"/>
          </a:xfrm>
          <a:custGeom>
            <a:avLst/>
            <a:gdLst/>
            <a:ahLst/>
            <a:cxnLst/>
            <a:rect l="l" t="t" r="r" b="b"/>
            <a:pathLst>
              <a:path h="1959610">
                <a:moveTo>
                  <a:pt x="0" y="0"/>
                </a:moveTo>
                <a:lnTo>
                  <a:pt x="0" y="1959610"/>
                </a:lnTo>
              </a:path>
            </a:pathLst>
          </a:custGeom>
          <a:ln w="27940">
            <a:solidFill>
              <a:srgbClr val="88D0F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7" name="object 347"/>
          <p:cNvSpPr/>
          <p:nvPr/>
        </p:nvSpPr>
        <p:spPr>
          <a:xfrm>
            <a:off x="3944620" y="2434589"/>
            <a:ext cx="4302760" cy="0"/>
          </a:xfrm>
          <a:custGeom>
            <a:avLst/>
            <a:gdLst/>
            <a:ahLst/>
            <a:cxnLst/>
            <a:rect l="l" t="t" r="r" b="b"/>
            <a:pathLst>
              <a:path w="4302759">
                <a:moveTo>
                  <a:pt x="0" y="0"/>
                </a:moveTo>
                <a:lnTo>
                  <a:pt x="4302759" y="0"/>
                </a:lnTo>
              </a:path>
            </a:pathLst>
          </a:custGeom>
          <a:ln w="27939">
            <a:solidFill>
              <a:srgbClr val="88D0F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8" name="object 348"/>
          <p:cNvSpPr/>
          <p:nvPr/>
        </p:nvSpPr>
        <p:spPr>
          <a:xfrm>
            <a:off x="8232775" y="2448560"/>
            <a:ext cx="0" cy="1959610"/>
          </a:xfrm>
          <a:custGeom>
            <a:avLst/>
            <a:gdLst/>
            <a:ahLst/>
            <a:cxnLst/>
            <a:rect l="l" t="t" r="r" b="b"/>
            <a:pathLst>
              <a:path h="1959610">
                <a:moveTo>
                  <a:pt x="0" y="0"/>
                </a:moveTo>
                <a:lnTo>
                  <a:pt x="0" y="1959610"/>
                </a:lnTo>
              </a:path>
            </a:pathLst>
          </a:custGeom>
          <a:ln w="29209">
            <a:solidFill>
              <a:srgbClr val="88D0F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9" name="object 349"/>
          <p:cNvSpPr/>
          <p:nvPr/>
        </p:nvSpPr>
        <p:spPr>
          <a:xfrm>
            <a:off x="3972560" y="4394200"/>
            <a:ext cx="4245610" cy="0"/>
          </a:xfrm>
          <a:custGeom>
            <a:avLst/>
            <a:gdLst/>
            <a:ahLst/>
            <a:cxnLst/>
            <a:rect l="l" t="t" r="r" b="b"/>
            <a:pathLst>
              <a:path w="4245609">
                <a:moveTo>
                  <a:pt x="0" y="0"/>
                </a:moveTo>
                <a:lnTo>
                  <a:pt x="4245610" y="0"/>
                </a:lnTo>
              </a:path>
            </a:pathLst>
          </a:custGeom>
          <a:ln w="27940">
            <a:solidFill>
              <a:srgbClr val="87D0F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0" name="object 350"/>
          <p:cNvSpPr/>
          <p:nvPr/>
        </p:nvSpPr>
        <p:spPr>
          <a:xfrm>
            <a:off x="3987164" y="2477770"/>
            <a:ext cx="0" cy="1902460"/>
          </a:xfrm>
          <a:custGeom>
            <a:avLst/>
            <a:gdLst/>
            <a:ahLst/>
            <a:cxnLst/>
            <a:rect l="l" t="t" r="r" b="b"/>
            <a:pathLst>
              <a:path h="1902460">
                <a:moveTo>
                  <a:pt x="0" y="0"/>
                </a:moveTo>
                <a:lnTo>
                  <a:pt x="0" y="1902460"/>
                </a:lnTo>
              </a:path>
            </a:pathLst>
          </a:custGeom>
          <a:ln w="29209">
            <a:solidFill>
              <a:srgbClr val="87D0F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1" name="object 351"/>
          <p:cNvSpPr/>
          <p:nvPr/>
        </p:nvSpPr>
        <p:spPr>
          <a:xfrm>
            <a:off x="3972560" y="2463164"/>
            <a:ext cx="4245610" cy="0"/>
          </a:xfrm>
          <a:custGeom>
            <a:avLst/>
            <a:gdLst/>
            <a:ahLst/>
            <a:cxnLst/>
            <a:rect l="l" t="t" r="r" b="b"/>
            <a:pathLst>
              <a:path w="4245609">
                <a:moveTo>
                  <a:pt x="0" y="0"/>
                </a:moveTo>
                <a:lnTo>
                  <a:pt x="4245610" y="0"/>
                </a:lnTo>
              </a:path>
            </a:pathLst>
          </a:custGeom>
          <a:ln w="29210">
            <a:solidFill>
              <a:srgbClr val="87D0F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2" name="object 352"/>
          <p:cNvSpPr/>
          <p:nvPr/>
        </p:nvSpPr>
        <p:spPr>
          <a:xfrm>
            <a:off x="8204200" y="2477770"/>
            <a:ext cx="0" cy="1902460"/>
          </a:xfrm>
          <a:custGeom>
            <a:avLst/>
            <a:gdLst/>
            <a:ahLst/>
            <a:cxnLst/>
            <a:rect l="l" t="t" r="r" b="b"/>
            <a:pathLst>
              <a:path h="1902460">
                <a:moveTo>
                  <a:pt x="0" y="0"/>
                </a:moveTo>
                <a:lnTo>
                  <a:pt x="0" y="1902459"/>
                </a:lnTo>
              </a:path>
            </a:pathLst>
          </a:custGeom>
          <a:ln w="27940">
            <a:solidFill>
              <a:srgbClr val="87D0F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3" name="object 353"/>
          <p:cNvSpPr/>
          <p:nvPr/>
        </p:nvSpPr>
        <p:spPr>
          <a:xfrm>
            <a:off x="4001770" y="4365625"/>
            <a:ext cx="4188460" cy="0"/>
          </a:xfrm>
          <a:custGeom>
            <a:avLst/>
            <a:gdLst/>
            <a:ahLst/>
            <a:cxnLst/>
            <a:rect l="l" t="t" r="r" b="b"/>
            <a:pathLst>
              <a:path w="4188459">
                <a:moveTo>
                  <a:pt x="0" y="0"/>
                </a:moveTo>
                <a:lnTo>
                  <a:pt x="4188459" y="0"/>
                </a:lnTo>
              </a:path>
            </a:pathLst>
          </a:custGeom>
          <a:ln w="29209">
            <a:solidFill>
              <a:srgbClr val="86D0F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4" name="object 354"/>
          <p:cNvSpPr/>
          <p:nvPr/>
        </p:nvSpPr>
        <p:spPr>
          <a:xfrm>
            <a:off x="4016375" y="2506980"/>
            <a:ext cx="0" cy="1844039"/>
          </a:xfrm>
          <a:custGeom>
            <a:avLst/>
            <a:gdLst/>
            <a:ahLst/>
            <a:cxnLst/>
            <a:rect l="l" t="t" r="r" b="b"/>
            <a:pathLst>
              <a:path h="1844039">
                <a:moveTo>
                  <a:pt x="0" y="0"/>
                </a:moveTo>
                <a:lnTo>
                  <a:pt x="0" y="1844040"/>
                </a:lnTo>
              </a:path>
            </a:pathLst>
          </a:custGeom>
          <a:ln w="29210">
            <a:solidFill>
              <a:srgbClr val="86D0F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5" name="object 355"/>
          <p:cNvSpPr/>
          <p:nvPr/>
        </p:nvSpPr>
        <p:spPr>
          <a:xfrm>
            <a:off x="4001770" y="2492375"/>
            <a:ext cx="4188460" cy="0"/>
          </a:xfrm>
          <a:custGeom>
            <a:avLst/>
            <a:gdLst/>
            <a:ahLst/>
            <a:cxnLst/>
            <a:rect l="l" t="t" r="r" b="b"/>
            <a:pathLst>
              <a:path w="4188459">
                <a:moveTo>
                  <a:pt x="0" y="0"/>
                </a:moveTo>
                <a:lnTo>
                  <a:pt x="4188459" y="0"/>
                </a:lnTo>
              </a:path>
            </a:pathLst>
          </a:custGeom>
          <a:ln w="29210">
            <a:solidFill>
              <a:srgbClr val="86D0F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6" name="object 356"/>
          <p:cNvSpPr/>
          <p:nvPr/>
        </p:nvSpPr>
        <p:spPr>
          <a:xfrm>
            <a:off x="8175625" y="2506980"/>
            <a:ext cx="0" cy="1844039"/>
          </a:xfrm>
          <a:custGeom>
            <a:avLst/>
            <a:gdLst/>
            <a:ahLst/>
            <a:cxnLst/>
            <a:rect l="l" t="t" r="r" b="b"/>
            <a:pathLst>
              <a:path h="1844039">
                <a:moveTo>
                  <a:pt x="0" y="0"/>
                </a:moveTo>
                <a:lnTo>
                  <a:pt x="0" y="1844040"/>
                </a:lnTo>
              </a:path>
            </a:pathLst>
          </a:custGeom>
          <a:ln w="29209">
            <a:solidFill>
              <a:srgbClr val="86D0F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7" name="object 357"/>
          <p:cNvSpPr/>
          <p:nvPr/>
        </p:nvSpPr>
        <p:spPr>
          <a:xfrm>
            <a:off x="4030979" y="4336415"/>
            <a:ext cx="4130040" cy="0"/>
          </a:xfrm>
          <a:custGeom>
            <a:avLst/>
            <a:gdLst/>
            <a:ahLst/>
            <a:cxnLst/>
            <a:rect l="l" t="t" r="r" b="b"/>
            <a:pathLst>
              <a:path w="4130040">
                <a:moveTo>
                  <a:pt x="0" y="0"/>
                </a:moveTo>
                <a:lnTo>
                  <a:pt x="4130040" y="0"/>
                </a:lnTo>
              </a:path>
            </a:pathLst>
          </a:custGeom>
          <a:ln w="29210">
            <a:solidFill>
              <a:srgbClr val="85D0F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8" name="object 358"/>
          <p:cNvSpPr/>
          <p:nvPr/>
        </p:nvSpPr>
        <p:spPr>
          <a:xfrm>
            <a:off x="4044950" y="2534921"/>
            <a:ext cx="0" cy="1786889"/>
          </a:xfrm>
          <a:custGeom>
            <a:avLst/>
            <a:gdLst/>
            <a:ahLst/>
            <a:cxnLst/>
            <a:rect l="l" t="t" r="r" b="b"/>
            <a:pathLst>
              <a:path h="1786889">
                <a:moveTo>
                  <a:pt x="0" y="0"/>
                </a:moveTo>
                <a:lnTo>
                  <a:pt x="0" y="1786890"/>
                </a:lnTo>
              </a:path>
            </a:pathLst>
          </a:custGeom>
          <a:ln w="27939">
            <a:solidFill>
              <a:srgbClr val="85D0F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9" name="object 359"/>
          <p:cNvSpPr/>
          <p:nvPr/>
        </p:nvSpPr>
        <p:spPr>
          <a:xfrm>
            <a:off x="4030979" y="2520950"/>
            <a:ext cx="4130040" cy="0"/>
          </a:xfrm>
          <a:custGeom>
            <a:avLst/>
            <a:gdLst/>
            <a:ahLst/>
            <a:cxnLst/>
            <a:rect l="l" t="t" r="r" b="b"/>
            <a:pathLst>
              <a:path w="4130040">
                <a:moveTo>
                  <a:pt x="0" y="0"/>
                </a:moveTo>
                <a:lnTo>
                  <a:pt x="4130040" y="0"/>
                </a:lnTo>
              </a:path>
            </a:pathLst>
          </a:custGeom>
          <a:ln w="27939">
            <a:solidFill>
              <a:srgbClr val="85D0F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0" name="object 360"/>
          <p:cNvSpPr/>
          <p:nvPr/>
        </p:nvSpPr>
        <p:spPr>
          <a:xfrm>
            <a:off x="8146415" y="2534921"/>
            <a:ext cx="0" cy="1786889"/>
          </a:xfrm>
          <a:custGeom>
            <a:avLst/>
            <a:gdLst/>
            <a:ahLst/>
            <a:cxnLst/>
            <a:rect l="l" t="t" r="r" b="b"/>
            <a:pathLst>
              <a:path h="1786889">
                <a:moveTo>
                  <a:pt x="0" y="0"/>
                </a:moveTo>
                <a:lnTo>
                  <a:pt x="0" y="1786889"/>
                </a:lnTo>
              </a:path>
            </a:pathLst>
          </a:custGeom>
          <a:ln w="29210">
            <a:solidFill>
              <a:srgbClr val="85D0F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1" name="object 361"/>
          <p:cNvSpPr/>
          <p:nvPr/>
        </p:nvSpPr>
        <p:spPr>
          <a:xfrm>
            <a:off x="4058920" y="4307840"/>
            <a:ext cx="4072890" cy="0"/>
          </a:xfrm>
          <a:custGeom>
            <a:avLst/>
            <a:gdLst/>
            <a:ahLst/>
            <a:cxnLst/>
            <a:rect l="l" t="t" r="r" b="b"/>
            <a:pathLst>
              <a:path w="4072890">
                <a:moveTo>
                  <a:pt x="0" y="0"/>
                </a:moveTo>
                <a:lnTo>
                  <a:pt x="4072889" y="0"/>
                </a:lnTo>
              </a:path>
            </a:pathLst>
          </a:custGeom>
          <a:ln w="27939">
            <a:solidFill>
              <a:srgbClr val="84D0F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2" name="object 362"/>
          <p:cNvSpPr/>
          <p:nvPr/>
        </p:nvSpPr>
        <p:spPr>
          <a:xfrm>
            <a:off x="4073525" y="2564130"/>
            <a:ext cx="0" cy="1729739"/>
          </a:xfrm>
          <a:custGeom>
            <a:avLst/>
            <a:gdLst/>
            <a:ahLst/>
            <a:cxnLst/>
            <a:rect l="l" t="t" r="r" b="b"/>
            <a:pathLst>
              <a:path h="1729739">
                <a:moveTo>
                  <a:pt x="0" y="0"/>
                </a:moveTo>
                <a:lnTo>
                  <a:pt x="0" y="1729740"/>
                </a:lnTo>
              </a:path>
            </a:pathLst>
          </a:custGeom>
          <a:ln w="29210">
            <a:solidFill>
              <a:srgbClr val="84D0F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3" name="object 363"/>
          <p:cNvSpPr/>
          <p:nvPr/>
        </p:nvSpPr>
        <p:spPr>
          <a:xfrm>
            <a:off x="4058920" y="2549525"/>
            <a:ext cx="4072890" cy="0"/>
          </a:xfrm>
          <a:custGeom>
            <a:avLst/>
            <a:gdLst/>
            <a:ahLst/>
            <a:cxnLst/>
            <a:rect l="l" t="t" r="r" b="b"/>
            <a:pathLst>
              <a:path w="4072890">
                <a:moveTo>
                  <a:pt x="0" y="0"/>
                </a:moveTo>
                <a:lnTo>
                  <a:pt x="4072889" y="0"/>
                </a:lnTo>
              </a:path>
            </a:pathLst>
          </a:custGeom>
          <a:ln w="29210">
            <a:solidFill>
              <a:srgbClr val="84D0F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4" name="object 364"/>
          <p:cNvSpPr/>
          <p:nvPr/>
        </p:nvSpPr>
        <p:spPr>
          <a:xfrm>
            <a:off x="8117840" y="2564130"/>
            <a:ext cx="0" cy="1729739"/>
          </a:xfrm>
          <a:custGeom>
            <a:avLst/>
            <a:gdLst/>
            <a:ahLst/>
            <a:cxnLst/>
            <a:rect l="l" t="t" r="r" b="b"/>
            <a:pathLst>
              <a:path h="1729739">
                <a:moveTo>
                  <a:pt x="0" y="0"/>
                </a:moveTo>
                <a:lnTo>
                  <a:pt x="0" y="1729740"/>
                </a:lnTo>
              </a:path>
            </a:pathLst>
          </a:custGeom>
          <a:ln w="27939">
            <a:solidFill>
              <a:srgbClr val="84D0F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5" name="object 365"/>
          <p:cNvSpPr/>
          <p:nvPr/>
        </p:nvSpPr>
        <p:spPr>
          <a:xfrm>
            <a:off x="4088129" y="4279265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29210">
            <a:solidFill>
              <a:srgbClr val="83D0F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6" name="object 366"/>
          <p:cNvSpPr/>
          <p:nvPr/>
        </p:nvSpPr>
        <p:spPr>
          <a:xfrm>
            <a:off x="4102735" y="2593339"/>
            <a:ext cx="0" cy="1671320"/>
          </a:xfrm>
          <a:custGeom>
            <a:avLst/>
            <a:gdLst/>
            <a:ahLst/>
            <a:cxnLst/>
            <a:rect l="l" t="t" r="r" b="b"/>
            <a:pathLst>
              <a:path h="1671320">
                <a:moveTo>
                  <a:pt x="0" y="0"/>
                </a:moveTo>
                <a:lnTo>
                  <a:pt x="0" y="1671320"/>
                </a:lnTo>
              </a:path>
            </a:pathLst>
          </a:custGeom>
          <a:ln w="29209">
            <a:solidFill>
              <a:srgbClr val="83D0F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7" name="object 367"/>
          <p:cNvSpPr/>
          <p:nvPr/>
        </p:nvSpPr>
        <p:spPr>
          <a:xfrm>
            <a:off x="4088129" y="2578735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29210">
            <a:solidFill>
              <a:srgbClr val="83D0F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8" name="object 368"/>
          <p:cNvSpPr/>
          <p:nvPr/>
        </p:nvSpPr>
        <p:spPr>
          <a:xfrm>
            <a:off x="8089265" y="2593339"/>
            <a:ext cx="0" cy="1671320"/>
          </a:xfrm>
          <a:custGeom>
            <a:avLst/>
            <a:gdLst/>
            <a:ahLst/>
            <a:cxnLst/>
            <a:rect l="l" t="t" r="r" b="b"/>
            <a:pathLst>
              <a:path h="1671320">
                <a:moveTo>
                  <a:pt x="0" y="0"/>
                </a:moveTo>
                <a:lnTo>
                  <a:pt x="0" y="1671320"/>
                </a:lnTo>
              </a:path>
            </a:pathLst>
          </a:custGeom>
          <a:ln w="29210">
            <a:solidFill>
              <a:srgbClr val="83D0F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9" name="object 369"/>
          <p:cNvSpPr/>
          <p:nvPr/>
        </p:nvSpPr>
        <p:spPr>
          <a:xfrm>
            <a:off x="4117339" y="4250054"/>
            <a:ext cx="3957320" cy="0"/>
          </a:xfrm>
          <a:custGeom>
            <a:avLst/>
            <a:gdLst/>
            <a:ahLst/>
            <a:cxnLst/>
            <a:rect l="l" t="t" r="r" b="b"/>
            <a:pathLst>
              <a:path w="3957320">
                <a:moveTo>
                  <a:pt x="0" y="0"/>
                </a:moveTo>
                <a:lnTo>
                  <a:pt x="3957319" y="0"/>
                </a:lnTo>
              </a:path>
            </a:pathLst>
          </a:custGeom>
          <a:ln w="29209">
            <a:solidFill>
              <a:srgbClr val="82D0F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0" name="object 370"/>
          <p:cNvSpPr/>
          <p:nvPr/>
        </p:nvSpPr>
        <p:spPr>
          <a:xfrm>
            <a:off x="4131310" y="2621279"/>
            <a:ext cx="0" cy="1614170"/>
          </a:xfrm>
          <a:custGeom>
            <a:avLst/>
            <a:gdLst/>
            <a:ahLst/>
            <a:cxnLst/>
            <a:rect l="l" t="t" r="r" b="b"/>
            <a:pathLst>
              <a:path h="1614170">
                <a:moveTo>
                  <a:pt x="0" y="0"/>
                </a:moveTo>
                <a:lnTo>
                  <a:pt x="0" y="1614170"/>
                </a:lnTo>
              </a:path>
            </a:pathLst>
          </a:custGeom>
          <a:ln w="27940">
            <a:solidFill>
              <a:srgbClr val="82D0F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1" name="object 371"/>
          <p:cNvSpPr/>
          <p:nvPr/>
        </p:nvSpPr>
        <p:spPr>
          <a:xfrm>
            <a:off x="4117339" y="2607310"/>
            <a:ext cx="3957320" cy="0"/>
          </a:xfrm>
          <a:custGeom>
            <a:avLst/>
            <a:gdLst/>
            <a:ahLst/>
            <a:cxnLst/>
            <a:rect l="l" t="t" r="r" b="b"/>
            <a:pathLst>
              <a:path w="3957320">
                <a:moveTo>
                  <a:pt x="0" y="0"/>
                </a:moveTo>
                <a:lnTo>
                  <a:pt x="3957319" y="0"/>
                </a:lnTo>
              </a:path>
            </a:pathLst>
          </a:custGeom>
          <a:ln w="27939">
            <a:solidFill>
              <a:srgbClr val="82D0F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2" name="object 372"/>
          <p:cNvSpPr/>
          <p:nvPr/>
        </p:nvSpPr>
        <p:spPr>
          <a:xfrm>
            <a:off x="8060055" y="2621279"/>
            <a:ext cx="0" cy="1614170"/>
          </a:xfrm>
          <a:custGeom>
            <a:avLst/>
            <a:gdLst/>
            <a:ahLst/>
            <a:cxnLst/>
            <a:rect l="l" t="t" r="r" b="b"/>
            <a:pathLst>
              <a:path h="1614170">
                <a:moveTo>
                  <a:pt x="0" y="0"/>
                </a:moveTo>
                <a:lnTo>
                  <a:pt x="0" y="1614170"/>
                </a:lnTo>
              </a:path>
            </a:pathLst>
          </a:custGeom>
          <a:ln w="29209">
            <a:solidFill>
              <a:srgbClr val="82D0F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3" name="object 373"/>
          <p:cNvSpPr/>
          <p:nvPr/>
        </p:nvSpPr>
        <p:spPr>
          <a:xfrm>
            <a:off x="4145279" y="4220845"/>
            <a:ext cx="3900170" cy="0"/>
          </a:xfrm>
          <a:custGeom>
            <a:avLst/>
            <a:gdLst/>
            <a:ahLst/>
            <a:cxnLst/>
            <a:rect l="l" t="t" r="r" b="b"/>
            <a:pathLst>
              <a:path w="3900170">
                <a:moveTo>
                  <a:pt x="0" y="0"/>
                </a:moveTo>
                <a:lnTo>
                  <a:pt x="3900170" y="0"/>
                </a:lnTo>
              </a:path>
            </a:pathLst>
          </a:custGeom>
          <a:ln w="29210">
            <a:solidFill>
              <a:srgbClr val="81CFF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4" name="object 374"/>
          <p:cNvSpPr/>
          <p:nvPr/>
        </p:nvSpPr>
        <p:spPr>
          <a:xfrm>
            <a:off x="4159885" y="2650489"/>
            <a:ext cx="0" cy="1555750"/>
          </a:xfrm>
          <a:custGeom>
            <a:avLst/>
            <a:gdLst/>
            <a:ahLst/>
            <a:cxnLst/>
            <a:rect l="l" t="t" r="r" b="b"/>
            <a:pathLst>
              <a:path h="1555750">
                <a:moveTo>
                  <a:pt x="0" y="0"/>
                </a:moveTo>
                <a:lnTo>
                  <a:pt x="0" y="1555750"/>
                </a:lnTo>
              </a:path>
            </a:pathLst>
          </a:custGeom>
          <a:ln w="29209">
            <a:solidFill>
              <a:srgbClr val="81CFF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5" name="object 375"/>
          <p:cNvSpPr/>
          <p:nvPr/>
        </p:nvSpPr>
        <p:spPr>
          <a:xfrm>
            <a:off x="4145279" y="2635885"/>
            <a:ext cx="3900170" cy="0"/>
          </a:xfrm>
          <a:custGeom>
            <a:avLst/>
            <a:gdLst/>
            <a:ahLst/>
            <a:cxnLst/>
            <a:rect l="l" t="t" r="r" b="b"/>
            <a:pathLst>
              <a:path w="3900170">
                <a:moveTo>
                  <a:pt x="0" y="0"/>
                </a:moveTo>
                <a:lnTo>
                  <a:pt x="3900170" y="0"/>
                </a:lnTo>
              </a:path>
            </a:pathLst>
          </a:custGeom>
          <a:ln w="29210">
            <a:solidFill>
              <a:srgbClr val="81CFF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6" name="object 376"/>
          <p:cNvSpPr/>
          <p:nvPr/>
        </p:nvSpPr>
        <p:spPr>
          <a:xfrm>
            <a:off x="8030844" y="2650489"/>
            <a:ext cx="0" cy="1555750"/>
          </a:xfrm>
          <a:custGeom>
            <a:avLst/>
            <a:gdLst/>
            <a:ahLst/>
            <a:cxnLst/>
            <a:rect l="l" t="t" r="r" b="b"/>
            <a:pathLst>
              <a:path h="1555750">
                <a:moveTo>
                  <a:pt x="0" y="0"/>
                </a:moveTo>
                <a:lnTo>
                  <a:pt x="0" y="1555750"/>
                </a:lnTo>
              </a:path>
            </a:pathLst>
          </a:custGeom>
          <a:ln w="29210">
            <a:solidFill>
              <a:srgbClr val="81CFF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7" name="object 377"/>
          <p:cNvSpPr/>
          <p:nvPr/>
        </p:nvSpPr>
        <p:spPr>
          <a:xfrm>
            <a:off x="4174489" y="4192270"/>
            <a:ext cx="3841750" cy="0"/>
          </a:xfrm>
          <a:custGeom>
            <a:avLst/>
            <a:gdLst/>
            <a:ahLst/>
            <a:cxnLst/>
            <a:rect l="l" t="t" r="r" b="b"/>
            <a:pathLst>
              <a:path w="3841750">
                <a:moveTo>
                  <a:pt x="0" y="0"/>
                </a:moveTo>
                <a:lnTo>
                  <a:pt x="3841750" y="0"/>
                </a:lnTo>
              </a:path>
            </a:pathLst>
          </a:custGeom>
          <a:ln w="27939">
            <a:solidFill>
              <a:srgbClr val="80CFF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8" name="object 378"/>
          <p:cNvSpPr/>
          <p:nvPr/>
        </p:nvSpPr>
        <p:spPr>
          <a:xfrm>
            <a:off x="4189095" y="2679700"/>
            <a:ext cx="0" cy="1498600"/>
          </a:xfrm>
          <a:custGeom>
            <a:avLst/>
            <a:gdLst/>
            <a:ahLst/>
            <a:cxnLst/>
            <a:rect l="l" t="t" r="r" b="b"/>
            <a:pathLst>
              <a:path h="1498600">
                <a:moveTo>
                  <a:pt x="0" y="0"/>
                </a:moveTo>
                <a:lnTo>
                  <a:pt x="0" y="1498600"/>
                </a:lnTo>
              </a:path>
            </a:pathLst>
          </a:custGeom>
          <a:ln w="29210">
            <a:solidFill>
              <a:srgbClr val="80CFF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9" name="object 379"/>
          <p:cNvSpPr/>
          <p:nvPr/>
        </p:nvSpPr>
        <p:spPr>
          <a:xfrm>
            <a:off x="4174489" y="2665095"/>
            <a:ext cx="3841750" cy="0"/>
          </a:xfrm>
          <a:custGeom>
            <a:avLst/>
            <a:gdLst/>
            <a:ahLst/>
            <a:cxnLst/>
            <a:rect l="l" t="t" r="r" b="b"/>
            <a:pathLst>
              <a:path w="3841750">
                <a:moveTo>
                  <a:pt x="0" y="0"/>
                </a:moveTo>
                <a:lnTo>
                  <a:pt x="3841750" y="0"/>
                </a:lnTo>
              </a:path>
            </a:pathLst>
          </a:custGeom>
          <a:ln w="29210">
            <a:solidFill>
              <a:srgbClr val="80CFF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0" name="object 380"/>
          <p:cNvSpPr/>
          <p:nvPr/>
        </p:nvSpPr>
        <p:spPr>
          <a:xfrm>
            <a:off x="8002270" y="2679700"/>
            <a:ext cx="0" cy="1498600"/>
          </a:xfrm>
          <a:custGeom>
            <a:avLst/>
            <a:gdLst/>
            <a:ahLst/>
            <a:cxnLst/>
            <a:rect l="l" t="t" r="r" b="b"/>
            <a:pathLst>
              <a:path h="1498600">
                <a:moveTo>
                  <a:pt x="0" y="0"/>
                </a:moveTo>
                <a:lnTo>
                  <a:pt x="0" y="1498600"/>
                </a:lnTo>
              </a:path>
            </a:pathLst>
          </a:custGeom>
          <a:ln w="27939">
            <a:solidFill>
              <a:srgbClr val="80CFF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1" name="object 381"/>
          <p:cNvSpPr/>
          <p:nvPr/>
        </p:nvSpPr>
        <p:spPr>
          <a:xfrm>
            <a:off x="4203700" y="41636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29210">
            <a:solidFill>
              <a:srgbClr val="7FCFF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2" name="object 382"/>
          <p:cNvSpPr/>
          <p:nvPr/>
        </p:nvSpPr>
        <p:spPr>
          <a:xfrm>
            <a:off x="4218304" y="2708910"/>
            <a:ext cx="0" cy="1440180"/>
          </a:xfrm>
          <a:custGeom>
            <a:avLst/>
            <a:gdLst/>
            <a:ahLst/>
            <a:cxnLst/>
            <a:rect l="l" t="t" r="r" b="b"/>
            <a:pathLst>
              <a:path h="1440179">
                <a:moveTo>
                  <a:pt x="0" y="0"/>
                </a:moveTo>
                <a:lnTo>
                  <a:pt x="0" y="1440180"/>
                </a:lnTo>
              </a:path>
            </a:pathLst>
          </a:custGeom>
          <a:ln w="29210">
            <a:solidFill>
              <a:srgbClr val="7FCFF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3" name="object 383"/>
          <p:cNvSpPr/>
          <p:nvPr/>
        </p:nvSpPr>
        <p:spPr>
          <a:xfrm>
            <a:off x="4203700" y="2694304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29209">
            <a:solidFill>
              <a:srgbClr val="7FCFF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4" name="object 384"/>
          <p:cNvSpPr/>
          <p:nvPr/>
        </p:nvSpPr>
        <p:spPr>
          <a:xfrm>
            <a:off x="7973695" y="2708910"/>
            <a:ext cx="0" cy="1440180"/>
          </a:xfrm>
          <a:custGeom>
            <a:avLst/>
            <a:gdLst/>
            <a:ahLst/>
            <a:cxnLst/>
            <a:rect l="l" t="t" r="r" b="b"/>
            <a:pathLst>
              <a:path h="1440179">
                <a:moveTo>
                  <a:pt x="0" y="0"/>
                </a:moveTo>
                <a:lnTo>
                  <a:pt x="0" y="1440179"/>
                </a:lnTo>
              </a:path>
            </a:pathLst>
          </a:custGeom>
          <a:ln w="29210">
            <a:solidFill>
              <a:srgbClr val="7FCFF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5" name="object 385"/>
          <p:cNvSpPr/>
          <p:nvPr/>
        </p:nvSpPr>
        <p:spPr>
          <a:xfrm>
            <a:off x="4232911" y="413448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29210">
            <a:solidFill>
              <a:srgbClr val="7ECFF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6" name="object 386"/>
          <p:cNvSpPr/>
          <p:nvPr/>
        </p:nvSpPr>
        <p:spPr>
          <a:xfrm>
            <a:off x="4246879" y="2736850"/>
            <a:ext cx="0" cy="1383030"/>
          </a:xfrm>
          <a:custGeom>
            <a:avLst/>
            <a:gdLst/>
            <a:ahLst/>
            <a:cxnLst/>
            <a:rect l="l" t="t" r="r" b="b"/>
            <a:pathLst>
              <a:path h="1383029">
                <a:moveTo>
                  <a:pt x="0" y="0"/>
                </a:moveTo>
                <a:lnTo>
                  <a:pt x="0" y="1383029"/>
                </a:lnTo>
              </a:path>
            </a:pathLst>
          </a:custGeom>
          <a:ln w="27939">
            <a:solidFill>
              <a:srgbClr val="7ECFF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7" name="object 387"/>
          <p:cNvSpPr/>
          <p:nvPr/>
        </p:nvSpPr>
        <p:spPr>
          <a:xfrm>
            <a:off x="4232911" y="2722879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27940">
            <a:solidFill>
              <a:srgbClr val="7ECFF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8" name="object 388"/>
          <p:cNvSpPr/>
          <p:nvPr/>
        </p:nvSpPr>
        <p:spPr>
          <a:xfrm>
            <a:off x="7944484" y="2736850"/>
            <a:ext cx="0" cy="1383030"/>
          </a:xfrm>
          <a:custGeom>
            <a:avLst/>
            <a:gdLst/>
            <a:ahLst/>
            <a:cxnLst/>
            <a:rect l="l" t="t" r="r" b="b"/>
            <a:pathLst>
              <a:path h="1383029">
                <a:moveTo>
                  <a:pt x="0" y="0"/>
                </a:moveTo>
                <a:lnTo>
                  <a:pt x="0" y="1383030"/>
                </a:lnTo>
              </a:path>
            </a:pathLst>
          </a:custGeom>
          <a:ln w="29210">
            <a:solidFill>
              <a:srgbClr val="7ECFF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9" name="object 389"/>
          <p:cNvSpPr/>
          <p:nvPr/>
        </p:nvSpPr>
        <p:spPr>
          <a:xfrm>
            <a:off x="4260851" y="4105909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27939">
            <a:solidFill>
              <a:srgbClr val="7DCFF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0" name="object 390"/>
          <p:cNvSpPr/>
          <p:nvPr/>
        </p:nvSpPr>
        <p:spPr>
          <a:xfrm>
            <a:off x="4275454" y="2766060"/>
            <a:ext cx="0" cy="1325880"/>
          </a:xfrm>
          <a:custGeom>
            <a:avLst/>
            <a:gdLst/>
            <a:ahLst/>
            <a:cxnLst/>
            <a:rect l="l" t="t" r="r" b="b"/>
            <a:pathLst>
              <a:path h="1325879">
                <a:moveTo>
                  <a:pt x="0" y="0"/>
                </a:moveTo>
                <a:lnTo>
                  <a:pt x="0" y="1325880"/>
                </a:lnTo>
              </a:path>
            </a:pathLst>
          </a:custGeom>
          <a:ln w="29210">
            <a:solidFill>
              <a:srgbClr val="7DCFF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1" name="object 391"/>
          <p:cNvSpPr/>
          <p:nvPr/>
        </p:nvSpPr>
        <p:spPr>
          <a:xfrm>
            <a:off x="4260851" y="2751454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29209">
            <a:solidFill>
              <a:srgbClr val="7DCFF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2" name="object 392"/>
          <p:cNvSpPr/>
          <p:nvPr/>
        </p:nvSpPr>
        <p:spPr>
          <a:xfrm>
            <a:off x="7915909" y="2766060"/>
            <a:ext cx="0" cy="1325880"/>
          </a:xfrm>
          <a:custGeom>
            <a:avLst/>
            <a:gdLst/>
            <a:ahLst/>
            <a:cxnLst/>
            <a:rect l="l" t="t" r="r" b="b"/>
            <a:pathLst>
              <a:path h="1325879">
                <a:moveTo>
                  <a:pt x="0" y="0"/>
                </a:moveTo>
                <a:lnTo>
                  <a:pt x="0" y="1325879"/>
                </a:lnTo>
              </a:path>
            </a:pathLst>
          </a:custGeom>
          <a:ln w="27939">
            <a:solidFill>
              <a:srgbClr val="7DCFF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3" name="object 393"/>
          <p:cNvSpPr/>
          <p:nvPr/>
        </p:nvSpPr>
        <p:spPr>
          <a:xfrm>
            <a:off x="4290061" y="4077334"/>
            <a:ext cx="3611879" cy="0"/>
          </a:xfrm>
          <a:custGeom>
            <a:avLst/>
            <a:gdLst/>
            <a:ahLst/>
            <a:cxnLst/>
            <a:rect l="l" t="t" r="r" b="b"/>
            <a:pathLst>
              <a:path w="3611879">
                <a:moveTo>
                  <a:pt x="0" y="0"/>
                </a:moveTo>
                <a:lnTo>
                  <a:pt x="3611879" y="0"/>
                </a:lnTo>
              </a:path>
            </a:pathLst>
          </a:custGeom>
          <a:ln w="29210">
            <a:solidFill>
              <a:srgbClr val="7CCFF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4" name="object 394"/>
          <p:cNvSpPr/>
          <p:nvPr/>
        </p:nvSpPr>
        <p:spPr>
          <a:xfrm>
            <a:off x="4304664" y="2795270"/>
            <a:ext cx="0" cy="1267460"/>
          </a:xfrm>
          <a:custGeom>
            <a:avLst/>
            <a:gdLst/>
            <a:ahLst/>
            <a:cxnLst/>
            <a:rect l="l" t="t" r="r" b="b"/>
            <a:pathLst>
              <a:path h="1267460">
                <a:moveTo>
                  <a:pt x="0" y="0"/>
                </a:moveTo>
                <a:lnTo>
                  <a:pt x="0" y="1267460"/>
                </a:lnTo>
              </a:path>
            </a:pathLst>
          </a:custGeom>
          <a:ln w="29209">
            <a:solidFill>
              <a:srgbClr val="7CCFF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5" name="object 395"/>
          <p:cNvSpPr/>
          <p:nvPr/>
        </p:nvSpPr>
        <p:spPr>
          <a:xfrm>
            <a:off x="4290061" y="2780664"/>
            <a:ext cx="3611879" cy="0"/>
          </a:xfrm>
          <a:custGeom>
            <a:avLst/>
            <a:gdLst/>
            <a:ahLst/>
            <a:cxnLst/>
            <a:rect l="l" t="t" r="r" b="b"/>
            <a:pathLst>
              <a:path w="3611879">
                <a:moveTo>
                  <a:pt x="0" y="0"/>
                </a:moveTo>
                <a:lnTo>
                  <a:pt x="3611879" y="0"/>
                </a:lnTo>
              </a:path>
            </a:pathLst>
          </a:custGeom>
          <a:ln w="29210">
            <a:solidFill>
              <a:srgbClr val="7CCFF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6" name="object 396"/>
          <p:cNvSpPr/>
          <p:nvPr/>
        </p:nvSpPr>
        <p:spPr>
          <a:xfrm>
            <a:off x="7887334" y="2795270"/>
            <a:ext cx="0" cy="1267460"/>
          </a:xfrm>
          <a:custGeom>
            <a:avLst/>
            <a:gdLst/>
            <a:ahLst/>
            <a:cxnLst/>
            <a:rect l="l" t="t" r="r" b="b"/>
            <a:pathLst>
              <a:path h="1267460">
                <a:moveTo>
                  <a:pt x="0" y="0"/>
                </a:moveTo>
                <a:lnTo>
                  <a:pt x="0" y="1267459"/>
                </a:lnTo>
              </a:path>
            </a:pathLst>
          </a:custGeom>
          <a:ln w="29210">
            <a:solidFill>
              <a:srgbClr val="7CCFF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7" name="object 397"/>
          <p:cNvSpPr/>
          <p:nvPr/>
        </p:nvSpPr>
        <p:spPr>
          <a:xfrm>
            <a:off x="4319270" y="4048125"/>
            <a:ext cx="3553460" cy="0"/>
          </a:xfrm>
          <a:custGeom>
            <a:avLst/>
            <a:gdLst/>
            <a:ahLst/>
            <a:cxnLst/>
            <a:rect l="l" t="t" r="r" b="b"/>
            <a:pathLst>
              <a:path w="3553460">
                <a:moveTo>
                  <a:pt x="0" y="0"/>
                </a:moveTo>
                <a:lnTo>
                  <a:pt x="3553459" y="0"/>
                </a:lnTo>
              </a:path>
            </a:pathLst>
          </a:custGeom>
          <a:ln w="29209">
            <a:solidFill>
              <a:srgbClr val="7BCFF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8" name="object 398"/>
          <p:cNvSpPr/>
          <p:nvPr/>
        </p:nvSpPr>
        <p:spPr>
          <a:xfrm>
            <a:off x="4333239" y="2823210"/>
            <a:ext cx="0" cy="1210310"/>
          </a:xfrm>
          <a:custGeom>
            <a:avLst/>
            <a:gdLst/>
            <a:ahLst/>
            <a:cxnLst/>
            <a:rect l="l" t="t" r="r" b="b"/>
            <a:pathLst>
              <a:path h="1210310">
                <a:moveTo>
                  <a:pt x="0" y="0"/>
                </a:moveTo>
                <a:lnTo>
                  <a:pt x="0" y="1210310"/>
                </a:lnTo>
              </a:path>
            </a:pathLst>
          </a:custGeom>
          <a:ln w="27940">
            <a:solidFill>
              <a:srgbClr val="7BCFF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9" name="object 399"/>
          <p:cNvSpPr/>
          <p:nvPr/>
        </p:nvSpPr>
        <p:spPr>
          <a:xfrm>
            <a:off x="4319270" y="2809239"/>
            <a:ext cx="3553460" cy="0"/>
          </a:xfrm>
          <a:custGeom>
            <a:avLst/>
            <a:gdLst/>
            <a:ahLst/>
            <a:cxnLst/>
            <a:rect l="l" t="t" r="r" b="b"/>
            <a:pathLst>
              <a:path w="3553460">
                <a:moveTo>
                  <a:pt x="0" y="0"/>
                </a:moveTo>
                <a:lnTo>
                  <a:pt x="3553459" y="0"/>
                </a:lnTo>
              </a:path>
            </a:pathLst>
          </a:custGeom>
          <a:ln w="27939">
            <a:solidFill>
              <a:srgbClr val="7BCFF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0" name="object 400"/>
          <p:cNvSpPr/>
          <p:nvPr/>
        </p:nvSpPr>
        <p:spPr>
          <a:xfrm>
            <a:off x="7858125" y="2823210"/>
            <a:ext cx="0" cy="1210310"/>
          </a:xfrm>
          <a:custGeom>
            <a:avLst/>
            <a:gdLst/>
            <a:ahLst/>
            <a:cxnLst/>
            <a:rect l="l" t="t" r="r" b="b"/>
            <a:pathLst>
              <a:path h="1210310">
                <a:moveTo>
                  <a:pt x="0" y="0"/>
                </a:moveTo>
                <a:lnTo>
                  <a:pt x="0" y="1210309"/>
                </a:lnTo>
              </a:path>
            </a:pathLst>
          </a:custGeom>
          <a:ln w="29209">
            <a:solidFill>
              <a:srgbClr val="7BCFF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1" name="object 401"/>
          <p:cNvSpPr/>
          <p:nvPr/>
        </p:nvSpPr>
        <p:spPr>
          <a:xfrm>
            <a:off x="4347210" y="4019550"/>
            <a:ext cx="3496310" cy="0"/>
          </a:xfrm>
          <a:custGeom>
            <a:avLst/>
            <a:gdLst/>
            <a:ahLst/>
            <a:cxnLst/>
            <a:rect l="l" t="t" r="r" b="b"/>
            <a:pathLst>
              <a:path w="3496310">
                <a:moveTo>
                  <a:pt x="0" y="0"/>
                </a:moveTo>
                <a:lnTo>
                  <a:pt x="3496310" y="0"/>
                </a:lnTo>
              </a:path>
            </a:pathLst>
          </a:custGeom>
          <a:ln w="27940">
            <a:solidFill>
              <a:srgbClr val="7ACEF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2" name="object 402"/>
          <p:cNvSpPr/>
          <p:nvPr/>
        </p:nvSpPr>
        <p:spPr>
          <a:xfrm>
            <a:off x="4361814" y="2852420"/>
            <a:ext cx="0" cy="1153160"/>
          </a:xfrm>
          <a:custGeom>
            <a:avLst/>
            <a:gdLst/>
            <a:ahLst/>
            <a:cxnLst/>
            <a:rect l="l" t="t" r="r" b="b"/>
            <a:pathLst>
              <a:path h="1153160">
                <a:moveTo>
                  <a:pt x="0" y="0"/>
                </a:moveTo>
                <a:lnTo>
                  <a:pt x="0" y="1153160"/>
                </a:lnTo>
              </a:path>
            </a:pathLst>
          </a:custGeom>
          <a:ln w="29209">
            <a:solidFill>
              <a:srgbClr val="7ACEF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3" name="object 403"/>
          <p:cNvSpPr/>
          <p:nvPr/>
        </p:nvSpPr>
        <p:spPr>
          <a:xfrm>
            <a:off x="4347210" y="2837814"/>
            <a:ext cx="3496310" cy="0"/>
          </a:xfrm>
          <a:custGeom>
            <a:avLst/>
            <a:gdLst/>
            <a:ahLst/>
            <a:cxnLst/>
            <a:rect l="l" t="t" r="r" b="b"/>
            <a:pathLst>
              <a:path w="3496310">
                <a:moveTo>
                  <a:pt x="0" y="0"/>
                </a:moveTo>
                <a:lnTo>
                  <a:pt x="3496310" y="0"/>
                </a:lnTo>
              </a:path>
            </a:pathLst>
          </a:custGeom>
          <a:ln w="29210">
            <a:solidFill>
              <a:srgbClr val="7ACEF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4" name="object 404"/>
          <p:cNvSpPr/>
          <p:nvPr/>
        </p:nvSpPr>
        <p:spPr>
          <a:xfrm>
            <a:off x="7829550" y="2852420"/>
            <a:ext cx="0" cy="1153160"/>
          </a:xfrm>
          <a:custGeom>
            <a:avLst/>
            <a:gdLst/>
            <a:ahLst/>
            <a:cxnLst/>
            <a:rect l="l" t="t" r="r" b="b"/>
            <a:pathLst>
              <a:path h="1153160">
                <a:moveTo>
                  <a:pt x="0" y="0"/>
                </a:moveTo>
                <a:lnTo>
                  <a:pt x="0" y="1153160"/>
                </a:lnTo>
              </a:path>
            </a:pathLst>
          </a:custGeom>
          <a:ln w="27940">
            <a:solidFill>
              <a:srgbClr val="7ACEF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5" name="object 405"/>
          <p:cNvSpPr/>
          <p:nvPr/>
        </p:nvSpPr>
        <p:spPr>
          <a:xfrm>
            <a:off x="4376420" y="3990975"/>
            <a:ext cx="3439160" cy="0"/>
          </a:xfrm>
          <a:custGeom>
            <a:avLst/>
            <a:gdLst/>
            <a:ahLst/>
            <a:cxnLst/>
            <a:rect l="l" t="t" r="r" b="b"/>
            <a:pathLst>
              <a:path w="3439160">
                <a:moveTo>
                  <a:pt x="0" y="0"/>
                </a:moveTo>
                <a:lnTo>
                  <a:pt x="3439159" y="0"/>
                </a:lnTo>
              </a:path>
            </a:pathLst>
          </a:custGeom>
          <a:ln w="29209">
            <a:solidFill>
              <a:srgbClr val="79CEF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6" name="object 406"/>
          <p:cNvSpPr/>
          <p:nvPr/>
        </p:nvSpPr>
        <p:spPr>
          <a:xfrm>
            <a:off x="4391025" y="2881629"/>
            <a:ext cx="0" cy="1094740"/>
          </a:xfrm>
          <a:custGeom>
            <a:avLst/>
            <a:gdLst/>
            <a:ahLst/>
            <a:cxnLst/>
            <a:rect l="l" t="t" r="r" b="b"/>
            <a:pathLst>
              <a:path h="1094739">
                <a:moveTo>
                  <a:pt x="0" y="0"/>
                </a:moveTo>
                <a:lnTo>
                  <a:pt x="0" y="1094740"/>
                </a:lnTo>
              </a:path>
            </a:pathLst>
          </a:custGeom>
          <a:ln w="29210">
            <a:solidFill>
              <a:srgbClr val="79CEF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7" name="object 407"/>
          <p:cNvSpPr/>
          <p:nvPr/>
        </p:nvSpPr>
        <p:spPr>
          <a:xfrm>
            <a:off x="4376420" y="2867025"/>
            <a:ext cx="3439160" cy="0"/>
          </a:xfrm>
          <a:custGeom>
            <a:avLst/>
            <a:gdLst/>
            <a:ahLst/>
            <a:cxnLst/>
            <a:rect l="l" t="t" r="r" b="b"/>
            <a:pathLst>
              <a:path w="3439160">
                <a:moveTo>
                  <a:pt x="0" y="0"/>
                </a:moveTo>
                <a:lnTo>
                  <a:pt x="3439159" y="0"/>
                </a:lnTo>
              </a:path>
            </a:pathLst>
          </a:custGeom>
          <a:ln w="29210">
            <a:solidFill>
              <a:srgbClr val="79CEF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8" name="object 408"/>
          <p:cNvSpPr/>
          <p:nvPr/>
        </p:nvSpPr>
        <p:spPr>
          <a:xfrm>
            <a:off x="7800975" y="2881629"/>
            <a:ext cx="0" cy="1094740"/>
          </a:xfrm>
          <a:custGeom>
            <a:avLst/>
            <a:gdLst/>
            <a:ahLst/>
            <a:cxnLst/>
            <a:rect l="l" t="t" r="r" b="b"/>
            <a:pathLst>
              <a:path h="1094739">
                <a:moveTo>
                  <a:pt x="0" y="0"/>
                </a:moveTo>
                <a:lnTo>
                  <a:pt x="0" y="1094740"/>
                </a:lnTo>
              </a:path>
            </a:pathLst>
          </a:custGeom>
          <a:ln w="29209">
            <a:solidFill>
              <a:srgbClr val="79CEF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9" name="object 409"/>
          <p:cNvSpPr/>
          <p:nvPr/>
        </p:nvSpPr>
        <p:spPr>
          <a:xfrm>
            <a:off x="4405629" y="3961765"/>
            <a:ext cx="3380740" cy="0"/>
          </a:xfrm>
          <a:custGeom>
            <a:avLst/>
            <a:gdLst/>
            <a:ahLst/>
            <a:cxnLst/>
            <a:rect l="l" t="t" r="r" b="b"/>
            <a:pathLst>
              <a:path w="3380740">
                <a:moveTo>
                  <a:pt x="0" y="0"/>
                </a:moveTo>
                <a:lnTo>
                  <a:pt x="3380740" y="0"/>
                </a:lnTo>
              </a:path>
            </a:pathLst>
          </a:custGeom>
          <a:ln w="29210">
            <a:solidFill>
              <a:srgbClr val="78CEF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0" name="object 410"/>
          <p:cNvSpPr/>
          <p:nvPr/>
        </p:nvSpPr>
        <p:spPr>
          <a:xfrm>
            <a:off x="4420235" y="2910840"/>
            <a:ext cx="0" cy="1036319"/>
          </a:xfrm>
          <a:custGeom>
            <a:avLst/>
            <a:gdLst/>
            <a:ahLst/>
            <a:cxnLst/>
            <a:rect l="l" t="t" r="r" b="b"/>
            <a:pathLst>
              <a:path h="1036320">
                <a:moveTo>
                  <a:pt x="0" y="0"/>
                </a:moveTo>
                <a:lnTo>
                  <a:pt x="0" y="1036319"/>
                </a:lnTo>
              </a:path>
            </a:pathLst>
          </a:custGeom>
          <a:ln w="29209">
            <a:solidFill>
              <a:srgbClr val="78CEF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1" name="object 411"/>
          <p:cNvSpPr/>
          <p:nvPr/>
        </p:nvSpPr>
        <p:spPr>
          <a:xfrm>
            <a:off x="4405629" y="2896235"/>
            <a:ext cx="3380740" cy="0"/>
          </a:xfrm>
          <a:custGeom>
            <a:avLst/>
            <a:gdLst/>
            <a:ahLst/>
            <a:cxnLst/>
            <a:rect l="l" t="t" r="r" b="b"/>
            <a:pathLst>
              <a:path w="3380740">
                <a:moveTo>
                  <a:pt x="0" y="0"/>
                </a:moveTo>
                <a:lnTo>
                  <a:pt x="3380740" y="0"/>
                </a:lnTo>
              </a:path>
            </a:pathLst>
          </a:custGeom>
          <a:ln w="29210">
            <a:solidFill>
              <a:srgbClr val="78CEF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2" name="object 412"/>
          <p:cNvSpPr/>
          <p:nvPr/>
        </p:nvSpPr>
        <p:spPr>
          <a:xfrm>
            <a:off x="7771765" y="2910840"/>
            <a:ext cx="0" cy="1036319"/>
          </a:xfrm>
          <a:custGeom>
            <a:avLst/>
            <a:gdLst/>
            <a:ahLst/>
            <a:cxnLst/>
            <a:rect l="l" t="t" r="r" b="b"/>
            <a:pathLst>
              <a:path h="1036320">
                <a:moveTo>
                  <a:pt x="0" y="0"/>
                </a:moveTo>
                <a:lnTo>
                  <a:pt x="0" y="1036320"/>
                </a:lnTo>
              </a:path>
            </a:pathLst>
          </a:custGeom>
          <a:ln w="29210">
            <a:solidFill>
              <a:srgbClr val="78CEF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3" name="object 413"/>
          <p:cNvSpPr/>
          <p:nvPr/>
        </p:nvSpPr>
        <p:spPr>
          <a:xfrm>
            <a:off x="4434839" y="3933190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27939">
            <a:solidFill>
              <a:srgbClr val="77CEF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4" name="object 414"/>
          <p:cNvSpPr/>
          <p:nvPr/>
        </p:nvSpPr>
        <p:spPr>
          <a:xfrm>
            <a:off x="4448810" y="2938779"/>
            <a:ext cx="0" cy="980440"/>
          </a:xfrm>
          <a:custGeom>
            <a:avLst/>
            <a:gdLst/>
            <a:ahLst/>
            <a:cxnLst/>
            <a:rect l="l" t="t" r="r" b="b"/>
            <a:pathLst>
              <a:path h="980439">
                <a:moveTo>
                  <a:pt x="0" y="0"/>
                </a:moveTo>
                <a:lnTo>
                  <a:pt x="0" y="980440"/>
                </a:lnTo>
              </a:path>
            </a:pathLst>
          </a:custGeom>
          <a:ln w="27940">
            <a:solidFill>
              <a:srgbClr val="77CEF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5" name="object 415"/>
          <p:cNvSpPr/>
          <p:nvPr/>
        </p:nvSpPr>
        <p:spPr>
          <a:xfrm>
            <a:off x="4434839" y="2924810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27939">
            <a:solidFill>
              <a:srgbClr val="77CEF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6" name="object 416"/>
          <p:cNvSpPr/>
          <p:nvPr/>
        </p:nvSpPr>
        <p:spPr>
          <a:xfrm>
            <a:off x="7743190" y="2938779"/>
            <a:ext cx="0" cy="980440"/>
          </a:xfrm>
          <a:custGeom>
            <a:avLst/>
            <a:gdLst/>
            <a:ahLst/>
            <a:cxnLst/>
            <a:rect l="l" t="t" r="r" b="b"/>
            <a:pathLst>
              <a:path h="980439">
                <a:moveTo>
                  <a:pt x="0" y="0"/>
                </a:moveTo>
                <a:lnTo>
                  <a:pt x="0" y="980440"/>
                </a:lnTo>
              </a:path>
            </a:pathLst>
          </a:custGeom>
          <a:ln w="27939">
            <a:solidFill>
              <a:srgbClr val="77CEF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7" name="object 417"/>
          <p:cNvSpPr/>
          <p:nvPr/>
        </p:nvSpPr>
        <p:spPr>
          <a:xfrm>
            <a:off x="4462779" y="3904615"/>
            <a:ext cx="3266440" cy="0"/>
          </a:xfrm>
          <a:custGeom>
            <a:avLst/>
            <a:gdLst/>
            <a:ahLst/>
            <a:cxnLst/>
            <a:rect l="l" t="t" r="r" b="b"/>
            <a:pathLst>
              <a:path w="3266440">
                <a:moveTo>
                  <a:pt x="0" y="0"/>
                </a:moveTo>
                <a:lnTo>
                  <a:pt x="3266440" y="0"/>
                </a:lnTo>
              </a:path>
            </a:pathLst>
          </a:custGeom>
          <a:ln w="29210">
            <a:solidFill>
              <a:srgbClr val="76CEF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8" name="object 418"/>
          <p:cNvSpPr/>
          <p:nvPr/>
        </p:nvSpPr>
        <p:spPr>
          <a:xfrm>
            <a:off x="4477385" y="2967990"/>
            <a:ext cx="0" cy="922019"/>
          </a:xfrm>
          <a:custGeom>
            <a:avLst/>
            <a:gdLst/>
            <a:ahLst/>
            <a:cxnLst/>
            <a:rect l="l" t="t" r="r" b="b"/>
            <a:pathLst>
              <a:path h="922020">
                <a:moveTo>
                  <a:pt x="0" y="0"/>
                </a:moveTo>
                <a:lnTo>
                  <a:pt x="0" y="922019"/>
                </a:lnTo>
              </a:path>
            </a:pathLst>
          </a:custGeom>
          <a:ln w="29209">
            <a:solidFill>
              <a:srgbClr val="76CEF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9" name="object 419"/>
          <p:cNvSpPr/>
          <p:nvPr/>
        </p:nvSpPr>
        <p:spPr>
          <a:xfrm>
            <a:off x="4462779" y="2953385"/>
            <a:ext cx="3266440" cy="0"/>
          </a:xfrm>
          <a:custGeom>
            <a:avLst/>
            <a:gdLst/>
            <a:ahLst/>
            <a:cxnLst/>
            <a:rect l="l" t="t" r="r" b="b"/>
            <a:pathLst>
              <a:path w="3266440">
                <a:moveTo>
                  <a:pt x="0" y="0"/>
                </a:moveTo>
                <a:lnTo>
                  <a:pt x="3266440" y="0"/>
                </a:lnTo>
              </a:path>
            </a:pathLst>
          </a:custGeom>
          <a:ln w="29210">
            <a:solidFill>
              <a:srgbClr val="76CEF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0" name="object 420"/>
          <p:cNvSpPr/>
          <p:nvPr/>
        </p:nvSpPr>
        <p:spPr>
          <a:xfrm>
            <a:off x="7714615" y="2967990"/>
            <a:ext cx="0" cy="922019"/>
          </a:xfrm>
          <a:custGeom>
            <a:avLst/>
            <a:gdLst/>
            <a:ahLst/>
            <a:cxnLst/>
            <a:rect l="l" t="t" r="r" b="b"/>
            <a:pathLst>
              <a:path h="922020">
                <a:moveTo>
                  <a:pt x="0" y="0"/>
                </a:moveTo>
                <a:lnTo>
                  <a:pt x="0" y="922020"/>
                </a:lnTo>
              </a:path>
            </a:pathLst>
          </a:custGeom>
          <a:ln w="29210">
            <a:solidFill>
              <a:srgbClr val="76CEF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1" name="object 421"/>
          <p:cNvSpPr/>
          <p:nvPr/>
        </p:nvSpPr>
        <p:spPr>
          <a:xfrm>
            <a:off x="4491989" y="3875404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29209">
            <a:solidFill>
              <a:srgbClr val="75CEF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2" name="object 422"/>
          <p:cNvSpPr/>
          <p:nvPr/>
        </p:nvSpPr>
        <p:spPr>
          <a:xfrm>
            <a:off x="4506595" y="2997200"/>
            <a:ext cx="0" cy="863600"/>
          </a:xfrm>
          <a:custGeom>
            <a:avLst/>
            <a:gdLst/>
            <a:ahLst/>
            <a:cxnLst/>
            <a:rect l="l" t="t" r="r" b="b"/>
            <a:pathLst>
              <a:path h="863600">
                <a:moveTo>
                  <a:pt x="0" y="0"/>
                </a:moveTo>
                <a:lnTo>
                  <a:pt x="0" y="863600"/>
                </a:lnTo>
              </a:path>
            </a:pathLst>
          </a:custGeom>
          <a:ln w="29210">
            <a:solidFill>
              <a:srgbClr val="75CEF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3" name="object 423"/>
          <p:cNvSpPr/>
          <p:nvPr/>
        </p:nvSpPr>
        <p:spPr>
          <a:xfrm>
            <a:off x="4491989" y="29825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29210">
            <a:solidFill>
              <a:srgbClr val="75CEF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4" name="object 424"/>
          <p:cNvSpPr/>
          <p:nvPr/>
        </p:nvSpPr>
        <p:spPr>
          <a:xfrm>
            <a:off x="7685404" y="2997200"/>
            <a:ext cx="0" cy="863600"/>
          </a:xfrm>
          <a:custGeom>
            <a:avLst/>
            <a:gdLst/>
            <a:ahLst/>
            <a:cxnLst/>
            <a:rect l="l" t="t" r="r" b="b"/>
            <a:pathLst>
              <a:path h="863600">
                <a:moveTo>
                  <a:pt x="0" y="0"/>
                </a:moveTo>
                <a:lnTo>
                  <a:pt x="0" y="863600"/>
                </a:lnTo>
              </a:path>
            </a:pathLst>
          </a:custGeom>
          <a:ln w="29210">
            <a:solidFill>
              <a:srgbClr val="75CEF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5" name="object 425"/>
          <p:cNvSpPr/>
          <p:nvPr/>
        </p:nvSpPr>
        <p:spPr>
          <a:xfrm>
            <a:off x="4521200" y="3846195"/>
            <a:ext cx="3149600" cy="0"/>
          </a:xfrm>
          <a:custGeom>
            <a:avLst/>
            <a:gdLst/>
            <a:ahLst/>
            <a:cxnLst/>
            <a:rect l="l" t="t" r="r" b="b"/>
            <a:pathLst>
              <a:path w="3149600">
                <a:moveTo>
                  <a:pt x="0" y="0"/>
                </a:moveTo>
                <a:lnTo>
                  <a:pt x="3149600" y="0"/>
                </a:lnTo>
              </a:path>
            </a:pathLst>
          </a:custGeom>
          <a:ln w="29210">
            <a:solidFill>
              <a:srgbClr val="74CEF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6" name="object 426"/>
          <p:cNvSpPr/>
          <p:nvPr/>
        </p:nvSpPr>
        <p:spPr>
          <a:xfrm>
            <a:off x="4535170" y="3025139"/>
            <a:ext cx="0" cy="806450"/>
          </a:xfrm>
          <a:custGeom>
            <a:avLst/>
            <a:gdLst/>
            <a:ahLst/>
            <a:cxnLst/>
            <a:rect l="l" t="t" r="r" b="b"/>
            <a:pathLst>
              <a:path h="806450">
                <a:moveTo>
                  <a:pt x="0" y="0"/>
                </a:moveTo>
                <a:lnTo>
                  <a:pt x="0" y="806450"/>
                </a:lnTo>
              </a:path>
            </a:pathLst>
          </a:custGeom>
          <a:ln w="27939">
            <a:solidFill>
              <a:srgbClr val="74CEF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7" name="object 427"/>
          <p:cNvSpPr/>
          <p:nvPr/>
        </p:nvSpPr>
        <p:spPr>
          <a:xfrm>
            <a:off x="4521200" y="3011170"/>
            <a:ext cx="3149600" cy="0"/>
          </a:xfrm>
          <a:custGeom>
            <a:avLst/>
            <a:gdLst/>
            <a:ahLst/>
            <a:cxnLst/>
            <a:rect l="l" t="t" r="r" b="b"/>
            <a:pathLst>
              <a:path w="3149600">
                <a:moveTo>
                  <a:pt x="0" y="0"/>
                </a:moveTo>
                <a:lnTo>
                  <a:pt x="3149600" y="0"/>
                </a:lnTo>
              </a:path>
            </a:pathLst>
          </a:custGeom>
          <a:ln w="27939">
            <a:solidFill>
              <a:srgbClr val="74CEF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8" name="object 428"/>
          <p:cNvSpPr/>
          <p:nvPr/>
        </p:nvSpPr>
        <p:spPr>
          <a:xfrm>
            <a:off x="7656195" y="3025139"/>
            <a:ext cx="0" cy="806450"/>
          </a:xfrm>
          <a:custGeom>
            <a:avLst/>
            <a:gdLst/>
            <a:ahLst/>
            <a:cxnLst/>
            <a:rect l="l" t="t" r="r" b="b"/>
            <a:pathLst>
              <a:path h="806450">
                <a:moveTo>
                  <a:pt x="0" y="0"/>
                </a:moveTo>
                <a:lnTo>
                  <a:pt x="0" y="806450"/>
                </a:lnTo>
              </a:path>
            </a:pathLst>
          </a:custGeom>
          <a:ln w="29210">
            <a:solidFill>
              <a:srgbClr val="74CEF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9" name="object 429"/>
          <p:cNvSpPr/>
          <p:nvPr/>
        </p:nvSpPr>
        <p:spPr>
          <a:xfrm>
            <a:off x="4549139" y="3817620"/>
            <a:ext cx="3092450" cy="0"/>
          </a:xfrm>
          <a:custGeom>
            <a:avLst/>
            <a:gdLst/>
            <a:ahLst/>
            <a:cxnLst/>
            <a:rect l="l" t="t" r="r" b="b"/>
            <a:pathLst>
              <a:path w="3092450">
                <a:moveTo>
                  <a:pt x="0" y="0"/>
                </a:moveTo>
                <a:lnTo>
                  <a:pt x="3092450" y="0"/>
                </a:lnTo>
              </a:path>
            </a:pathLst>
          </a:custGeom>
          <a:ln w="27939">
            <a:solidFill>
              <a:srgbClr val="73CDF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0" name="object 430"/>
          <p:cNvSpPr/>
          <p:nvPr/>
        </p:nvSpPr>
        <p:spPr>
          <a:xfrm>
            <a:off x="4563745" y="3054350"/>
            <a:ext cx="0" cy="749300"/>
          </a:xfrm>
          <a:custGeom>
            <a:avLst/>
            <a:gdLst/>
            <a:ahLst/>
            <a:cxnLst/>
            <a:rect l="l" t="t" r="r" b="b"/>
            <a:pathLst>
              <a:path h="749300">
                <a:moveTo>
                  <a:pt x="0" y="0"/>
                </a:moveTo>
                <a:lnTo>
                  <a:pt x="0" y="749300"/>
                </a:lnTo>
              </a:path>
            </a:pathLst>
          </a:custGeom>
          <a:ln w="29210">
            <a:solidFill>
              <a:srgbClr val="73CDF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1" name="object 431"/>
          <p:cNvSpPr/>
          <p:nvPr/>
        </p:nvSpPr>
        <p:spPr>
          <a:xfrm>
            <a:off x="4549139" y="3039745"/>
            <a:ext cx="3092450" cy="0"/>
          </a:xfrm>
          <a:custGeom>
            <a:avLst/>
            <a:gdLst/>
            <a:ahLst/>
            <a:cxnLst/>
            <a:rect l="l" t="t" r="r" b="b"/>
            <a:pathLst>
              <a:path w="3092450">
                <a:moveTo>
                  <a:pt x="0" y="0"/>
                </a:moveTo>
                <a:lnTo>
                  <a:pt x="3092450" y="0"/>
                </a:lnTo>
              </a:path>
            </a:pathLst>
          </a:custGeom>
          <a:ln w="29210">
            <a:solidFill>
              <a:srgbClr val="73CDF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2" name="object 432"/>
          <p:cNvSpPr/>
          <p:nvPr/>
        </p:nvSpPr>
        <p:spPr>
          <a:xfrm>
            <a:off x="7627620" y="3054350"/>
            <a:ext cx="0" cy="749300"/>
          </a:xfrm>
          <a:custGeom>
            <a:avLst/>
            <a:gdLst/>
            <a:ahLst/>
            <a:cxnLst/>
            <a:rect l="l" t="t" r="r" b="b"/>
            <a:pathLst>
              <a:path h="749300">
                <a:moveTo>
                  <a:pt x="0" y="0"/>
                </a:moveTo>
                <a:lnTo>
                  <a:pt x="0" y="749300"/>
                </a:lnTo>
              </a:path>
            </a:pathLst>
          </a:custGeom>
          <a:ln w="27939">
            <a:solidFill>
              <a:srgbClr val="73CDF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3" name="object 433"/>
          <p:cNvSpPr/>
          <p:nvPr/>
        </p:nvSpPr>
        <p:spPr>
          <a:xfrm>
            <a:off x="4578350" y="3789045"/>
            <a:ext cx="3035300" cy="0"/>
          </a:xfrm>
          <a:custGeom>
            <a:avLst/>
            <a:gdLst/>
            <a:ahLst/>
            <a:cxnLst/>
            <a:rect l="l" t="t" r="r" b="b"/>
            <a:pathLst>
              <a:path w="3035300">
                <a:moveTo>
                  <a:pt x="0" y="0"/>
                </a:moveTo>
                <a:lnTo>
                  <a:pt x="3035300" y="0"/>
                </a:lnTo>
              </a:path>
            </a:pathLst>
          </a:custGeom>
          <a:ln w="29210">
            <a:solidFill>
              <a:srgbClr val="72CDF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4" name="object 434"/>
          <p:cNvSpPr/>
          <p:nvPr/>
        </p:nvSpPr>
        <p:spPr>
          <a:xfrm>
            <a:off x="4592954" y="3083560"/>
            <a:ext cx="0" cy="690880"/>
          </a:xfrm>
          <a:custGeom>
            <a:avLst/>
            <a:gdLst/>
            <a:ahLst/>
            <a:cxnLst/>
            <a:rect l="l" t="t" r="r" b="b"/>
            <a:pathLst>
              <a:path h="690879">
                <a:moveTo>
                  <a:pt x="0" y="0"/>
                </a:moveTo>
                <a:lnTo>
                  <a:pt x="0" y="690879"/>
                </a:lnTo>
              </a:path>
            </a:pathLst>
          </a:custGeom>
          <a:ln w="29210">
            <a:solidFill>
              <a:srgbClr val="72CDF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5" name="object 435"/>
          <p:cNvSpPr/>
          <p:nvPr/>
        </p:nvSpPr>
        <p:spPr>
          <a:xfrm>
            <a:off x="4578350" y="3068954"/>
            <a:ext cx="3035300" cy="0"/>
          </a:xfrm>
          <a:custGeom>
            <a:avLst/>
            <a:gdLst/>
            <a:ahLst/>
            <a:cxnLst/>
            <a:rect l="l" t="t" r="r" b="b"/>
            <a:pathLst>
              <a:path w="3035300">
                <a:moveTo>
                  <a:pt x="0" y="0"/>
                </a:moveTo>
                <a:lnTo>
                  <a:pt x="3035300" y="0"/>
                </a:lnTo>
              </a:path>
            </a:pathLst>
          </a:custGeom>
          <a:ln w="29210">
            <a:solidFill>
              <a:srgbClr val="72CDF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6" name="object 436"/>
          <p:cNvSpPr/>
          <p:nvPr/>
        </p:nvSpPr>
        <p:spPr>
          <a:xfrm>
            <a:off x="7599045" y="3083560"/>
            <a:ext cx="0" cy="690880"/>
          </a:xfrm>
          <a:custGeom>
            <a:avLst/>
            <a:gdLst/>
            <a:ahLst/>
            <a:cxnLst/>
            <a:rect l="l" t="t" r="r" b="b"/>
            <a:pathLst>
              <a:path h="690879">
                <a:moveTo>
                  <a:pt x="0" y="0"/>
                </a:moveTo>
                <a:lnTo>
                  <a:pt x="0" y="690879"/>
                </a:lnTo>
              </a:path>
            </a:pathLst>
          </a:custGeom>
          <a:ln w="29210">
            <a:solidFill>
              <a:srgbClr val="72CDF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7" name="object 437"/>
          <p:cNvSpPr/>
          <p:nvPr/>
        </p:nvSpPr>
        <p:spPr>
          <a:xfrm>
            <a:off x="4607560" y="3759834"/>
            <a:ext cx="2976880" cy="0"/>
          </a:xfrm>
          <a:custGeom>
            <a:avLst/>
            <a:gdLst/>
            <a:ahLst/>
            <a:cxnLst/>
            <a:rect l="l" t="t" r="r" b="b"/>
            <a:pathLst>
              <a:path w="2976879">
                <a:moveTo>
                  <a:pt x="0" y="0"/>
                </a:moveTo>
                <a:lnTo>
                  <a:pt x="2976879" y="0"/>
                </a:lnTo>
              </a:path>
            </a:pathLst>
          </a:custGeom>
          <a:ln w="29210">
            <a:solidFill>
              <a:srgbClr val="71CDF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8" name="object 438"/>
          <p:cNvSpPr/>
          <p:nvPr/>
        </p:nvSpPr>
        <p:spPr>
          <a:xfrm>
            <a:off x="4621529" y="3111500"/>
            <a:ext cx="0" cy="633730"/>
          </a:xfrm>
          <a:custGeom>
            <a:avLst/>
            <a:gdLst/>
            <a:ahLst/>
            <a:cxnLst/>
            <a:rect l="l" t="t" r="r" b="b"/>
            <a:pathLst>
              <a:path h="633729">
                <a:moveTo>
                  <a:pt x="0" y="0"/>
                </a:moveTo>
                <a:lnTo>
                  <a:pt x="0" y="633729"/>
                </a:lnTo>
              </a:path>
            </a:pathLst>
          </a:custGeom>
          <a:ln w="27939">
            <a:solidFill>
              <a:srgbClr val="71CDF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9" name="object 439"/>
          <p:cNvSpPr/>
          <p:nvPr/>
        </p:nvSpPr>
        <p:spPr>
          <a:xfrm>
            <a:off x="4607560" y="3097529"/>
            <a:ext cx="2976880" cy="0"/>
          </a:xfrm>
          <a:custGeom>
            <a:avLst/>
            <a:gdLst/>
            <a:ahLst/>
            <a:cxnLst/>
            <a:rect l="l" t="t" r="r" b="b"/>
            <a:pathLst>
              <a:path w="2976879">
                <a:moveTo>
                  <a:pt x="0" y="0"/>
                </a:moveTo>
                <a:lnTo>
                  <a:pt x="2976879" y="0"/>
                </a:lnTo>
              </a:path>
            </a:pathLst>
          </a:custGeom>
          <a:ln w="27939">
            <a:solidFill>
              <a:srgbClr val="71CDF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0" name="object 440"/>
          <p:cNvSpPr/>
          <p:nvPr/>
        </p:nvSpPr>
        <p:spPr>
          <a:xfrm>
            <a:off x="7569834" y="3111500"/>
            <a:ext cx="0" cy="633730"/>
          </a:xfrm>
          <a:custGeom>
            <a:avLst/>
            <a:gdLst/>
            <a:ahLst/>
            <a:cxnLst/>
            <a:rect l="l" t="t" r="r" b="b"/>
            <a:pathLst>
              <a:path h="633729">
                <a:moveTo>
                  <a:pt x="0" y="0"/>
                </a:moveTo>
                <a:lnTo>
                  <a:pt x="0" y="633730"/>
                </a:lnTo>
              </a:path>
            </a:pathLst>
          </a:custGeom>
          <a:ln w="29210">
            <a:solidFill>
              <a:srgbClr val="71CDF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1" name="object 441"/>
          <p:cNvSpPr/>
          <p:nvPr/>
        </p:nvSpPr>
        <p:spPr>
          <a:xfrm>
            <a:off x="4635500" y="3731259"/>
            <a:ext cx="2919730" cy="0"/>
          </a:xfrm>
          <a:custGeom>
            <a:avLst/>
            <a:gdLst/>
            <a:ahLst/>
            <a:cxnLst/>
            <a:rect l="l" t="t" r="r" b="b"/>
            <a:pathLst>
              <a:path w="2919729">
                <a:moveTo>
                  <a:pt x="0" y="0"/>
                </a:moveTo>
                <a:lnTo>
                  <a:pt x="2919729" y="0"/>
                </a:lnTo>
              </a:path>
            </a:pathLst>
          </a:custGeom>
          <a:ln w="27939">
            <a:solidFill>
              <a:srgbClr val="70CDF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2" name="object 442"/>
          <p:cNvSpPr/>
          <p:nvPr/>
        </p:nvSpPr>
        <p:spPr>
          <a:xfrm>
            <a:off x="4650104" y="3140710"/>
            <a:ext cx="0" cy="576580"/>
          </a:xfrm>
          <a:custGeom>
            <a:avLst/>
            <a:gdLst/>
            <a:ahLst/>
            <a:cxnLst/>
            <a:rect l="l" t="t" r="r" b="b"/>
            <a:pathLst>
              <a:path h="576579">
                <a:moveTo>
                  <a:pt x="0" y="0"/>
                </a:moveTo>
                <a:lnTo>
                  <a:pt x="0" y="576579"/>
                </a:lnTo>
              </a:path>
            </a:pathLst>
          </a:custGeom>
          <a:ln w="29210">
            <a:solidFill>
              <a:srgbClr val="70CDF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3" name="object 443"/>
          <p:cNvSpPr/>
          <p:nvPr/>
        </p:nvSpPr>
        <p:spPr>
          <a:xfrm>
            <a:off x="4635500" y="3126104"/>
            <a:ext cx="2919730" cy="0"/>
          </a:xfrm>
          <a:custGeom>
            <a:avLst/>
            <a:gdLst/>
            <a:ahLst/>
            <a:cxnLst/>
            <a:rect l="l" t="t" r="r" b="b"/>
            <a:pathLst>
              <a:path w="2919729">
                <a:moveTo>
                  <a:pt x="0" y="0"/>
                </a:moveTo>
                <a:lnTo>
                  <a:pt x="2919729" y="0"/>
                </a:lnTo>
              </a:path>
            </a:pathLst>
          </a:custGeom>
          <a:ln w="29210">
            <a:solidFill>
              <a:srgbClr val="70CDF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4" name="object 444"/>
          <p:cNvSpPr/>
          <p:nvPr/>
        </p:nvSpPr>
        <p:spPr>
          <a:xfrm>
            <a:off x="7541259" y="3140710"/>
            <a:ext cx="0" cy="576580"/>
          </a:xfrm>
          <a:custGeom>
            <a:avLst/>
            <a:gdLst/>
            <a:ahLst/>
            <a:cxnLst/>
            <a:rect l="l" t="t" r="r" b="b"/>
            <a:pathLst>
              <a:path h="576579">
                <a:moveTo>
                  <a:pt x="0" y="0"/>
                </a:moveTo>
                <a:lnTo>
                  <a:pt x="0" y="576579"/>
                </a:lnTo>
              </a:path>
            </a:pathLst>
          </a:custGeom>
          <a:ln w="27939">
            <a:solidFill>
              <a:srgbClr val="70CDF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5" name="object 445"/>
          <p:cNvSpPr/>
          <p:nvPr/>
        </p:nvSpPr>
        <p:spPr>
          <a:xfrm>
            <a:off x="4664710" y="3702684"/>
            <a:ext cx="2862580" cy="0"/>
          </a:xfrm>
          <a:custGeom>
            <a:avLst/>
            <a:gdLst/>
            <a:ahLst/>
            <a:cxnLst/>
            <a:rect l="l" t="t" r="r" b="b"/>
            <a:pathLst>
              <a:path w="2862579">
                <a:moveTo>
                  <a:pt x="0" y="0"/>
                </a:moveTo>
                <a:lnTo>
                  <a:pt x="2862579" y="0"/>
                </a:lnTo>
              </a:path>
            </a:pathLst>
          </a:custGeom>
          <a:ln w="29210">
            <a:solidFill>
              <a:srgbClr val="6FCDF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6" name="object 446"/>
          <p:cNvSpPr/>
          <p:nvPr/>
        </p:nvSpPr>
        <p:spPr>
          <a:xfrm>
            <a:off x="4679314" y="3169921"/>
            <a:ext cx="0" cy="518159"/>
          </a:xfrm>
          <a:custGeom>
            <a:avLst/>
            <a:gdLst/>
            <a:ahLst/>
            <a:cxnLst/>
            <a:rect l="l" t="t" r="r" b="b"/>
            <a:pathLst>
              <a:path h="518160">
                <a:moveTo>
                  <a:pt x="0" y="0"/>
                </a:moveTo>
                <a:lnTo>
                  <a:pt x="0" y="518160"/>
                </a:lnTo>
              </a:path>
            </a:pathLst>
          </a:custGeom>
          <a:ln w="29209">
            <a:solidFill>
              <a:srgbClr val="6FCDF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7" name="object 447"/>
          <p:cNvSpPr/>
          <p:nvPr/>
        </p:nvSpPr>
        <p:spPr>
          <a:xfrm>
            <a:off x="4664710" y="3155314"/>
            <a:ext cx="2862580" cy="0"/>
          </a:xfrm>
          <a:custGeom>
            <a:avLst/>
            <a:gdLst/>
            <a:ahLst/>
            <a:cxnLst/>
            <a:rect l="l" t="t" r="r" b="b"/>
            <a:pathLst>
              <a:path w="2862579">
                <a:moveTo>
                  <a:pt x="0" y="0"/>
                </a:moveTo>
                <a:lnTo>
                  <a:pt x="2862579" y="0"/>
                </a:lnTo>
              </a:path>
            </a:pathLst>
          </a:custGeom>
          <a:ln w="29209">
            <a:solidFill>
              <a:srgbClr val="6FCDF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8" name="object 448"/>
          <p:cNvSpPr/>
          <p:nvPr/>
        </p:nvSpPr>
        <p:spPr>
          <a:xfrm>
            <a:off x="7512684" y="3169921"/>
            <a:ext cx="0" cy="518159"/>
          </a:xfrm>
          <a:custGeom>
            <a:avLst/>
            <a:gdLst/>
            <a:ahLst/>
            <a:cxnLst/>
            <a:rect l="l" t="t" r="r" b="b"/>
            <a:pathLst>
              <a:path h="518160">
                <a:moveTo>
                  <a:pt x="0" y="0"/>
                </a:moveTo>
                <a:lnTo>
                  <a:pt x="0" y="518159"/>
                </a:lnTo>
              </a:path>
            </a:pathLst>
          </a:custGeom>
          <a:ln w="29210">
            <a:solidFill>
              <a:srgbClr val="6FCDF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9" name="object 449"/>
          <p:cNvSpPr/>
          <p:nvPr/>
        </p:nvSpPr>
        <p:spPr>
          <a:xfrm>
            <a:off x="4693920" y="3673475"/>
            <a:ext cx="2804160" cy="0"/>
          </a:xfrm>
          <a:custGeom>
            <a:avLst/>
            <a:gdLst/>
            <a:ahLst/>
            <a:cxnLst/>
            <a:rect l="l" t="t" r="r" b="b"/>
            <a:pathLst>
              <a:path w="2804160">
                <a:moveTo>
                  <a:pt x="0" y="0"/>
                </a:moveTo>
                <a:lnTo>
                  <a:pt x="2804160" y="0"/>
                </a:lnTo>
              </a:path>
            </a:pathLst>
          </a:custGeom>
          <a:ln w="29209">
            <a:solidFill>
              <a:srgbClr val="6ECDF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0" name="object 450"/>
          <p:cNvSpPr/>
          <p:nvPr/>
        </p:nvSpPr>
        <p:spPr>
          <a:xfrm>
            <a:off x="4708525" y="3199129"/>
            <a:ext cx="0" cy="459740"/>
          </a:xfrm>
          <a:custGeom>
            <a:avLst/>
            <a:gdLst/>
            <a:ahLst/>
            <a:cxnLst/>
            <a:rect l="l" t="t" r="r" b="b"/>
            <a:pathLst>
              <a:path h="459739">
                <a:moveTo>
                  <a:pt x="0" y="0"/>
                </a:moveTo>
                <a:lnTo>
                  <a:pt x="0" y="459740"/>
                </a:lnTo>
              </a:path>
            </a:pathLst>
          </a:custGeom>
          <a:ln w="29210">
            <a:solidFill>
              <a:srgbClr val="6ECDF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1" name="object 451"/>
          <p:cNvSpPr/>
          <p:nvPr/>
        </p:nvSpPr>
        <p:spPr>
          <a:xfrm>
            <a:off x="4693920" y="3184525"/>
            <a:ext cx="2804160" cy="0"/>
          </a:xfrm>
          <a:custGeom>
            <a:avLst/>
            <a:gdLst/>
            <a:ahLst/>
            <a:cxnLst/>
            <a:rect l="l" t="t" r="r" b="b"/>
            <a:pathLst>
              <a:path w="2804160">
                <a:moveTo>
                  <a:pt x="0" y="0"/>
                </a:moveTo>
                <a:lnTo>
                  <a:pt x="2804160" y="0"/>
                </a:lnTo>
              </a:path>
            </a:pathLst>
          </a:custGeom>
          <a:ln w="29210">
            <a:solidFill>
              <a:srgbClr val="6ECDF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2" name="object 452"/>
          <p:cNvSpPr/>
          <p:nvPr/>
        </p:nvSpPr>
        <p:spPr>
          <a:xfrm>
            <a:off x="7483475" y="3199129"/>
            <a:ext cx="0" cy="459740"/>
          </a:xfrm>
          <a:custGeom>
            <a:avLst/>
            <a:gdLst/>
            <a:ahLst/>
            <a:cxnLst/>
            <a:rect l="l" t="t" r="r" b="b"/>
            <a:pathLst>
              <a:path h="459739">
                <a:moveTo>
                  <a:pt x="0" y="0"/>
                </a:moveTo>
                <a:lnTo>
                  <a:pt x="0" y="459740"/>
                </a:lnTo>
              </a:path>
            </a:pathLst>
          </a:custGeom>
          <a:ln w="29209">
            <a:solidFill>
              <a:srgbClr val="6ECDF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3" name="object 453"/>
          <p:cNvSpPr/>
          <p:nvPr/>
        </p:nvSpPr>
        <p:spPr>
          <a:xfrm>
            <a:off x="4723129" y="3644265"/>
            <a:ext cx="2745740" cy="0"/>
          </a:xfrm>
          <a:custGeom>
            <a:avLst/>
            <a:gdLst/>
            <a:ahLst/>
            <a:cxnLst/>
            <a:rect l="l" t="t" r="r" b="b"/>
            <a:pathLst>
              <a:path w="2745740">
                <a:moveTo>
                  <a:pt x="0" y="0"/>
                </a:moveTo>
                <a:lnTo>
                  <a:pt x="2745740" y="0"/>
                </a:lnTo>
              </a:path>
            </a:pathLst>
          </a:custGeom>
          <a:ln w="29210">
            <a:solidFill>
              <a:srgbClr val="6DCDF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4" name="object 454"/>
          <p:cNvSpPr/>
          <p:nvPr/>
        </p:nvSpPr>
        <p:spPr>
          <a:xfrm>
            <a:off x="4737100" y="3227070"/>
            <a:ext cx="0" cy="402590"/>
          </a:xfrm>
          <a:custGeom>
            <a:avLst/>
            <a:gdLst/>
            <a:ahLst/>
            <a:cxnLst/>
            <a:rect l="l" t="t" r="r" b="b"/>
            <a:pathLst>
              <a:path h="402589">
                <a:moveTo>
                  <a:pt x="0" y="0"/>
                </a:moveTo>
                <a:lnTo>
                  <a:pt x="0" y="402590"/>
                </a:lnTo>
              </a:path>
            </a:pathLst>
          </a:custGeom>
          <a:ln w="27939">
            <a:solidFill>
              <a:srgbClr val="6DCDF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5" name="object 455"/>
          <p:cNvSpPr/>
          <p:nvPr/>
        </p:nvSpPr>
        <p:spPr>
          <a:xfrm>
            <a:off x="4723129" y="3213100"/>
            <a:ext cx="2745740" cy="0"/>
          </a:xfrm>
          <a:custGeom>
            <a:avLst/>
            <a:gdLst/>
            <a:ahLst/>
            <a:cxnLst/>
            <a:rect l="l" t="t" r="r" b="b"/>
            <a:pathLst>
              <a:path w="2745740">
                <a:moveTo>
                  <a:pt x="0" y="0"/>
                </a:moveTo>
                <a:lnTo>
                  <a:pt x="2745740" y="0"/>
                </a:lnTo>
              </a:path>
            </a:pathLst>
          </a:custGeom>
          <a:ln w="27939">
            <a:solidFill>
              <a:srgbClr val="6DCDF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6" name="object 456"/>
          <p:cNvSpPr/>
          <p:nvPr/>
        </p:nvSpPr>
        <p:spPr>
          <a:xfrm>
            <a:off x="7454265" y="3227070"/>
            <a:ext cx="0" cy="402590"/>
          </a:xfrm>
          <a:custGeom>
            <a:avLst/>
            <a:gdLst/>
            <a:ahLst/>
            <a:cxnLst/>
            <a:rect l="l" t="t" r="r" b="b"/>
            <a:pathLst>
              <a:path h="402589">
                <a:moveTo>
                  <a:pt x="0" y="0"/>
                </a:moveTo>
                <a:lnTo>
                  <a:pt x="0" y="402589"/>
                </a:lnTo>
              </a:path>
            </a:pathLst>
          </a:custGeom>
          <a:ln w="29210">
            <a:solidFill>
              <a:srgbClr val="6DCDF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7" name="object 457"/>
          <p:cNvSpPr/>
          <p:nvPr/>
        </p:nvSpPr>
        <p:spPr>
          <a:xfrm>
            <a:off x="4751070" y="3615690"/>
            <a:ext cx="2688590" cy="0"/>
          </a:xfrm>
          <a:custGeom>
            <a:avLst/>
            <a:gdLst/>
            <a:ahLst/>
            <a:cxnLst/>
            <a:rect l="l" t="t" r="r" b="b"/>
            <a:pathLst>
              <a:path w="2688590">
                <a:moveTo>
                  <a:pt x="0" y="0"/>
                </a:moveTo>
                <a:lnTo>
                  <a:pt x="2688590" y="0"/>
                </a:lnTo>
              </a:path>
            </a:pathLst>
          </a:custGeom>
          <a:ln w="27940">
            <a:solidFill>
              <a:srgbClr val="6CCCF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8" name="object 458"/>
          <p:cNvSpPr/>
          <p:nvPr/>
        </p:nvSpPr>
        <p:spPr>
          <a:xfrm>
            <a:off x="4765675" y="3256279"/>
            <a:ext cx="0" cy="345440"/>
          </a:xfrm>
          <a:custGeom>
            <a:avLst/>
            <a:gdLst/>
            <a:ahLst/>
            <a:cxnLst/>
            <a:rect l="l" t="t" r="r" b="b"/>
            <a:pathLst>
              <a:path h="345439">
                <a:moveTo>
                  <a:pt x="0" y="0"/>
                </a:moveTo>
                <a:lnTo>
                  <a:pt x="0" y="345439"/>
                </a:lnTo>
              </a:path>
            </a:pathLst>
          </a:custGeom>
          <a:ln w="29209">
            <a:solidFill>
              <a:srgbClr val="6CCCF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9" name="object 459"/>
          <p:cNvSpPr/>
          <p:nvPr/>
        </p:nvSpPr>
        <p:spPr>
          <a:xfrm>
            <a:off x="4751070" y="3241675"/>
            <a:ext cx="2688590" cy="0"/>
          </a:xfrm>
          <a:custGeom>
            <a:avLst/>
            <a:gdLst/>
            <a:ahLst/>
            <a:cxnLst/>
            <a:rect l="l" t="t" r="r" b="b"/>
            <a:pathLst>
              <a:path w="2688590">
                <a:moveTo>
                  <a:pt x="0" y="0"/>
                </a:moveTo>
                <a:lnTo>
                  <a:pt x="2688590" y="0"/>
                </a:lnTo>
              </a:path>
            </a:pathLst>
          </a:custGeom>
          <a:ln w="29210">
            <a:solidFill>
              <a:srgbClr val="6CCCF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0" name="object 460"/>
          <p:cNvSpPr/>
          <p:nvPr/>
        </p:nvSpPr>
        <p:spPr>
          <a:xfrm>
            <a:off x="7425690" y="3256279"/>
            <a:ext cx="0" cy="345440"/>
          </a:xfrm>
          <a:custGeom>
            <a:avLst/>
            <a:gdLst/>
            <a:ahLst/>
            <a:cxnLst/>
            <a:rect l="l" t="t" r="r" b="b"/>
            <a:pathLst>
              <a:path h="345439">
                <a:moveTo>
                  <a:pt x="0" y="0"/>
                </a:moveTo>
                <a:lnTo>
                  <a:pt x="0" y="345440"/>
                </a:lnTo>
              </a:path>
            </a:pathLst>
          </a:custGeom>
          <a:ln w="27939">
            <a:solidFill>
              <a:srgbClr val="6CCCF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1" name="object 461"/>
          <p:cNvSpPr/>
          <p:nvPr/>
        </p:nvSpPr>
        <p:spPr>
          <a:xfrm>
            <a:off x="4780279" y="3587115"/>
            <a:ext cx="2631440" cy="0"/>
          </a:xfrm>
          <a:custGeom>
            <a:avLst/>
            <a:gdLst/>
            <a:ahLst/>
            <a:cxnLst/>
            <a:rect l="l" t="t" r="r" b="b"/>
            <a:pathLst>
              <a:path w="2631440">
                <a:moveTo>
                  <a:pt x="0" y="0"/>
                </a:moveTo>
                <a:lnTo>
                  <a:pt x="2631440" y="0"/>
                </a:lnTo>
              </a:path>
            </a:pathLst>
          </a:custGeom>
          <a:ln w="29209">
            <a:solidFill>
              <a:srgbClr val="6BCCF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2" name="object 462"/>
          <p:cNvSpPr/>
          <p:nvPr/>
        </p:nvSpPr>
        <p:spPr>
          <a:xfrm>
            <a:off x="4794884" y="3285490"/>
            <a:ext cx="0" cy="287020"/>
          </a:xfrm>
          <a:custGeom>
            <a:avLst/>
            <a:gdLst/>
            <a:ahLst/>
            <a:cxnLst/>
            <a:rect l="l" t="t" r="r" b="b"/>
            <a:pathLst>
              <a:path h="287020">
                <a:moveTo>
                  <a:pt x="0" y="0"/>
                </a:moveTo>
                <a:lnTo>
                  <a:pt x="0" y="287020"/>
                </a:lnTo>
              </a:path>
            </a:pathLst>
          </a:custGeom>
          <a:ln w="29210">
            <a:solidFill>
              <a:srgbClr val="6BCCF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3" name="object 463"/>
          <p:cNvSpPr/>
          <p:nvPr/>
        </p:nvSpPr>
        <p:spPr>
          <a:xfrm>
            <a:off x="4780279" y="3270884"/>
            <a:ext cx="2631440" cy="0"/>
          </a:xfrm>
          <a:custGeom>
            <a:avLst/>
            <a:gdLst/>
            <a:ahLst/>
            <a:cxnLst/>
            <a:rect l="l" t="t" r="r" b="b"/>
            <a:pathLst>
              <a:path w="2631440">
                <a:moveTo>
                  <a:pt x="0" y="0"/>
                </a:moveTo>
                <a:lnTo>
                  <a:pt x="2631440" y="0"/>
                </a:lnTo>
              </a:path>
            </a:pathLst>
          </a:custGeom>
          <a:ln w="29210">
            <a:solidFill>
              <a:srgbClr val="6BCCF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4" name="object 464"/>
          <p:cNvSpPr/>
          <p:nvPr/>
        </p:nvSpPr>
        <p:spPr>
          <a:xfrm>
            <a:off x="7397115" y="3285490"/>
            <a:ext cx="0" cy="287020"/>
          </a:xfrm>
          <a:custGeom>
            <a:avLst/>
            <a:gdLst/>
            <a:ahLst/>
            <a:cxnLst/>
            <a:rect l="l" t="t" r="r" b="b"/>
            <a:pathLst>
              <a:path h="287020">
                <a:moveTo>
                  <a:pt x="0" y="0"/>
                </a:moveTo>
                <a:lnTo>
                  <a:pt x="0" y="287020"/>
                </a:lnTo>
              </a:path>
            </a:pathLst>
          </a:custGeom>
          <a:ln w="29210">
            <a:solidFill>
              <a:srgbClr val="6BCCF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5" name="object 465"/>
          <p:cNvSpPr/>
          <p:nvPr/>
        </p:nvSpPr>
        <p:spPr>
          <a:xfrm>
            <a:off x="4809490" y="3557904"/>
            <a:ext cx="2573020" cy="0"/>
          </a:xfrm>
          <a:custGeom>
            <a:avLst/>
            <a:gdLst/>
            <a:ahLst/>
            <a:cxnLst/>
            <a:rect l="l" t="t" r="r" b="b"/>
            <a:pathLst>
              <a:path w="2573020">
                <a:moveTo>
                  <a:pt x="0" y="0"/>
                </a:moveTo>
                <a:lnTo>
                  <a:pt x="2573020" y="0"/>
                </a:lnTo>
              </a:path>
            </a:pathLst>
          </a:custGeom>
          <a:ln w="29210">
            <a:solidFill>
              <a:srgbClr val="6ACCF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6" name="object 466"/>
          <p:cNvSpPr/>
          <p:nvPr/>
        </p:nvSpPr>
        <p:spPr>
          <a:xfrm>
            <a:off x="4823459" y="3313429"/>
            <a:ext cx="0" cy="229870"/>
          </a:xfrm>
          <a:custGeom>
            <a:avLst/>
            <a:gdLst/>
            <a:ahLst/>
            <a:cxnLst/>
            <a:rect l="l" t="t" r="r" b="b"/>
            <a:pathLst>
              <a:path h="229870">
                <a:moveTo>
                  <a:pt x="0" y="0"/>
                </a:moveTo>
                <a:lnTo>
                  <a:pt x="0" y="229870"/>
                </a:lnTo>
              </a:path>
            </a:pathLst>
          </a:custGeom>
          <a:ln w="27939">
            <a:solidFill>
              <a:srgbClr val="6ACCF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7" name="object 467"/>
          <p:cNvSpPr/>
          <p:nvPr/>
        </p:nvSpPr>
        <p:spPr>
          <a:xfrm>
            <a:off x="4809490" y="3299459"/>
            <a:ext cx="2573020" cy="0"/>
          </a:xfrm>
          <a:custGeom>
            <a:avLst/>
            <a:gdLst/>
            <a:ahLst/>
            <a:cxnLst/>
            <a:rect l="l" t="t" r="r" b="b"/>
            <a:pathLst>
              <a:path w="2573020">
                <a:moveTo>
                  <a:pt x="0" y="0"/>
                </a:moveTo>
                <a:lnTo>
                  <a:pt x="2573020" y="0"/>
                </a:lnTo>
              </a:path>
            </a:pathLst>
          </a:custGeom>
          <a:ln w="27939">
            <a:solidFill>
              <a:srgbClr val="6ACCF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8" name="object 468"/>
          <p:cNvSpPr/>
          <p:nvPr/>
        </p:nvSpPr>
        <p:spPr>
          <a:xfrm>
            <a:off x="7367904" y="3313429"/>
            <a:ext cx="0" cy="229870"/>
          </a:xfrm>
          <a:custGeom>
            <a:avLst/>
            <a:gdLst/>
            <a:ahLst/>
            <a:cxnLst/>
            <a:rect l="l" t="t" r="r" b="b"/>
            <a:pathLst>
              <a:path h="229870">
                <a:moveTo>
                  <a:pt x="0" y="0"/>
                </a:moveTo>
                <a:lnTo>
                  <a:pt x="0" y="229870"/>
                </a:lnTo>
              </a:path>
            </a:pathLst>
          </a:custGeom>
          <a:ln w="29210">
            <a:solidFill>
              <a:srgbClr val="6ACCF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9" name="object 469"/>
          <p:cNvSpPr/>
          <p:nvPr/>
        </p:nvSpPr>
        <p:spPr>
          <a:xfrm>
            <a:off x="4837429" y="3529329"/>
            <a:ext cx="2515870" cy="0"/>
          </a:xfrm>
          <a:custGeom>
            <a:avLst/>
            <a:gdLst/>
            <a:ahLst/>
            <a:cxnLst/>
            <a:rect l="l" t="t" r="r" b="b"/>
            <a:pathLst>
              <a:path w="2515870">
                <a:moveTo>
                  <a:pt x="0" y="0"/>
                </a:moveTo>
                <a:lnTo>
                  <a:pt x="2515870" y="0"/>
                </a:lnTo>
              </a:path>
            </a:pathLst>
          </a:custGeom>
          <a:ln w="27939">
            <a:solidFill>
              <a:srgbClr val="69CCF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0" name="object 470"/>
          <p:cNvSpPr/>
          <p:nvPr/>
        </p:nvSpPr>
        <p:spPr>
          <a:xfrm>
            <a:off x="4852034" y="3342640"/>
            <a:ext cx="0" cy="172720"/>
          </a:xfrm>
          <a:custGeom>
            <a:avLst/>
            <a:gdLst/>
            <a:ahLst/>
            <a:cxnLst/>
            <a:rect l="l" t="t" r="r" b="b"/>
            <a:pathLst>
              <a:path h="172720">
                <a:moveTo>
                  <a:pt x="0" y="0"/>
                </a:moveTo>
                <a:lnTo>
                  <a:pt x="0" y="172720"/>
                </a:lnTo>
              </a:path>
            </a:pathLst>
          </a:custGeom>
          <a:ln w="29210">
            <a:solidFill>
              <a:srgbClr val="69CCF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1" name="object 471"/>
          <p:cNvSpPr/>
          <p:nvPr/>
        </p:nvSpPr>
        <p:spPr>
          <a:xfrm>
            <a:off x="4837429" y="3328034"/>
            <a:ext cx="2515870" cy="0"/>
          </a:xfrm>
          <a:custGeom>
            <a:avLst/>
            <a:gdLst/>
            <a:ahLst/>
            <a:cxnLst/>
            <a:rect l="l" t="t" r="r" b="b"/>
            <a:pathLst>
              <a:path w="2515870">
                <a:moveTo>
                  <a:pt x="0" y="0"/>
                </a:moveTo>
                <a:lnTo>
                  <a:pt x="2515870" y="0"/>
                </a:lnTo>
              </a:path>
            </a:pathLst>
          </a:custGeom>
          <a:ln w="29210">
            <a:solidFill>
              <a:srgbClr val="69CCF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2" name="object 472"/>
          <p:cNvSpPr/>
          <p:nvPr/>
        </p:nvSpPr>
        <p:spPr>
          <a:xfrm>
            <a:off x="7339329" y="3342640"/>
            <a:ext cx="0" cy="172720"/>
          </a:xfrm>
          <a:custGeom>
            <a:avLst/>
            <a:gdLst/>
            <a:ahLst/>
            <a:cxnLst/>
            <a:rect l="l" t="t" r="r" b="b"/>
            <a:pathLst>
              <a:path h="172720">
                <a:moveTo>
                  <a:pt x="0" y="0"/>
                </a:moveTo>
                <a:lnTo>
                  <a:pt x="0" y="172720"/>
                </a:lnTo>
              </a:path>
            </a:pathLst>
          </a:custGeom>
          <a:ln w="27939">
            <a:solidFill>
              <a:srgbClr val="69CCF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3" name="object 473"/>
          <p:cNvSpPr/>
          <p:nvPr/>
        </p:nvSpPr>
        <p:spPr>
          <a:xfrm>
            <a:off x="4866640" y="3500754"/>
            <a:ext cx="2458720" cy="0"/>
          </a:xfrm>
          <a:custGeom>
            <a:avLst/>
            <a:gdLst/>
            <a:ahLst/>
            <a:cxnLst/>
            <a:rect l="l" t="t" r="r" b="b"/>
            <a:pathLst>
              <a:path w="2458720">
                <a:moveTo>
                  <a:pt x="0" y="0"/>
                </a:moveTo>
                <a:lnTo>
                  <a:pt x="2458720" y="0"/>
                </a:lnTo>
              </a:path>
            </a:pathLst>
          </a:custGeom>
          <a:ln w="29210">
            <a:solidFill>
              <a:srgbClr val="68CCF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4" name="object 474"/>
          <p:cNvSpPr/>
          <p:nvPr/>
        </p:nvSpPr>
        <p:spPr>
          <a:xfrm>
            <a:off x="4881245" y="3371850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9210">
            <a:solidFill>
              <a:srgbClr val="68CCF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5" name="object 475"/>
          <p:cNvSpPr/>
          <p:nvPr/>
        </p:nvSpPr>
        <p:spPr>
          <a:xfrm>
            <a:off x="4866640" y="3357245"/>
            <a:ext cx="2458720" cy="0"/>
          </a:xfrm>
          <a:custGeom>
            <a:avLst/>
            <a:gdLst/>
            <a:ahLst/>
            <a:cxnLst/>
            <a:rect l="l" t="t" r="r" b="b"/>
            <a:pathLst>
              <a:path w="2458720">
                <a:moveTo>
                  <a:pt x="0" y="0"/>
                </a:moveTo>
                <a:lnTo>
                  <a:pt x="2458720" y="0"/>
                </a:lnTo>
              </a:path>
            </a:pathLst>
          </a:custGeom>
          <a:ln w="29210">
            <a:solidFill>
              <a:srgbClr val="68CCF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6" name="object 476"/>
          <p:cNvSpPr/>
          <p:nvPr/>
        </p:nvSpPr>
        <p:spPr>
          <a:xfrm>
            <a:off x="7310754" y="3371850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9210">
            <a:solidFill>
              <a:srgbClr val="68CCF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7" name="object 477"/>
          <p:cNvSpPr/>
          <p:nvPr/>
        </p:nvSpPr>
        <p:spPr>
          <a:xfrm>
            <a:off x="4895850" y="3471545"/>
            <a:ext cx="2400300" cy="0"/>
          </a:xfrm>
          <a:custGeom>
            <a:avLst/>
            <a:gdLst/>
            <a:ahLst/>
            <a:cxnLst/>
            <a:rect l="l" t="t" r="r" b="b"/>
            <a:pathLst>
              <a:path w="2400300">
                <a:moveTo>
                  <a:pt x="0" y="0"/>
                </a:moveTo>
                <a:lnTo>
                  <a:pt x="2400300" y="0"/>
                </a:lnTo>
              </a:path>
            </a:pathLst>
          </a:custGeom>
          <a:ln w="29210">
            <a:solidFill>
              <a:srgbClr val="67CCF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8" name="object 478"/>
          <p:cNvSpPr/>
          <p:nvPr/>
        </p:nvSpPr>
        <p:spPr>
          <a:xfrm>
            <a:off x="4895850" y="3399790"/>
            <a:ext cx="27940" cy="57150"/>
          </a:xfrm>
          <a:custGeom>
            <a:avLst/>
            <a:gdLst/>
            <a:ahLst/>
            <a:cxnLst/>
            <a:rect l="l" t="t" r="r" b="b"/>
            <a:pathLst>
              <a:path w="27939" h="57150">
                <a:moveTo>
                  <a:pt x="0" y="57150"/>
                </a:moveTo>
                <a:lnTo>
                  <a:pt x="27939" y="57150"/>
                </a:lnTo>
                <a:lnTo>
                  <a:pt x="27939" y="0"/>
                </a:lnTo>
                <a:lnTo>
                  <a:pt x="0" y="0"/>
                </a:lnTo>
                <a:lnTo>
                  <a:pt x="0" y="57150"/>
                </a:lnTo>
                <a:close/>
              </a:path>
            </a:pathLst>
          </a:custGeom>
          <a:solidFill>
            <a:srgbClr val="67CCF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9" name="object 479"/>
          <p:cNvSpPr/>
          <p:nvPr/>
        </p:nvSpPr>
        <p:spPr>
          <a:xfrm>
            <a:off x="4895850" y="3385820"/>
            <a:ext cx="2400300" cy="0"/>
          </a:xfrm>
          <a:custGeom>
            <a:avLst/>
            <a:gdLst/>
            <a:ahLst/>
            <a:cxnLst/>
            <a:rect l="l" t="t" r="r" b="b"/>
            <a:pathLst>
              <a:path w="2400300">
                <a:moveTo>
                  <a:pt x="0" y="0"/>
                </a:moveTo>
                <a:lnTo>
                  <a:pt x="2400300" y="0"/>
                </a:lnTo>
              </a:path>
            </a:pathLst>
          </a:custGeom>
          <a:ln w="27939">
            <a:solidFill>
              <a:srgbClr val="67CCF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0" name="object 480"/>
          <p:cNvSpPr/>
          <p:nvPr/>
        </p:nvSpPr>
        <p:spPr>
          <a:xfrm>
            <a:off x="7266941" y="3399790"/>
            <a:ext cx="29209" cy="57150"/>
          </a:xfrm>
          <a:custGeom>
            <a:avLst/>
            <a:gdLst/>
            <a:ahLst/>
            <a:cxnLst/>
            <a:rect l="l" t="t" r="r" b="b"/>
            <a:pathLst>
              <a:path w="29210" h="57150">
                <a:moveTo>
                  <a:pt x="29210" y="0"/>
                </a:moveTo>
                <a:lnTo>
                  <a:pt x="0" y="0"/>
                </a:lnTo>
                <a:lnTo>
                  <a:pt x="0" y="57150"/>
                </a:lnTo>
                <a:lnTo>
                  <a:pt x="29210" y="57150"/>
                </a:lnTo>
                <a:lnTo>
                  <a:pt x="29210" y="0"/>
                </a:lnTo>
                <a:close/>
              </a:path>
            </a:pathLst>
          </a:custGeom>
          <a:solidFill>
            <a:srgbClr val="67CCF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1" name="object 481"/>
          <p:cNvSpPr/>
          <p:nvPr/>
        </p:nvSpPr>
        <p:spPr>
          <a:xfrm>
            <a:off x="4923790" y="3428365"/>
            <a:ext cx="2343150" cy="0"/>
          </a:xfrm>
          <a:custGeom>
            <a:avLst/>
            <a:gdLst/>
            <a:ahLst/>
            <a:cxnLst/>
            <a:rect l="l" t="t" r="r" b="b"/>
            <a:pathLst>
              <a:path w="2343150">
                <a:moveTo>
                  <a:pt x="0" y="0"/>
                </a:moveTo>
                <a:lnTo>
                  <a:pt x="2343150" y="0"/>
                </a:lnTo>
              </a:path>
            </a:pathLst>
          </a:custGeom>
          <a:ln w="57150">
            <a:solidFill>
              <a:srgbClr val="66CC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2" name="object 482"/>
          <p:cNvSpPr/>
          <p:nvPr/>
        </p:nvSpPr>
        <p:spPr>
          <a:xfrm>
            <a:off x="2047240" y="589280"/>
            <a:ext cx="8101330" cy="608711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3" name="object 483"/>
          <p:cNvSpPr txBox="1">
            <a:spLocks noGrp="1"/>
          </p:cNvSpPr>
          <p:nvPr>
            <p:ph type="title"/>
          </p:nvPr>
        </p:nvSpPr>
        <p:spPr>
          <a:xfrm>
            <a:off x="3238501" y="34290"/>
            <a:ext cx="5226685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sz="2000" dirty="0">
                <a:solidFill>
                  <a:srgbClr val="000000"/>
                </a:solidFill>
                <a:latin typeface="Arial"/>
                <a:cs typeface="Arial"/>
              </a:rPr>
              <a:t>Eliminating hooks in sea turtle main habitat</a:t>
            </a:r>
            <a:endParaRPr sz="2000" dirty="0">
              <a:latin typeface="Arial"/>
              <a:cs typeface="Arial"/>
            </a:endParaRPr>
          </a:p>
        </p:txBody>
      </p:sp>
      <p:sp>
        <p:nvSpPr>
          <p:cNvPr id="484" name="object 484"/>
          <p:cNvSpPr/>
          <p:nvPr/>
        </p:nvSpPr>
        <p:spPr>
          <a:xfrm>
            <a:off x="8610600" y="6477000"/>
            <a:ext cx="1066800" cy="228600"/>
          </a:xfrm>
          <a:custGeom>
            <a:avLst/>
            <a:gdLst/>
            <a:ahLst/>
            <a:cxnLst/>
            <a:rect l="l" t="t" r="r" b="b"/>
            <a:pathLst>
              <a:path w="1066800" h="228600">
                <a:moveTo>
                  <a:pt x="1066800" y="0"/>
                </a:moveTo>
                <a:lnTo>
                  <a:pt x="0" y="0"/>
                </a:lnTo>
                <a:lnTo>
                  <a:pt x="0" y="228600"/>
                </a:lnTo>
                <a:lnTo>
                  <a:pt x="1066800" y="228600"/>
                </a:lnTo>
                <a:lnTo>
                  <a:pt x="1066800" y="0"/>
                </a:lnTo>
                <a:close/>
              </a:path>
            </a:pathLst>
          </a:custGeom>
          <a:solidFill>
            <a:srgbClr val="BADFE2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5" name="object 485"/>
          <p:cNvSpPr/>
          <p:nvPr/>
        </p:nvSpPr>
        <p:spPr>
          <a:xfrm>
            <a:off x="8610600" y="6477000"/>
            <a:ext cx="1066800" cy="228600"/>
          </a:xfrm>
          <a:custGeom>
            <a:avLst/>
            <a:gdLst/>
            <a:ahLst/>
            <a:cxnLst/>
            <a:rect l="l" t="t" r="r" b="b"/>
            <a:pathLst>
              <a:path w="1066800" h="228600">
                <a:moveTo>
                  <a:pt x="533400" y="228600"/>
                </a:moveTo>
                <a:lnTo>
                  <a:pt x="0" y="228600"/>
                </a:lnTo>
                <a:lnTo>
                  <a:pt x="0" y="0"/>
                </a:lnTo>
                <a:lnTo>
                  <a:pt x="1066800" y="0"/>
                </a:lnTo>
                <a:lnTo>
                  <a:pt x="1066800" y="228600"/>
                </a:lnTo>
                <a:lnTo>
                  <a:pt x="533400" y="228600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6" name="object 486"/>
          <p:cNvSpPr txBox="1"/>
          <p:nvPr/>
        </p:nvSpPr>
        <p:spPr>
          <a:xfrm>
            <a:off x="8661400" y="6441440"/>
            <a:ext cx="963294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C.</a:t>
            </a:r>
            <a:r>
              <a:rPr kumimoji="0" sz="18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Boggs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91797128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524000" y="684339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29210">
            <a:solidFill>
              <a:srgbClr val="DCDCD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537970" y="27940"/>
            <a:ext cx="0" cy="5229860"/>
          </a:xfrm>
          <a:custGeom>
            <a:avLst/>
            <a:gdLst/>
            <a:ahLst/>
            <a:cxnLst/>
            <a:rect l="l" t="t" r="r" b="b"/>
            <a:pathLst>
              <a:path h="5229860">
                <a:moveTo>
                  <a:pt x="0" y="0"/>
                </a:moveTo>
                <a:lnTo>
                  <a:pt x="0" y="5229860"/>
                </a:lnTo>
              </a:path>
            </a:pathLst>
          </a:custGeom>
          <a:ln w="27940">
            <a:solidFill>
              <a:srgbClr val="DCDCD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537970" y="6570980"/>
            <a:ext cx="0" cy="257810"/>
          </a:xfrm>
          <a:custGeom>
            <a:avLst/>
            <a:gdLst/>
            <a:ahLst/>
            <a:cxnLst/>
            <a:rect l="l" t="t" r="r" b="b"/>
            <a:pathLst>
              <a:path h="257809">
                <a:moveTo>
                  <a:pt x="0" y="0"/>
                </a:moveTo>
                <a:lnTo>
                  <a:pt x="0" y="257810"/>
                </a:lnTo>
              </a:path>
            </a:pathLst>
          </a:custGeom>
          <a:ln w="27940">
            <a:solidFill>
              <a:srgbClr val="DCDCD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524000" y="1397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27939">
            <a:solidFill>
              <a:srgbClr val="DCDCD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0653394" y="27940"/>
            <a:ext cx="0" cy="6800850"/>
          </a:xfrm>
          <a:custGeom>
            <a:avLst/>
            <a:gdLst/>
            <a:ahLst/>
            <a:cxnLst/>
            <a:rect l="l" t="t" r="r" b="b"/>
            <a:pathLst>
              <a:path h="6800850">
                <a:moveTo>
                  <a:pt x="0" y="0"/>
                </a:moveTo>
                <a:lnTo>
                  <a:pt x="0" y="6800850"/>
                </a:lnTo>
              </a:path>
            </a:pathLst>
          </a:custGeom>
          <a:ln w="29209">
            <a:solidFill>
              <a:srgbClr val="DCDCD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551940" y="6814819"/>
            <a:ext cx="9086850" cy="0"/>
          </a:xfrm>
          <a:custGeom>
            <a:avLst/>
            <a:gdLst/>
            <a:ahLst/>
            <a:cxnLst/>
            <a:rect l="l" t="t" r="r" b="b"/>
            <a:pathLst>
              <a:path w="9086850">
                <a:moveTo>
                  <a:pt x="0" y="0"/>
                </a:moveTo>
                <a:lnTo>
                  <a:pt x="9086850" y="0"/>
                </a:lnTo>
              </a:path>
            </a:pathLst>
          </a:custGeom>
          <a:ln w="27939">
            <a:solidFill>
              <a:srgbClr val="DBDCD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566544" y="57150"/>
            <a:ext cx="0" cy="5200650"/>
          </a:xfrm>
          <a:custGeom>
            <a:avLst/>
            <a:gdLst/>
            <a:ahLst/>
            <a:cxnLst/>
            <a:rect l="l" t="t" r="r" b="b"/>
            <a:pathLst>
              <a:path h="5200650">
                <a:moveTo>
                  <a:pt x="0" y="0"/>
                </a:moveTo>
                <a:lnTo>
                  <a:pt x="0" y="5200650"/>
                </a:lnTo>
              </a:path>
            </a:pathLst>
          </a:custGeom>
          <a:ln w="29209">
            <a:solidFill>
              <a:srgbClr val="DBDCD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566544" y="6570980"/>
            <a:ext cx="0" cy="229870"/>
          </a:xfrm>
          <a:custGeom>
            <a:avLst/>
            <a:gdLst/>
            <a:ahLst/>
            <a:cxnLst/>
            <a:rect l="l" t="t" r="r" b="b"/>
            <a:pathLst>
              <a:path h="229870">
                <a:moveTo>
                  <a:pt x="0" y="0"/>
                </a:moveTo>
                <a:lnTo>
                  <a:pt x="0" y="229870"/>
                </a:lnTo>
              </a:path>
            </a:pathLst>
          </a:custGeom>
          <a:ln w="29209">
            <a:solidFill>
              <a:srgbClr val="DBDCD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551940" y="42544"/>
            <a:ext cx="9086850" cy="0"/>
          </a:xfrm>
          <a:custGeom>
            <a:avLst/>
            <a:gdLst/>
            <a:ahLst/>
            <a:cxnLst/>
            <a:rect l="l" t="t" r="r" b="b"/>
            <a:pathLst>
              <a:path w="9086850">
                <a:moveTo>
                  <a:pt x="0" y="0"/>
                </a:moveTo>
                <a:lnTo>
                  <a:pt x="9086850" y="0"/>
                </a:lnTo>
              </a:path>
            </a:pathLst>
          </a:custGeom>
          <a:ln w="29210">
            <a:solidFill>
              <a:srgbClr val="DBDCD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0624819" y="57150"/>
            <a:ext cx="0" cy="6743700"/>
          </a:xfrm>
          <a:custGeom>
            <a:avLst/>
            <a:gdLst/>
            <a:ahLst/>
            <a:cxnLst/>
            <a:rect l="l" t="t" r="r" b="b"/>
            <a:pathLst>
              <a:path h="6743700">
                <a:moveTo>
                  <a:pt x="0" y="0"/>
                </a:moveTo>
                <a:lnTo>
                  <a:pt x="0" y="6743700"/>
                </a:lnTo>
              </a:path>
            </a:pathLst>
          </a:custGeom>
          <a:ln w="27940">
            <a:solidFill>
              <a:srgbClr val="DBDCD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581150" y="6786244"/>
            <a:ext cx="9029700" cy="0"/>
          </a:xfrm>
          <a:custGeom>
            <a:avLst/>
            <a:gdLst/>
            <a:ahLst/>
            <a:cxnLst/>
            <a:rect l="l" t="t" r="r" b="b"/>
            <a:pathLst>
              <a:path w="9029700">
                <a:moveTo>
                  <a:pt x="0" y="0"/>
                </a:moveTo>
                <a:lnTo>
                  <a:pt x="9029700" y="0"/>
                </a:lnTo>
              </a:path>
            </a:pathLst>
          </a:custGeom>
          <a:ln w="29210">
            <a:solidFill>
              <a:srgbClr val="DADCD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1595755" y="86360"/>
            <a:ext cx="0" cy="5171440"/>
          </a:xfrm>
          <a:custGeom>
            <a:avLst/>
            <a:gdLst/>
            <a:ahLst/>
            <a:cxnLst/>
            <a:rect l="l" t="t" r="r" b="b"/>
            <a:pathLst>
              <a:path h="5171440">
                <a:moveTo>
                  <a:pt x="0" y="0"/>
                </a:moveTo>
                <a:lnTo>
                  <a:pt x="0" y="5171440"/>
                </a:lnTo>
              </a:path>
            </a:pathLst>
          </a:custGeom>
          <a:ln w="29210">
            <a:solidFill>
              <a:srgbClr val="DADCD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1595755" y="6570980"/>
            <a:ext cx="0" cy="200660"/>
          </a:xfrm>
          <a:custGeom>
            <a:avLst/>
            <a:gdLst/>
            <a:ahLst/>
            <a:cxnLst/>
            <a:rect l="l" t="t" r="r" b="b"/>
            <a:pathLst>
              <a:path h="200659">
                <a:moveTo>
                  <a:pt x="0" y="0"/>
                </a:moveTo>
                <a:lnTo>
                  <a:pt x="0" y="200660"/>
                </a:lnTo>
              </a:path>
            </a:pathLst>
          </a:custGeom>
          <a:ln w="29210">
            <a:solidFill>
              <a:srgbClr val="DADCD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1581150" y="71755"/>
            <a:ext cx="9029700" cy="0"/>
          </a:xfrm>
          <a:custGeom>
            <a:avLst/>
            <a:gdLst/>
            <a:ahLst/>
            <a:cxnLst/>
            <a:rect l="l" t="t" r="r" b="b"/>
            <a:pathLst>
              <a:path w="9029700">
                <a:moveTo>
                  <a:pt x="0" y="0"/>
                </a:moveTo>
                <a:lnTo>
                  <a:pt x="9029700" y="0"/>
                </a:lnTo>
              </a:path>
            </a:pathLst>
          </a:custGeom>
          <a:ln w="29209">
            <a:solidFill>
              <a:srgbClr val="DADCD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10596244" y="86360"/>
            <a:ext cx="0" cy="6685280"/>
          </a:xfrm>
          <a:custGeom>
            <a:avLst/>
            <a:gdLst/>
            <a:ahLst/>
            <a:cxnLst/>
            <a:rect l="l" t="t" r="r" b="b"/>
            <a:pathLst>
              <a:path h="6685280">
                <a:moveTo>
                  <a:pt x="0" y="0"/>
                </a:moveTo>
                <a:lnTo>
                  <a:pt x="0" y="6685280"/>
                </a:lnTo>
              </a:path>
            </a:pathLst>
          </a:custGeom>
          <a:ln w="29209">
            <a:solidFill>
              <a:srgbClr val="DADCD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1610360" y="6757034"/>
            <a:ext cx="8971280" cy="0"/>
          </a:xfrm>
          <a:custGeom>
            <a:avLst/>
            <a:gdLst/>
            <a:ahLst/>
            <a:cxnLst/>
            <a:rect l="l" t="t" r="r" b="b"/>
            <a:pathLst>
              <a:path w="8971280">
                <a:moveTo>
                  <a:pt x="0" y="0"/>
                </a:moveTo>
                <a:lnTo>
                  <a:pt x="8971280" y="0"/>
                </a:lnTo>
              </a:path>
            </a:pathLst>
          </a:custGeom>
          <a:ln w="29209">
            <a:solidFill>
              <a:srgbClr val="D9DCD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1624330" y="114300"/>
            <a:ext cx="0" cy="5143500"/>
          </a:xfrm>
          <a:custGeom>
            <a:avLst/>
            <a:gdLst/>
            <a:ahLst/>
            <a:cxnLst/>
            <a:rect l="l" t="t" r="r" b="b"/>
            <a:pathLst>
              <a:path h="5143500">
                <a:moveTo>
                  <a:pt x="0" y="0"/>
                </a:moveTo>
                <a:lnTo>
                  <a:pt x="0" y="5143500"/>
                </a:lnTo>
              </a:path>
            </a:pathLst>
          </a:custGeom>
          <a:ln w="27939">
            <a:solidFill>
              <a:srgbClr val="D9DCD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1624330" y="6570980"/>
            <a:ext cx="0" cy="171450"/>
          </a:xfrm>
          <a:custGeom>
            <a:avLst/>
            <a:gdLst/>
            <a:ahLst/>
            <a:cxnLst/>
            <a:rect l="l" t="t" r="r" b="b"/>
            <a:pathLst>
              <a:path h="171450">
                <a:moveTo>
                  <a:pt x="0" y="0"/>
                </a:moveTo>
                <a:lnTo>
                  <a:pt x="0" y="171450"/>
                </a:lnTo>
              </a:path>
            </a:pathLst>
          </a:custGeom>
          <a:ln w="27939">
            <a:solidFill>
              <a:srgbClr val="D9DCD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1610360" y="100330"/>
            <a:ext cx="8971280" cy="0"/>
          </a:xfrm>
          <a:custGeom>
            <a:avLst/>
            <a:gdLst/>
            <a:ahLst/>
            <a:cxnLst/>
            <a:rect l="l" t="t" r="r" b="b"/>
            <a:pathLst>
              <a:path w="8971280">
                <a:moveTo>
                  <a:pt x="0" y="0"/>
                </a:moveTo>
                <a:lnTo>
                  <a:pt x="8971280" y="0"/>
                </a:lnTo>
              </a:path>
            </a:pathLst>
          </a:custGeom>
          <a:ln w="27940">
            <a:solidFill>
              <a:srgbClr val="D9DCD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10567034" y="114300"/>
            <a:ext cx="0" cy="6628130"/>
          </a:xfrm>
          <a:custGeom>
            <a:avLst/>
            <a:gdLst/>
            <a:ahLst/>
            <a:cxnLst/>
            <a:rect l="l" t="t" r="r" b="b"/>
            <a:pathLst>
              <a:path h="6628130">
                <a:moveTo>
                  <a:pt x="0" y="0"/>
                </a:moveTo>
                <a:lnTo>
                  <a:pt x="0" y="6628130"/>
                </a:lnTo>
              </a:path>
            </a:pathLst>
          </a:custGeom>
          <a:ln w="29210">
            <a:solidFill>
              <a:srgbClr val="D9DCD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1638300" y="6728459"/>
            <a:ext cx="8914130" cy="0"/>
          </a:xfrm>
          <a:custGeom>
            <a:avLst/>
            <a:gdLst/>
            <a:ahLst/>
            <a:cxnLst/>
            <a:rect l="l" t="t" r="r" b="b"/>
            <a:pathLst>
              <a:path w="8914130">
                <a:moveTo>
                  <a:pt x="0" y="0"/>
                </a:moveTo>
                <a:lnTo>
                  <a:pt x="8914130" y="0"/>
                </a:lnTo>
              </a:path>
            </a:pathLst>
          </a:custGeom>
          <a:ln w="27940">
            <a:solidFill>
              <a:srgbClr val="D8DCD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1652904" y="143510"/>
            <a:ext cx="0" cy="5114290"/>
          </a:xfrm>
          <a:custGeom>
            <a:avLst/>
            <a:gdLst/>
            <a:ahLst/>
            <a:cxnLst/>
            <a:rect l="l" t="t" r="r" b="b"/>
            <a:pathLst>
              <a:path h="5114290">
                <a:moveTo>
                  <a:pt x="0" y="0"/>
                </a:moveTo>
                <a:lnTo>
                  <a:pt x="0" y="5114290"/>
                </a:lnTo>
              </a:path>
            </a:pathLst>
          </a:custGeom>
          <a:ln w="29210">
            <a:solidFill>
              <a:srgbClr val="D8DCD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1652904" y="6570980"/>
            <a:ext cx="0" cy="143510"/>
          </a:xfrm>
          <a:custGeom>
            <a:avLst/>
            <a:gdLst/>
            <a:ahLst/>
            <a:cxnLst/>
            <a:rect l="l" t="t" r="r" b="b"/>
            <a:pathLst>
              <a:path h="143509">
                <a:moveTo>
                  <a:pt x="0" y="0"/>
                </a:moveTo>
                <a:lnTo>
                  <a:pt x="0" y="143510"/>
                </a:lnTo>
              </a:path>
            </a:pathLst>
          </a:custGeom>
          <a:ln w="29210">
            <a:solidFill>
              <a:srgbClr val="D8DCD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1638300" y="128904"/>
            <a:ext cx="8914130" cy="0"/>
          </a:xfrm>
          <a:custGeom>
            <a:avLst/>
            <a:gdLst/>
            <a:ahLst/>
            <a:cxnLst/>
            <a:rect l="l" t="t" r="r" b="b"/>
            <a:pathLst>
              <a:path w="8914130">
                <a:moveTo>
                  <a:pt x="0" y="0"/>
                </a:moveTo>
                <a:lnTo>
                  <a:pt x="8914130" y="0"/>
                </a:lnTo>
              </a:path>
            </a:pathLst>
          </a:custGeom>
          <a:ln w="29209">
            <a:solidFill>
              <a:srgbClr val="D8DCD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10538459" y="143510"/>
            <a:ext cx="0" cy="6570980"/>
          </a:xfrm>
          <a:custGeom>
            <a:avLst/>
            <a:gdLst/>
            <a:ahLst/>
            <a:cxnLst/>
            <a:rect l="l" t="t" r="r" b="b"/>
            <a:pathLst>
              <a:path h="6570980">
                <a:moveTo>
                  <a:pt x="0" y="0"/>
                </a:moveTo>
                <a:lnTo>
                  <a:pt x="0" y="6570980"/>
                </a:lnTo>
              </a:path>
            </a:pathLst>
          </a:custGeom>
          <a:ln w="27939">
            <a:solidFill>
              <a:srgbClr val="D8DCD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1667510" y="6699884"/>
            <a:ext cx="8856980" cy="0"/>
          </a:xfrm>
          <a:custGeom>
            <a:avLst/>
            <a:gdLst/>
            <a:ahLst/>
            <a:cxnLst/>
            <a:rect l="l" t="t" r="r" b="b"/>
            <a:pathLst>
              <a:path w="8856980">
                <a:moveTo>
                  <a:pt x="0" y="0"/>
                </a:moveTo>
                <a:lnTo>
                  <a:pt x="8856980" y="0"/>
                </a:lnTo>
              </a:path>
            </a:pathLst>
          </a:custGeom>
          <a:ln w="29210">
            <a:solidFill>
              <a:srgbClr val="D7DCD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1682114" y="172720"/>
            <a:ext cx="0" cy="5085080"/>
          </a:xfrm>
          <a:custGeom>
            <a:avLst/>
            <a:gdLst/>
            <a:ahLst/>
            <a:cxnLst/>
            <a:rect l="l" t="t" r="r" b="b"/>
            <a:pathLst>
              <a:path h="5085080">
                <a:moveTo>
                  <a:pt x="0" y="0"/>
                </a:moveTo>
                <a:lnTo>
                  <a:pt x="0" y="5085080"/>
                </a:lnTo>
              </a:path>
            </a:pathLst>
          </a:custGeom>
          <a:ln w="29209">
            <a:solidFill>
              <a:srgbClr val="D7DCD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1682114" y="6570980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9209">
            <a:solidFill>
              <a:srgbClr val="D7DCD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1667510" y="158114"/>
            <a:ext cx="8856980" cy="0"/>
          </a:xfrm>
          <a:custGeom>
            <a:avLst/>
            <a:gdLst/>
            <a:ahLst/>
            <a:cxnLst/>
            <a:rect l="l" t="t" r="r" b="b"/>
            <a:pathLst>
              <a:path w="8856980">
                <a:moveTo>
                  <a:pt x="0" y="0"/>
                </a:moveTo>
                <a:lnTo>
                  <a:pt x="8856980" y="0"/>
                </a:lnTo>
              </a:path>
            </a:pathLst>
          </a:custGeom>
          <a:ln w="29210">
            <a:solidFill>
              <a:srgbClr val="D7DCD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10509884" y="172721"/>
            <a:ext cx="0" cy="6512559"/>
          </a:xfrm>
          <a:custGeom>
            <a:avLst/>
            <a:gdLst/>
            <a:ahLst/>
            <a:cxnLst/>
            <a:rect l="l" t="t" r="r" b="b"/>
            <a:pathLst>
              <a:path h="6512559">
                <a:moveTo>
                  <a:pt x="0" y="0"/>
                </a:moveTo>
                <a:lnTo>
                  <a:pt x="0" y="6512559"/>
                </a:lnTo>
              </a:path>
            </a:pathLst>
          </a:custGeom>
          <a:ln w="29210">
            <a:solidFill>
              <a:srgbClr val="D7DCD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1696720" y="6670675"/>
            <a:ext cx="8798560" cy="0"/>
          </a:xfrm>
          <a:custGeom>
            <a:avLst/>
            <a:gdLst/>
            <a:ahLst/>
            <a:cxnLst/>
            <a:rect l="l" t="t" r="r" b="b"/>
            <a:pathLst>
              <a:path w="8798560">
                <a:moveTo>
                  <a:pt x="0" y="0"/>
                </a:moveTo>
                <a:lnTo>
                  <a:pt x="8798560" y="0"/>
                </a:lnTo>
              </a:path>
            </a:pathLst>
          </a:custGeom>
          <a:ln w="29209">
            <a:solidFill>
              <a:srgbClr val="D6DCD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1710689" y="200660"/>
            <a:ext cx="0" cy="5057140"/>
          </a:xfrm>
          <a:custGeom>
            <a:avLst/>
            <a:gdLst/>
            <a:ahLst/>
            <a:cxnLst/>
            <a:rect l="l" t="t" r="r" b="b"/>
            <a:pathLst>
              <a:path h="5057140">
                <a:moveTo>
                  <a:pt x="0" y="0"/>
                </a:moveTo>
                <a:lnTo>
                  <a:pt x="0" y="5057140"/>
                </a:lnTo>
              </a:path>
            </a:pathLst>
          </a:custGeom>
          <a:ln w="27940">
            <a:solidFill>
              <a:srgbClr val="D6DCD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1710689" y="6570980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0"/>
                </a:moveTo>
                <a:lnTo>
                  <a:pt x="0" y="85090"/>
                </a:lnTo>
              </a:path>
            </a:pathLst>
          </a:custGeom>
          <a:ln w="27940">
            <a:solidFill>
              <a:srgbClr val="D6DCD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1696720" y="186689"/>
            <a:ext cx="8798560" cy="0"/>
          </a:xfrm>
          <a:custGeom>
            <a:avLst/>
            <a:gdLst/>
            <a:ahLst/>
            <a:cxnLst/>
            <a:rect l="l" t="t" r="r" b="b"/>
            <a:pathLst>
              <a:path w="8798560">
                <a:moveTo>
                  <a:pt x="0" y="0"/>
                </a:moveTo>
                <a:lnTo>
                  <a:pt x="8798560" y="0"/>
                </a:lnTo>
              </a:path>
            </a:pathLst>
          </a:custGeom>
          <a:ln w="27939">
            <a:solidFill>
              <a:srgbClr val="D6DCD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10480675" y="200660"/>
            <a:ext cx="0" cy="6455410"/>
          </a:xfrm>
          <a:custGeom>
            <a:avLst/>
            <a:gdLst/>
            <a:ahLst/>
            <a:cxnLst/>
            <a:rect l="l" t="t" r="r" b="b"/>
            <a:pathLst>
              <a:path h="6455409">
                <a:moveTo>
                  <a:pt x="0" y="0"/>
                </a:moveTo>
                <a:lnTo>
                  <a:pt x="0" y="6455410"/>
                </a:lnTo>
              </a:path>
            </a:pathLst>
          </a:custGeom>
          <a:ln w="29209">
            <a:solidFill>
              <a:srgbClr val="D6DCD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1724660" y="6642100"/>
            <a:ext cx="8741410" cy="0"/>
          </a:xfrm>
          <a:custGeom>
            <a:avLst/>
            <a:gdLst/>
            <a:ahLst/>
            <a:cxnLst/>
            <a:rect l="l" t="t" r="r" b="b"/>
            <a:pathLst>
              <a:path w="8741410">
                <a:moveTo>
                  <a:pt x="0" y="0"/>
                </a:moveTo>
                <a:lnTo>
                  <a:pt x="8741410" y="0"/>
                </a:lnTo>
              </a:path>
            </a:pathLst>
          </a:custGeom>
          <a:ln w="27940">
            <a:solidFill>
              <a:srgbClr val="D5DBD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1739265" y="229870"/>
            <a:ext cx="0" cy="5027930"/>
          </a:xfrm>
          <a:custGeom>
            <a:avLst/>
            <a:gdLst/>
            <a:ahLst/>
            <a:cxnLst/>
            <a:rect l="l" t="t" r="r" b="b"/>
            <a:pathLst>
              <a:path h="5027930">
                <a:moveTo>
                  <a:pt x="0" y="0"/>
                </a:moveTo>
                <a:lnTo>
                  <a:pt x="0" y="5027930"/>
                </a:lnTo>
              </a:path>
            </a:pathLst>
          </a:custGeom>
          <a:ln w="29209">
            <a:solidFill>
              <a:srgbClr val="D5DBD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1739265" y="6570980"/>
            <a:ext cx="0" cy="57150"/>
          </a:xfrm>
          <a:custGeom>
            <a:avLst/>
            <a:gdLst/>
            <a:ahLst/>
            <a:cxnLst/>
            <a:rect l="l" t="t" r="r" b="b"/>
            <a:pathLst>
              <a:path h="57150">
                <a:moveTo>
                  <a:pt x="0" y="0"/>
                </a:moveTo>
                <a:lnTo>
                  <a:pt x="0" y="57150"/>
                </a:lnTo>
              </a:path>
            </a:pathLst>
          </a:custGeom>
          <a:ln w="29209">
            <a:solidFill>
              <a:srgbClr val="D5DBD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1724660" y="215265"/>
            <a:ext cx="8741410" cy="0"/>
          </a:xfrm>
          <a:custGeom>
            <a:avLst/>
            <a:gdLst/>
            <a:ahLst/>
            <a:cxnLst/>
            <a:rect l="l" t="t" r="r" b="b"/>
            <a:pathLst>
              <a:path w="8741410">
                <a:moveTo>
                  <a:pt x="0" y="0"/>
                </a:moveTo>
                <a:lnTo>
                  <a:pt x="8741410" y="0"/>
                </a:lnTo>
              </a:path>
            </a:pathLst>
          </a:custGeom>
          <a:ln w="29210">
            <a:solidFill>
              <a:srgbClr val="D5DBD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10452100" y="229870"/>
            <a:ext cx="0" cy="6398260"/>
          </a:xfrm>
          <a:custGeom>
            <a:avLst/>
            <a:gdLst/>
            <a:ahLst/>
            <a:cxnLst/>
            <a:rect l="l" t="t" r="r" b="b"/>
            <a:pathLst>
              <a:path h="6398259">
                <a:moveTo>
                  <a:pt x="0" y="0"/>
                </a:moveTo>
                <a:lnTo>
                  <a:pt x="0" y="6398259"/>
                </a:lnTo>
              </a:path>
            </a:pathLst>
          </a:custGeom>
          <a:ln w="27940">
            <a:solidFill>
              <a:srgbClr val="D5DBD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1753870" y="6613525"/>
            <a:ext cx="8684260" cy="0"/>
          </a:xfrm>
          <a:custGeom>
            <a:avLst/>
            <a:gdLst/>
            <a:ahLst/>
            <a:cxnLst/>
            <a:rect l="l" t="t" r="r" b="b"/>
            <a:pathLst>
              <a:path w="8684260">
                <a:moveTo>
                  <a:pt x="0" y="0"/>
                </a:moveTo>
                <a:lnTo>
                  <a:pt x="8684260" y="0"/>
                </a:lnTo>
              </a:path>
            </a:pathLst>
          </a:custGeom>
          <a:ln w="29210">
            <a:solidFill>
              <a:srgbClr val="D4DBD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1768475" y="259079"/>
            <a:ext cx="0" cy="4998720"/>
          </a:xfrm>
          <a:custGeom>
            <a:avLst/>
            <a:gdLst/>
            <a:ahLst/>
            <a:cxnLst/>
            <a:rect l="l" t="t" r="r" b="b"/>
            <a:pathLst>
              <a:path h="4998720">
                <a:moveTo>
                  <a:pt x="0" y="0"/>
                </a:moveTo>
                <a:lnTo>
                  <a:pt x="0" y="4998720"/>
                </a:lnTo>
              </a:path>
            </a:pathLst>
          </a:custGeom>
          <a:ln w="27939">
            <a:solidFill>
              <a:srgbClr val="D4DBD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1753871" y="6584950"/>
            <a:ext cx="29209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9209" y="0"/>
                </a:lnTo>
              </a:path>
            </a:pathLst>
          </a:custGeom>
          <a:ln w="27939">
            <a:solidFill>
              <a:srgbClr val="D4DBD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1753870" y="244475"/>
            <a:ext cx="8684260" cy="0"/>
          </a:xfrm>
          <a:custGeom>
            <a:avLst/>
            <a:gdLst/>
            <a:ahLst/>
            <a:cxnLst/>
            <a:rect l="l" t="t" r="r" b="b"/>
            <a:pathLst>
              <a:path w="8684260">
                <a:moveTo>
                  <a:pt x="0" y="0"/>
                </a:moveTo>
                <a:lnTo>
                  <a:pt x="8684260" y="0"/>
                </a:lnTo>
              </a:path>
            </a:pathLst>
          </a:custGeom>
          <a:ln w="29209">
            <a:solidFill>
              <a:srgbClr val="D4DBD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10423525" y="259079"/>
            <a:ext cx="0" cy="6339840"/>
          </a:xfrm>
          <a:custGeom>
            <a:avLst/>
            <a:gdLst/>
            <a:ahLst/>
            <a:cxnLst/>
            <a:rect l="l" t="t" r="r" b="b"/>
            <a:pathLst>
              <a:path h="6339840">
                <a:moveTo>
                  <a:pt x="0" y="0"/>
                </a:moveTo>
                <a:lnTo>
                  <a:pt x="0" y="6339840"/>
                </a:lnTo>
              </a:path>
            </a:pathLst>
          </a:custGeom>
          <a:ln w="29209">
            <a:solidFill>
              <a:srgbClr val="D4DBD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1783079" y="6584315"/>
            <a:ext cx="8625840" cy="0"/>
          </a:xfrm>
          <a:custGeom>
            <a:avLst/>
            <a:gdLst/>
            <a:ahLst/>
            <a:cxnLst/>
            <a:rect l="l" t="t" r="r" b="b"/>
            <a:pathLst>
              <a:path w="8625840">
                <a:moveTo>
                  <a:pt x="0" y="0"/>
                </a:moveTo>
                <a:lnTo>
                  <a:pt x="8625840" y="0"/>
                </a:lnTo>
              </a:path>
            </a:pathLst>
          </a:custGeom>
          <a:ln w="29210">
            <a:solidFill>
              <a:srgbClr val="D3DBD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1797050" y="287020"/>
            <a:ext cx="0" cy="4970780"/>
          </a:xfrm>
          <a:custGeom>
            <a:avLst/>
            <a:gdLst/>
            <a:ahLst/>
            <a:cxnLst/>
            <a:rect l="l" t="t" r="r" b="b"/>
            <a:pathLst>
              <a:path h="4970780">
                <a:moveTo>
                  <a:pt x="0" y="0"/>
                </a:moveTo>
                <a:lnTo>
                  <a:pt x="0" y="4970780"/>
                </a:lnTo>
              </a:path>
            </a:pathLst>
          </a:custGeom>
          <a:ln w="27940">
            <a:solidFill>
              <a:srgbClr val="D3DBD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1783079" y="273050"/>
            <a:ext cx="8625840" cy="0"/>
          </a:xfrm>
          <a:custGeom>
            <a:avLst/>
            <a:gdLst/>
            <a:ahLst/>
            <a:cxnLst/>
            <a:rect l="l" t="t" r="r" b="b"/>
            <a:pathLst>
              <a:path w="8625840">
                <a:moveTo>
                  <a:pt x="0" y="0"/>
                </a:moveTo>
                <a:lnTo>
                  <a:pt x="8625840" y="0"/>
                </a:lnTo>
              </a:path>
            </a:pathLst>
          </a:custGeom>
          <a:ln w="27940">
            <a:solidFill>
              <a:srgbClr val="D3DBD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10394315" y="287020"/>
            <a:ext cx="0" cy="6282690"/>
          </a:xfrm>
          <a:custGeom>
            <a:avLst/>
            <a:gdLst/>
            <a:ahLst/>
            <a:cxnLst/>
            <a:rect l="l" t="t" r="r" b="b"/>
            <a:pathLst>
              <a:path h="6282690">
                <a:moveTo>
                  <a:pt x="0" y="0"/>
                </a:moveTo>
                <a:lnTo>
                  <a:pt x="0" y="6282690"/>
                </a:lnTo>
              </a:path>
            </a:pathLst>
          </a:custGeom>
          <a:ln w="29210">
            <a:solidFill>
              <a:srgbClr val="D3DBD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4691379" y="6555740"/>
            <a:ext cx="5688330" cy="0"/>
          </a:xfrm>
          <a:custGeom>
            <a:avLst/>
            <a:gdLst/>
            <a:ahLst/>
            <a:cxnLst/>
            <a:rect l="l" t="t" r="r" b="b"/>
            <a:pathLst>
              <a:path w="5688330">
                <a:moveTo>
                  <a:pt x="0" y="0"/>
                </a:moveTo>
                <a:lnTo>
                  <a:pt x="5688330" y="0"/>
                </a:lnTo>
              </a:path>
            </a:pathLst>
          </a:custGeom>
          <a:ln w="27940">
            <a:solidFill>
              <a:srgbClr val="D2DBD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1825625" y="316229"/>
            <a:ext cx="0" cy="4941570"/>
          </a:xfrm>
          <a:custGeom>
            <a:avLst/>
            <a:gdLst/>
            <a:ahLst/>
            <a:cxnLst/>
            <a:rect l="l" t="t" r="r" b="b"/>
            <a:pathLst>
              <a:path h="4941570">
                <a:moveTo>
                  <a:pt x="0" y="0"/>
                </a:moveTo>
                <a:lnTo>
                  <a:pt x="0" y="4941570"/>
                </a:lnTo>
              </a:path>
            </a:pathLst>
          </a:custGeom>
          <a:ln w="29209">
            <a:solidFill>
              <a:srgbClr val="D2DBD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1811020" y="301625"/>
            <a:ext cx="8568690" cy="0"/>
          </a:xfrm>
          <a:custGeom>
            <a:avLst/>
            <a:gdLst/>
            <a:ahLst/>
            <a:cxnLst/>
            <a:rect l="l" t="t" r="r" b="b"/>
            <a:pathLst>
              <a:path w="8568690">
                <a:moveTo>
                  <a:pt x="0" y="0"/>
                </a:moveTo>
                <a:lnTo>
                  <a:pt x="8568690" y="0"/>
                </a:lnTo>
              </a:path>
            </a:pathLst>
          </a:custGeom>
          <a:ln w="29209">
            <a:solidFill>
              <a:srgbClr val="D2DBD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10365740" y="316229"/>
            <a:ext cx="0" cy="6225540"/>
          </a:xfrm>
          <a:custGeom>
            <a:avLst/>
            <a:gdLst/>
            <a:ahLst/>
            <a:cxnLst/>
            <a:rect l="l" t="t" r="r" b="b"/>
            <a:pathLst>
              <a:path h="6225540">
                <a:moveTo>
                  <a:pt x="0" y="0"/>
                </a:moveTo>
                <a:lnTo>
                  <a:pt x="0" y="6225540"/>
                </a:lnTo>
              </a:path>
            </a:pathLst>
          </a:custGeom>
          <a:ln w="27939">
            <a:solidFill>
              <a:srgbClr val="D2DBD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4691379" y="6527165"/>
            <a:ext cx="5660390" cy="0"/>
          </a:xfrm>
          <a:custGeom>
            <a:avLst/>
            <a:gdLst/>
            <a:ahLst/>
            <a:cxnLst/>
            <a:rect l="l" t="t" r="r" b="b"/>
            <a:pathLst>
              <a:path w="5660390">
                <a:moveTo>
                  <a:pt x="0" y="0"/>
                </a:moveTo>
                <a:lnTo>
                  <a:pt x="5660390" y="0"/>
                </a:lnTo>
              </a:path>
            </a:pathLst>
          </a:custGeom>
          <a:ln w="29209">
            <a:solidFill>
              <a:srgbClr val="D1DBD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1854834" y="345440"/>
            <a:ext cx="0" cy="4912360"/>
          </a:xfrm>
          <a:custGeom>
            <a:avLst/>
            <a:gdLst/>
            <a:ahLst/>
            <a:cxnLst/>
            <a:rect l="l" t="t" r="r" b="b"/>
            <a:pathLst>
              <a:path h="4912360">
                <a:moveTo>
                  <a:pt x="0" y="0"/>
                </a:moveTo>
                <a:lnTo>
                  <a:pt x="0" y="4912360"/>
                </a:lnTo>
              </a:path>
            </a:pathLst>
          </a:custGeom>
          <a:ln w="29209">
            <a:solidFill>
              <a:srgbClr val="D1DBD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1840229" y="330834"/>
            <a:ext cx="8511540" cy="0"/>
          </a:xfrm>
          <a:custGeom>
            <a:avLst/>
            <a:gdLst/>
            <a:ahLst/>
            <a:cxnLst/>
            <a:rect l="l" t="t" r="r" b="b"/>
            <a:pathLst>
              <a:path w="8511540">
                <a:moveTo>
                  <a:pt x="0" y="0"/>
                </a:moveTo>
                <a:lnTo>
                  <a:pt x="8511540" y="0"/>
                </a:lnTo>
              </a:path>
            </a:pathLst>
          </a:custGeom>
          <a:ln w="29209">
            <a:solidFill>
              <a:srgbClr val="D1DBD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10337165" y="345440"/>
            <a:ext cx="0" cy="6167120"/>
          </a:xfrm>
          <a:custGeom>
            <a:avLst/>
            <a:gdLst/>
            <a:ahLst/>
            <a:cxnLst/>
            <a:rect l="l" t="t" r="r" b="b"/>
            <a:pathLst>
              <a:path h="6167120">
                <a:moveTo>
                  <a:pt x="0" y="0"/>
                </a:moveTo>
                <a:lnTo>
                  <a:pt x="0" y="6167120"/>
                </a:lnTo>
              </a:path>
            </a:pathLst>
          </a:custGeom>
          <a:ln w="29210">
            <a:solidFill>
              <a:srgbClr val="D1DBD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4691379" y="6497954"/>
            <a:ext cx="5631180" cy="0"/>
          </a:xfrm>
          <a:custGeom>
            <a:avLst/>
            <a:gdLst/>
            <a:ahLst/>
            <a:cxnLst/>
            <a:rect l="l" t="t" r="r" b="b"/>
            <a:pathLst>
              <a:path w="5631180">
                <a:moveTo>
                  <a:pt x="0" y="0"/>
                </a:moveTo>
                <a:lnTo>
                  <a:pt x="5631180" y="0"/>
                </a:lnTo>
              </a:path>
            </a:pathLst>
          </a:custGeom>
          <a:ln w="29209">
            <a:solidFill>
              <a:srgbClr val="D0DBD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1884045" y="374650"/>
            <a:ext cx="0" cy="4883150"/>
          </a:xfrm>
          <a:custGeom>
            <a:avLst/>
            <a:gdLst/>
            <a:ahLst/>
            <a:cxnLst/>
            <a:rect l="l" t="t" r="r" b="b"/>
            <a:pathLst>
              <a:path h="4883150">
                <a:moveTo>
                  <a:pt x="0" y="0"/>
                </a:moveTo>
                <a:lnTo>
                  <a:pt x="0" y="4883150"/>
                </a:lnTo>
              </a:path>
            </a:pathLst>
          </a:custGeom>
          <a:ln w="29209">
            <a:solidFill>
              <a:srgbClr val="D0DBD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1869440" y="360045"/>
            <a:ext cx="8453120" cy="0"/>
          </a:xfrm>
          <a:custGeom>
            <a:avLst/>
            <a:gdLst/>
            <a:ahLst/>
            <a:cxnLst/>
            <a:rect l="l" t="t" r="r" b="b"/>
            <a:pathLst>
              <a:path w="8453120">
                <a:moveTo>
                  <a:pt x="0" y="0"/>
                </a:moveTo>
                <a:lnTo>
                  <a:pt x="8453119" y="0"/>
                </a:lnTo>
              </a:path>
            </a:pathLst>
          </a:custGeom>
          <a:ln w="29210">
            <a:solidFill>
              <a:srgbClr val="D0DBD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10307955" y="374650"/>
            <a:ext cx="0" cy="6108700"/>
          </a:xfrm>
          <a:custGeom>
            <a:avLst/>
            <a:gdLst/>
            <a:ahLst/>
            <a:cxnLst/>
            <a:rect l="l" t="t" r="r" b="b"/>
            <a:pathLst>
              <a:path h="6108700">
                <a:moveTo>
                  <a:pt x="0" y="0"/>
                </a:moveTo>
                <a:lnTo>
                  <a:pt x="0" y="6108700"/>
                </a:lnTo>
              </a:path>
            </a:pathLst>
          </a:custGeom>
          <a:ln w="29209">
            <a:solidFill>
              <a:srgbClr val="D0DBD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4691379" y="6469379"/>
            <a:ext cx="5601970" cy="0"/>
          </a:xfrm>
          <a:custGeom>
            <a:avLst/>
            <a:gdLst/>
            <a:ahLst/>
            <a:cxnLst/>
            <a:rect l="l" t="t" r="r" b="b"/>
            <a:pathLst>
              <a:path w="5601970">
                <a:moveTo>
                  <a:pt x="0" y="0"/>
                </a:moveTo>
                <a:lnTo>
                  <a:pt x="5601970" y="0"/>
                </a:lnTo>
              </a:path>
            </a:pathLst>
          </a:custGeom>
          <a:ln w="27940">
            <a:solidFill>
              <a:srgbClr val="CFDBD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1912620" y="402590"/>
            <a:ext cx="0" cy="4855210"/>
          </a:xfrm>
          <a:custGeom>
            <a:avLst/>
            <a:gdLst/>
            <a:ahLst/>
            <a:cxnLst/>
            <a:rect l="l" t="t" r="r" b="b"/>
            <a:pathLst>
              <a:path h="4855210">
                <a:moveTo>
                  <a:pt x="0" y="0"/>
                </a:moveTo>
                <a:lnTo>
                  <a:pt x="0" y="4855210"/>
                </a:lnTo>
              </a:path>
            </a:pathLst>
          </a:custGeom>
          <a:ln w="27940">
            <a:solidFill>
              <a:srgbClr val="CFDBD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1898650" y="388620"/>
            <a:ext cx="8394700" cy="0"/>
          </a:xfrm>
          <a:custGeom>
            <a:avLst/>
            <a:gdLst/>
            <a:ahLst/>
            <a:cxnLst/>
            <a:rect l="l" t="t" r="r" b="b"/>
            <a:pathLst>
              <a:path w="8394700">
                <a:moveTo>
                  <a:pt x="0" y="0"/>
                </a:moveTo>
                <a:lnTo>
                  <a:pt x="8394700" y="0"/>
                </a:lnTo>
              </a:path>
            </a:pathLst>
          </a:custGeom>
          <a:ln w="27939">
            <a:solidFill>
              <a:srgbClr val="CFDBD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10279380" y="402590"/>
            <a:ext cx="0" cy="6052820"/>
          </a:xfrm>
          <a:custGeom>
            <a:avLst/>
            <a:gdLst/>
            <a:ahLst/>
            <a:cxnLst/>
            <a:rect l="l" t="t" r="r" b="b"/>
            <a:pathLst>
              <a:path h="6052820">
                <a:moveTo>
                  <a:pt x="0" y="0"/>
                </a:moveTo>
                <a:lnTo>
                  <a:pt x="0" y="6052820"/>
                </a:lnTo>
              </a:path>
            </a:pathLst>
          </a:custGeom>
          <a:ln w="27940">
            <a:solidFill>
              <a:srgbClr val="CFDBD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4691379" y="6440804"/>
            <a:ext cx="5574030" cy="0"/>
          </a:xfrm>
          <a:custGeom>
            <a:avLst/>
            <a:gdLst/>
            <a:ahLst/>
            <a:cxnLst/>
            <a:rect l="l" t="t" r="r" b="b"/>
            <a:pathLst>
              <a:path w="5574030">
                <a:moveTo>
                  <a:pt x="0" y="0"/>
                </a:moveTo>
                <a:lnTo>
                  <a:pt x="5574030" y="0"/>
                </a:lnTo>
              </a:path>
            </a:pathLst>
          </a:custGeom>
          <a:ln w="29209">
            <a:solidFill>
              <a:srgbClr val="CEDAE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1941194" y="431800"/>
            <a:ext cx="0" cy="4826000"/>
          </a:xfrm>
          <a:custGeom>
            <a:avLst/>
            <a:gdLst/>
            <a:ahLst/>
            <a:cxnLst/>
            <a:rect l="l" t="t" r="r" b="b"/>
            <a:pathLst>
              <a:path h="4826000">
                <a:moveTo>
                  <a:pt x="0" y="0"/>
                </a:moveTo>
                <a:lnTo>
                  <a:pt x="0" y="4826000"/>
                </a:lnTo>
              </a:path>
            </a:pathLst>
          </a:custGeom>
          <a:ln w="29209">
            <a:solidFill>
              <a:srgbClr val="CEDAE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1926590" y="417194"/>
            <a:ext cx="8338820" cy="0"/>
          </a:xfrm>
          <a:custGeom>
            <a:avLst/>
            <a:gdLst/>
            <a:ahLst/>
            <a:cxnLst/>
            <a:rect l="l" t="t" r="r" b="b"/>
            <a:pathLst>
              <a:path w="8338820">
                <a:moveTo>
                  <a:pt x="0" y="0"/>
                </a:moveTo>
                <a:lnTo>
                  <a:pt x="8338819" y="0"/>
                </a:lnTo>
              </a:path>
            </a:pathLst>
          </a:custGeom>
          <a:ln w="29210">
            <a:solidFill>
              <a:srgbClr val="CEDAE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10250805" y="431800"/>
            <a:ext cx="0" cy="5994400"/>
          </a:xfrm>
          <a:custGeom>
            <a:avLst/>
            <a:gdLst/>
            <a:ahLst/>
            <a:cxnLst/>
            <a:rect l="l" t="t" r="r" b="b"/>
            <a:pathLst>
              <a:path h="5994400">
                <a:moveTo>
                  <a:pt x="0" y="0"/>
                </a:moveTo>
                <a:lnTo>
                  <a:pt x="0" y="5994400"/>
                </a:lnTo>
              </a:path>
            </a:pathLst>
          </a:custGeom>
          <a:ln w="29209">
            <a:solidFill>
              <a:srgbClr val="CEDAE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4691379" y="6411595"/>
            <a:ext cx="5544820" cy="0"/>
          </a:xfrm>
          <a:custGeom>
            <a:avLst/>
            <a:gdLst/>
            <a:ahLst/>
            <a:cxnLst/>
            <a:rect l="l" t="t" r="r" b="b"/>
            <a:pathLst>
              <a:path w="5544820">
                <a:moveTo>
                  <a:pt x="0" y="0"/>
                </a:moveTo>
                <a:lnTo>
                  <a:pt x="5544820" y="0"/>
                </a:lnTo>
              </a:path>
            </a:pathLst>
          </a:custGeom>
          <a:ln w="29210">
            <a:solidFill>
              <a:srgbClr val="CDDAE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1970405" y="461009"/>
            <a:ext cx="0" cy="4796790"/>
          </a:xfrm>
          <a:custGeom>
            <a:avLst/>
            <a:gdLst/>
            <a:ahLst/>
            <a:cxnLst/>
            <a:rect l="l" t="t" r="r" b="b"/>
            <a:pathLst>
              <a:path h="4796790">
                <a:moveTo>
                  <a:pt x="0" y="0"/>
                </a:moveTo>
                <a:lnTo>
                  <a:pt x="0" y="4796790"/>
                </a:lnTo>
              </a:path>
            </a:pathLst>
          </a:custGeom>
          <a:ln w="29209">
            <a:solidFill>
              <a:srgbClr val="CDDAE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1955800" y="446405"/>
            <a:ext cx="8280400" cy="0"/>
          </a:xfrm>
          <a:custGeom>
            <a:avLst/>
            <a:gdLst/>
            <a:ahLst/>
            <a:cxnLst/>
            <a:rect l="l" t="t" r="r" b="b"/>
            <a:pathLst>
              <a:path w="8280400">
                <a:moveTo>
                  <a:pt x="0" y="0"/>
                </a:moveTo>
                <a:lnTo>
                  <a:pt x="8280400" y="0"/>
                </a:lnTo>
              </a:path>
            </a:pathLst>
          </a:custGeom>
          <a:ln w="29209">
            <a:solidFill>
              <a:srgbClr val="CDDAE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10221594" y="461009"/>
            <a:ext cx="0" cy="5935980"/>
          </a:xfrm>
          <a:custGeom>
            <a:avLst/>
            <a:gdLst/>
            <a:ahLst/>
            <a:cxnLst/>
            <a:rect l="l" t="t" r="r" b="b"/>
            <a:pathLst>
              <a:path h="5935980">
                <a:moveTo>
                  <a:pt x="0" y="0"/>
                </a:moveTo>
                <a:lnTo>
                  <a:pt x="0" y="5935980"/>
                </a:lnTo>
              </a:path>
            </a:pathLst>
          </a:custGeom>
          <a:ln w="29209">
            <a:solidFill>
              <a:srgbClr val="CDDAE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4691379" y="6382384"/>
            <a:ext cx="5515610" cy="0"/>
          </a:xfrm>
          <a:custGeom>
            <a:avLst/>
            <a:gdLst/>
            <a:ahLst/>
            <a:cxnLst/>
            <a:rect l="l" t="t" r="r" b="b"/>
            <a:pathLst>
              <a:path w="5515609">
                <a:moveTo>
                  <a:pt x="0" y="0"/>
                </a:moveTo>
                <a:lnTo>
                  <a:pt x="5515610" y="0"/>
                </a:lnTo>
              </a:path>
            </a:pathLst>
          </a:custGeom>
          <a:ln w="29209">
            <a:solidFill>
              <a:srgbClr val="CCDAE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1998980" y="488950"/>
            <a:ext cx="0" cy="4768850"/>
          </a:xfrm>
          <a:custGeom>
            <a:avLst/>
            <a:gdLst/>
            <a:ahLst/>
            <a:cxnLst/>
            <a:rect l="l" t="t" r="r" b="b"/>
            <a:pathLst>
              <a:path h="4768850">
                <a:moveTo>
                  <a:pt x="0" y="0"/>
                </a:moveTo>
                <a:lnTo>
                  <a:pt x="0" y="4768850"/>
                </a:lnTo>
              </a:path>
            </a:pathLst>
          </a:custGeom>
          <a:ln w="27940">
            <a:solidFill>
              <a:srgbClr val="CCDAE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1985009" y="474980"/>
            <a:ext cx="8221980" cy="0"/>
          </a:xfrm>
          <a:custGeom>
            <a:avLst/>
            <a:gdLst/>
            <a:ahLst/>
            <a:cxnLst/>
            <a:rect l="l" t="t" r="r" b="b"/>
            <a:pathLst>
              <a:path w="8221980">
                <a:moveTo>
                  <a:pt x="0" y="0"/>
                </a:moveTo>
                <a:lnTo>
                  <a:pt x="8221980" y="0"/>
                </a:lnTo>
              </a:path>
            </a:pathLst>
          </a:custGeom>
          <a:ln w="27940">
            <a:solidFill>
              <a:srgbClr val="CCDAE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10192384" y="488950"/>
            <a:ext cx="0" cy="5878830"/>
          </a:xfrm>
          <a:custGeom>
            <a:avLst/>
            <a:gdLst/>
            <a:ahLst/>
            <a:cxnLst/>
            <a:rect l="l" t="t" r="r" b="b"/>
            <a:pathLst>
              <a:path h="5878830">
                <a:moveTo>
                  <a:pt x="0" y="0"/>
                </a:moveTo>
                <a:lnTo>
                  <a:pt x="0" y="5878830"/>
                </a:lnTo>
              </a:path>
            </a:pathLst>
          </a:custGeom>
          <a:ln w="29210">
            <a:solidFill>
              <a:srgbClr val="CCDAE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4691379" y="6353809"/>
            <a:ext cx="5486400" cy="0"/>
          </a:xfrm>
          <a:custGeom>
            <a:avLst/>
            <a:gdLst/>
            <a:ahLst/>
            <a:cxnLst/>
            <a:rect l="l" t="t" r="r" b="b"/>
            <a:pathLst>
              <a:path w="5486400">
                <a:moveTo>
                  <a:pt x="0" y="0"/>
                </a:moveTo>
                <a:lnTo>
                  <a:pt x="5486400" y="0"/>
                </a:lnTo>
              </a:path>
            </a:pathLst>
          </a:custGeom>
          <a:ln w="27940">
            <a:solidFill>
              <a:srgbClr val="CCDAE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2027555" y="518159"/>
            <a:ext cx="0" cy="4739640"/>
          </a:xfrm>
          <a:custGeom>
            <a:avLst/>
            <a:gdLst/>
            <a:ahLst/>
            <a:cxnLst/>
            <a:rect l="l" t="t" r="r" b="b"/>
            <a:pathLst>
              <a:path h="4739640">
                <a:moveTo>
                  <a:pt x="0" y="0"/>
                </a:moveTo>
                <a:lnTo>
                  <a:pt x="0" y="4739640"/>
                </a:lnTo>
              </a:path>
            </a:pathLst>
          </a:custGeom>
          <a:ln w="29209">
            <a:solidFill>
              <a:srgbClr val="CCDAE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2012950" y="503555"/>
            <a:ext cx="8164830" cy="0"/>
          </a:xfrm>
          <a:custGeom>
            <a:avLst/>
            <a:gdLst/>
            <a:ahLst/>
            <a:cxnLst/>
            <a:rect l="l" t="t" r="r" b="b"/>
            <a:pathLst>
              <a:path w="8164830">
                <a:moveTo>
                  <a:pt x="0" y="0"/>
                </a:moveTo>
                <a:lnTo>
                  <a:pt x="8164830" y="0"/>
                </a:lnTo>
              </a:path>
            </a:pathLst>
          </a:custGeom>
          <a:ln w="29209">
            <a:solidFill>
              <a:srgbClr val="CCDAE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10163809" y="518159"/>
            <a:ext cx="0" cy="5821680"/>
          </a:xfrm>
          <a:custGeom>
            <a:avLst/>
            <a:gdLst/>
            <a:ahLst/>
            <a:cxnLst/>
            <a:rect l="l" t="t" r="r" b="b"/>
            <a:pathLst>
              <a:path h="5821680">
                <a:moveTo>
                  <a:pt x="0" y="0"/>
                </a:moveTo>
                <a:lnTo>
                  <a:pt x="0" y="5821680"/>
                </a:lnTo>
              </a:path>
            </a:pathLst>
          </a:custGeom>
          <a:ln w="27939">
            <a:solidFill>
              <a:srgbClr val="CCDAE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4691379" y="6325234"/>
            <a:ext cx="5458460" cy="0"/>
          </a:xfrm>
          <a:custGeom>
            <a:avLst/>
            <a:gdLst/>
            <a:ahLst/>
            <a:cxnLst/>
            <a:rect l="l" t="t" r="r" b="b"/>
            <a:pathLst>
              <a:path w="5458459">
                <a:moveTo>
                  <a:pt x="0" y="0"/>
                </a:moveTo>
                <a:lnTo>
                  <a:pt x="5458460" y="0"/>
                </a:lnTo>
              </a:path>
            </a:pathLst>
          </a:custGeom>
          <a:ln w="29209">
            <a:solidFill>
              <a:srgbClr val="CADAE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2056765" y="547369"/>
            <a:ext cx="0" cy="4710430"/>
          </a:xfrm>
          <a:custGeom>
            <a:avLst/>
            <a:gdLst/>
            <a:ahLst/>
            <a:cxnLst/>
            <a:rect l="l" t="t" r="r" b="b"/>
            <a:pathLst>
              <a:path h="4710430">
                <a:moveTo>
                  <a:pt x="0" y="0"/>
                </a:moveTo>
                <a:lnTo>
                  <a:pt x="0" y="4710430"/>
                </a:lnTo>
              </a:path>
            </a:pathLst>
          </a:custGeom>
          <a:ln w="29210">
            <a:solidFill>
              <a:srgbClr val="CADAE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2042159" y="532765"/>
            <a:ext cx="8107680" cy="0"/>
          </a:xfrm>
          <a:custGeom>
            <a:avLst/>
            <a:gdLst/>
            <a:ahLst/>
            <a:cxnLst/>
            <a:rect l="l" t="t" r="r" b="b"/>
            <a:pathLst>
              <a:path w="8107680">
                <a:moveTo>
                  <a:pt x="0" y="0"/>
                </a:moveTo>
                <a:lnTo>
                  <a:pt x="8107680" y="0"/>
                </a:lnTo>
              </a:path>
            </a:pathLst>
          </a:custGeom>
          <a:ln w="29210">
            <a:solidFill>
              <a:srgbClr val="CADAE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10135234" y="547369"/>
            <a:ext cx="0" cy="5763260"/>
          </a:xfrm>
          <a:custGeom>
            <a:avLst/>
            <a:gdLst/>
            <a:ahLst/>
            <a:cxnLst/>
            <a:rect l="l" t="t" r="r" b="b"/>
            <a:pathLst>
              <a:path h="5763260">
                <a:moveTo>
                  <a:pt x="0" y="0"/>
                </a:moveTo>
                <a:lnTo>
                  <a:pt x="0" y="5763259"/>
                </a:lnTo>
              </a:path>
            </a:pathLst>
          </a:custGeom>
          <a:ln w="29210">
            <a:solidFill>
              <a:srgbClr val="CADAE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4691379" y="6296025"/>
            <a:ext cx="5429250" cy="0"/>
          </a:xfrm>
          <a:custGeom>
            <a:avLst/>
            <a:gdLst/>
            <a:ahLst/>
            <a:cxnLst/>
            <a:rect l="l" t="t" r="r" b="b"/>
            <a:pathLst>
              <a:path w="5429250">
                <a:moveTo>
                  <a:pt x="0" y="0"/>
                </a:moveTo>
                <a:lnTo>
                  <a:pt x="5429250" y="0"/>
                </a:lnTo>
              </a:path>
            </a:pathLst>
          </a:custGeom>
          <a:ln w="29210">
            <a:solidFill>
              <a:srgbClr val="C9DAE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2085975" y="576580"/>
            <a:ext cx="0" cy="4681220"/>
          </a:xfrm>
          <a:custGeom>
            <a:avLst/>
            <a:gdLst/>
            <a:ahLst/>
            <a:cxnLst/>
            <a:rect l="l" t="t" r="r" b="b"/>
            <a:pathLst>
              <a:path h="4681220">
                <a:moveTo>
                  <a:pt x="0" y="0"/>
                </a:moveTo>
                <a:lnTo>
                  <a:pt x="0" y="4681220"/>
                </a:lnTo>
              </a:path>
            </a:pathLst>
          </a:custGeom>
          <a:ln w="29209">
            <a:solidFill>
              <a:srgbClr val="C9DAE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2071370" y="561975"/>
            <a:ext cx="8049259" cy="0"/>
          </a:xfrm>
          <a:custGeom>
            <a:avLst/>
            <a:gdLst/>
            <a:ahLst/>
            <a:cxnLst/>
            <a:rect l="l" t="t" r="r" b="b"/>
            <a:pathLst>
              <a:path w="8049259">
                <a:moveTo>
                  <a:pt x="0" y="0"/>
                </a:moveTo>
                <a:lnTo>
                  <a:pt x="8049259" y="0"/>
                </a:lnTo>
              </a:path>
            </a:pathLst>
          </a:custGeom>
          <a:ln w="29210">
            <a:solidFill>
              <a:srgbClr val="C9DAE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10106025" y="576580"/>
            <a:ext cx="0" cy="5704840"/>
          </a:xfrm>
          <a:custGeom>
            <a:avLst/>
            <a:gdLst/>
            <a:ahLst/>
            <a:cxnLst/>
            <a:rect l="l" t="t" r="r" b="b"/>
            <a:pathLst>
              <a:path h="5704840">
                <a:moveTo>
                  <a:pt x="0" y="0"/>
                </a:moveTo>
                <a:lnTo>
                  <a:pt x="0" y="5704840"/>
                </a:lnTo>
              </a:path>
            </a:pathLst>
          </a:custGeom>
          <a:ln w="29209">
            <a:solidFill>
              <a:srgbClr val="C9DAE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4691379" y="6266815"/>
            <a:ext cx="5400040" cy="0"/>
          </a:xfrm>
          <a:custGeom>
            <a:avLst/>
            <a:gdLst/>
            <a:ahLst/>
            <a:cxnLst/>
            <a:rect l="l" t="t" r="r" b="b"/>
            <a:pathLst>
              <a:path w="5400040">
                <a:moveTo>
                  <a:pt x="0" y="0"/>
                </a:moveTo>
                <a:lnTo>
                  <a:pt x="5400040" y="0"/>
                </a:lnTo>
              </a:path>
            </a:pathLst>
          </a:custGeom>
          <a:ln w="29209">
            <a:solidFill>
              <a:srgbClr val="C8DAE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2114550" y="604519"/>
            <a:ext cx="0" cy="4653280"/>
          </a:xfrm>
          <a:custGeom>
            <a:avLst/>
            <a:gdLst/>
            <a:ahLst/>
            <a:cxnLst/>
            <a:rect l="l" t="t" r="r" b="b"/>
            <a:pathLst>
              <a:path h="4653280">
                <a:moveTo>
                  <a:pt x="0" y="0"/>
                </a:moveTo>
                <a:lnTo>
                  <a:pt x="0" y="4653280"/>
                </a:lnTo>
              </a:path>
            </a:pathLst>
          </a:custGeom>
          <a:ln w="27940">
            <a:solidFill>
              <a:srgbClr val="C8DAE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2100580" y="590550"/>
            <a:ext cx="7990840" cy="0"/>
          </a:xfrm>
          <a:custGeom>
            <a:avLst/>
            <a:gdLst/>
            <a:ahLst/>
            <a:cxnLst/>
            <a:rect l="l" t="t" r="r" b="b"/>
            <a:pathLst>
              <a:path w="7990840">
                <a:moveTo>
                  <a:pt x="0" y="0"/>
                </a:moveTo>
                <a:lnTo>
                  <a:pt x="7990840" y="0"/>
                </a:lnTo>
              </a:path>
            </a:pathLst>
          </a:custGeom>
          <a:ln w="27939">
            <a:solidFill>
              <a:srgbClr val="C8DAE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10076815" y="604519"/>
            <a:ext cx="0" cy="5647690"/>
          </a:xfrm>
          <a:custGeom>
            <a:avLst/>
            <a:gdLst/>
            <a:ahLst/>
            <a:cxnLst/>
            <a:rect l="l" t="t" r="r" b="b"/>
            <a:pathLst>
              <a:path h="5647690">
                <a:moveTo>
                  <a:pt x="0" y="0"/>
                </a:moveTo>
                <a:lnTo>
                  <a:pt x="0" y="5647690"/>
                </a:lnTo>
              </a:path>
            </a:pathLst>
          </a:custGeom>
          <a:ln w="29210">
            <a:solidFill>
              <a:srgbClr val="C8DAE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4691379" y="6238240"/>
            <a:ext cx="5370830" cy="0"/>
          </a:xfrm>
          <a:custGeom>
            <a:avLst/>
            <a:gdLst/>
            <a:ahLst/>
            <a:cxnLst/>
            <a:rect l="l" t="t" r="r" b="b"/>
            <a:pathLst>
              <a:path w="5370830">
                <a:moveTo>
                  <a:pt x="0" y="0"/>
                </a:moveTo>
                <a:lnTo>
                  <a:pt x="5370830" y="0"/>
                </a:lnTo>
              </a:path>
            </a:pathLst>
          </a:custGeom>
          <a:ln w="27940">
            <a:solidFill>
              <a:srgbClr val="C7D9E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2143125" y="633730"/>
            <a:ext cx="0" cy="4624070"/>
          </a:xfrm>
          <a:custGeom>
            <a:avLst/>
            <a:gdLst/>
            <a:ahLst/>
            <a:cxnLst/>
            <a:rect l="l" t="t" r="r" b="b"/>
            <a:pathLst>
              <a:path h="4624070">
                <a:moveTo>
                  <a:pt x="0" y="0"/>
                </a:moveTo>
                <a:lnTo>
                  <a:pt x="0" y="4624070"/>
                </a:lnTo>
              </a:path>
            </a:pathLst>
          </a:custGeom>
          <a:ln w="29209">
            <a:solidFill>
              <a:srgbClr val="C7D9E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2128519" y="619125"/>
            <a:ext cx="7933690" cy="0"/>
          </a:xfrm>
          <a:custGeom>
            <a:avLst/>
            <a:gdLst/>
            <a:ahLst/>
            <a:cxnLst/>
            <a:rect l="l" t="t" r="r" b="b"/>
            <a:pathLst>
              <a:path w="7933690">
                <a:moveTo>
                  <a:pt x="0" y="0"/>
                </a:moveTo>
                <a:lnTo>
                  <a:pt x="7933689" y="0"/>
                </a:lnTo>
              </a:path>
            </a:pathLst>
          </a:custGeom>
          <a:ln w="29210">
            <a:solidFill>
              <a:srgbClr val="C7D9E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10048240" y="633730"/>
            <a:ext cx="0" cy="5590540"/>
          </a:xfrm>
          <a:custGeom>
            <a:avLst/>
            <a:gdLst/>
            <a:ahLst/>
            <a:cxnLst/>
            <a:rect l="l" t="t" r="r" b="b"/>
            <a:pathLst>
              <a:path h="5590540">
                <a:moveTo>
                  <a:pt x="0" y="0"/>
                </a:moveTo>
                <a:lnTo>
                  <a:pt x="0" y="5590540"/>
                </a:lnTo>
              </a:path>
            </a:pathLst>
          </a:custGeom>
          <a:ln w="27939">
            <a:solidFill>
              <a:srgbClr val="C7D9E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4691379" y="6209665"/>
            <a:ext cx="5342890" cy="0"/>
          </a:xfrm>
          <a:custGeom>
            <a:avLst/>
            <a:gdLst/>
            <a:ahLst/>
            <a:cxnLst/>
            <a:rect l="l" t="t" r="r" b="b"/>
            <a:pathLst>
              <a:path w="5342890">
                <a:moveTo>
                  <a:pt x="0" y="0"/>
                </a:moveTo>
                <a:lnTo>
                  <a:pt x="5342890" y="0"/>
                </a:lnTo>
              </a:path>
            </a:pathLst>
          </a:custGeom>
          <a:ln w="29209">
            <a:solidFill>
              <a:srgbClr val="C6D9E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2172334" y="662940"/>
            <a:ext cx="0" cy="4594860"/>
          </a:xfrm>
          <a:custGeom>
            <a:avLst/>
            <a:gdLst/>
            <a:ahLst/>
            <a:cxnLst/>
            <a:rect l="l" t="t" r="r" b="b"/>
            <a:pathLst>
              <a:path h="4594860">
                <a:moveTo>
                  <a:pt x="0" y="0"/>
                </a:moveTo>
                <a:lnTo>
                  <a:pt x="0" y="4594860"/>
                </a:lnTo>
              </a:path>
            </a:pathLst>
          </a:custGeom>
          <a:ln w="29210">
            <a:solidFill>
              <a:srgbClr val="C6D9E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2157730" y="648334"/>
            <a:ext cx="7876540" cy="0"/>
          </a:xfrm>
          <a:custGeom>
            <a:avLst/>
            <a:gdLst/>
            <a:ahLst/>
            <a:cxnLst/>
            <a:rect l="l" t="t" r="r" b="b"/>
            <a:pathLst>
              <a:path w="7876540">
                <a:moveTo>
                  <a:pt x="0" y="0"/>
                </a:moveTo>
                <a:lnTo>
                  <a:pt x="7876540" y="0"/>
                </a:lnTo>
              </a:path>
            </a:pathLst>
          </a:custGeom>
          <a:ln w="29210">
            <a:solidFill>
              <a:srgbClr val="C6D9E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10019665" y="662940"/>
            <a:ext cx="0" cy="5532120"/>
          </a:xfrm>
          <a:custGeom>
            <a:avLst/>
            <a:gdLst/>
            <a:ahLst/>
            <a:cxnLst/>
            <a:rect l="l" t="t" r="r" b="b"/>
            <a:pathLst>
              <a:path h="5532120">
                <a:moveTo>
                  <a:pt x="0" y="0"/>
                </a:moveTo>
                <a:lnTo>
                  <a:pt x="0" y="5532120"/>
                </a:lnTo>
              </a:path>
            </a:pathLst>
          </a:custGeom>
          <a:ln w="29210">
            <a:solidFill>
              <a:srgbClr val="C6D9E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4691379" y="6180454"/>
            <a:ext cx="5313680" cy="0"/>
          </a:xfrm>
          <a:custGeom>
            <a:avLst/>
            <a:gdLst/>
            <a:ahLst/>
            <a:cxnLst/>
            <a:rect l="l" t="t" r="r" b="b"/>
            <a:pathLst>
              <a:path w="5313680">
                <a:moveTo>
                  <a:pt x="0" y="0"/>
                </a:moveTo>
                <a:lnTo>
                  <a:pt x="5313680" y="0"/>
                </a:lnTo>
              </a:path>
            </a:pathLst>
          </a:custGeom>
          <a:ln w="29209">
            <a:solidFill>
              <a:srgbClr val="C5D9E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2200909" y="690880"/>
            <a:ext cx="0" cy="4566920"/>
          </a:xfrm>
          <a:custGeom>
            <a:avLst/>
            <a:gdLst/>
            <a:ahLst/>
            <a:cxnLst/>
            <a:rect l="l" t="t" r="r" b="b"/>
            <a:pathLst>
              <a:path h="4566920">
                <a:moveTo>
                  <a:pt x="0" y="0"/>
                </a:moveTo>
                <a:lnTo>
                  <a:pt x="0" y="4566920"/>
                </a:lnTo>
              </a:path>
            </a:pathLst>
          </a:custGeom>
          <a:ln w="27939">
            <a:solidFill>
              <a:srgbClr val="C5D9E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2186940" y="676909"/>
            <a:ext cx="7818120" cy="0"/>
          </a:xfrm>
          <a:custGeom>
            <a:avLst/>
            <a:gdLst/>
            <a:ahLst/>
            <a:cxnLst/>
            <a:rect l="l" t="t" r="r" b="b"/>
            <a:pathLst>
              <a:path w="7818120">
                <a:moveTo>
                  <a:pt x="0" y="0"/>
                </a:moveTo>
                <a:lnTo>
                  <a:pt x="7818119" y="0"/>
                </a:lnTo>
              </a:path>
            </a:pathLst>
          </a:custGeom>
          <a:ln w="27939">
            <a:solidFill>
              <a:srgbClr val="C5D9E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9990455" y="690880"/>
            <a:ext cx="0" cy="5474970"/>
          </a:xfrm>
          <a:custGeom>
            <a:avLst/>
            <a:gdLst/>
            <a:ahLst/>
            <a:cxnLst/>
            <a:rect l="l" t="t" r="r" b="b"/>
            <a:pathLst>
              <a:path h="5474970">
                <a:moveTo>
                  <a:pt x="0" y="0"/>
                </a:moveTo>
                <a:lnTo>
                  <a:pt x="0" y="5474970"/>
                </a:lnTo>
              </a:path>
            </a:pathLst>
          </a:custGeom>
          <a:ln w="29209">
            <a:solidFill>
              <a:srgbClr val="C5D9E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4691379" y="6151879"/>
            <a:ext cx="5284470" cy="0"/>
          </a:xfrm>
          <a:custGeom>
            <a:avLst/>
            <a:gdLst/>
            <a:ahLst/>
            <a:cxnLst/>
            <a:rect l="l" t="t" r="r" b="b"/>
            <a:pathLst>
              <a:path w="5284470">
                <a:moveTo>
                  <a:pt x="0" y="0"/>
                </a:moveTo>
                <a:lnTo>
                  <a:pt x="5284470" y="0"/>
                </a:lnTo>
              </a:path>
            </a:pathLst>
          </a:custGeom>
          <a:ln w="27940">
            <a:solidFill>
              <a:srgbClr val="C4D9E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2229484" y="720090"/>
            <a:ext cx="0" cy="4537710"/>
          </a:xfrm>
          <a:custGeom>
            <a:avLst/>
            <a:gdLst/>
            <a:ahLst/>
            <a:cxnLst/>
            <a:rect l="l" t="t" r="r" b="b"/>
            <a:pathLst>
              <a:path h="4537710">
                <a:moveTo>
                  <a:pt x="0" y="0"/>
                </a:moveTo>
                <a:lnTo>
                  <a:pt x="0" y="4537710"/>
                </a:lnTo>
              </a:path>
            </a:pathLst>
          </a:custGeom>
          <a:ln w="29210">
            <a:solidFill>
              <a:srgbClr val="C4D9E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2214880" y="705484"/>
            <a:ext cx="7760970" cy="0"/>
          </a:xfrm>
          <a:custGeom>
            <a:avLst/>
            <a:gdLst/>
            <a:ahLst/>
            <a:cxnLst/>
            <a:rect l="l" t="t" r="r" b="b"/>
            <a:pathLst>
              <a:path w="7760970">
                <a:moveTo>
                  <a:pt x="0" y="0"/>
                </a:moveTo>
                <a:lnTo>
                  <a:pt x="7760970" y="0"/>
                </a:lnTo>
              </a:path>
            </a:pathLst>
          </a:custGeom>
          <a:ln w="29210">
            <a:solidFill>
              <a:srgbClr val="C4D9E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9961880" y="720090"/>
            <a:ext cx="0" cy="5417820"/>
          </a:xfrm>
          <a:custGeom>
            <a:avLst/>
            <a:gdLst/>
            <a:ahLst/>
            <a:cxnLst/>
            <a:rect l="l" t="t" r="r" b="b"/>
            <a:pathLst>
              <a:path h="5417820">
                <a:moveTo>
                  <a:pt x="0" y="0"/>
                </a:moveTo>
                <a:lnTo>
                  <a:pt x="0" y="5417820"/>
                </a:lnTo>
              </a:path>
            </a:pathLst>
          </a:custGeom>
          <a:ln w="27940">
            <a:solidFill>
              <a:srgbClr val="C4D9E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4691379" y="6123304"/>
            <a:ext cx="5256530" cy="0"/>
          </a:xfrm>
          <a:custGeom>
            <a:avLst/>
            <a:gdLst/>
            <a:ahLst/>
            <a:cxnLst/>
            <a:rect l="l" t="t" r="r" b="b"/>
            <a:pathLst>
              <a:path w="5256530">
                <a:moveTo>
                  <a:pt x="0" y="0"/>
                </a:moveTo>
                <a:lnTo>
                  <a:pt x="5256530" y="0"/>
                </a:lnTo>
              </a:path>
            </a:pathLst>
          </a:custGeom>
          <a:ln w="29209">
            <a:solidFill>
              <a:srgbClr val="C3D9E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2258694" y="749300"/>
            <a:ext cx="0" cy="4508500"/>
          </a:xfrm>
          <a:custGeom>
            <a:avLst/>
            <a:gdLst/>
            <a:ahLst/>
            <a:cxnLst/>
            <a:rect l="l" t="t" r="r" b="b"/>
            <a:pathLst>
              <a:path h="4508500">
                <a:moveTo>
                  <a:pt x="0" y="0"/>
                </a:moveTo>
                <a:lnTo>
                  <a:pt x="0" y="4508500"/>
                </a:lnTo>
              </a:path>
            </a:pathLst>
          </a:custGeom>
          <a:ln w="29209">
            <a:solidFill>
              <a:srgbClr val="C3D9E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2244090" y="734694"/>
            <a:ext cx="7703820" cy="0"/>
          </a:xfrm>
          <a:custGeom>
            <a:avLst/>
            <a:gdLst/>
            <a:ahLst/>
            <a:cxnLst/>
            <a:rect l="l" t="t" r="r" b="b"/>
            <a:pathLst>
              <a:path w="7703820">
                <a:moveTo>
                  <a:pt x="0" y="0"/>
                </a:moveTo>
                <a:lnTo>
                  <a:pt x="7703819" y="0"/>
                </a:lnTo>
              </a:path>
            </a:pathLst>
          </a:custGeom>
          <a:ln w="29210">
            <a:solidFill>
              <a:srgbClr val="C3D9E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9933305" y="749300"/>
            <a:ext cx="0" cy="5359400"/>
          </a:xfrm>
          <a:custGeom>
            <a:avLst/>
            <a:gdLst/>
            <a:ahLst/>
            <a:cxnLst/>
            <a:rect l="l" t="t" r="r" b="b"/>
            <a:pathLst>
              <a:path h="5359400">
                <a:moveTo>
                  <a:pt x="0" y="0"/>
                </a:moveTo>
                <a:lnTo>
                  <a:pt x="0" y="5359400"/>
                </a:lnTo>
              </a:path>
            </a:pathLst>
          </a:custGeom>
          <a:ln w="29209">
            <a:solidFill>
              <a:srgbClr val="C3D9E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4691379" y="6094095"/>
            <a:ext cx="5227320" cy="0"/>
          </a:xfrm>
          <a:custGeom>
            <a:avLst/>
            <a:gdLst/>
            <a:ahLst/>
            <a:cxnLst/>
            <a:rect l="l" t="t" r="r" b="b"/>
            <a:pathLst>
              <a:path w="5227320">
                <a:moveTo>
                  <a:pt x="0" y="0"/>
                </a:moveTo>
                <a:lnTo>
                  <a:pt x="5227320" y="0"/>
                </a:lnTo>
              </a:path>
            </a:pathLst>
          </a:custGeom>
          <a:ln w="29210">
            <a:solidFill>
              <a:srgbClr val="C2D9E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2287269" y="777240"/>
            <a:ext cx="0" cy="4480560"/>
          </a:xfrm>
          <a:custGeom>
            <a:avLst/>
            <a:gdLst/>
            <a:ahLst/>
            <a:cxnLst/>
            <a:rect l="l" t="t" r="r" b="b"/>
            <a:pathLst>
              <a:path h="4480560">
                <a:moveTo>
                  <a:pt x="0" y="0"/>
                </a:moveTo>
                <a:lnTo>
                  <a:pt x="0" y="4480560"/>
                </a:lnTo>
              </a:path>
            </a:pathLst>
          </a:custGeom>
          <a:ln w="27940">
            <a:solidFill>
              <a:srgbClr val="C2D9E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2273300" y="763269"/>
            <a:ext cx="7645400" cy="0"/>
          </a:xfrm>
          <a:custGeom>
            <a:avLst/>
            <a:gdLst/>
            <a:ahLst/>
            <a:cxnLst/>
            <a:rect l="l" t="t" r="r" b="b"/>
            <a:pathLst>
              <a:path w="7645400">
                <a:moveTo>
                  <a:pt x="0" y="0"/>
                </a:moveTo>
                <a:lnTo>
                  <a:pt x="7645400" y="0"/>
                </a:lnTo>
              </a:path>
            </a:pathLst>
          </a:custGeom>
          <a:ln w="27939">
            <a:solidFill>
              <a:srgbClr val="C2D9E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9904094" y="777240"/>
            <a:ext cx="0" cy="5302250"/>
          </a:xfrm>
          <a:custGeom>
            <a:avLst/>
            <a:gdLst/>
            <a:ahLst/>
            <a:cxnLst/>
            <a:rect l="l" t="t" r="r" b="b"/>
            <a:pathLst>
              <a:path h="5302250">
                <a:moveTo>
                  <a:pt x="0" y="0"/>
                </a:moveTo>
                <a:lnTo>
                  <a:pt x="0" y="5302250"/>
                </a:lnTo>
              </a:path>
            </a:pathLst>
          </a:custGeom>
          <a:ln w="29209">
            <a:solidFill>
              <a:srgbClr val="C2D9E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4691379" y="6065520"/>
            <a:ext cx="5198110" cy="0"/>
          </a:xfrm>
          <a:custGeom>
            <a:avLst/>
            <a:gdLst/>
            <a:ahLst/>
            <a:cxnLst/>
            <a:rect l="l" t="t" r="r" b="b"/>
            <a:pathLst>
              <a:path w="5198109">
                <a:moveTo>
                  <a:pt x="0" y="0"/>
                </a:moveTo>
                <a:lnTo>
                  <a:pt x="5198110" y="0"/>
                </a:lnTo>
              </a:path>
            </a:pathLst>
          </a:custGeom>
          <a:ln w="27939">
            <a:solidFill>
              <a:srgbClr val="C1D9E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2315844" y="806450"/>
            <a:ext cx="0" cy="4451350"/>
          </a:xfrm>
          <a:custGeom>
            <a:avLst/>
            <a:gdLst/>
            <a:ahLst/>
            <a:cxnLst/>
            <a:rect l="l" t="t" r="r" b="b"/>
            <a:pathLst>
              <a:path h="4451350">
                <a:moveTo>
                  <a:pt x="0" y="0"/>
                </a:moveTo>
                <a:lnTo>
                  <a:pt x="0" y="4451350"/>
                </a:lnTo>
              </a:path>
            </a:pathLst>
          </a:custGeom>
          <a:ln w="29209">
            <a:solidFill>
              <a:srgbClr val="C1D9E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2301240" y="791844"/>
            <a:ext cx="7588250" cy="0"/>
          </a:xfrm>
          <a:custGeom>
            <a:avLst/>
            <a:gdLst/>
            <a:ahLst/>
            <a:cxnLst/>
            <a:rect l="l" t="t" r="r" b="b"/>
            <a:pathLst>
              <a:path w="7588250">
                <a:moveTo>
                  <a:pt x="0" y="0"/>
                </a:moveTo>
                <a:lnTo>
                  <a:pt x="7588250" y="0"/>
                </a:lnTo>
              </a:path>
            </a:pathLst>
          </a:custGeom>
          <a:ln w="29210">
            <a:solidFill>
              <a:srgbClr val="C1D9E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9875519" y="806450"/>
            <a:ext cx="0" cy="5245100"/>
          </a:xfrm>
          <a:custGeom>
            <a:avLst/>
            <a:gdLst/>
            <a:ahLst/>
            <a:cxnLst/>
            <a:rect l="l" t="t" r="r" b="b"/>
            <a:pathLst>
              <a:path h="5245100">
                <a:moveTo>
                  <a:pt x="0" y="0"/>
                </a:moveTo>
                <a:lnTo>
                  <a:pt x="0" y="5245100"/>
                </a:lnTo>
              </a:path>
            </a:pathLst>
          </a:custGeom>
          <a:ln w="27940">
            <a:solidFill>
              <a:srgbClr val="C1D9E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3" name="object 123"/>
          <p:cNvSpPr/>
          <p:nvPr/>
        </p:nvSpPr>
        <p:spPr>
          <a:xfrm>
            <a:off x="4691379" y="6036945"/>
            <a:ext cx="5170170" cy="0"/>
          </a:xfrm>
          <a:custGeom>
            <a:avLst/>
            <a:gdLst/>
            <a:ahLst/>
            <a:cxnLst/>
            <a:rect l="l" t="t" r="r" b="b"/>
            <a:pathLst>
              <a:path w="5170170">
                <a:moveTo>
                  <a:pt x="0" y="0"/>
                </a:moveTo>
                <a:lnTo>
                  <a:pt x="5170170" y="0"/>
                </a:lnTo>
              </a:path>
            </a:pathLst>
          </a:custGeom>
          <a:ln w="29210">
            <a:solidFill>
              <a:srgbClr val="C0D8E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2345055" y="835660"/>
            <a:ext cx="0" cy="4422140"/>
          </a:xfrm>
          <a:custGeom>
            <a:avLst/>
            <a:gdLst/>
            <a:ahLst/>
            <a:cxnLst/>
            <a:rect l="l" t="t" r="r" b="b"/>
            <a:pathLst>
              <a:path h="4422140">
                <a:moveTo>
                  <a:pt x="0" y="0"/>
                </a:moveTo>
                <a:lnTo>
                  <a:pt x="0" y="4422140"/>
                </a:lnTo>
              </a:path>
            </a:pathLst>
          </a:custGeom>
          <a:ln w="29210">
            <a:solidFill>
              <a:srgbClr val="C0D8E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2330450" y="821055"/>
            <a:ext cx="7531100" cy="0"/>
          </a:xfrm>
          <a:custGeom>
            <a:avLst/>
            <a:gdLst/>
            <a:ahLst/>
            <a:cxnLst/>
            <a:rect l="l" t="t" r="r" b="b"/>
            <a:pathLst>
              <a:path w="7531100">
                <a:moveTo>
                  <a:pt x="0" y="0"/>
                </a:moveTo>
                <a:lnTo>
                  <a:pt x="7531100" y="0"/>
                </a:lnTo>
              </a:path>
            </a:pathLst>
          </a:custGeom>
          <a:ln w="29209">
            <a:solidFill>
              <a:srgbClr val="C0D8E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9846944" y="835660"/>
            <a:ext cx="0" cy="5186680"/>
          </a:xfrm>
          <a:custGeom>
            <a:avLst/>
            <a:gdLst/>
            <a:ahLst/>
            <a:cxnLst/>
            <a:rect l="l" t="t" r="r" b="b"/>
            <a:pathLst>
              <a:path h="5186680">
                <a:moveTo>
                  <a:pt x="0" y="0"/>
                </a:moveTo>
                <a:lnTo>
                  <a:pt x="0" y="5186680"/>
                </a:lnTo>
              </a:path>
            </a:pathLst>
          </a:custGeom>
          <a:ln w="29209">
            <a:solidFill>
              <a:srgbClr val="C0D8E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7" name="object 127"/>
          <p:cNvSpPr/>
          <p:nvPr/>
        </p:nvSpPr>
        <p:spPr>
          <a:xfrm>
            <a:off x="4691379" y="6007734"/>
            <a:ext cx="5140960" cy="0"/>
          </a:xfrm>
          <a:custGeom>
            <a:avLst/>
            <a:gdLst/>
            <a:ahLst/>
            <a:cxnLst/>
            <a:rect l="l" t="t" r="r" b="b"/>
            <a:pathLst>
              <a:path w="5140959">
                <a:moveTo>
                  <a:pt x="0" y="0"/>
                </a:moveTo>
                <a:lnTo>
                  <a:pt x="5140960" y="0"/>
                </a:lnTo>
              </a:path>
            </a:pathLst>
          </a:custGeom>
          <a:ln w="29210">
            <a:solidFill>
              <a:srgbClr val="BFD8E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2373630" y="863600"/>
            <a:ext cx="0" cy="4394200"/>
          </a:xfrm>
          <a:custGeom>
            <a:avLst/>
            <a:gdLst/>
            <a:ahLst/>
            <a:cxnLst/>
            <a:rect l="l" t="t" r="r" b="b"/>
            <a:pathLst>
              <a:path h="4394200">
                <a:moveTo>
                  <a:pt x="0" y="0"/>
                </a:moveTo>
                <a:lnTo>
                  <a:pt x="0" y="4394200"/>
                </a:lnTo>
              </a:path>
            </a:pathLst>
          </a:custGeom>
          <a:ln w="27939">
            <a:solidFill>
              <a:srgbClr val="BFD8E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9" name="object 129"/>
          <p:cNvSpPr/>
          <p:nvPr/>
        </p:nvSpPr>
        <p:spPr>
          <a:xfrm>
            <a:off x="2359660" y="849630"/>
            <a:ext cx="7472680" cy="0"/>
          </a:xfrm>
          <a:custGeom>
            <a:avLst/>
            <a:gdLst/>
            <a:ahLst/>
            <a:cxnLst/>
            <a:rect l="l" t="t" r="r" b="b"/>
            <a:pathLst>
              <a:path w="7472680">
                <a:moveTo>
                  <a:pt x="0" y="0"/>
                </a:moveTo>
                <a:lnTo>
                  <a:pt x="7472680" y="0"/>
                </a:lnTo>
              </a:path>
            </a:pathLst>
          </a:custGeom>
          <a:ln w="27940">
            <a:solidFill>
              <a:srgbClr val="BFD8E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9817734" y="863600"/>
            <a:ext cx="0" cy="5129530"/>
          </a:xfrm>
          <a:custGeom>
            <a:avLst/>
            <a:gdLst/>
            <a:ahLst/>
            <a:cxnLst/>
            <a:rect l="l" t="t" r="r" b="b"/>
            <a:pathLst>
              <a:path h="5129530">
                <a:moveTo>
                  <a:pt x="0" y="0"/>
                </a:moveTo>
                <a:lnTo>
                  <a:pt x="0" y="5129530"/>
                </a:lnTo>
              </a:path>
            </a:pathLst>
          </a:custGeom>
          <a:ln w="29210">
            <a:solidFill>
              <a:srgbClr val="BFD8E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1" name="object 131"/>
          <p:cNvSpPr/>
          <p:nvPr/>
        </p:nvSpPr>
        <p:spPr>
          <a:xfrm>
            <a:off x="4691379" y="5979159"/>
            <a:ext cx="5111750" cy="0"/>
          </a:xfrm>
          <a:custGeom>
            <a:avLst/>
            <a:gdLst/>
            <a:ahLst/>
            <a:cxnLst/>
            <a:rect l="l" t="t" r="r" b="b"/>
            <a:pathLst>
              <a:path w="5111750">
                <a:moveTo>
                  <a:pt x="0" y="0"/>
                </a:moveTo>
                <a:lnTo>
                  <a:pt x="5111750" y="0"/>
                </a:lnTo>
              </a:path>
            </a:pathLst>
          </a:custGeom>
          <a:ln w="27939">
            <a:solidFill>
              <a:srgbClr val="BED8E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2402205" y="892810"/>
            <a:ext cx="0" cy="4364990"/>
          </a:xfrm>
          <a:custGeom>
            <a:avLst/>
            <a:gdLst/>
            <a:ahLst/>
            <a:cxnLst/>
            <a:rect l="l" t="t" r="r" b="b"/>
            <a:pathLst>
              <a:path h="4364990">
                <a:moveTo>
                  <a:pt x="0" y="0"/>
                </a:moveTo>
                <a:lnTo>
                  <a:pt x="0" y="4364990"/>
                </a:lnTo>
              </a:path>
            </a:pathLst>
          </a:custGeom>
          <a:ln w="29210">
            <a:solidFill>
              <a:srgbClr val="BED8E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3" name="object 133"/>
          <p:cNvSpPr/>
          <p:nvPr/>
        </p:nvSpPr>
        <p:spPr>
          <a:xfrm>
            <a:off x="2387600" y="878205"/>
            <a:ext cx="7415530" cy="0"/>
          </a:xfrm>
          <a:custGeom>
            <a:avLst/>
            <a:gdLst/>
            <a:ahLst/>
            <a:cxnLst/>
            <a:rect l="l" t="t" r="r" b="b"/>
            <a:pathLst>
              <a:path w="7415530">
                <a:moveTo>
                  <a:pt x="0" y="0"/>
                </a:moveTo>
                <a:lnTo>
                  <a:pt x="7415530" y="0"/>
                </a:lnTo>
              </a:path>
            </a:pathLst>
          </a:custGeom>
          <a:ln w="29209">
            <a:solidFill>
              <a:srgbClr val="BED8E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4" name="object 134"/>
          <p:cNvSpPr/>
          <p:nvPr/>
        </p:nvSpPr>
        <p:spPr>
          <a:xfrm>
            <a:off x="9789159" y="892810"/>
            <a:ext cx="0" cy="5072380"/>
          </a:xfrm>
          <a:custGeom>
            <a:avLst/>
            <a:gdLst/>
            <a:ahLst/>
            <a:cxnLst/>
            <a:rect l="l" t="t" r="r" b="b"/>
            <a:pathLst>
              <a:path h="5072380">
                <a:moveTo>
                  <a:pt x="0" y="0"/>
                </a:moveTo>
                <a:lnTo>
                  <a:pt x="0" y="5072380"/>
                </a:lnTo>
              </a:path>
            </a:pathLst>
          </a:custGeom>
          <a:ln w="27939">
            <a:solidFill>
              <a:srgbClr val="BED8E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5" name="object 135"/>
          <p:cNvSpPr/>
          <p:nvPr/>
        </p:nvSpPr>
        <p:spPr>
          <a:xfrm>
            <a:off x="4691379" y="5950584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09">
                <a:moveTo>
                  <a:pt x="0" y="0"/>
                </a:moveTo>
                <a:lnTo>
                  <a:pt x="5083810" y="0"/>
                </a:lnTo>
              </a:path>
            </a:pathLst>
          </a:custGeom>
          <a:ln w="29210">
            <a:solidFill>
              <a:srgbClr val="BDD8E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2431414" y="922019"/>
            <a:ext cx="0" cy="4335780"/>
          </a:xfrm>
          <a:custGeom>
            <a:avLst/>
            <a:gdLst/>
            <a:ahLst/>
            <a:cxnLst/>
            <a:rect l="l" t="t" r="r" b="b"/>
            <a:pathLst>
              <a:path h="4335780">
                <a:moveTo>
                  <a:pt x="0" y="0"/>
                </a:moveTo>
                <a:lnTo>
                  <a:pt x="0" y="4335780"/>
                </a:lnTo>
              </a:path>
            </a:pathLst>
          </a:custGeom>
          <a:ln w="29210">
            <a:solidFill>
              <a:srgbClr val="BDD8E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7" name="object 137"/>
          <p:cNvSpPr/>
          <p:nvPr/>
        </p:nvSpPr>
        <p:spPr>
          <a:xfrm>
            <a:off x="2416810" y="907414"/>
            <a:ext cx="7358380" cy="0"/>
          </a:xfrm>
          <a:custGeom>
            <a:avLst/>
            <a:gdLst/>
            <a:ahLst/>
            <a:cxnLst/>
            <a:rect l="l" t="t" r="r" b="b"/>
            <a:pathLst>
              <a:path w="7358380">
                <a:moveTo>
                  <a:pt x="0" y="0"/>
                </a:moveTo>
                <a:lnTo>
                  <a:pt x="7358380" y="0"/>
                </a:lnTo>
              </a:path>
            </a:pathLst>
          </a:custGeom>
          <a:ln w="29210">
            <a:solidFill>
              <a:srgbClr val="BDD8E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8" name="object 138"/>
          <p:cNvSpPr/>
          <p:nvPr/>
        </p:nvSpPr>
        <p:spPr>
          <a:xfrm>
            <a:off x="9760584" y="922019"/>
            <a:ext cx="0" cy="5013960"/>
          </a:xfrm>
          <a:custGeom>
            <a:avLst/>
            <a:gdLst/>
            <a:ahLst/>
            <a:cxnLst/>
            <a:rect l="l" t="t" r="r" b="b"/>
            <a:pathLst>
              <a:path h="5013960">
                <a:moveTo>
                  <a:pt x="0" y="0"/>
                </a:moveTo>
                <a:lnTo>
                  <a:pt x="0" y="5013960"/>
                </a:lnTo>
              </a:path>
            </a:pathLst>
          </a:custGeom>
          <a:ln w="29210">
            <a:solidFill>
              <a:srgbClr val="BDD8E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9" name="object 139"/>
          <p:cNvSpPr/>
          <p:nvPr/>
        </p:nvSpPr>
        <p:spPr>
          <a:xfrm>
            <a:off x="4691379" y="5921375"/>
            <a:ext cx="5054600" cy="0"/>
          </a:xfrm>
          <a:custGeom>
            <a:avLst/>
            <a:gdLst/>
            <a:ahLst/>
            <a:cxnLst/>
            <a:rect l="l" t="t" r="r" b="b"/>
            <a:pathLst>
              <a:path w="5054600">
                <a:moveTo>
                  <a:pt x="0" y="0"/>
                </a:moveTo>
                <a:lnTo>
                  <a:pt x="5054600" y="0"/>
                </a:lnTo>
              </a:path>
            </a:pathLst>
          </a:custGeom>
          <a:ln w="29210">
            <a:solidFill>
              <a:srgbClr val="BCD8E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2459989" y="949960"/>
            <a:ext cx="0" cy="4307840"/>
          </a:xfrm>
          <a:custGeom>
            <a:avLst/>
            <a:gdLst/>
            <a:ahLst/>
            <a:cxnLst/>
            <a:rect l="l" t="t" r="r" b="b"/>
            <a:pathLst>
              <a:path h="4307840">
                <a:moveTo>
                  <a:pt x="0" y="0"/>
                </a:moveTo>
                <a:lnTo>
                  <a:pt x="0" y="4307840"/>
                </a:lnTo>
              </a:path>
            </a:pathLst>
          </a:custGeom>
          <a:ln w="27939">
            <a:solidFill>
              <a:srgbClr val="BCD8E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1" name="object 141"/>
          <p:cNvSpPr/>
          <p:nvPr/>
        </p:nvSpPr>
        <p:spPr>
          <a:xfrm>
            <a:off x="2446020" y="935989"/>
            <a:ext cx="7299959" cy="0"/>
          </a:xfrm>
          <a:custGeom>
            <a:avLst/>
            <a:gdLst/>
            <a:ahLst/>
            <a:cxnLst/>
            <a:rect l="l" t="t" r="r" b="b"/>
            <a:pathLst>
              <a:path w="7299959">
                <a:moveTo>
                  <a:pt x="0" y="0"/>
                </a:moveTo>
                <a:lnTo>
                  <a:pt x="7299959" y="0"/>
                </a:lnTo>
              </a:path>
            </a:pathLst>
          </a:custGeom>
          <a:ln w="27939">
            <a:solidFill>
              <a:srgbClr val="BCD8E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2" name="object 142"/>
          <p:cNvSpPr/>
          <p:nvPr/>
        </p:nvSpPr>
        <p:spPr>
          <a:xfrm>
            <a:off x="9731375" y="949960"/>
            <a:ext cx="0" cy="4956810"/>
          </a:xfrm>
          <a:custGeom>
            <a:avLst/>
            <a:gdLst/>
            <a:ahLst/>
            <a:cxnLst/>
            <a:rect l="l" t="t" r="r" b="b"/>
            <a:pathLst>
              <a:path h="4956810">
                <a:moveTo>
                  <a:pt x="0" y="0"/>
                </a:moveTo>
                <a:lnTo>
                  <a:pt x="0" y="4956810"/>
                </a:lnTo>
              </a:path>
            </a:pathLst>
          </a:custGeom>
          <a:ln w="29209">
            <a:solidFill>
              <a:srgbClr val="BCD8E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3" name="object 143"/>
          <p:cNvSpPr/>
          <p:nvPr/>
        </p:nvSpPr>
        <p:spPr>
          <a:xfrm>
            <a:off x="4691379" y="5892800"/>
            <a:ext cx="5025390" cy="0"/>
          </a:xfrm>
          <a:custGeom>
            <a:avLst/>
            <a:gdLst/>
            <a:ahLst/>
            <a:cxnLst/>
            <a:rect l="l" t="t" r="r" b="b"/>
            <a:pathLst>
              <a:path w="5025390">
                <a:moveTo>
                  <a:pt x="0" y="0"/>
                </a:moveTo>
                <a:lnTo>
                  <a:pt x="5025390" y="0"/>
                </a:lnTo>
              </a:path>
            </a:pathLst>
          </a:custGeom>
          <a:ln w="27939">
            <a:solidFill>
              <a:srgbClr val="BBD8E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4" name="object 144"/>
          <p:cNvSpPr/>
          <p:nvPr/>
        </p:nvSpPr>
        <p:spPr>
          <a:xfrm>
            <a:off x="2488564" y="979169"/>
            <a:ext cx="0" cy="4278630"/>
          </a:xfrm>
          <a:custGeom>
            <a:avLst/>
            <a:gdLst/>
            <a:ahLst/>
            <a:cxnLst/>
            <a:rect l="l" t="t" r="r" b="b"/>
            <a:pathLst>
              <a:path h="4278630">
                <a:moveTo>
                  <a:pt x="0" y="0"/>
                </a:moveTo>
                <a:lnTo>
                  <a:pt x="0" y="4278630"/>
                </a:lnTo>
              </a:path>
            </a:pathLst>
          </a:custGeom>
          <a:ln w="29210">
            <a:solidFill>
              <a:srgbClr val="BBD8E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5" name="object 145"/>
          <p:cNvSpPr/>
          <p:nvPr/>
        </p:nvSpPr>
        <p:spPr>
          <a:xfrm>
            <a:off x="2473961" y="964564"/>
            <a:ext cx="7242809" cy="0"/>
          </a:xfrm>
          <a:custGeom>
            <a:avLst/>
            <a:gdLst/>
            <a:ahLst/>
            <a:cxnLst/>
            <a:rect l="l" t="t" r="r" b="b"/>
            <a:pathLst>
              <a:path w="7242809">
                <a:moveTo>
                  <a:pt x="0" y="0"/>
                </a:moveTo>
                <a:lnTo>
                  <a:pt x="7242810" y="0"/>
                </a:lnTo>
              </a:path>
            </a:pathLst>
          </a:custGeom>
          <a:ln w="29210">
            <a:solidFill>
              <a:srgbClr val="BBD8E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6" name="object 146"/>
          <p:cNvSpPr/>
          <p:nvPr/>
        </p:nvSpPr>
        <p:spPr>
          <a:xfrm>
            <a:off x="9702800" y="979169"/>
            <a:ext cx="0" cy="4899660"/>
          </a:xfrm>
          <a:custGeom>
            <a:avLst/>
            <a:gdLst/>
            <a:ahLst/>
            <a:cxnLst/>
            <a:rect l="l" t="t" r="r" b="b"/>
            <a:pathLst>
              <a:path h="4899660">
                <a:moveTo>
                  <a:pt x="0" y="0"/>
                </a:moveTo>
                <a:lnTo>
                  <a:pt x="0" y="4899660"/>
                </a:lnTo>
              </a:path>
            </a:pathLst>
          </a:custGeom>
          <a:ln w="27940">
            <a:solidFill>
              <a:srgbClr val="BBD8E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7" name="object 147"/>
          <p:cNvSpPr/>
          <p:nvPr/>
        </p:nvSpPr>
        <p:spPr>
          <a:xfrm>
            <a:off x="4691379" y="5864225"/>
            <a:ext cx="4997450" cy="0"/>
          </a:xfrm>
          <a:custGeom>
            <a:avLst/>
            <a:gdLst/>
            <a:ahLst/>
            <a:cxnLst/>
            <a:rect l="l" t="t" r="r" b="b"/>
            <a:pathLst>
              <a:path w="4997450">
                <a:moveTo>
                  <a:pt x="0" y="0"/>
                </a:moveTo>
                <a:lnTo>
                  <a:pt x="4997450" y="0"/>
                </a:lnTo>
              </a:path>
            </a:pathLst>
          </a:custGeom>
          <a:ln w="29210">
            <a:solidFill>
              <a:srgbClr val="BAD8E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8" name="object 148"/>
          <p:cNvSpPr/>
          <p:nvPr/>
        </p:nvSpPr>
        <p:spPr>
          <a:xfrm>
            <a:off x="2517775" y="1008380"/>
            <a:ext cx="0" cy="4249420"/>
          </a:xfrm>
          <a:custGeom>
            <a:avLst/>
            <a:gdLst/>
            <a:ahLst/>
            <a:cxnLst/>
            <a:rect l="l" t="t" r="r" b="b"/>
            <a:pathLst>
              <a:path h="4249420">
                <a:moveTo>
                  <a:pt x="0" y="0"/>
                </a:moveTo>
                <a:lnTo>
                  <a:pt x="0" y="4249420"/>
                </a:lnTo>
              </a:path>
            </a:pathLst>
          </a:custGeom>
          <a:ln w="29210">
            <a:solidFill>
              <a:srgbClr val="BAD8E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9" name="object 149"/>
          <p:cNvSpPr/>
          <p:nvPr/>
        </p:nvSpPr>
        <p:spPr>
          <a:xfrm>
            <a:off x="2503170" y="993775"/>
            <a:ext cx="7185659" cy="0"/>
          </a:xfrm>
          <a:custGeom>
            <a:avLst/>
            <a:gdLst/>
            <a:ahLst/>
            <a:cxnLst/>
            <a:rect l="l" t="t" r="r" b="b"/>
            <a:pathLst>
              <a:path w="7185659">
                <a:moveTo>
                  <a:pt x="0" y="0"/>
                </a:moveTo>
                <a:lnTo>
                  <a:pt x="7185659" y="0"/>
                </a:lnTo>
              </a:path>
            </a:pathLst>
          </a:custGeom>
          <a:ln w="29210">
            <a:solidFill>
              <a:srgbClr val="BAD8E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0" name="object 150"/>
          <p:cNvSpPr/>
          <p:nvPr/>
        </p:nvSpPr>
        <p:spPr>
          <a:xfrm>
            <a:off x="9674225" y="1008380"/>
            <a:ext cx="0" cy="4841240"/>
          </a:xfrm>
          <a:custGeom>
            <a:avLst/>
            <a:gdLst/>
            <a:ahLst/>
            <a:cxnLst/>
            <a:rect l="l" t="t" r="r" b="b"/>
            <a:pathLst>
              <a:path h="4841240">
                <a:moveTo>
                  <a:pt x="0" y="0"/>
                </a:moveTo>
                <a:lnTo>
                  <a:pt x="0" y="4841240"/>
                </a:lnTo>
              </a:path>
            </a:pathLst>
          </a:custGeom>
          <a:ln w="29209">
            <a:solidFill>
              <a:srgbClr val="BAD8E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1" name="object 151"/>
          <p:cNvSpPr/>
          <p:nvPr/>
        </p:nvSpPr>
        <p:spPr>
          <a:xfrm>
            <a:off x="4691379" y="5835015"/>
            <a:ext cx="4968240" cy="0"/>
          </a:xfrm>
          <a:custGeom>
            <a:avLst/>
            <a:gdLst/>
            <a:ahLst/>
            <a:cxnLst/>
            <a:rect l="l" t="t" r="r" b="b"/>
            <a:pathLst>
              <a:path w="4968240">
                <a:moveTo>
                  <a:pt x="0" y="0"/>
                </a:moveTo>
                <a:lnTo>
                  <a:pt x="4968240" y="0"/>
                </a:lnTo>
              </a:path>
            </a:pathLst>
          </a:custGeom>
          <a:ln w="29210">
            <a:solidFill>
              <a:srgbClr val="B9D7E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2" name="object 152"/>
          <p:cNvSpPr/>
          <p:nvPr/>
        </p:nvSpPr>
        <p:spPr>
          <a:xfrm>
            <a:off x="2546350" y="1036319"/>
            <a:ext cx="0" cy="4221480"/>
          </a:xfrm>
          <a:custGeom>
            <a:avLst/>
            <a:gdLst/>
            <a:ahLst/>
            <a:cxnLst/>
            <a:rect l="l" t="t" r="r" b="b"/>
            <a:pathLst>
              <a:path h="4221480">
                <a:moveTo>
                  <a:pt x="0" y="0"/>
                </a:moveTo>
                <a:lnTo>
                  <a:pt x="0" y="4221480"/>
                </a:lnTo>
              </a:path>
            </a:pathLst>
          </a:custGeom>
          <a:ln w="27939">
            <a:solidFill>
              <a:srgbClr val="B9D7E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3" name="object 153"/>
          <p:cNvSpPr/>
          <p:nvPr/>
        </p:nvSpPr>
        <p:spPr>
          <a:xfrm>
            <a:off x="2532380" y="1022350"/>
            <a:ext cx="7127240" cy="0"/>
          </a:xfrm>
          <a:custGeom>
            <a:avLst/>
            <a:gdLst/>
            <a:ahLst/>
            <a:cxnLst/>
            <a:rect l="l" t="t" r="r" b="b"/>
            <a:pathLst>
              <a:path w="7127240">
                <a:moveTo>
                  <a:pt x="0" y="0"/>
                </a:moveTo>
                <a:lnTo>
                  <a:pt x="7127240" y="0"/>
                </a:lnTo>
              </a:path>
            </a:pathLst>
          </a:custGeom>
          <a:ln w="27939">
            <a:solidFill>
              <a:srgbClr val="B9D7E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4" name="object 154"/>
          <p:cNvSpPr/>
          <p:nvPr/>
        </p:nvSpPr>
        <p:spPr>
          <a:xfrm>
            <a:off x="9645015" y="1036319"/>
            <a:ext cx="0" cy="4784090"/>
          </a:xfrm>
          <a:custGeom>
            <a:avLst/>
            <a:gdLst/>
            <a:ahLst/>
            <a:cxnLst/>
            <a:rect l="l" t="t" r="r" b="b"/>
            <a:pathLst>
              <a:path h="4784090">
                <a:moveTo>
                  <a:pt x="0" y="0"/>
                </a:moveTo>
                <a:lnTo>
                  <a:pt x="0" y="4784090"/>
                </a:lnTo>
              </a:path>
            </a:pathLst>
          </a:custGeom>
          <a:ln w="29210">
            <a:solidFill>
              <a:srgbClr val="B9D7E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5" name="object 155"/>
          <p:cNvSpPr/>
          <p:nvPr/>
        </p:nvSpPr>
        <p:spPr>
          <a:xfrm>
            <a:off x="4691379" y="5805804"/>
            <a:ext cx="4939030" cy="0"/>
          </a:xfrm>
          <a:custGeom>
            <a:avLst/>
            <a:gdLst/>
            <a:ahLst/>
            <a:cxnLst/>
            <a:rect l="l" t="t" r="r" b="b"/>
            <a:pathLst>
              <a:path w="4939030">
                <a:moveTo>
                  <a:pt x="0" y="0"/>
                </a:moveTo>
                <a:lnTo>
                  <a:pt x="4939030" y="0"/>
                </a:lnTo>
              </a:path>
            </a:pathLst>
          </a:custGeom>
          <a:ln w="29210">
            <a:solidFill>
              <a:srgbClr val="B8D7E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6" name="object 156"/>
          <p:cNvSpPr/>
          <p:nvPr/>
        </p:nvSpPr>
        <p:spPr>
          <a:xfrm>
            <a:off x="2574925" y="1065530"/>
            <a:ext cx="0" cy="4192270"/>
          </a:xfrm>
          <a:custGeom>
            <a:avLst/>
            <a:gdLst/>
            <a:ahLst/>
            <a:cxnLst/>
            <a:rect l="l" t="t" r="r" b="b"/>
            <a:pathLst>
              <a:path h="4192270">
                <a:moveTo>
                  <a:pt x="0" y="0"/>
                </a:moveTo>
                <a:lnTo>
                  <a:pt x="0" y="4192270"/>
                </a:lnTo>
              </a:path>
            </a:pathLst>
          </a:custGeom>
          <a:ln w="29210">
            <a:solidFill>
              <a:srgbClr val="B8D7E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7" name="object 157"/>
          <p:cNvSpPr/>
          <p:nvPr/>
        </p:nvSpPr>
        <p:spPr>
          <a:xfrm>
            <a:off x="2560319" y="1050925"/>
            <a:ext cx="7070090" cy="0"/>
          </a:xfrm>
          <a:custGeom>
            <a:avLst/>
            <a:gdLst/>
            <a:ahLst/>
            <a:cxnLst/>
            <a:rect l="l" t="t" r="r" b="b"/>
            <a:pathLst>
              <a:path w="7070090">
                <a:moveTo>
                  <a:pt x="0" y="0"/>
                </a:moveTo>
                <a:lnTo>
                  <a:pt x="7070089" y="0"/>
                </a:lnTo>
              </a:path>
            </a:pathLst>
          </a:custGeom>
          <a:ln w="29210">
            <a:solidFill>
              <a:srgbClr val="B8D7E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" name="object 158"/>
          <p:cNvSpPr/>
          <p:nvPr/>
        </p:nvSpPr>
        <p:spPr>
          <a:xfrm>
            <a:off x="9615805" y="1065530"/>
            <a:ext cx="0" cy="4725670"/>
          </a:xfrm>
          <a:custGeom>
            <a:avLst/>
            <a:gdLst/>
            <a:ahLst/>
            <a:cxnLst/>
            <a:rect l="l" t="t" r="r" b="b"/>
            <a:pathLst>
              <a:path h="4725670">
                <a:moveTo>
                  <a:pt x="0" y="0"/>
                </a:moveTo>
                <a:lnTo>
                  <a:pt x="0" y="4725670"/>
                </a:lnTo>
              </a:path>
            </a:pathLst>
          </a:custGeom>
          <a:ln w="29209">
            <a:solidFill>
              <a:srgbClr val="B8D7E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9" name="object 159"/>
          <p:cNvSpPr/>
          <p:nvPr/>
        </p:nvSpPr>
        <p:spPr>
          <a:xfrm>
            <a:off x="4691379" y="5777229"/>
            <a:ext cx="4909820" cy="0"/>
          </a:xfrm>
          <a:custGeom>
            <a:avLst/>
            <a:gdLst/>
            <a:ahLst/>
            <a:cxnLst/>
            <a:rect l="l" t="t" r="r" b="b"/>
            <a:pathLst>
              <a:path w="4909820">
                <a:moveTo>
                  <a:pt x="0" y="0"/>
                </a:moveTo>
                <a:lnTo>
                  <a:pt x="4909820" y="0"/>
                </a:lnTo>
              </a:path>
            </a:pathLst>
          </a:custGeom>
          <a:ln w="27939">
            <a:solidFill>
              <a:srgbClr val="B7D7E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0" name="object 160"/>
          <p:cNvSpPr/>
          <p:nvPr/>
        </p:nvSpPr>
        <p:spPr>
          <a:xfrm>
            <a:off x="2604135" y="1094739"/>
            <a:ext cx="0" cy="4163060"/>
          </a:xfrm>
          <a:custGeom>
            <a:avLst/>
            <a:gdLst/>
            <a:ahLst/>
            <a:cxnLst/>
            <a:rect l="l" t="t" r="r" b="b"/>
            <a:pathLst>
              <a:path h="4163060">
                <a:moveTo>
                  <a:pt x="0" y="0"/>
                </a:moveTo>
                <a:lnTo>
                  <a:pt x="0" y="4163060"/>
                </a:lnTo>
              </a:path>
            </a:pathLst>
          </a:custGeom>
          <a:ln w="29210">
            <a:solidFill>
              <a:srgbClr val="B7D7E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1" name="object 161"/>
          <p:cNvSpPr/>
          <p:nvPr/>
        </p:nvSpPr>
        <p:spPr>
          <a:xfrm>
            <a:off x="2589530" y="1080135"/>
            <a:ext cx="7011670" cy="0"/>
          </a:xfrm>
          <a:custGeom>
            <a:avLst/>
            <a:gdLst/>
            <a:ahLst/>
            <a:cxnLst/>
            <a:rect l="l" t="t" r="r" b="b"/>
            <a:pathLst>
              <a:path w="7011670">
                <a:moveTo>
                  <a:pt x="0" y="0"/>
                </a:moveTo>
                <a:lnTo>
                  <a:pt x="7011670" y="0"/>
                </a:lnTo>
              </a:path>
            </a:pathLst>
          </a:custGeom>
          <a:ln w="29210">
            <a:solidFill>
              <a:srgbClr val="B7D7E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2" name="object 162"/>
          <p:cNvSpPr/>
          <p:nvPr/>
        </p:nvSpPr>
        <p:spPr>
          <a:xfrm>
            <a:off x="9587230" y="1094739"/>
            <a:ext cx="0" cy="4668520"/>
          </a:xfrm>
          <a:custGeom>
            <a:avLst/>
            <a:gdLst/>
            <a:ahLst/>
            <a:cxnLst/>
            <a:rect l="l" t="t" r="r" b="b"/>
            <a:pathLst>
              <a:path h="4668520">
                <a:moveTo>
                  <a:pt x="0" y="0"/>
                </a:moveTo>
                <a:lnTo>
                  <a:pt x="0" y="4668520"/>
                </a:lnTo>
              </a:path>
            </a:pathLst>
          </a:custGeom>
          <a:ln w="27940">
            <a:solidFill>
              <a:srgbClr val="B7D7E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4691379" y="5748654"/>
            <a:ext cx="4881880" cy="0"/>
          </a:xfrm>
          <a:custGeom>
            <a:avLst/>
            <a:gdLst/>
            <a:ahLst/>
            <a:cxnLst/>
            <a:rect l="l" t="t" r="r" b="b"/>
            <a:pathLst>
              <a:path w="4881880">
                <a:moveTo>
                  <a:pt x="0" y="0"/>
                </a:moveTo>
                <a:lnTo>
                  <a:pt x="4881880" y="0"/>
                </a:lnTo>
              </a:path>
            </a:pathLst>
          </a:custGeom>
          <a:ln w="29210">
            <a:solidFill>
              <a:srgbClr val="B6D7E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4" name="object 164"/>
          <p:cNvSpPr/>
          <p:nvPr/>
        </p:nvSpPr>
        <p:spPr>
          <a:xfrm>
            <a:off x="2633344" y="1123950"/>
            <a:ext cx="0" cy="4133850"/>
          </a:xfrm>
          <a:custGeom>
            <a:avLst/>
            <a:gdLst/>
            <a:ahLst/>
            <a:cxnLst/>
            <a:rect l="l" t="t" r="r" b="b"/>
            <a:pathLst>
              <a:path h="4133850">
                <a:moveTo>
                  <a:pt x="0" y="0"/>
                </a:moveTo>
                <a:lnTo>
                  <a:pt x="0" y="4133850"/>
                </a:lnTo>
              </a:path>
            </a:pathLst>
          </a:custGeom>
          <a:ln w="29210">
            <a:solidFill>
              <a:srgbClr val="B6D7E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5" name="object 165"/>
          <p:cNvSpPr/>
          <p:nvPr/>
        </p:nvSpPr>
        <p:spPr>
          <a:xfrm>
            <a:off x="2618739" y="1109344"/>
            <a:ext cx="6954520" cy="0"/>
          </a:xfrm>
          <a:custGeom>
            <a:avLst/>
            <a:gdLst/>
            <a:ahLst/>
            <a:cxnLst/>
            <a:rect l="l" t="t" r="r" b="b"/>
            <a:pathLst>
              <a:path w="6954520">
                <a:moveTo>
                  <a:pt x="0" y="0"/>
                </a:moveTo>
                <a:lnTo>
                  <a:pt x="6954519" y="0"/>
                </a:lnTo>
              </a:path>
            </a:pathLst>
          </a:custGeom>
          <a:ln w="29210">
            <a:solidFill>
              <a:srgbClr val="B6D7E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6" name="object 166"/>
          <p:cNvSpPr/>
          <p:nvPr/>
        </p:nvSpPr>
        <p:spPr>
          <a:xfrm>
            <a:off x="9558655" y="1123950"/>
            <a:ext cx="0" cy="4610100"/>
          </a:xfrm>
          <a:custGeom>
            <a:avLst/>
            <a:gdLst/>
            <a:ahLst/>
            <a:cxnLst/>
            <a:rect l="l" t="t" r="r" b="b"/>
            <a:pathLst>
              <a:path h="4610100">
                <a:moveTo>
                  <a:pt x="0" y="0"/>
                </a:moveTo>
                <a:lnTo>
                  <a:pt x="0" y="4610100"/>
                </a:lnTo>
              </a:path>
            </a:pathLst>
          </a:custGeom>
          <a:ln w="29209">
            <a:solidFill>
              <a:srgbClr val="B6D7E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4691379" y="5719445"/>
            <a:ext cx="4852670" cy="0"/>
          </a:xfrm>
          <a:custGeom>
            <a:avLst/>
            <a:gdLst/>
            <a:ahLst/>
            <a:cxnLst/>
            <a:rect l="l" t="t" r="r" b="b"/>
            <a:pathLst>
              <a:path w="4852670">
                <a:moveTo>
                  <a:pt x="0" y="0"/>
                </a:moveTo>
                <a:lnTo>
                  <a:pt x="4852670" y="0"/>
                </a:lnTo>
              </a:path>
            </a:pathLst>
          </a:custGeom>
          <a:ln w="29210">
            <a:solidFill>
              <a:srgbClr val="B5D7E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8" name="object 168"/>
          <p:cNvSpPr/>
          <p:nvPr/>
        </p:nvSpPr>
        <p:spPr>
          <a:xfrm>
            <a:off x="2661919" y="1151889"/>
            <a:ext cx="0" cy="4105910"/>
          </a:xfrm>
          <a:custGeom>
            <a:avLst/>
            <a:gdLst/>
            <a:ahLst/>
            <a:cxnLst/>
            <a:rect l="l" t="t" r="r" b="b"/>
            <a:pathLst>
              <a:path h="4105910">
                <a:moveTo>
                  <a:pt x="0" y="0"/>
                </a:moveTo>
                <a:lnTo>
                  <a:pt x="0" y="4105910"/>
                </a:lnTo>
              </a:path>
            </a:pathLst>
          </a:custGeom>
          <a:ln w="27939">
            <a:solidFill>
              <a:srgbClr val="B5D7E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9" name="object 169"/>
          <p:cNvSpPr/>
          <p:nvPr/>
        </p:nvSpPr>
        <p:spPr>
          <a:xfrm>
            <a:off x="2647950" y="1137919"/>
            <a:ext cx="6896100" cy="0"/>
          </a:xfrm>
          <a:custGeom>
            <a:avLst/>
            <a:gdLst/>
            <a:ahLst/>
            <a:cxnLst/>
            <a:rect l="l" t="t" r="r" b="b"/>
            <a:pathLst>
              <a:path w="6896100">
                <a:moveTo>
                  <a:pt x="0" y="0"/>
                </a:moveTo>
                <a:lnTo>
                  <a:pt x="6896100" y="0"/>
                </a:lnTo>
              </a:path>
            </a:pathLst>
          </a:custGeom>
          <a:ln w="27939">
            <a:solidFill>
              <a:srgbClr val="B5D7E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0" name="object 170"/>
          <p:cNvSpPr/>
          <p:nvPr/>
        </p:nvSpPr>
        <p:spPr>
          <a:xfrm>
            <a:off x="9529444" y="1151889"/>
            <a:ext cx="0" cy="4552950"/>
          </a:xfrm>
          <a:custGeom>
            <a:avLst/>
            <a:gdLst/>
            <a:ahLst/>
            <a:cxnLst/>
            <a:rect l="l" t="t" r="r" b="b"/>
            <a:pathLst>
              <a:path h="4552950">
                <a:moveTo>
                  <a:pt x="0" y="0"/>
                </a:moveTo>
                <a:lnTo>
                  <a:pt x="0" y="4552950"/>
                </a:lnTo>
              </a:path>
            </a:pathLst>
          </a:custGeom>
          <a:ln w="29209">
            <a:solidFill>
              <a:srgbClr val="B5D7E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1" name="object 171"/>
          <p:cNvSpPr/>
          <p:nvPr/>
        </p:nvSpPr>
        <p:spPr>
          <a:xfrm>
            <a:off x="4691379" y="5690870"/>
            <a:ext cx="4823460" cy="0"/>
          </a:xfrm>
          <a:custGeom>
            <a:avLst/>
            <a:gdLst/>
            <a:ahLst/>
            <a:cxnLst/>
            <a:rect l="l" t="t" r="r" b="b"/>
            <a:pathLst>
              <a:path w="4823459">
                <a:moveTo>
                  <a:pt x="0" y="0"/>
                </a:moveTo>
                <a:lnTo>
                  <a:pt x="4823460" y="0"/>
                </a:lnTo>
              </a:path>
            </a:pathLst>
          </a:custGeom>
          <a:ln w="27939">
            <a:solidFill>
              <a:srgbClr val="B4D7E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2" name="object 172"/>
          <p:cNvSpPr/>
          <p:nvPr/>
        </p:nvSpPr>
        <p:spPr>
          <a:xfrm>
            <a:off x="2690494" y="1181100"/>
            <a:ext cx="0" cy="4076700"/>
          </a:xfrm>
          <a:custGeom>
            <a:avLst/>
            <a:gdLst/>
            <a:ahLst/>
            <a:cxnLst/>
            <a:rect l="l" t="t" r="r" b="b"/>
            <a:pathLst>
              <a:path h="4076700">
                <a:moveTo>
                  <a:pt x="0" y="0"/>
                </a:moveTo>
                <a:lnTo>
                  <a:pt x="0" y="4076700"/>
                </a:lnTo>
              </a:path>
            </a:pathLst>
          </a:custGeom>
          <a:ln w="29210">
            <a:solidFill>
              <a:srgbClr val="B4D7E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3" name="object 173"/>
          <p:cNvSpPr/>
          <p:nvPr/>
        </p:nvSpPr>
        <p:spPr>
          <a:xfrm>
            <a:off x="2675889" y="1166494"/>
            <a:ext cx="6838950" cy="0"/>
          </a:xfrm>
          <a:custGeom>
            <a:avLst/>
            <a:gdLst/>
            <a:ahLst/>
            <a:cxnLst/>
            <a:rect l="l" t="t" r="r" b="b"/>
            <a:pathLst>
              <a:path w="6838950">
                <a:moveTo>
                  <a:pt x="0" y="0"/>
                </a:moveTo>
                <a:lnTo>
                  <a:pt x="6838950" y="0"/>
                </a:lnTo>
              </a:path>
            </a:pathLst>
          </a:custGeom>
          <a:ln w="29210">
            <a:solidFill>
              <a:srgbClr val="B4D7E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4" name="object 174"/>
          <p:cNvSpPr/>
          <p:nvPr/>
        </p:nvSpPr>
        <p:spPr>
          <a:xfrm>
            <a:off x="9500869" y="1181100"/>
            <a:ext cx="0" cy="4495800"/>
          </a:xfrm>
          <a:custGeom>
            <a:avLst/>
            <a:gdLst/>
            <a:ahLst/>
            <a:cxnLst/>
            <a:rect l="l" t="t" r="r" b="b"/>
            <a:pathLst>
              <a:path h="4495800">
                <a:moveTo>
                  <a:pt x="0" y="0"/>
                </a:moveTo>
                <a:lnTo>
                  <a:pt x="0" y="4495800"/>
                </a:lnTo>
              </a:path>
            </a:pathLst>
          </a:custGeom>
          <a:ln w="27940">
            <a:solidFill>
              <a:srgbClr val="B4D7E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5" name="object 175"/>
          <p:cNvSpPr/>
          <p:nvPr/>
        </p:nvSpPr>
        <p:spPr>
          <a:xfrm>
            <a:off x="4691379" y="5662295"/>
            <a:ext cx="4795520" cy="0"/>
          </a:xfrm>
          <a:custGeom>
            <a:avLst/>
            <a:gdLst/>
            <a:ahLst/>
            <a:cxnLst/>
            <a:rect l="l" t="t" r="r" b="b"/>
            <a:pathLst>
              <a:path w="4795520">
                <a:moveTo>
                  <a:pt x="0" y="0"/>
                </a:moveTo>
                <a:lnTo>
                  <a:pt x="4795520" y="0"/>
                </a:lnTo>
              </a:path>
            </a:pathLst>
          </a:custGeom>
          <a:ln w="29210">
            <a:solidFill>
              <a:srgbClr val="B3D7E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6" name="object 176"/>
          <p:cNvSpPr/>
          <p:nvPr/>
        </p:nvSpPr>
        <p:spPr>
          <a:xfrm>
            <a:off x="2719705" y="1210310"/>
            <a:ext cx="0" cy="4047490"/>
          </a:xfrm>
          <a:custGeom>
            <a:avLst/>
            <a:gdLst/>
            <a:ahLst/>
            <a:cxnLst/>
            <a:rect l="l" t="t" r="r" b="b"/>
            <a:pathLst>
              <a:path h="4047490">
                <a:moveTo>
                  <a:pt x="0" y="0"/>
                </a:moveTo>
                <a:lnTo>
                  <a:pt x="0" y="4047490"/>
                </a:lnTo>
              </a:path>
            </a:pathLst>
          </a:custGeom>
          <a:ln w="29210">
            <a:solidFill>
              <a:srgbClr val="B3D7E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7" name="object 177"/>
          <p:cNvSpPr/>
          <p:nvPr/>
        </p:nvSpPr>
        <p:spPr>
          <a:xfrm>
            <a:off x="2705100" y="1195705"/>
            <a:ext cx="6781800" cy="0"/>
          </a:xfrm>
          <a:custGeom>
            <a:avLst/>
            <a:gdLst/>
            <a:ahLst/>
            <a:cxnLst/>
            <a:rect l="l" t="t" r="r" b="b"/>
            <a:pathLst>
              <a:path w="6781800">
                <a:moveTo>
                  <a:pt x="0" y="0"/>
                </a:moveTo>
                <a:lnTo>
                  <a:pt x="6781800" y="0"/>
                </a:lnTo>
              </a:path>
            </a:pathLst>
          </a:custGeom>
          <a:ln w="29209">
            <a:solidFill>
              <a:srgbClr val="B3D7E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8" name="object 178"/>
          <p:cNvSpPr/>
          <p:nvPr/>
        </p:nvSpPr>
        <p:spPr>
          <a:xfrm>
            <a:off x="9472294" y="1210310"/>
            <a:ext cx="0" cy="4437380"/>
          </a:xfrm>
          <a:custGeom>
            <a:avLst/>
            <a:gdLst/>
            <a:ahLst/>
            <a:cxnLst/>
            <a:rect l="l" t="t" r="r" b="b"/>
            <a:pathLst>
              <a:path h="4437380">
                <a:moveTo>
                  <a:pt x="0" y="0"/>
                </a:moveTo>
                <a:lnTo>
                  <a:pt x="0" y="4437380"/>
                </a:lnTo>
              </a:path>
            </a:pathLst>
          </a:custGeom>
          <a:ln w="29209">
            <a:solidFill>
              <a:srgbClr val="B3D7E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9" name="object 179"/>
          <p:cNvSpPr/>
          <p:nvPr/>
        </p:nvSpPr>
        <p:spPr>
          <a:xfrm>
            <a:off x="4691379" y="5633084"/>
            <a:ext cx="4766310" cy="0"/>
          </a:xfrm>
          <a:custGeom>
            <a:avLst/>
            <a:gdLst/>
            <a:ahLst/>
            <a:cxnLst/>
            <a:rect l="l" t="t" r="r" b="b"/>
            <a:pathLst>
              <a:path w="4766309">
                <a:moveTo>
                  <a:pt x="0" y="0"/>
                </a:moveTo>
                <a:lnTo>
                  <a:pt x="4766310" y="0"/>
                </a:lnTo>
              </a:path>
            </a:pathLst>
          </a:custGeom>
          <a:ln w="29210">
            <a:solidFill>
              <a:srgbClr val="B2D6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0" name="object 180"/>
          <p:cNvSpPr/>
          <p:nvPr/>
        </p:nvSpPr>
        <p:spPr>
          <a:xfrm>
            <a:off x="2748280" y="1238250"/>
            <a:ext cx="0" cy="4019550"/>
          </a:xfrm>
          <a:custGeom>
            <a:avLst/>
            <a:gdLst/>
            <a:ahLst/>
            <a:cxnLst/>
            <a:rect l="l" t="t" r="r" b="b"/>
            <a:pathLst>
              <a:path h="4019550">
                <a:moveTo>
                  <a:pt x="0" y="0"/>
                </a:moveTo>
                <a:lnTo>
                  <a:pt x="0" y="4019550"/>
                </a:lnTo>
              </a:path>
            </a:pathLst>
          </a:custGeom>
          <a:ln w="27939">
            <a:solidFill>
              <a:srgbClr val="B2D6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1" name="object 181"/>
          <p:cNvSpPr/>
          <p:nvPr/>
        </p:nvSpPr>
        <p:spPr>
          <a:xfrm>
            <a:off x="2734310" y="1224280"/>
            <a:ext cx="6723380" cy="0"/>
          </a:xfrm>
          <a:custGeom>
            <a:avLst/>
            <a:gdLst/>
            <a:ahLst/>
            <a:cxnLst/>
            <a:rect l="l" t="t" r="r" b="b"/>
            <a:pathLst>
              <a:path w="6723380">
                <a:moveTo>
                  <a:pt x="0" y="0"/>
                </a:moveTo>
                <a:lnTo>
                  <a:pt x="6723380" y="0"/>
                </a:lnTo>
              </a:path>
            </a:pathLst>
          </a:custGeom>
          <a:ln w="27940">
            <a:solidFill>
              <a:srgbClr val="B2D6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2" name="object 182"/>
          <p:cNvSpPr/>
          <p:nvPr/>
        </p:nvSpPr>
        <p:spPr>
          <a:xfrm>
            <a:off x="9443084" y="1238250"/>
            <a:ext cx="0" cy="4380230"/>
          </a:xfrm>
          <a:custGeom>
            <a:avLst/>
            <a:gdLst/>
            <a:ahLst/>
            <a:cxnLst/>
            <a:rect l="l" t="t" r="r" b="b"/>
            <a:pathLst>
              <a:path h="4380230">
                <a:moveTo>
                  <a:pt x="0" y="0"/>
                </a:moveTo>
                <a:lnTo>
                  <a:pt x="0" y="4380230"/>
                </a:lnTo>
              </a:path>
            </a:pathLst>
          </a:custGeom>
          <a:ln w="29210">
            <a:solidFill>
              <a:srgbClr val="B2D6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3" name="object 183"/>
          <p:cNvSpPr/>
          <p:nvPr/>
        </p:nvSpPr>
        <p:spPr>
          <a:xfrm>
            <a:off x="4691379" y="5604509"/>
            <a:ext cx="4737100" cy="0"/>
          </a:xfrm>
          <a:custGeom>
            <a:avLst/>
            <a:gdLst/>
            <a:ahLst/>
            <a:cxnLst/>
            <a:rect l="l" t="t" r="r" b="b"/>
            <a:pathLst>
              <a:path w="4737100">
                <a:moveTo>
                  <a:pt x="0" y="0"/>
                </a:moveTo>
                <a:lnTo>
                  <a:pt x="4737100" y="0"/>
                </a:lnTo>
              </a:path>
            </a:pathLst>
          </a:custGeom>
          <a:ln w="27939">
            <a:solidFill>
              <a:srgbClr val="B1D6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4" name="object 184"/>
          <p:cNvSpPr/>
          <p:nvPr/>
        </p:nvSpPr>
        <p:spPr>
          <a:xfrm>
            <a:off x="2776855" y="1267460"/>
            <a:ext cx="0" cy="3990340"/>
          </a:xfrm>
          <a:custGeom>
            <a:avLst/>
            <a:gdLst/>
            <a:ahLst/>
            <a:cxnLst/>
            <a:rect l="l" t="t" r="r" b="b"/>
            <a:pathLst>
              <a:path h="3990340">
                <a:moveTo>
                  <a:pt x="0" y="0"/>
                </a:moveTo>
                <a:lnTo>
                  <a:pt x="0" y="3990340"/>
                </a:lnTo>
              </a:path>
            </a:pathLst>
          </a:custGeom>
          <a:ln w="29210">
            <a:solidFill>
              <a:srgbClr val="B1D6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5" name="object 185"/>
          <p:cNvSpPr/>
          <p:nvPr/>
        </p:nvSpPr>
        <p:spPr>
          <a:xfrm>
            <a:off x="2762250" y="1252855"/>
            <a:ext cx="6666230" cy="0"/>
          </a:xfrm>
          <a:custGeom>
            <a:avLst/>
            <a:gdLst/>
            <a:ahLst/>
            <a:cxnLst/>
            <a:rect l="l" t="t" r="r" b="b"/>
            <a:pathLst>
              <a:path w="6666230">
                <a:moveTo>
                  <a:pt x="0" y="0"/>
                </a:moveTo>
                <a:lnTo>
                  <a:pt x="6666230" y="0"/>
                </a:lnTo>
              </a:path>
            </a:pathLst>
          </a:custGeom>
          <a:ln w="29209">
            <a:solidFill>
              <a:srgbClr val="B1D6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6" name="object 186"/>
          <p:cNvSpPr/>
          <p:nvPr/>
        </p:nvSpPr>
        <p:spPr>
          <a:xfrm>
            <a:off x="9414509" y="1267460"/>
            <a:ext cx="0" cy="4323080"/>
          </a:xfrm>
          <a:custGeom>
            <a:avLst/>
            <a:gdLst/>
            <a:ahLst/>
            <a:cxnLst/>
            <a:rect l="l" t="t" r="r" b="b"/>
            <a:pathLst>
              <a:path h="4323080">
                <a:moveTo>
                  <a:pt x="0" y="0"/>
                </a:moveTo>
                <a:lnTo>
                  <a:pt x="0" y="4323080"/>
                </a:lnTo>
              </a:path>
            </a:pathLst>
          </a:custGeom>
          <a:ln w="27939">
            <a:solidFill>
              <a:srgbClr val="B1D6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7" name="object 187"/>
          <p:cNvSpPr/>
          <p:nvPr/>
        </p:nvSpPr>
        <p:spPr>
          <a:xfrm>
            <a:off x="4691379" y="5575934"/>
            <a:ext cx="4709160" cy="0"/>
          </a:xfrm>
          <a:custGeom>
            <a:avLst/>
            <a:gdLst/>
            <a:ahLst/>
            <a:cxnLst/>
            <a:rect l="l" t="t" r="r" b="b"/>
            <a:pathLst>
              <a:path w="4709159">
                <a:moveTo>
                  <a:pt x="0" y="0"/>
                </a:moveTo>
                <a:lnTo>
                  <a:pt x="4709160" y="0"/>
                </a:lnTo>
              </a:path>
            </a:pathLst>
          </a:custGeom>
          <a:ln w="29210">
            <a:solidFill>
              <a:srgbClr val="B0D6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8" name="object 188"/>
          <p:cNvSpPr/>
          <p:nvPr/>
        </p:nvSpPr>
        <p:spPr>
          <a:xfrm>
            <a:off x="2806064" y="1296670"/>
            <a:ext cx="0" cy="3961129"/>
          </a:xfrm>
          <a:custGeom>
            <a:avLst/>
            <a:gdLst/>
            <a:ahLst/>
            <a:cxnLst/>
            <a:rect l="l" t="t" r="r" b="b"/>
            <a:pathLst>
              <a:path h="3961129">
                <a:moveTo>
                  <a:pt x="0" y="0"/>
                </a:moveTo>
                <a:lnTo>
                  <a:pt x="0" y="3961130"/>
                </a:lnTo>
              </a:path>
            </a:pathLst>
          </a:custGeom>
          <a:ln w="29210">
            <a:solidFill>
              <a:srgbClr val="B0D6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9" name="object 189"/>
          <p:cNvSpPr/>
          <p:nvPr/>
        </p:nvSpPr>
        <p:spPr>
          <a:xfrm>
            <a:off x="2791460" y="1282064"/>
            <a:ext cx="6609080" cy="0"/>
          </a:xfrm>
          <a:custGeom>
            <a:avLst/>
            <a:gdLst/>
            <a:ahLst/>
            <a:cxnLst/>
            <a:rect l="l" t="t" r="r" b="b"/>
            <a:pathLst>
              <a:path w="6609080">
                <a:moveTo>
                  <a:pt x="0" y="0"/>
                </a:moveTo>
                <a:lnTo>
                  <a:pt x="6609080" y="0"/>
                </a:lnTo>
              </a:path>
            </a:pathLst>
          </a:custGeom>
          <a:ln w="29210">
            <a:solidFill>
              <a:srgbClr val="B0D6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0" name="object 190"/>
          <p:cNvSpPr/>
          <p:nvPr/>
        </p:nvSpPr>
        <p:spPr>
          <a:xfrm>
            <a:off x="9385934" y="1296669"/>
            <a:ext cx="0" cy="4264660"/>
          </a:xfrm>
          <a:custGeom>
            <a:avLst/>
            <a:gdLst/>
            <a:ahLst/>
            <a:cxnLst/>
            <a:rect l="l" t="t" r="r" b="b"/>
            <a:pathLst>
              <a:path h="4264660">
                <a:moveTo>
                  <a:pt x="0" y="0"/>
                </a:moveTo>
                <a:lnTo>
                  <a:pt x="0" y="4264660"/>
                </a:lnTo>
              </a:path>
            </a:pathLst>
          </a:custGeom>
          <a:ln w="29210">
            <a:solidFill>
              <a:srgbClr val="B0D6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1" name="object 191"/>
          <p:cNvSpPr/>
          <p:nvPr/>
        </p:nvSpPr>
        <p:spPr>
          <a:xfrm>
            <a:off x="4691379" y="5546725"/>
            <a:ext cx="4679950" cy="0"/>
          </a:xfrm>
          <a:custGeom>
            <a:avLst/>
            <a:gdLst/>
            <a:ahLst/>
            <a:cxnLst/>
            <a:rect l="l" t="t" r="r" b="b"/>
            <a:pathLst>
              <a:path w="4679950">
                <a:moveTo>
                  <a:pt x="0" y="0"/>
                </a:moveTo>
                <a:lnTo>
                  <a:pt x="4679950" y="0"/>
                </a:lnTo>
              </a:path>
            </a:pathLst>
          </a:custGeom>
          <a:ln w="29210">
            <a:solidFill>
              <a:srgbClr val="AFD6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2" name="object 192"/>
          <p:cNvSpPr/>
          <p:nvPr/>
        </p:nvSpPr>
        <p:spPr>
          <a:xfrm>
            <a:off x="2834639" y="1324610"/>
            <a:ext cx="0" cy="3933190"/>
          </a:xfrm>
          <a:custGeom>
            <a:avLst/>
            <a:gdLst/>
            <a:ahLst/>
            <a:cxnLst/>
            <a:rect l="l" t="t" r="r" b="b"/>
            <a:pathLst>
              <a:path h="3933190">
                <a:moveTo>
                  <a:pt x="0" y="0"/>
                </a:moveTo>
                <a:lnTo>
                  <a:pt x="0" y="3933190"/>
                </a:lnTo>
              </a:path>
            </a:pathLst>
          </a:custGeom>
          <a:ln w="27939">
            <a:solidFill>
              <a:srgbClr val="AFD6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3" name="object 193"/>
          <p:cNvSpPr/>
          <p:nvPr/>
        </p:nvSpPr>
        <p:spPr>
          <a:xfrm>
            <a:off x="2820670" y="1310639"/>
            <a:ext cx="6550659" cy="0"/>
          </a:xfrm>
          <a:custGeom>
            <a:avLst/>
            <a:gdLst/>
            <a:ahLst/>
            <a:cxnLst/>
            <a:rect l="l" t="t" r="r" b="b"/>
            <a:pathLst>
              <a:path w="6550659">
                <a:moveTo>
                  <a:pt x="0" y="0"/>
                </a:moveTo>
                <a:lnTo>
                  <a:pt x="6550659" y="0"/>
                </a:lnTo>
              </a:path>
            </a:pathLst>
          </a:custGeom>
          <a:ln w="27939">
            <a:solidFill>
              <a:srgbClr val="AFD6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4" name="object 194"/>
          <p:cNvSpPr/>
          <p:nvPr/>
        </p:nvSpPr>
        <p:spPr>
          <a:xfrm>
            <a:off x="9356725" y="1324610"/>
            <a:ext cx="0" cy="4207510"/>
          </a:xfrm>
          <a:custGeom>
            <a:avLst/>
            <a:gdLst/>
            <a:ahLst/>
            <a:cxnLst/>
            <a:rect l="l" t="t" r="r" b="b"/>
            <a:pathLst>
              <a:path h="4207510">
                <a:moveTo>
                  <a:pt x="0" y="0"/>
                </a:moveTo>
                <a:lnTo>
                  <a:pt x="0" y="4207510"/>
                </a:lnTo>
              </a:path>
            </a:pathLst>
          </a:custGeom>
          <a:ln w="29209">
            <a:solidFill>
              <a:srgbClr val="AFD6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5" name="object 195"/>
          <p:cNvSpPr/>
          <p:nvPr/>
        </p:nvSpPr>
        <p:spPr>
          <a:xfrm>
            <a:off x="4691379" y="5518150"/>
            <a:ext cx="4650740" cy="0"/>
          </a:xfrm>
          <a:custGeom>
            <a:avLst/>
            <a:gdLst/>
            <a:ahLst/>
            <a:cxnLst/>
            <a:rect l="l" t="t" r="r" b="b"/>
            <a:pathLst>
              <a:path w="4650740">
                <a:moveTo>
                  <a:pt x="0" y="0"/>
                </a:moveTo>
                <a:lnTo>
                  <a:pt x="4650740" y="0"/>
                </a:lnTo>
              </a:path>
            </a:pathLst>
          </a:custGeom>
          <a:ln w="27939">
            <a:solidFill>
              <a:srgbClr val="AED6E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6" name="object 196"/>
          <p:cNvSpPr/>
          <p:nvPr/>
        </p:nvSpPr>
        <p:spPr>
          <a:xfrm>
            <a:off x="2863214" y="1353820"/>
            <a:ext cx="0" cy="3903979"/>
          </a:xfrm>
          <a:custGeom>
            <a:avLst/>
            <a:gdLst/>
            <a:ahLst/>
            <a:cxnLst/>
            <a:rect l="l" t="t" r="r" b="b"/>
            <a:pathLst>
              <a:path h="3903979">
                <a:moveTo>
                  <a:pt x="0" y="0"/>
                </a:moveTo>
                <a:lnTo>
                  <a:pt x="0" y="3903980"/>
                </a:lnTo>
              </a:path>
            </a:pathLst>
          </a:custGeom>
          <a:ln w="29210">
            <a:solidFill>
              <a:srgbClr val="AED6E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7" name="object 197"/>
          <p:cNvSpPr/>
          <p:nvPr/>
        </p:nvSpPr>
        <p:spPr>
          <a:xfrm>
            <a:off x="2848610" y="1339214"/>
            <a:ext cx="6493510" cy="0"/>
          </a:xfrm>
          <a:custGeom>
            <a:avLst/>
            <a:gdLst/>
            <a:ahLst/>
            <a:cxnLst/>
            <a:rect l="l" t="t" r="r" b="b"/>
            <a:pathLst>
              <a:path w="6493509">
                <a:moveTo>
                  <a:pt x="0" y="0"/>
                </a:moveTo>
                <a:lnTo>
                  <a:pt x="6493510" y="0"/>
                </a:lnTo>
              </a:path>
            </a:pathLst>
          </a:custGeom>
          <a:ln w="29210">
            <a:solidFill>
              <a:srgbClr val="AED6E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8" name="object 198"/>
          <p:cNvSpPr/>
          <p:nvPr/>
        </p:nvSpPr>
        <p:spPr>
          <a:xfrm>
            <a:off x="9328150" y="1353819"/>
            <a:ext cx="0" cy="4150360"/>
          </a:xfrm>
          <a:custGeom>
            <a:avLst/>
            <a:gdLst/>
            <a:ahLst/>
            <a:cxnLst/>
            <a:rect l="l" t="t" r="r" b="b"/>
            <a:pathLst>
              <a:path h="4150360">
                <a:moveTo>
                  <a:pt x="0" y="0"/>
                </a:moveTo>
                <a:lnTo>
                  <a:pt x="0" y="4150360"/>
                </a:lnTo>
              </a:path>
            </a:pathLst>
          </a:custGeom>
          <a:ln w="27940">
            <a:solidFill>
              <a:srgbClr val="AED6E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9" name="object 199"/>
          <p:cNvSpPr/>
          <p:nvPr/>
        </p:nvSpPr>
        <p:spPr>
          <a:xfrm>
            <a:off x="4691379" y="5489575"/>
            <a:ext cx="4622800" cy="0"/>
          </a:xfrm>
          <a:custGeom>
            <a:avLst/>
            <a:gdLst/>
            <a:ahLst/>
            <a:cxnLst/>
            <a:rect l="l" t="t" r="r" b="b"/>
            <a:pathLst>
              <a:path w="4622800">
                <a:moveTo>
                  <a:pt x="0" y="0"/>
                </a:moveTo>
                <a:lnTo>
                  <a:pt x="4622800" y="0"/>
                </a:lnTo>
              </a:path>
            </a:pathLst>
          </a:custGeom>
          <a:ln w="29210">
            <a:solidFill>
              <a:srgbClr val="ADD6E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0" name="object 200"/>
          <p:cNvSpPr/>
          <p:nvPr/>
        </p:nvSpPr>
        <p:spPr>
          <a:xfrm>
            <a:off x="2892425" y="1383030"/>
            <a:ext cx="0" cy="3874770"/>
          </a:xfrm>
          <a:custGeom>
            <a:avLst/>
            <a:gdLst/>
            <a:ahLst/>
            <a:cxnLst/>
            <a:rect l="l" t="t" r="r" b="b"/>
            <a:pathLst>
              <a:path h="3874770">
                <a:moveTo>
                  <a:pt x="0" y="0"/>
                </a:moveTo>
                <a:lnTo>
                  <a:pt x="0" y="3874770"/>
                </a:lnTo>
              </a:path>
            </a:pathLst>
          </a:custGeom>
          <a:ln w="29210">
            <a:solidFill>
              <a:srgbClr val="ADD6E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1" name="object 201"/>
          <p:cNvSpPr/>
          <p:nvPr/>
        </p:nvSpPr>
        <p:spPr>
          <a:xfrm>
            <a:off x="2877819" y="1368425"/>
            <a:ext cx="6436360" cy="0"/>
          </a:xfrm>
          <a:custGeom>
            <a:avLst/>
            <a:gdLst/>
            <a:ahLst/>
            <a:cxnLst/>
            <a:rect l="l" t="t" r="r" b="b"/>
            <a:pathLst>
              <a:path w="6436359">
                <a:moveTo>
                  <a:pt x="0" y="0"/>
                </a:moveTo>
                <a:lnTo>
                  <a:pt x="6436359" y="0"/>
                </a:lnTo>
              </a:path>
            </a:pathLst>
          </a:custGeom>
          <a:ln w="29210">
            <a:solidFill>
              <a:srgbClr val="ADD6E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2" name="object 202"/>
          <p:cNvSpPr/>
          <p:nvPr/>
        </p:nvSpPr>
        <p:spPr>
          <a:xfrm>
            <a:off x="9299575" y="1383030"/>
            <a:ext cx="0" cy="4091940"/>
          </a:xfrm>
          <a:custGeom>
            <a:avLst/>
            <a:gdLst/>
            <a:ahLst/>
            <a:cxnLst/>
            <a:rect l="l" t="t" r="r" b="b"/>
            <a:pathLst>
              <a:path h="4091940">
                <a:moveTo>
                  <a:pt x="0" y="0"/>
                </a:moveTo>
                <a:lnTo>
                  <a:pt x="0" y="4091940"/>
                </a:lnTo>
              </a:path>
            </a:pathLst>
          </a:custGeom>
          <a:ln w="29209">
            <a:solidFill>
              <a:srgbClr val="ADD6E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3" name="object 203"/>
          <p:cNvSpPr/>
          <p:nvPr/>
        </p:nvSpPr>
        <p:spPr>
          <a:xfrm>
            <a:off x="4691379" y="5460365"/>
            <a:ext cx="4593590" cy="0"/>
          </a:xfrm>
          <a:custGeom>
            <a:avLst/>
            <a:gdLst/>
            <a:ahLst/>
            <a:cxnLst/>
            <a:rect l="l" t="t" r="r" b="b"/>
            <a:pathLst>
              <a:path w="4593590">
                <a:moveTo>
                  <a:pt x="0" y="0"/>
                </a:moveTo>
                <a:lnTo>
                  <a:pt x="4593590" y="0"/>
                </a:lnTo>
              </a:path>
            </a:pathLst>
          </a:custGeom>
          <a:ln w="29210">
            <a:solidFill>
              <a:srgbClr val="ACD6E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4" name="object 204"/>
          <p:cNvSpPr/>
          <p:nvPr/>
        </p:nvSpPr>
        <p:spPr>
          <a:xfrm>
            <a:off x="2921000" y="1410970"/>
            <a:ext cx="0" cy="3846829"/>
          </a:xfrm>
          <a:custGeom>
            <a:avLst/>
            <a:gdLst/>
            <a:ahLst/>
            <a:cxnLst/>
            <a:rect l="l" t="t" r="r" b="b"/>
            <a:pathLst>
              <a:path h="3846829">
                <a:moveTo>
                  <a:pt x="0" y="0"/>
                </a:moveTo>
                <a:lnTo>
                  <a:pt x="0" y="3846830"/>
                </a:lnTo>
              </a:path>
            </a:pathLst>
          </a:custGeom>
          <a:ln w="27939">
            <a:solidFill>
              <a:srgbClr val="ACD6E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5" name="object 205"/>
          <p:cNvSpPr/>
          <p:nvPr/>
        </p:nvSpPr>
        <p:spPr>
          <a:xfrm>
            <a:off x="2907030" y="1397000"/>
            <a:ext cx="6377940" cy="0"/>
          </a:xfrm>
          <a:custGeom>
            <a:avLst/>
            <a:gdLst/>
            <a:ahLst/>
            <a:cxnLst/>
            <a:rect l="l" t="t" r="r" b="b"/>
            <a:pathLst>
              <a:path w="6377940">
                <a:moveTo>
                  <a:pt x="0" y="0"/>
                </a:moveTo>
                <a:lnTo>
                  <a:pt x="6377940" y="0"/>
                </a:lnTo>
              </a:path>
            </a:pathLst>
          </a:custGeom>
          <a:ln w="27939">
            <a:solidFill>
              <a:srgbClr val="ACD6E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6" name="object 206"/>
          <p:cNvSpPr/>
          <p:nvPr/>
        </p:nvSpPr>
        <p:spPr>
          <a:xfrm>
            <a:off x="9270365" y="1410969"/>
            <a:ext cx="0" cy="4034790"/>
          </a:xfrm>
          <a:custGeom>
            <a:avLst/>
            <a:gdLst/>
            <a:ahLst/>
            <a:cxnLst/>
            <a:rect l="l" t="t" r="r" b="b"/>
            <a:pathLst>
              <a:path h="4034790">
                <a:moveTo>
                  <a:pt x="0" y="0"/>
                </a:moveTo>
                <a:lnTo>
                  <a:pt x="0" y="4034790"/>
                </a:lnTo>
              </a:path>
            </a:pathLst>
          </a:custGeom>
          <a:ln w="29210">
            <a:solidFill>
              <a:srgbClr val="ACD6E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7" name="object 207"/>
          <p:cNvSpPr/>
          <p:nvPr/>
        </p:nvSpPr>
        <p:spPr>
          <a:xfrm>
            <a:off x="4691379" y="5431790"/>
            <a:ext cx="4564380" cy="0"/>
          </a:xfrm>
          <a:custGeom>
            <a:avLst/>
            <a:gdLst/>
            <a:ahLst/>
            <a:cxnLst/>
            <a:rect l="l" t="t" r="r" b="b"/>
            <a:pathLst>
              <a:path w="4564380">
                <a:moveTo>
                  <a:pt x="0" y="0"/>
                </a:moveTo>
                <a:lnTo>
                  <a:pt x="4564380" y="0"/>
                </a:lnTo>
              </a:path>
            </a:pathLst>
          </a:custGeom>
          <a:ln w="27939">
            <a:solidFill>
              <a:srgbClr val="ABD5E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8" name="object 208"/>
          <p:cNvSpPr/>
          <p:nvPr/>
        </p:nvSpPr>
        <p:spPr>
          <a:xfrm>
            <a:off x="2949575" y="1440180"/>
            <a:ext cx="0" cy="3817620"/>
          </a:xfrm>
          <a:custGeom>
            <a:avLst/>
            <a:gdLst/>
            <a:ahLst/>
            <a:cxnLst/>
            <a:rect l="l" t="t" r="r" b="b"/>
            <a:pathLst>
              <a:path h="3817620">
                <a:moveTo>
                  <a:pt x="0" y="0"/>
                </a:moveTo>
                <a:lnTo>
                  <a:pt x="0" y="3817620"/>
                </a:lnTo>
              </a:path>
            </a:pathLst>
          </a:custGeom>
          <a:ln w="29210">
            <a:solidFill>
              <a:srgbClr val="ABD5E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9" name="object 209"/>
          <p:cNvSpPr/>
          <p:nvPr/>
        </p:nvSpPr>
        <p:spPr>
          <a:xfrm>
            <a:off x="2934969" y="1425575"/>
            <a:ext cx="6320790" cy="0"/>
          </a:xfrm>
          <a:custGeom>
            <a:avLst/>
            <a:gdLst/>
            <a:ahLst/>
            <a:cxnLst/>
            <a:rect l="l" t="t" r="r" b="b"/>
            <a:pathLst>
              <a:path w="6320790">
                <a:moveTo>
                  <a:pt x="0" y="0"/>
                </a:moveTo>
                <a:lnTo>
                  <a:pt x="6320789" y="0"/>
                </a:lnTo>
              </a:path>
            </a:pathLst>
          </a:custGeom>
          <a:ln w="29210">
            <a:solidFill>
              <a:srgbClr val="ABD5E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0" name="object 210"/>
          <p:cNvSpPr/>
          <p:nvPr/>
        </p:nvSpPr>
        <p:spPr>
          <a:xfrm>
            <a:off x="9241790" y="1440180"/>
            <a:ext cx="0" cy="3977640"/>
          </a:xfrm>
          <a:custGeom>
            <a:avLst/>
            <a:gdLst/>
            <a:ahLst/>
            <a:cxnLst/>
            <a:rect l="l" t="t" r="r" b="b"/>
            <a:pathLst>
              <a:path h="3977640">
                <a:moveTo>
                  <a:pt x="0" y="0"/>
                </a:moveTo>
                <a:lnTo>
                  <a:pt x="0" y="3977640"/>
                </a:lnTo>
              </a:path>
            </a:pathLst>
          </a:custGeom>
          <a:ln w="27939">
            <a:solidFill>
              <a:srgbClr val="ABD5E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1" name="object 211"/>
          <p:cNvSpPr/>
          <p:nvPr/>
        </p:nvSpPr>
        <p:spPr>
          <a:xfrm>
            <a:off x="4691379" y="5403215"/>
            <a:ext cx="4536440" cy="0"/>
          </a:xfrm>
          <a:custGeom>
            <a:avLst/>
            <a:gdLst/>
            <a:ahLst/>
            <a:cxnLst/>
            <a:rect l="l" t="t" r="r" b="b"/>
            <a:pathLst>
              <a:path w="4536440">
                <a:moveTo>
                  <a:pt x="0" y="0"/>
                </a:moveTo>
                <a:lnTo>
                  <a:pt x="4536440" y="0"/>
                </a:lnTo>
              </a:path>
            </a:pathLst>
          </a:custGeom>
          <a:ln w="29210">
            <a:solidFill>
              <a:srgbClr val="AAD5E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2" name="object 212"/>
          <p:cNvSpPr/>
          <p:nvPr/>
        </p:nvSpPr>
        <p:spPr>
          <a:xfrm>
            <a:off x="2978785" y="1469389"/>
            <a:ext cx="0" cy="3788410"/>
          </a:xfrm>
          <a:custGeom>
            <a:avLst/>
            <a:gdLst/>
            <a:ahLst/>
            <a:cxnLst/>
            <a:rect l="l" t="t" r="r" b="b"/>
            <a:pathLst>
              <a:path h="3788410">
                <a:moveTo>
                  <a:pt x="0" y="0"/>
                </a:moveTo>
                <a:lnTo>
                  <a:pt x="0" y="3788410"/>
                </a:lnTo>
              </a:path>
            </a:pathLst>
          </a:custGeom>
          <a:ln w="29210">
            <a:solidFill>
              <a:srgbClr val="AAD5E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3" name="object 213"/>
          <p:cNvSpPr/>
          <p:nvPr/>
        </p:nvSpPr>
        <p:spPr>
          <a:xfrm>
            <a:off x="2964180" y="1454785"/>
            <a:ext cx="6263640" cy="0"/>
          </a:xfrm>
          <a:custGeom>
            <a:avLst/>
            <a:gdLst/>
            <a:ahLst/>
            <a:cxnLst/>
            <a:rect l="l" t="t" r="r" b="b"/>
            <a:pathLst>
              <a:path w="6263640">
                <a:moveTo>
                  <a:pt x="0" y="0"/>
                </a:moveTo>
                <a:lnTo>
                  <a:pt x="6263640" y="0"/>
                </a:lnTo>
              </a:path>
            </a:pathLst>
          </a:custGeom>
          <a:ln w="29210">
            <a:solidFill>
              <a:srgbClr val="AAD5E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4" name="object 214"/>
          <p:cNvSpPr/>
          <p:nvPr/>
        </p:nvSpPr>
        <p:spPr>
          <a:xfrm>
            <a:off x="9213215" y="1469389"/>
            <a:ext cx="0" cy="3919220"/>
          </a:xfrm>
          <a:custGeom>
            <a:avLst/>
            <a:gdLst/>
            <a:ahLst/>
            <a:cxnLst/>
            <a:rect l="l" t="t" r="r" b="b"/>
            <a:pathLst>
              <a:path h="3919220">
                <a:moveTo>
                  <a:pt x="0" y="0"/>
                </a:moveTo>
                <a:lnTo>
                  <a:pt x="0" y="3919220"/>
                </a:lnTo>
              </a:path>
            </a:pathLst>
          </a:custGeom>
          <a:ln w="29210">
            <a:solidFill>
              <a:srgbClr val="AAD5E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5" name="object 215"/>
          <p:cNvSpPr/>
          <p:nvPr/>
        </p:nvSpPr>
        <p:spPr>
          <a:xfrm>
            <a:off x="4691379" y="5374004"/>
            <a:ext cx="4507230" cy="0"/>
          </a:xfrm>
          <a:custGeom>
            <a:avLst/>
            <a:gdLst/>
            <a:ahLst/>
            <a:cxnLst/>
            <a:rect l="l" t="t" r="r" b="b"/>
            <a:pathLst>
              <a:path w="4507230">
                <a:moveTo>
                  <a:pt x="0" y="0"/>
                </a:moveTo>
                <a:lnTo>
                  <a:pt x="4507230" y="0"/>
                </a:lnTo>
              </a:path>
            </a:pathLst>
          </a:custGeom>
          <a:ln w="29210">
            <a:solidFill>
              <a:srgbClr val="A9D5E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6" name="object 216"/>
          <p:cNvSpPr/>
          <p:nvPr/>
        </p:nvSpPr>
        <p:spPr>
          <a:xfrm>
            <a:off x="3007360" y="1497330"/>
            <a:ext cx="0" cy="3760470"/>
          </a:xfrm>
          <a:custGeom>
            <a:avLst/>
            <a:gdLst/>
            <a:ahLst/>
            <a:cxnLst/>
            <a:rect l="l" t="t" r="r" b="b"/>
            <a:pathLst>
              <a:path h="3760470">
                <a:moveTo>
                  <a:pt x="0" y="0"/>
                </a:moveTo>
                <a:lnTo>
                  <a:pt x="0" y="3760470"/>
                </a:lnTo>
              </a:path>
            </a:pathLst>
          </a:custGeom>
          <a:ln w="27939">
            <a:solidFill>
              <a:srgbClr val="A9D5E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7" name="object 217"/>
          <p:cNvSpPr/>
          <p:nvPr/>
        </p:nvSpPr>
        <p:spPr>
          <a:xfrm>
            <a:off x="2993389" y="1483360"/>
            <a:ext cx="6205220" cy="0"/>
          </a:xfrm>
          <a:custGeom>
            <a:avLst/>
            <a:gdLst/>
            <a:ahLst/>
            <a:cxnLst/>
            <a:rect l="l" t="t" r="r" b="b"/>
            <a:pathLst>
              <a:path w="6205220">
                <a:moveTo>
                  <a:pt x="0" y="0"/>
                </a:moveTo>
                <a:lnTo>
                  <a:pt x="6205220" y="0"/>
                </a:lnTo>
              </a:path>
            </a:pathLst>
          </a:custGeom>
          <a:ln w="27939">
            <a:solidFill>
              <a:srgbClr val="A9D5E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8" name="object 218"/>
          <p:cNvSpPr/>
          <p:nvPr/>
        </p:nvSpPr>
        <p:spPr>
          <a:xfrm>
            <a:off x="9184005" y="1497330"/>
            <a:ext cx="0" cy="3862070"/>
          </a:xfrm>
          <a:custGeom>
            <a:avLst/>
            <a:gdLst/>
            <a:ahLst/>
            <a:cxnLst/>
            <a:rect l="l" t="t" r="r" b="b"/>
            <a:pathLst>
              <a:path h="3862070">
                <a:moveTo>
                  <a:pt x="0" y="0"/>
                </a:moveTo>
                <a:lnTo>
                  <a:pt x="0" y="3862070"/>
                </a:lnTo>
              </a:path>
            </a:pathLst>
          </a:custGeom>
          <a:ln w="29209">
            <a:solidFill>
              <a:srgbClr val="A9D5E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9" name="object 219"/>
          <p:cNvSpPr/>
          <p:nvPr/>
        </p:nvSpPr>
        <p:spPr>
          <a:xfrm>
            <a:off x="4691379" y="5345429"/>
            <a:ext cx="4478020" cy="0"/>
          </a:xfrm>
          <a:custGeom>
            <a:avLst/>
            <a:gdLst/>
            <a:ahLst/>
            <a:cxnLst/>
            <a:rect l="l" t="t" r="r" b="b"/>
            <a:pathLst>
              <a:path w="4478020">
                <a:moveTo>
                  <a:pt x="0" y="0"/>
                </a:moveTo>
                <a:lnTo>
                  <a:pt x="4478020" y="0"/>
                </a:lnTo>
              </a:path>
            </a:pathLst>
          </a:custGeom>
          <a:ln w="27939">
            <a:solidFill>
              <a:srgbClr val="A8D5E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0" name="object 220"/>
          <p:cNvSpPr/>
          <p:nvPr/>
        </p:nvSpPr>
        <p:spPr>
          <a:xfrm>
            <a:off x="3035935" y="1526539"/>
            <a:ext cx="0" cy="3731260"/>
          </a:xfrm>
          <a:custGeom>
            <a:avLst/>
            <a:gdLst/>
            <a:ahLst/>
            <a:cxnLst/>
            <a:rect l="l" t="t" r="r" b="b"/>
            <a:pathLst>
              <a:path h="3731260">
                <a:moveTo>
                  <a:pt x="0" y="0"/>
                </a:moveTo>
                <a:lnTo>
                  <a:pt x="0" y="3731260"/>
                </a:lnTo>
              </a:path>
            </a:pathLst>
          </a:custGeom>
          <a:ln w="29210">
            <a:solidFill>
              <a:srgbClr val="A8D5E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1" name="object 221"/>
          <p:cNvSpPr/>
          <p:nvPr/>
        </p:nvSpPr>
        <p:spPr>
          <a:xfrm>
            <a:off x="3021330" y="1511935"/>
            <a:ext cx="6148070" cy="0"/>
          </a:xfrm>
          <a:custGeom>
            <a:avLst/>
            <a:gdLst/>
            <a:ahLst/>
            <a:cxnLst/>
            <a:rect l="l" t="t" r="r" b="b"/>
            <a:pathLst>
              <a:path w="6148070">
                <a:moveTo>
                  <a:pt x="0" y="0"/>
                </a:moveTo>
                <a:lnTo>
                  <a:pt x="6148070" y="0"/>
                </a:lnTo>
              </a:path>
            </a:pathLst>
          </a:custGeom>
          <a:ln w="29210">
            <a:solidFill>
              <a:srgbClr val="A8D5E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2" name="object 222"/>
          <p:cNvSpPr/>
          <p:nvPr/>
        </p:nvSpPr>
        <p:spPr>
          <a:xfrm>
            <a:off x="9155430" y="1526539"/>
            <a:ext cx="0" cy="3804920"/>
          </a:xfrm>
          <a:custGeom>
            <a:avLst/>
            <a:gdLst/>
            <a:ahLst/>
            <a:cxnLst/>
            <a:rect l="l" t="t" r="r" b="b"/>
            <a:pathLst>
              <a:path h="3804920">
                <a:moveTo>
                  <a:pt x="0" y="0"/>
                </a:moveTo>
                <a:lnTo>
                  <a:pt x="0" y="3804920"/>
                </a:lnTo>
              </a:path>
            </a:pathLst>
          </a:custGeom>
          <a:ln w="27940">
            <a:solidFill>
              <a:srgbClr val="A8D5E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3" name="object 223"/>
          <p:cNvSpPr/>
          <p:nvPr/>
        </p:nvSpPr>
        <p:spPr>
          <a:xfrm>
            <a:off x="4691379" y="5316854"/>
            <a:ext cx="4450080" cy="0"/>
          </a:xfrm>
          <a:custGeom>
            <a:avLst/>
            <a:gdLst/>
            <a:ahLst/>
            <a:cxnLst/>
            <a:rect l="l" t="t" r="r" b="b"/>
            <a:pathLst>
              <a:path w="4450080">
                <a:moveTo>
                  <a:pt x="0" y="0"/>
                </a:moveTo>
                <a:lnTo>
                  <a:pt x="4450080" y="0"/>
                </a:lnTo>
              </a:path>
            </a:pathLst>
          </a:custGeom>
          <a:ln w="29210">
            <a:solidFill>
              <a:srgbClr val="A7D5E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4" name="object 224"/>
          <p:cNvSpPr/>
          <p:nvPr/>
        </p:nvSpPr>
        <p:spPr>
          <a:xfrm>
            <a:off x="3065144" y="1555750"/>
            <a:ext cx="0" cy="3702050"/>
          </a:xfrm>
          <a:custGeom>
            <a:avLst/>
            <a:gdLst/>
            <a:ahLst/>
            <a:cxnLst/>
            <a:rect l="l" t="t" r="r" b="b"/>
            <a:pathLst>
              <a:path h="3702050">
                <a:moveTo>
                  <a:pt x="0" y="0"/>
                </a:moveTo>
                <a:lnTo>
                  <a:pt x="0" y="3702050"/>
                </a:lnTo>
              </a:path>
            </a:pathLst>
          </a:custGeom>
          <a:ln w="29210">
            <a:solidFill>
              <a:srgbClr val="A7D5E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5" name="object 225"/>
          <p:cNvSpPr/>
          <p:nvPr/>
        </p:nvSpPr>
        <p:spPr>
          <a:xfrm>
            <a:off x="3050539" y="1541144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29210">
            <a:solidFill>
              <a:srgbClr val="A7D5E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6" name="object 226"/>
          <p:cNvSpPr/>
          <p:nvPr/>
        </p:nvSpPr>
        <p:spPr>
          <a:xfrm>
            <a:off x="9126855" y="1555750"/>
            <a:ext cx="0" cy="3746500"/>
          </a:xfrm>
          <a:custGeom>
            <a:avLst/>
            <a:gdLst/>
            <a:ahLst/>
            <a:cxnLst/>
            <a:rect l="l" t="t" r="r" b="b"/>
            <a:pathLst>
              <a:path h="3746500">
                <a:moveTo>
                  <a:pt x="0" y="0"/>
                </a:moveTo>
                <a:lnTo>
                  <a:pt x="0" y="3746500"/>
                </a:lnTo>
              </a:path>
            </a:pathLst>
          </a:custGeom>
          <a:ln w="29209">
            <a:solidFill>
              <a:srgbClr val="A7D5E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7" name="object 227"/>
          <p:cNvSpPr/>
          <p:nvPr/>
        </p:nvSpPr>
        <p:spPr>
          <a:xfrm>
            <a:off x="4691379" y="5287645"/>
            <a:ext cx="4420870" cy="0"/>
          </a:xfrm>
          <a:custGeom>
            <a:avLst/>
            <a:gdLst/>
            <a:ahLst/>
            <a:cxnLst/>
            <a:rect l="l" t="t" r="r" b="b"/>
            <a:pathLst>
              <a:path w="4420870">
                <a:moveTo>
                  <a:pt x="0" y="0"/>
                </a:moveTo>
                <a:lnTo>
                  <a:pt x="4420870" y="0"/>
                </a:lnTo>
              </a:path>
            </a:pathLst>
          </a:custGeom>
          <a:ln w="29210">
            <a:solidFill>
              <a:srgbClr val="A6D5E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8" name="object 228"/>
          <p:cNvSpPr/>
          <p:nvPr/>
        </p:nvSpPr>
        <p:spPr>
          <a:xfrm>
            <a:off x="3094355" y="1584961"/>
            <a:ext cx="0" cy="3688079"/>
          </a:xfrm>
          <a:custGeom>
            <a:avLst/>
            <a:gdLst/>
            <a:ahLst/>
            <a:cxnLst/>
            <a:rect l="l" t="t" r="r" b="b"/>
            <a:pathLst>
              <a:path h="3688079">
                <a:moveTo>
                  <a:pt x="0" y="0"/>
                </a:moveTo>
                <a:lnTo>
                  <a:pt x="0" y="3688080"/>
                </a:lnTo>
              </a:path>
            </a:pathLst>
          </a:custGeom>
          <a:ln w="29209">
            <a:solidFill>
              <a:srgbClr val="A6D5E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9" name="object 229"/>
          <p:cNvSpPr/>
          <p:nvPr/>
        </p:nvSpPr>
        <p:spPr>
          <a:xfrm>
            <a:off x="3079750" y="157035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29209">
            <a:solidFill>
              <a:srgbClr val="A6D5E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0" name="object 230"/>
          <p:cNvSpPr/>
          <p:nvPr/>
        </p:nvSpPr>
        <p:spPr>
          <a:xfrm>
            <a:off x="9097644" y="1584961"/>
            <a:ext cx="0" cy="3688079"/>
          </a:xfrm>
          <a:custGeom>
            <a:avLst/>
            <a:gdLst/>
            <a:ahLst/>
            <a:cxnLst/>
            <a:rect l="l" t="t" r="r" b="b"/>
            <a:pathLst>
              <a:path h="3688079">
                <a:moveTo>
                  <a:pt x="0" y="0"/>
                </a:moveTo>
                <a:lnTo>
                  <a:pt x="0" y="3688079"/>
                </a:lnTo>
              </a:path>
            </a:pathLst>
          </a:custGeom>
          <a:ln w="29209">
            <a:solidFill>
              <a:srgbClr val="A6D5E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1" name="object 231"/>
          <p:cNvSpPr/>
          <p:nvPr/>
        </p:nvSpPr>
        <p:spPr>
          <a:xfrm>
            <a:off x="3108960" y="52584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29209">
            <a:solidFill>
              <a:srgbClr val="A5D5E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2" name="object 232"/>
          <p:cNvSpPr/>
          <p:nvPr/>
        </p:nvSpPr>
        <p:spPr>
          <a:xfrm>
            <a:off x="3122930" y="1612901"/>
            <a:ext cx="0" cy="3630929"/>
          </a:xfrm>
          <a:custGeom>
            <a:avLst/>
            <a:gdLst/>
            <a:ahLst/>
            <a:cxnLst/>
            <a:rect l="l" t="t" r="r" b="b"/>
            <a:pathLst>
              <a:path h="3630929">
                <a:moveTo>
                  <a:pt x="0" y="0"/>
                </a:moveTo>
                <a:lnTo>
                  <a:pt x="0" y="3630929"/>
                </a:lnTo>
              </a:path>
            </a:pathLst>
          </a:custGeom>
          <a:ln w="27940">
            <a:solidFill>
              <a:srgbClr val="A5D5E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3" name="object 233"/>
          <p:cNvSpPr/>
          <p:nvPr/>
        </p:nvSpPr>
        <p:spPr>
          <a:xfrm>
            <a:off x="3108960" y="1598930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27940">
            <a:solidFill>
              <a:srgbClr val="A5D5E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4" name="object 234"/>
          <p:cNvSpPr/>
          <p:nvPr/>
        </p:nvSpPr>
        <p:spPr>
          <a:xfrm>
            <a:off x="9068434" y="1612901"/>
            <a:ext cx="0" cy="3630929"/>
          </a:xfrm>
          <a:custGeom>
            <a:avLst/>
            <a:gdLst/>
            <a:ahLst/>
            <a:cxnLst/>
            <a:rect l="l" t="t" r="r" b="b"/>
            <a:pathLst>
              <a:path h="3630929">
                <a:moveTo>
                  <a:pt x="0" y="0"/>
                </a:moveTo>
                <a:lnTo>
                  <a:pt x="0" y="3630930"/>
                </a:lnTo>
              </a:path>
            </a:pathLst>
          </a:custGeom>
          <a:ln w="29210">
            <a:solidFill>
              <a:srgbClr val="A5D5E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5" name="object 235"/>
          <p:cNvSpPr/>
          <p:nvPr/>
        </p:nvSpPr>
        <p:spPr>
          <a:xfrm>
            <a:off x="3136900" y="5229859"/>
            <a:ext cx="5916930" cy="0"/>
          </a:xfrm>
          <a:custGeom>
            <a:avLst/>
            <a:gdLst/>
            <a:ahLst/>
            <a:cxnLst/>
            <a:rect l="l" t="t" r="r" b="b"/>
            <a:pathLst>
              <a:path w="5916930">
                <a:moveTo>
                  <a:pt x="0" y="0"/>
                </a:moveTo>
                <a:lnTo>
                  <a:pt x="5916930" y="0"/>
                </a:lnTo>
              </a:path>
            </a:pathLst>
          </a:custGeom>
          <a:ln w="27940">
            <a:solidFill>
              <a:srgbClr val="A4D4E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6" name="object 236"/>
          <p:cNvSpPr/>
          <p:nvPr/>
        </p:nvSpPr>
        <p:spPr>
          <a:xfrm>
            <a:off x="3151504" y="1642111"/>
            <a:ext cx="0" cy="3573779"/>
          </a:xfrm>
          <a:custGeom>
            <a:avLst/>
            <a:gdLst/>
            <a:ahLst/>
            <a:cxnLst/>
            <a:rect l="l" t="t" r="r" b="b"/>
            <a:pathLst>
              <a:path h="3573779">
                <a:moveTo>
                  <a:pt x="0" y="0"/>
                </a:moveTo>
                <a:lnTo>
                  <a:pt x="0" y="3573780"/>
                </a:lnTo>
              </a:path>
            </a:pathLst>
          </a:custGeom>
          <a:ln w="29210">
            <a:solidFill>
              <a:srgbClr val="A4D4E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7" name="object 237"/>
          <p:cNvSpPr/>
          <p:nvPr/>
        </p:nvSpPr>
        <p:spPr>
          <a:xfrm>
            <a:off x="3136900" y="1627504"/>
            <a:ext cx="5916930" cy="0"/>
          </a:xfrm>
          <a:custGeom>
            <a:avLst/>
            <a:gdLst/>
            <a:ahLst/>
            <a:cxnLst/>
            <a:rect l="l" t="t" r="r" b="b"/>
            <a:pathLst>
              <a:path w="5916930">
                <a:moveTo>
                  <a:pt x="0" y="0"/>
                </a:moveTo>
                <a:lnTo>
                  <a:pt x="5916930" y="0"/>
                </a:lnTo>
              </a:path>
            </a:pathLst>
          </a:custGeom>
          <a:ln w="29209">
            <a:solidFill>
              <a:srgbClr val="A4D4E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8" name="object 238"/>
          <p:cNvSpPr/>
          <p:nvPr/>
        </p:nvSpPr>
        <p:spPr>
          <a:xfrm>
            <a:off x="9039859" y="1642111"/>
            <a:ext cx="0" cy="3573779"/>
          </a:xfrm>
          <a:custGeom>
            <a:avLst/>
            <a:gdLst/>
            <a:ahLst/>
            <a:cxnLst/>
            <a:rect l="l" t="t" r="r" b="b"/>
            <a:pathLst>
              <a:path h="3573779">
                <a:moveTo>
                  <a:pt x="0" y="0"/>
                </a:moveTo>
                <a:lnTo>
                  <a:pt x="0" y="3573780"/>
                </a:lnTo>
              </a:path>
            </a:pathLst>
          </a:custGeom>
          <a:ln w="27939">
            <a:solidFill>
              <a:srgbClr val="A4D4E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9" name="object 239"/>
          <p:cNvSpPr/>
          <p:nvPr/>
        </p:nvSpPr>
        <p:spPr>
          <a:xfrm>
            <a:off x="3166110" y="5201284"/>
            <a:ext cx="5859780" cy="0"/>
          </a:xfrm>
          <a:custGeom>
            <a:avLst/>
            <a:gdLst/>
            <a:ahLst/>
            <a:cxnLst/>
            <a:rect l="l" t="t" r="r" b="b"/>
            <a:pathLst>
              <a:path w="5859780">
                <a:moveTo>
                  <a:pt x="0" y="0"/>
                </a:moveTo>
                <a:lnTo>
                  <a:pt x="5859780" y="0"/>
                </a:lnTo>
              </a:path>
            </a:pathLst>
          </a:custGeom>
          <a:ln w="29209">
            <a:solidFill>
              <a:srgbClr val="A3D4E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0" name="object 240"/>
          <p:cNvSpPr/>
          <p:nvPr/>
        </p:nvSpPr>
        <p:spPr>
          <a:xfrm>
            <a:off x="3180714" y="1671320"/>
            <a:ext cx="0" cy="3515360"/>
          </a:xfrm>
          <a:custGeom>
            <a:avLst/>
            <a:gdLst/>
            <a:ahLst/>
            <a:cxnLst/>
            <a:rect l="l" t="t" r="r" b="b"/>
            <a:pathLst>
              <a:path h="3515360">
                <a:moveTo>
                  <a:pt x="0" y="0"/>
                </a:moveTo>
                <a:lnTo>
                  <a:pt x="0" y="3515360"/>
                </a:lnTo>
              </a:path>
            </a:pathLst>
          </a:custGeom>
          <a:ln w="29209">
            <a:solidFill>
              <a:srgbClr val="A3D4E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1" name="object 241"/>
          <p:cNvSpPr/>
          <p:nvPr/>
        </p:nvSpPr>
        <p:spPr>
          <a:xfrm>
            <a:off x="3166110" y="1656714"/>
            <a:ext cx="5859780" cy="0"/>
          </a:xfrm>
          <a:custGeom>
            <a:avLst/>
            <a:gdLst/>
            <a:ahLst/>
            <a:cxnLst/>
            <a:rect l="l" t="t" r="r" b="b"/>
            <a:pathLst>
              <a:path w="5859780">
                <a:moveTo>
                  <a:pt x="0" y="0"/>
                </a:moveTo>
                <a:lnTo>
                  <a:pt x="5859780" y="0"/>
                </a:lnTo>
              </a:path>
            </a:pathLst>
          </a:custGeom>
          <a:ln w="29210">
            <a:solidFill>
              <a:srgbClr val="A3D4E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2" name="object 242"/>
          <p:cNvSpPr/>
          <p:nvPr/>
        </p:nvSpPr>
        <p:spPr>
          <a:xfrm>
            <a:off x="9011284" y="1671320"/>
            <a:ext cx="0" cy="3515360"/>
          </a:xfrm>
          <a:custGeom>
            <a:avLst/>
            <a:gdLst/>
            <a:ahLst/>
            <a:cxnLst/>
            <a:rect l="l" t="t" r="r" b="b"/>
            <a:pathLst>
              <a:path h="3515360">
                <a:moveTo>
                  <a:pt x="0" y="0"/>
                </a:moveTo>
                <a:lnTo>
                  <a:pt x="0" y="3515360"/>
                </a:lnTo>
              </a:path>
            </a:pathLst>
          </a:custGeom>
          <a:ln w="29210">
            <a:solidFill>
              <a:srgbClr val="A3D4E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3" name="object 243"/>
          <p:cNvSpPr/>
          <p:nvPr/>
        </p:nvSpPr>
        <p:spPr>
          <a:xfrm>
            <a:off x="3195320" y="5172075"/>
            <a:ext cx="5801360" cy="0"/>
          </a:xfrm>
          <a:custGeom>
            <a:avLst/>
            <a:gdLst/>
            <a:ahLst/>
            <a:cxnLst/>
            <a:rect l="l" t="t" r="r" b="b"/>
            <a:pathLst>
              <a:path w="5801359">
                <a:moveTo>
                  <a:pt x="0" y="0"/>
                </a:moveTo>
                <a:lnTo>
                  <a:pt x="5801359" y="0"/>
                </a:lnTo>
              </a:path>
            </a:pathLst>
          </a:custGeom>
          <a:ln w="29210">
            <a:solidFill>
              <a:srgbClr val="A2D4E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4" name="object 244"/>
          <p:cNvSpPr/>
          <p:nvPr/>
        </p:nvSpPr>
        <p:spPr>
          <a:xfrm>
            <a:off x="3209925" y="1700529"/>
            <a:ext cx="0" cy="3456940"/>
          </a:xfrm>
          <a:custGeom>
            <a:avLst/>
            <a:gdLst/>
            <a:ahLst/>
            <a:cxnLst/>
            <a:rect l="l" t="t" r="r" b="b"/>
            <a:pathLst>
              <a:path h="3456940">
                <a:moveTo>
                  <a:pt x="0" y="0"/>
                </a:moveTo>
                <a:lnTo>
                  <a:pt x="0" y="3456940"/>
                </a:lnTo>
              </a:path>
            </a:pathLst>
          </a:custGeom>
          <a:ln w="29210">
            <a:solidFill>
              <a:srgbClr val="A2D4E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5" name="object 245"/>
          <p:cNvSpPr/>
          <p:nvPr/>
        </p:nvSpPr>
        <p:spPr>
          <a:xfrm>
            <a:off x="3195320" y="1685925"/>
            <a:ext cx="5801360" cy="0"/>
          </a:xfrm>
          <a:custGeom>
            <a:avLst/>
            <a:gdLst/>
            <a:ahLst/>
            <a:cxnLst/>
            <a:rect l="l" t="t" r="r" b="b"/>
            <a:pathLst>
              <a:path w="5801359">
                <a:moveTo>
                  <a:pt x="0" y="0"/>
                </a:moveTo>
                <a:lnTo>
                  <a:pt x="5801359" y="0"/>
                </a:lnTo>
              </a:path>
            </a:pathLst>
          </a:custGeom>
          <a:ln w="29210">
            <a:solidFill>
              <a:srgbClr val="A2D4E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6" name="object 246"/>
          <p:cNvSpPr/>
          <p:nvPr/>
        </p:nvSpPr>
        <p:spPr>
          <a:xfrm>
            <a:off x="8982075" y="1700529"/>
            <a:ext cx="0" cy="3456940"/>
          </a:xfrm>
          <a:custGeom>
            <a:avLst/>
            <a:gdLst/>
            <a:ahLst/>
            <a:cxnLst/>
            <a:rect l="l" t="t" r="r" b="b"/>
            <a:pathLst>
              <a:path h="3456940">
                <a:moveTo>
                  <a:pt x="0" y="0"/>
                </a:moveTo>
                <a:lnTo>
                  <a:pt x="0" y="3456940"/>
                </a:lnTo>
              </a:path>
            </a:pathLst>
          </a:custGeom>
          <a:ln w="29209">
            <a:solidFill>
              <a:srgbClr val="A2D4E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7" name="object 247"/>
          <p:cNvSpPr/>
          <p:nvPr/>
        </p:nvSpPr>
        <p:spPr>
          <a:xfrm>
            <a:off x="3224529" y="5143500"/>
            <a:ext cx="5742940" cy="0"/>
          </a:xfrm>
          <a:custGeom>
            <a:avLst/>
            <a:gdLst/>
            <a:ahLst/>
            <a:cxnLst/>
            <a:rect l="l" t="t" r="r" b="b"/>
            <a:pathLst>
              <a:path w="5742940">
                <a:moveTo>
                  <a:pt x="0" y="0"/>
                </a:moveTo>
                <a:lnTo>
                  <a:pt x="5742940" y="0"/>
                </a:lnTo>
              </a:path>
            </a:pathLst>
          </a:custGeom>
          <a:ln w="27939">
            <a:solidFill>
              <a:srgbClr val="A1D4E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8" name="object 248"/>
          <p:cNvSpPr/>
          <p:nvPr/>
        </p:nvSpPr>
        <p:spPr>
          <a:xfrm>
            <a:off x="3238500" y="1728470"/>
            <a:ext cx="0" cy="3401060"/>
          </a:xfrm>
          <a:custGeom>
            <a:avLst/>
            <a:gdLst/>
            <a:ahLst/>
            <a:cxnLst/>
            <a:rect l="l" t="t" r="r" b="b"/>
            <a:pathLst>
              <a:path h="3401060">
                <a:moveTo>
                  <a:pt x="0" y="0"/>
                </a:moveTo>
                <a:lnTo>
                  <a:pt x="0" y="3401060"/>
                </a:lnTo>
              </a:path>
            </a:pathLst>
          </a:custGeom>
          <a:ln w="27939">
            <a:solidFill>
              <a:srgbClr val="A1D4E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9" name="object 249"/>
          <p:cNvSpPr/>
          <p:nvPr/>
        </p:nvSpPr>
        <p:spPr>
          <a:xfrm>
            <a:off x="3224529" y="1714500"/>
            <a:ext cx="5742940" cy="0"/>
          </a:xfrm>
          <a:custGeom>
            <a:avLst/>
            <a:gdLst/>
            <a:ahLst/>
            <a:cxnLst/>
            <a:rect l="l" t="t" r="r" b="b"/>
            <a:pathLst>
              <a:path w="5742940">
                <a:moveTo>
                  <a:pt x="0" y="0"/>
                </a:moveTo>
                <a:lnTo>
                  <a:pt x="5742940" y="0"/>
                </a:lnTo>
              </a:path>
            </a:pathLst>
          </a:custGeom>
          <a:ln w="27939">
            <a:solidFill>
              <a:srgbClr val="A1D4E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0" name="object 250"/>
          <p:cNvSpPr/>
          <p:nvPr/>
        </p:nvSpPr>
        <p:spPr>
          <a:xfrm>
            <a:off x="8953500" y="1728470"/>
            <a:ext cx="0" cy="3401060"/>
          </a:xfrm>
          <a:custGeom>
            <a:avLst/>
            <a:gdLst/>
            <a:ahLst/>
            <a:cxnLst/>
            <a:rect l="l" t="t" r="r" b="b"/>
            <a:pathLst>
              <a:path h="3401060">
                <a:moveTo>
                  <a:pt x="0" y="0"/>
                </a:moveTo>
                <a:lnTo>
                  <a:pt x="0" y="3401059"/>
                </a:lnTo>
              </a:path>
            </a:pathLst>
          </a:custGeom>
          <a:ln w="27940">
            <a:solidFill>
              <a:srgbClr val="A1D4E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1" name="object 251"/>
          <p:cNvSpPr/>
          <p:nvPr/>
        </p:nvSpPr>
        <p:spPr>
          <a:xfrm>
            <a:off x="3252470" y="5114925"/>
            <a:ext cx="5687060" cy="0"/>
          </a:xfrm>
          <a:custGeom>
            <a:avLst/>
            <a:gdLst/>
            <a:ahLst/>
            <a:cxnLst/>
            <a:rect l="l" t="t" r="r" b="b"/>
            <a:pathLst>
              <a:path w="5687059">
                <a:moveTo>
                  <a:pt x="0" y="0"/>
                </a:moveTo>
                <a:lnTo>
                  <a:pt x="5687059" y="0"/>
                </a:lnTo>
              </a:path>
            </a:pathLst>
          </a:custGeom>
          <a:ln w="29210">
            <a:solidFill>
              <a:srgbClr val="A0D4E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2" name="object 252"/>
          <p:cNvSpPr/>
          <p:nvPr/>
        </p:nvSpPr>
        <p:spPr>
          <a:xfrm>
            <a:off x="3267075" y="1757679"/>
            <a:ext cx="0" cy="3342640"/>
          </a:xfrm>
          <a:custGeom>
            <a:avLst/>
            <a:gdLst/>
            <a:ahLst/>
            <a:cxnLst/>
            <a:rect l="l" t="t" r="r" b="b"/>
            <a:pathLst>
              <a:path h="3342640">
                <a:moveTo>
                  <a:pt x="0" y="0"/>
                </a:moveTo>
                <a:lnTo>
                  <a:pt x="0" y="3342640"/>
                </a:lnTo>
              </a:path>
            </a:pathLst>
          </a:custGeom>
          <a:ln w="29210">
            <a:solidFill>
              <a:srgbClr val="A0D4E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3" name="object 253"/>
          <p:cNvSpPr/>
          <p:nvPr/>
        </p:nvSpPr>
        <p:spPr>
          <a:xfrm>
            <a:off x="3252470" y="1743075"/>
            <a:ext cx="5687060" cy="0"/>
          </a:xfrm>
          <a:custGeom>
            <a:avLst/>
            <a:gdLst/>
            <a:ahLst/>
            <a:cxnLst/>
            <a:rect l="l" t="t" r="r" b="b"/>
            <a:pathLst>
              <a:path w="5687059">
                <a:moveTo>
                  <a:pt x="0" y="0"/>
                </a:moveTo>
                <a:lnTo>
                  <a:pt x="5687059" y="0"/>
                </a:lnTo>
              </a:path>
            </a:pathLst>
          </a:custGeom>
          <a:ln w="29210">
            <a:solidFill>
              <a:srgbClr val="A0D4E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4" name="object 254"/>
          <p:cNvSpPr/>
          <p:nvPr/>
        </p:nvSpPr>
        <p:spPr>
          <a:xfrm>
            <a:off x="8924925" y="1757679"/>
            <a:ext cx="0" cy="3342640"/>
          </a:xfrm>
          <a:custGeom>
            <a:avLst/>
            <a:gdLst/>
            <a:ahLst/>
            <a:cxnLst/>
            <a:rect l="l" t="t" r="r" b="b"/>
            <a:pathLst>
              <a:path h="3342640">
                <a:moveTo>
                  <a:pt x="0" y="0"/>
                </a:moveTo>
                <a:lnTo>
                  <a:pt x="0" y="3342640"/>
                </a:lnTo>
              </a:path>
            </a:pathLst>
          </a:custGeom>
          <a:ln w="29209">
            <a:solidFill>
              <a:srgbClr val="A0D4E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5" name="object 255"/>
          <p:cNvSpPr/>
          <p:nvPr/>
        </p:nvSpPr>
        <p:spPr>
          <a:xfrm>
            <a:off x="3281679" y="5085715"/>
            <a:ext cx="5628640" cy="0"/>
          </a:xfrm>
          <a:custGeom>
            <a:avLst/>
            <a:gdLst/>
            <a:ahLst/>
            <a:cxnLst/>
            <a:rect l="l" t="t" r="r" b="b"/>
            <a:pathLst>
              <a:path w="5628640">
                <a:moveTo>
                  <a:pt x="0" y="0"/>
                </a:moveTo>
                <a:lnTo>
                  <a:pt x="5628640" y="0"/>
                </a:lnTo>
              </a:path>
            </a:pathLst>
          </a:custGeom>
          <a:ln w="29210">
            <a:solidFill>
              <a:srgbClr val="9FD4E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6" name="object 256"/>
          <p:cNvSpPr/>
          <p:nvPr/>
        </p:nvSpPr>
        <p:spPr>
          <a:xfrm>
            <a:off x="3296285" y="1786889"/>
            <a:ext cx="0" cy="3284220"/>
          </a:xfrm>
          <a:custGeom>
            <a:avLst/>
            <a:gdLst/>
            <a:ahLst/>
            <a:cxnLst/>
            <a:rect l="l" t="t" r="r" b="b"/>
            <a:pathLst>
              <a:path h="3284220">
                <a:moveTo>
                  <a:pt x="0" y="0"/>
                </a:moveTo>
                <a:lnTo>
                  <a:pt x="0" y="3284220"/>
                </a:lnTo>
              </a:path>
            </a:pathLst>
          </a:custGeom>
          <a:ln w="29209">
            <a:solidFill>
              <a:srgbClr val="9FD4E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7" name="object 257"/>
          <p:cNvSpPr/>
          <p:nvPr/>
        </p:nvSpPr>
        <p:spPr>
          <a:xfrm>
            <a:off x="3281679" y="1772285"/>
            <a:ext cx="5628640" cy="0"/>
          </a:xfrm>
          <a:custGeom>
            <a:avLst/>
            <a:gdLst/>
            <a:ahLst/>
            <a:cxnLst/>
            <a:rect l="l" t="t" r="r" b="b"/>
            <a:pathLst>
              <a:path w="5628640">
                <a:moveTo>
                  <a:pt x="0" y="0"/>
                </a:moveTo>
                <a:lnTo>
                  <a:pt x="5628640" y="0"/>
                </a:lnTo>
              </a:path>
            </a:pathLst>
          </a:custGeom>
          <a:ln w="29210">
            <a:solidFill>
              <a:srgbClr val="9FD4E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8" name="object 258"/>
          <p:cNvSpPr/>
          <p:nvPr/>
        </p:nvSpPr>
        <p:spPr>
          <a:xfrm>
            <a:off x="8895715" y="1786889"/>
            <a:ext cx="0" cy="3284220"/>
          </a:xfrm>
          <a:custGeom>
            <a:avLst/>
            <a:gdLst/>
            <a:ahLst/>
            <a:cxnLst/>
            <a:rect l="l" t="t" r="r" b="b"/>
            <a:pathLst>
              <a:path h="3284220">
                <a:moveTo>
                  <a:pt x="0" y="0"/>
                </a:moveTo>
                <a:lnTo>
                  <a:pt x="0" y="3284220"/>
                </a:lnTo>
              </a:path>
            </a:pathLst>
          </a:custGeom>
          <a:ln w="29210">
            <a:solidFill>
              <a:srgbClr val="9FD4E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9" name="object 259"/>
          <p:cNvSpPr/>
          <p:nvPr/>
        </p:nvSpPr>
        <p:spPr>
          <a:xfrm>
            <a:off x="3310889" y="5056504"/>
            <a:ext cx="5570220" cy="0"/>
          </a:xfrm>
          <a:custGeom>
            <a:avLst/>
            <a:gdLst/>
            <a:ahLst/>
            <a:cxnLst/>
            <a:rect l="l" t="t" r="r" b="b"/>
            <a:pathLst>
              <a:path w="5570220">
                <a:moveTo>
                  <a:pt x="0" y="0"/>
                </a:moveTo>
                <a:lnTo>
                  <a:pt x="5570220" y="0"/>
                </a:lnTo>
              </a:path>
            </a:pathLst>
          </a:custGeom>
          <a:ln w="29209">
            <a:solidFill>
              <a:srgbClr val="9ED4E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0" name="object 260"/>
          <p:cNvSpPr/>
          <p:nvPr/>
        </p:nvSpPr>
        <p:spPr>
          <a:xfrm>
            <a:off x="3324860" y="1814829"/>
            <a:ext cx="0" cy="3227070"/>
          </a:xfrm>
          <a:custGeom>
            <a:avLst/>
            <a:gdLst/>
            <a:ahLst/>
            <a:cxnLst/>
            <a:rect l="l" t="t" r="r" b="b"/>
            <a:pathLst>
              <a:path h="3227070">
                <a:moveTo>
                  <a:pt x="0" y="0"/>
                </a:moveTo>
                <a:lnTo>
                  <a:pt x="0" y="3227070"/>
                </a:lnTo>
              </a:path>
            </a:pathLst>
          </a:custGeom>
          <a:ln w="27940">
            <a:solidFill>
              <a:srgbClr val="9ED4E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1" name="object 261"/>
          <p:cNvSpPr/>
          <p:nvPr/>
        </p:nvSpPr>
        <p:spPr>
          <a:xfrm>
            <a:off x="3310889" y="1800860"/>
            <a:ext cx="5570220" cy="0"/>
          </a:xfrm>
          <a:custGeom>
            <a:avLst/>
            <a:gdLst/>
            <a:ahLst/>
            <a:cxnLst/>
            <a:rect l="l" t="t" r="r" b="b"/>
            <a:pathLst>
              <a:path w="5570220">
                <a:moveTo>
                  <a:pt x="0" y="0"/>
                </a:moveTo>
                <a:lnTo>
                  <a:pt x="5570220" y="0"/>
                </a:lnTo>
              </a:path>
            </a:pathLst>
          </a:custGeom>
          <a:ln w="27939">
            <a:solidFill>
              <a:srgbClr val="9ED4E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2" name="object 262"/>
          <p:cNvSpPr/>
          <p:nvPr/>
        </p:nvSpPr>
        <p:spPr>
          <a:xfrm>
            <a:off x="8866505" y="1814829"/>
            <a:ext cx="0" cy="3227070"/>
          </a:xfrm>
          <a:custGeom>
            <a:avLst/>
            <a:gdLst/>
            <a:ahLst/>
            <a:cxnLst/>
            <a:rect l="l" t="t" r="r" b="b"/>
            <a:pathLst>
              <a:path h="3227070">
                <a:moveTo>
                  <a:pt x="0" y="0"/>
                </a:moveTo>
                <a:lnTo>
                  <a:pt x="0" y="3227070"/>
                </a:lnTo>
              </a:path>
            </a:pathLst>
          </a:custGeom>
          <a:ln w="29209">
            <a:solidFill>
              <a:srgbClr val="9ED4E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3" name="object 263"/>
          <p:cNvSpPr/>
          <p:nvPr/>
        </p:nvSpPr>
        <p:spPr>
          <a:xfrm>
            <a:off x="3338829" y="5027929"/>
            <a:ext cx="5513070" cy="0"/>
          </a:xfrm>
          <a:custGeom>
            <a:avLst/>
            <a:gdLst/>
            <a:ahLst/>
            <a:cxnLst/>
            <a:rect l="l" t="t" r="r" b="b"/>
            <a:pathLst>
              <a:path w="5513070">
                <a:moveTo>
                  <a:pt x="0" y="0"/>
                </a:moveTo>
                <a:lnTo>
                  <a:pt x="5513070" y="0"/>
                </a:lnTo>
              </a:path>
            </a:pathLst>
          </a:custGeom>
          <a:ln w="27940">
            <a:solidFill>
              <a:srgbClr val="9DD3E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4" name="object 264"/>
          <p:cNvSpPr/>
          <p:nvPr/>
        </p:nvSpPr>
        <p:spPr>
          <a:xfrm>
            <a:off x="3353435" y="1844039"/>
            <a:ext cx="0" cy="3169920"/>
          </a:xfrm>
          <a:custGeom>
            <a:avLst/>
            <a:gdLst/>
            <a:ahLst/>
            <a:cxnLst/>
            <a:rect l="l" t="t" r="r" b="b"/>
            <a:pathLst>
              <a:path h="3169920">
                <a:moveTo>
                  <a:pt x="0" y="0"/>
                </a:moveTo>
                <a:lnTo>
                  <a:pt x="0" y="3169920"/>
                </a:lnTo>
              </a:path>
            </a:pathLst>
          </a:custGeom>
          <a:ln w="29209">
            <a:solidFill>
              <a:srgbClr val="9DD3E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5" name="object 265"/>
          <p:cNvSpPr/>
          <p:nvPr/>
        </p:nvSpPr>
        <p:spPr>
          <a:xfrm>
            <a:off x="3338829" y="1829435"/>
            <a:ext cx="5513070" cy="0"/>
          </a:xfrm>
          <a:custGeom>
            <a:avLst/>
            <a:gdLst/>
            <a:ahLst/>
            <a:cxnLst/>
            <a:rect l="l" t="t" r="r" b="b"/>
            <a:pathLst>
              <a:path w="5513070">
                <a:moveTo>
                  <a:pt x="0" y="0"/>
                </a:moveTo>
                <a:lnTo>
                  <a:pt x="5513070" y="0"/>
                </a:lnTo>
              </a:path>
            </a:pathLst>
          </a:custGeom>
          <a:ln w="29210">
            <a:solidFill>
              <a:srgbClr val="9DD3E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6" name="object 266"/>
          <p:cNvSpPr/>
          <p:nvPr/>
        </p:nvSpPr>
        <p:spPr>
          <a:xfrm>
            <a:off x="8837930" y="1844039"/>
            <a:ext cx="0" cy="3169920"/>
          </a:xfrm>
          <a:custGeom>
            <a:avLst/>
            <a:gdLst/>
            <a:ahLst/>
            <a:cxnLst/>
            <a:rect l="l" t="t" r="r" b="b"/>
            <a:pathLst>
              <a:path h="3169920">
                <a:moveTo>
                  <a:pt x="0" y="0"/>
                </a:moveTo>
                <a:lnTo>
                  <a:pt x="0" y="3169920"/>
                </a:lnTo>
              </a:path>
            </a:pathLst>
          </a:custGeom>
          <a:ln w="27940">
            <a:solidFill>
              <a:srgbClr val="9DD3E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7" name="object 267"/>
          <p:cNvSpPr/>
          <p:nvPr/>
        </p:nvSpPr>
        <p:spPr>
          <a:xfrm>
            <a:off x="3368039" y="4999354"/>
            <a:ext cx="5455920" cy="0"/>
          </a:xfrm>
          <a:custGeom>
            <a:avLst/>
            <a:gdLst/>
            <a:ahLst/>
            <a:cxnLst/>
            <a:rect l="l" t="t" r="r" b="b"/>
            <a:pathLst>
              <a:path w="5455920">
                <a:moveTo>
                  <a:pt x="0" y="0"/>
                </a:moveTo>
                <a:lnTo>
                  <a:pt x="5455920" y="0"/>
                </a:lnTo>
              </a:path>
            </a:pathLst>
          </a:custGeom>
          <a:ln w="29209">
            <a:solidFill>
              <a:srgbClr val="9CD3E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8" name="object 268"/>
          <p:cNvSpPr/>
          <p:nvPr/>
        </p:nvSpPr>
        <p:spPr>
          <a:xfrm>
            <a:off x="3382645" y="1873250"/>
            <a:ext cx="0" cy="3111500"/>
          </a:xfrm>
          <a:custGeom>
            <a:avLst/>
            <a:gdLst/>
            <a:ahLst/>
            <a:cxnLst/>
            <a:rect l="l" t="t" r="r" b="b"/>
            <a:pathLst>
              <a:path h="3111500">
                <a:moveTo>
                  <a:pt x="0" y="0"/>
                </a:moveTo>
                <a:lnTo>
                  <a:pt x="0" y="3111500"/>
                </a:lnTo>
              </a:path>
            </a:pathLst>
          </a:custGeom>
          <a:ln w="29210">
            <a:solidFill>
              <a:srgbClr val="9CD3E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9" name="object 269"/>
          <p:cNvSpPr/>
          <p:nvPr/>
        </p:nvSpPr>
        <p:spPr>
          <a:xfrm>
            <a:off x="3368039" y="1858645"/>
            <a:ext cx="5455920" cy="0"/>
          </a:xfrm>
          <a:custGeom>
            <a:avLst/>
            <a:gdLst/>
            <a:ahLst/>
            <a:cxnLst/>
            <a:rect l="l" t="t" r="r" b="b"/>
            <a:pathLst>
              <a:path w="5455920">
                <a:moveTo>
                  <a:pt x="0" y="0"/>
                </a:moveTo>
                <a:lnTo>
                  <a:pt x="5455920" y="0"/>
                </a:lnTo>
              </a:path>
            </a:pathLst>
          </a:custGeom>
          <a:ln w="29210">
            <a:solidFill>
              <a:srgbClr val="9CD3E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0" name="object 270"/>
          <p:cNvSpPr/>
          <p:nvPr/>
        </p:nvSpPr>
        <p:spPr>
          <a:xfrm>
            <a:off x="8809355" y="1873250"/>
            <a:ext cx="0" cy="3111500"/>
          </a:xfrm>
          <a:custGeom>
            <a:avLst/>
            <a:gdLst/>
            <a:ahLst/>
            <a:cxnLst/>
            <a:rect l="l" t="t" r="r" b="b"/>
            <a:pathLst>
              <a:path h="3111500">
                <a:moveTo>
                  <a:pt x="0" y="0"/>
                </a:moveTo>
                <a:lnTo>
                  <a:pt x="0" y="3111500"/>
                </a:lnTo>
              </a:path>
            </a:pathLst>
          </a:custGeom>
          <a:ln w="29209">
            <a:solidFill>
              <a:srgbClr val="9CD3E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1" name="object 271"/>
          <p:cNvSpPr/>
          <p:nvPr/>
        </p:nvSpPr>
        <p:spPr>
          <a:xfrm>
            <a:off x="3397250" y="4970145"/>
            <a:ext cx="5397500" cy="0"/>
          </a:xfrm>
          <a:custGeom>
            <a:avLst/>
            <a:gdLst/>
            <a:ahLst/>
            <a:cxnLst/>
            <a:rect l="l" t="t" r="r" b="b"/>
            <a:pathLst>
              <a:path w="5397500">
                <a:moveTo>
                  <a:pt x="0" y="0"/>
                </a:moveTo>
                <a:lnTo>
                  <a:pt x="5397500" y="0"/>
                </a:lnTo>
              </a:path>
            </a:pathLst>
          </a:custGeom>
          <a:ln w="29210">
            <a:solidFill>
              <a:srgbClr val="9BD3E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2" name="object 272"/>
          <p:cNvSpPr/>
          <p:nvPr/>
        </p:nvSpPr>
        <p:spPr>
          <a:xfrm>
            <a:off x="3411220" y="1901189"/>
            <a:ext cx="0" cy="3054350"/>
          </a:xfrm>
          <a:custGeom>
            <a:avLst/>
            <a:gdLst/>
            <a:ahLst/>
            <a:cxnLst/>
            <a:rect l="l" t="t" r="r" b="b"/>
            <a:pathLst>
              <a:path h="3054350">
                <a:moveTo>
                  <a:pt x="0" y="0"/>
                </a:moveTo>
                <a:lnTo>
                  <a:pt x="0" y="3054350"/>
                </a:lnTo>
              </a:path>
            </a:pathLst>
          </a:custGeom>
          <a:ln w="27939">
            <a:solidFill>
              <a:srgbClr val="9BD3E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3" name="object 273"/>
          <p:cNvSpPr/>
          <p:nvPr/>
        </p:nvSpPr>
        <p:spPr>
          <a:xfrm>
            <a:off x="3397250" y="1887220"/>
            <a:ext cx="5397500" cy="0"/>
          </a:xfrm>
          <a:custGeom>
            <a:avLst/>
            <a:gdLst/>
            <a:ahLst/>
            <a:cxnLst/>
            <a:rect l="l" t="t" r="r" b="b"/>
            <a:pathLst>
              <a:path w="5397500">
                <a:moveTo>
                  <a:pt x="0" y="0"/>
                </a:moveTo>
                <a:lnTo>
                  <a:pt x="5397500" y="0"/>
                </a:lnTo>
              </a:path>
            </a:pathLst>
          </a:custGeom>
          <a:ln w="27939">
            <a:solidFill>
              <a:srgbClr val="9BD3E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4" name="object 274"/>
          <p:cNvSpPr/>
          <p:nvPr/>
        </p:nvSpPr>
        <p:spPr>
          <a:xfrm>
            <a:off x="8780144" y="1901189"/>
            <a:ext cx="0" cy="3054350"/>
          </a:xfrm>
          <a:custGeom>
            <a:avLst/>
            <a:gdLst/>
            <a:ahLst/>
            <a:cxnLst/>
            <a:rect l="l" t="t" r="r" b="b"/>
            <a:pathLst>
              <a:path h="3054350">
                <a:moveTo>
                  <a:pt x="0" y="0"/>
                </a:moveTo>
                <a:lnTo>
                  <a:pt x="0" y="3054350"/>
                </a:lnTo>
              </a:path>
            </a:pathLst>
          </a:custGeom>
          <a:ln w="29209">
            <a:solidFill>
              <a:srgbClr val="9BD3E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5" name="object 275"/>
          <p:cNvSpPr/>
          <p:nvPr/>
        </p:nvSpPr>
        <p:spPr>
          <a:xfrm>
            <a:off x="3425189" y="4941570"/>
            <a:ext cx="5340350" cy="0"/>
          </a:xfrm>
          <a:custGeom>
            <a:avLst/>
            <a:gdLst/>
            <a:ahLst/>
            <a:cxnLst/>
            <a:rect l="l" t="t" r="r" b="b"/>
            <a:pathLst>
              <a:path w="5340350">
                <a:moveTo>
                  <a:pt x="0" y="0"/>
                </a:moveTo>
                <a:lnTo>
                  <a:pt x="5340350" y="0"/>
                </a:lnTo>
              </a:path>
            </a:pathLst>
          </a:custGeom>
          <a:ln w="27939">
            <a:solidFill>
              <a:srgbClr val="9AD3E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6" name="object 276"/>
          <p:cNvSpPr/>
          <p:nvPr/>
        </p:nvSpPr>
        <p:spPr>
          <a:xfrm>
            <a:off x="3439795" y="1930400"/>
            <a:ext cx="0" cy="2997200"/>
          </a:xfrm>
          <a:custGeom>
            <a:avLst/>
            <a:gdLst/>
            <a:ahLst/>
            <a:cxnLst/>
            <a:rect l="l" t="t" r="r" b="b"/>
            <a:pathLst>
              <a:path h="2997200">
                <a:moveTo>
                  <a:pt x="0" y="0"/>
                </a:moveTo>
                <a:lnTo>
                  <a:pt x="0" y="2997200"/>
                </a:lnTo>
              </a:path>
            </a:pathLst>
          </a:custGeom>
          <a:ln w="29210">
            <a:solidFill>
              <a:srgbClr val="9AD3E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7" name="object 277"/>
          <p:cNvSpPr/>
          <p:nvPr/>
        </p:nvSpPr>
        <p:spPr>
          <a:xfrm>
            <a:off x="3425189" y="1915795"/>
            <a:ext cx="5340350" cy="0"/>
          </a:xfrm>
          <a:custGeom>
            <a:avLst/>
            <a:gdLst/>
            <a:ahLst/>
            <a:cxnLst/>
            <a:rect l="l" t="t" r="r" b="b"/>
            <a:pathLst>
              <a:path w="5340350">
                <a:moveTo>
                  <a:pt x="0" y="0"/>
                </a:moveTo>
                <a:lnTo>
                  <a:pt x="5340350" y="0"/>
                </a:lnTo>
              </a:path>
            </a:pathLst>
          </a:custGeom>
          <a:ln w="29210">
            <a:solidFill>
              <a:srgbClr val="9AD3E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8" name="object 278"/>
          <p:cNvSpPr/>
          <p:nvPr/>
        </p:nvSpPr>
        <p:spPr>
          <a:xfrm>
            <a:off x="8751569" y="1930400"/>
            <a:ext cx="0" cy="2997200"/>
          </a:xfrm>
          <a:custGeom>
            <a:avLst/>
            <a:gdLst/>
            <a:ahLst/>
            <a:cxnLst/>
            <a:rect l="l" t="t" r="r" b="b"/>
            <a:pathLst>
              <a:path h="2997200">
                <a:moveTo>
                  <a:pt x="0" y="0"/>
                </a:moveTo>
                <a:lnTo>
                  <a:pt x="0" y="2997200"/>
                </a:lnTo>
              </a:path>
            </a:pathLst>
          </a:custGeom>
          <a:ln w="27940">
            <a:solidFill>
              <a:srgbClr val="9AD3E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9" name="object 279"/>
          <p:cNvSpPr/>
          <p:nvPr/>
        </p:nvSpPr>
        <p:spPr>
          <a:xfrm>
            <a:off x="3454400" y="491299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29210">
            <a:solidFill>
              <a:srgbClr val="99D3E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0" name="object 280"/>
          <p:cNvSpPr/>
          <p:nvPr/>
        </p:nvSpPr>
        <p:spPr>
          <a:xfrm>
            <a:off x="3469004" y="1959610"/>
            <a:ext cx="0" cy="2938780"/>
          </a:xfrm>
          <a:custGeom>
            <a:avLst/>
            <a:gdLst/>
            <a:ahLst/>
            <a:cxnLst/>
            <a:rect l="l" t="t" r="r" b="b"/>
            <a:pathLst>
              <a:path h="2938779">
                <a:moveTo>
                  <a:pt x="0" y="0"/>
                </a:moveTo>
                <a:lnTo>
                  <a:pt x="0" y="2938780"/>
                </a:lnTo>
              </a:path>
            </a:pathLst>
          </a:custGeom>
          <a:ln w="29210">
            <a:solidFill>
              <a:srgbClr val="99D3E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1" name="object 281"/>
          <p:cNvSpPr/>
          <p:nvPr/>
        </p:nvSpPr>
        <p:spPr>
          <a:xfrm>
            <a:off x="3454400" y="1945004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29209">
            <a:solidFill>
              <a:srgbClr val="99D3E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2" name="object 282"/>
          <p:cNvSpPr/>
          <p:nvPr/>
        </p:nvSpPr>
        <p:spPr>
          <a:xfrm>
            <a:off x="8722994" y="1959610"/>
            <a:ext cx="0" cy="2938780"/>
          </a:xfrm>
          <a:custGeom>
            <a:avLst/>
            <a:gdLst/>
            <a:ahLst/>
            <a:cxnLst/>
            <a:rect l="l" t="t" r="r" b="b"/>
            <a:pathLst>
              <a:path h="2938779">
                <a:moveTo>
                  <a:pt x="0" y="0"/>
                </a:moveTo>
                <a:lnTo>
                  <a:pt x="0" y="2938779"/>
                </a:lnTo>
              </a:path>
            </a:pathLst>
          </a:custGeom>
          <a:ln w="29209">
            <a:solidFill>
              <a:srgbClr val="99D3E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3" name="object 283"/>
          <p:cNvSpPr/>
          <p:nvPr/>
        </p:nvSpPr>
        <p:spPr>
          <a:xfrm>
            <a:off x="3483610" y="488378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29210">
            <a:solidFill>
              <a:srgbClr val="99D3E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4" name="object 284"/>
          <p:cNvSpPr/>
          <p:nvPr/>
        </p:nvSpPr>
        <p:spPr>
          <a:xfrm>
            <a:off x="3497579" y="1987550"/>
            <a:ext cx="0" cy="2881630"/>
          </a:xfrm>
          <a:custGeom>
            <a:avLst/>
            <a:gdLst/>
            <a:ahLst/>
            <a:cxnLst/>
            <a:rect l="l" t="t" r="r" b="b"/>
            <a:pathLst>
              <a:path h="2881629">
                <a:moveTo>
                  <a:pt x="0" y="0"/>
                </a:moveTo>
                <a:lnTo>
                  <a:pt x="0" y="2881629"/>
                </a:lnTo>
              </a:path>
            </a:pathLst>
          </a:custGeom>
          <a:ln w="27939">
            <a:solidFill>
              <a:srgbClr val="99D3E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5" name="object 285"/>
          <p:cNvSpPr/>
          <p:nvPr/>
        </p:nvSpPr>
        <p:spPr>
          <a:xfrm>
            <a:off x="3483610" y="1973579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27940">
            <a:solidFill>
              <a:srgbClr val="99D3E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6" name="object 286"/>
          <p:cNvSpPr/>
          <p:nvPr/>
        </p:nvSpPr>
        <p:spPr>
          <a:xfrm>
            <a:off x="8693784" y="1987550"/>
            <a:ext cx="0" cy="2881630"/>
          </a:xfrm>
          <a:custGeom>
            <a:avLst/>
            <a:gdLst/>
            <a:ahLst/>
            <a:cxnLst/>
            <a:rect l="l" t="t" r="r" b="b"/>
            <a:pathLst>
              <a:path h="2881629">
                <a:moveTo>
                  <a:pt x="0" y="0"/>
                </a:moveTo>
                <a:lnTo>
                  <a:pt x="0" y="2881630"/>
                </a:lnTo>
              </a:path>
            </a:pathLst>
          </a:custGeom>
          <a:ln w="29210">
            <a:solidFill>
              <a:srgbClr val="99D3E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7" name="object 287"/>
          <p:cNvSpPr/>
          <p:nvPr/>
        </p:nvSpPr>
        <p:spPr>
          <a:xfrm>
            <a:off x="3511550" y="4855209"/>
            <a:ext cx="5167630" cy="0"/>
          </a:xfrm>
          <a:custGeom>
            <a:avLst/>
            <a:gdLst/>
            <a:ahLst/>
            <a:cxnLst/>
            <a:rect l="l" t="t" r="r" b="b"/>
            <a:pathLst>
              <a:path w="5167630">
                <a:moveTo>
                  <a:pt x="0" y="0"/>
                </a:moveTo>
                <a:lnTo>
                  <a:pt x="5167630" y="0"/>
                </a:lnTo>
              </a:path>
            </a:pathLst>
          </a:custGeom>
          <a:ln w="27939">
            <a:solidFill>
              <a:srgbClr val="97D3E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8" name="object 288"/>
          <p:cNvSpPr/>
          <p:nvPr/>
        </p:nvSpPr>
        <p:spPr>
          <a:xfrm>
            <a:off x="3526154" y="2016760"/>
            <a:ext cx="0" cy="2824480"/>
          </a:xfrm>
          <a:custGeom>
            <a:avLst/>
            <a:gdLst/>
            <a:ahLst/>
            <a:cxnLst/>
            <a:rect l="l" t="t" r="r" b="b"/>
            <a:pathLst>
              <a:path h="2824479">
                <a:moveTo>
                  <a:pt x="0" y="0"/>
                </a:moveTo>
                <a:lnTo>
                  <a:pt x="0" y="2824480"/>
                </a:lnTo>
              </a:path>
            </a:pathLst>
          </a:custGeom>
          <a:ln w="29210">
            <a:solidFill>
              <a:srgbClr val="97D3E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9" name="object 289"/>
          <p:cNvSpPr/>
          <p:nvPr/>
        </p:nvSpPr>
        <p:spPr>
          <a:xfrm>
            <a:off x="3511550" y="2002154"/>
            <a:ext cx="5167630" cy="0"/>
          </a:xfrm>
          <a:custGeom>
            <a:avLst/>
            <a:gdLst/>
            <a:ahLst/>
            <a:cxnLst/>
            <a:rect l="l" t="t" r="r" b="b"/>
            <a:pathLst>
              <a:path w="5167630">
                <a:moveTo>
                  <a:pt x="0" y="0"/>
                </a:moveTo>
                <a:lnTo>
                  <a:pt x="5167630" y="0"/>
                </a:lnTo>
              </a:path>
            </a:pathLst>
          </a:custGeom>
          <a:ln w="29209">
            <a:solidFill>
              <a:srgbClr val="97D3E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0" name="object 290"/>
          <p:cNvSpPr/>
          <p:nvPr/>
        </p:nvSpPr>
        <p:spPr>
          <a:xfrm>
            <a:off x="8665209" y="2016760"/>
            <a:ext cx="0" cy="2824480"/>
          </a:xfrm>
          <a:custGeom>
            <a:avLst/>
            <a:gdLst/>
            <a:ahLst/>
            <a:cxnLst/>
            <a:rect l="l" t="t" r="r" b="b"/>
            <a:pathLst>
              <a:path h="2824479">
                <a:moveTo>
                  <a:pt x="0" y="0"/>
                </a:moveTo>
                <a:lnTo>
                  <a:pt x="0" y="2824479"/>
                </a:lnTo>
              </a:path>
            </a:pathLst>
          </a:custGeom>
          <a:ln w="27939">
            <a:solidFill>
              <a:srgbClr val="97D3E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1" name="object 291"/>
          <p:cNvSpPr/>
          <p:nvPr/>
        </p:nvSpPr>
        <p:spPr>
          <a:xfrm>
            <a:off x="3540760" y="4826634"/>
            <a:ext cx="5110480" cy="0"/>
          </a:xfrm>
          <a:custGeom>
            <a:avLst/>
            <a:gdLst/>
            <a:ahLst/>
            <a:cxnLst/>
            <a:rect l="l" t="t" r="r" b="b"/>
            <a:pathLst>
              <a:path w="5110480">
                <a:moveTo>
                  <a:pt x="0" y="0"/>
                </a:moveTo>
                <a:lnTo>
                  <a:pt x="5110480" y="0"/>
                </a:lnTo>
              </a:path>
            </a:pathLst>
          </a:custGeom>
          <a:ln w="29210">
            <a:solidFill>
              <a:srgbClr val="96D2F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2" name="object 292"/>
          <p:cNvSpPr/>
          <p:nvPr/>
        </p:nvSpPr>
        <p:spPr>
          <a:xfrm>
            <a:off x="3555364" y="2045970"/>
            <a:ext cx="0" cy="2766060"/>
          </a:xfrm>
          <a:custGeom>
            <a:avLst/>
            <a:gdLst/>
            <a:ahLst/>
            <a:cxnLst/>
            <a:rect l="l" t="t" r="r" b="b"/>
            <a:pathLst>
              <a:path h="2766060">
                <a:moveTo>
                  <a:pt x="0" y="0"/>
                </a:moveTo>
                <a:lnTo>
                  <a:pt x="0" y="2766060"/>
                </a:lnTo>
              </a:path>
            </a:pathLst>
          </a:custGeom>
          <a:ln w="29209">
            <a:solidFill>
              <a:srgbClr val="96D2F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3" name="object 293"/>
          <p:cNvSpPr/>
          <p:nvPr/>
        </p:nvSpPr>
        <p:spPr>
          <a:xfrm>
            <a:off x="3540760" y="2031364"/>
            <a:ext cx="5110480" cy="0"/>
          </a:xfrm>
          <a:custGeom>
            <a:avLst/>
            <a:gdLst/>
            <a:ahLst/>
            <a:cxnLst/>
            <a:rect l="l" t="t" r="r" b="b"/>
            <a:pathLst>
              <a:path w="5110480">
                <a:moveTo>
                  <a:pt x="0" y="0"/>
                </a:moveTo>
                <a:lnTo>
                  <a:pt x="5110480" y="0"/>
                </a:lnTo>
              </a:path>
            </a:pathLst>
          </a:custGeom>
          <a:ln w="29210">
            <a:solidFill>
              <a:srgbClr val="96D2F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4" name="object 294"/>
          <p:cNvSpPr/>
          <p:nvPr/>
        </p:nvSpPr>
        <p:spPr>
          <a:xfrm>
            <a:off x="8636634" y="2045970"/>
            <a:ext cx="0" cy="2766060"/>
          </a:xfrm>
          <a:custGeom>
            <a:avLst/>
            <a:gdLst/>
            <a:ahLst/>
            <a:cxnLst/>
            <a:rect l="l" t="t" r="r" b="b"/>
            <a:pathLst>
              <a:path h="2766060">
                <a:moveTo>
                  <a:pt x="0" y="0"/>
                </a:moveTo>
                <a:lnTo>
                  <a:pt x="0" y="2766060"/>
                </a:lnTo>
              </a:path>
            </a:pathLst>
          </a:custGeom>
          <a:ln w="29210">
            <a:solidFill>
              <a:srgbClr val="96D2F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5" name="object 295"/>
          <p:cNvSpPr/>
          <p:nvPr/>
        </p:nvSpPr>
        <p:spPr>
          <a:xfrm>
            <a:off x="3569970" y="479742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29209">
            <a:solidFill>
              <a:srgbClr val="95D2F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6" name="object 296"/>
          <p:cNvSpPr/>
          <p:nvPr/>
        </p:nvSpPr>
        <p:spPr>
          <a:xfrm>
            <a:off x="3583939" y="2073910"/>
            <a:ext cx="0" cy="2708910"/>
          </a:xfrm>
          <a:custGeom>
            <a:avLst/>
            <a:gdLst/>
            <a:ahLst/>
            <a:cxnLst/>
            <a:rect l="l" t="t" r="r" b="b"/>
            <a:pathLst>
              <a:path h="2708910">
                <a:moveTo>
                  <a:pt x="0" y="0"/>
                </a:moveTo>
                <a:lnTo>
                  <a:pt x="0" y="2708910"/>
                </a:lnTo>
              </a:path>
            </a:pathLst>
          </a:custGeom>
          <a:ln w="27940">
            <a:solidFill>
              <a:srgbClr val="95D2F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7" name="object 297"/>
          <p:cNvSpPr/>
          <p:nvPr/>
        </p:nvSpPr>
        <p:spPr>
          <a:xfrm>
            <a:off x="3569970" y="2059939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27939">
            <a:solidFill>
              <a:srgbClr val="95D2F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8" name="object 298"/>
          <p:cNvSpPr/>
          <p:nvPr/>
        </p:nvSpPr>
        <p:spPr>
          <a:xfrm>
            <a:off x="8607425" y="2073910"/>
            <a:ext cx="0" cy="2708910"/>
          </a:xfrm>
          <a:custGeom>
            <a:avLst/>
            <a:gdLst/>
            <a:ahLst/>
            <a:cxnLst/>
            <a:rect l="l" t="t" r="r" b="b"/>
            <a:pathLst>
              <a:path h="2708910">
                <a:moveTo>
                  <a:pt x="0" y="0"/>
                </a:moveTo>
                <a:lnTo>
                  <a:pt x="0" y="2708910"/>
                </a:lnTo>
              </a:path>
            </a:pathLst>
          </a:custGeom>
          <a:ln w="29209">
            <a:solidFill>
              <a:srgbClr val="95D2F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9" name="object 299"/>
          <p:cNvSpPr/>
          <p:nvPr/>
        </p:nvSpPr>
        <p:spPr>
          <a:xfrm>
            <a:off x="3597910" y="4768850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10" y="0"/>
                </a:lnTo>
              </a:path>
            </a:pathLst>
          </a:custGeom>
          <a:ln w="27940">
            <a:solidFill>
              <a:srgbClr val="94D2F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0" name="object 300"/>
          <p:cNvSpPr/>
          <p:nvPr/>
        </p:nvSpPr>
        <p:spPr>
          <a:xfrm>
            <a:off x="3612514" y="2103120"/>
            <a:ext cx="0" cy="2651760"/>
          </a:xfrm>
          <a:custGeom>
            <a:avLst/>
            <a:gdLst/>
            <a:ahLst/>
            <a:cxnLst/>
            <a:rect l="l" t="t" r="r" b="b"/>
            <a:pathLst>
              <a:path h="2651760">
                <a:moveTo>
                  <a:pt x="0" y="0"/>
                </a:moveTo>
                <a:lnTo>
                  <a:pt x="0" y="2651760"/>
                </a:lnTo>
              </a:path>
            </a:pathLst>
          </a:custGeom>
          <a:ln w="29209">
            <a:solidFill>
              <a:srgbClr val="94D2F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1" name="object 301"/>
          <p:cNvSpPr/>
          <p:nvPr/>
        </p:nvSpPr>
        <p:spPr>
          <a:xfrm>
            <a:off x="3597910" y="2088514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10" y="0"/>
                </a:lnTo>
              </a:path>
            </a:pathLst>
          </a:custGeom>
          <a:ln w="29210">
            <a:solidFill>
              <a:srgbClr val="94D2F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2" name="object 302"/>
          <p:cNvSpPr/>
          <p:nvPr/>
        </p:nvSpPr>
        <p:spPr>
          <a:xfrm>
            <a:off x="8578850" y="2103120"/>
            <a:ext cx="0" cy="2651760"/>
          </a:xfrm>
          <a:custGeom>
            <a:avLst/>
            <a:gdLst/>
            <a:ahLst/>
            <a:cxnLst/>
            <a:rect l="l" t="t" r="r" b="b"/>
            <a:pathLst>
              <a:path h="2651760">
                <a:moveTo>
                  <a:pt x="0" y="0"/>
                </a:moveTo>
                <a:lnTo>
                  <a:pt x="0" y="2651760"/>
                </a:lnTo>
              </a:path>
            </a:pathLst>
          </a:custGeom>
          <a:ln w="27940">
            <a:solidFill>
              <a:srgbClr val="94D2F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3" name="object 303"/>
          <p:cNvSpPr/>
          <p:nvPr/>
        </p:nvSpPr>
        <p:spPr>
          <a:xfrm>
            <a:off x="3627120" y="474027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59" y="0"/>
                </a:lnTo>
              </a:path>
            </a:pathLst>
          </a:custGeom>
          <a:ln w="29209">
            <a:solidFill>
              <a:srgbClr val="93D2F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4" name="object 304"/>
          <p:cNvSpPr/>
          <p:nvPr/>
        </p:nvSpPr>
        <p:spPr>
          <a:xfrm>
            <a:off x="3641725" y="2132329"/>
            <a:ext cx="0" cy="2593340"/>
          </a:xfrm>
          <a:custGeom>
            <a:avLst/>
            <a:gdLst/>
            <a:ahLst/>
            <a:cxnLst/>
            <a:rect l="l" t="t" r="r" b="b"/>
            <a:pathLst>
              <a:path h="2593340">
                <a:moveTo>
                  <a:pt x="0" y="0"/>
                </a:moveTo>
                <a:lnTo>
                  <a:pt x="0" y="2593340"/>
                </a:lnTo>
              </a:path>
            </a:pathLst>
          </a:custGeom>
          <a:ln w="29210">
            <a:solidFill>
              <a:srgbClr val="93D2F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5" name="object 305"/>
          <p:cNvSpPr/>
          <p:nvPr/>
        </p:nvSpPr>
        <p:spPr>
          <a:xfrm>
            <a:off x="3627120" y="211772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59" y="0"/>
                </a:lnTo>
              </a:path>
            </a:pathLst>
          </a:custGeom>
          <a:ln w="29210">
            <a:solidFill>
              <a:srgbClr val="93D2F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6" name="object 306"/>
          <p:cNvSpPr/>
          <p:nvPr/>
        </p:nvSpPr>
        <p:spPr>
          <a:xfrm>
            <a:off x="8550275" y="2132329"/>
            <a:ext cx="0" cy="2593340"/>
          </a:xfrm>
          <a:custGeom>
            <a:avLst/>
            <a:gdLst/>
            <a:ahLst/>
            <a:cxnLst/>
            <a:rect l="l" t="t" r="r" b="b"/>
            <a:pathLst>
              <a:path h="2593340">
                <a:moveTo>
                  <a:pt x="0" y="0"/>
                </a:moveTo>
                <a:lnTo>
                  <a:pt x="0" y="2593340"/>
                </a:lnTo>
              </a:path>
            </a:pathLst>
          </a:custGeom>
          <a:ln w="29209">
            <a:solidFill>
              <a:srgbClr val="93D2F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7" name="object 307"/>
          <p:cNvSpPr/>
          <p:nvPr/>
        </p:nvSpPr>
        <p:spPr>
          <a:xfrm>
            <a:off x="3656329" y="4711065"/>
            <a:ext cx="4879340" cy="0"/>
          </a:xfrm>
          <a:custGeom>
            <a:avLst/>
            <a:gdLst/>
            <a:ahLst/>
            <a:cxnLst/>
            <a:rect l="l" t="t" r="r" b="b"/>
            <a:pathLst>
              <a:path w="4879340">
                <a:moveTo>
                  <a:pt x="0" y="0"/>
                </a:moveTo>
                <a:lnTo>
                  <a:pt x="4879340" y="0"/>
                </a:lnTo>
              </a:path>
            </a:pathLst>
          </a:custGeom>
          <a:ln w="29210">
            <a:solidFill>
              <a:srgbClr val="92D2F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8" name="object 308"/>
          <p:cNvSpPr/>
          <p:nvPr/>
        </p:nvSpPr>
        <p:spPr>
          <a:xfrm>
            <a:off x="3670935" y="2161539"/>
            <a:ext cx="0" cy="2534920"/>
          </a:xfrm>
          <a:custGeom>
            <a:avLst/>
            <a:gdLst/>
            <a:ahLst/>
            <a:cxnLst/>
            <a:rect l="l" t="t" r="r" b="b"/>
            <a:pathLst>
              <a:path h="2534920">
                <a:moveTo>
                  <a:pt x="0" y="0"/>
                </a:moveTo>
                <a:lnTo>
                  <a:pt x="0" y="2534920"/>
                </a:lnTo>
              </a:path>
            </a:pathLst>
          </a:custGeom>
          <a:ln w="29209">
            <a:solidFill>
              <a:srgbClr val="92D2F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9" name="object 309"/>
          <p:cNvSpPr/>
          <p:nvPr/>
        </p:nvSpPr>
        <p:spPr>
          <a:xfrm>
            <a:off x="3656329" y="2146935"/>
            <a:ext cx="4879340" cy="0"/>
          </a:xfrm>
          <a:custGeom>
            <a:avLst/>
            <a:gdLst/>
            <a:ahLst/>
            <a:cxnLst/>
            <a:rect l="l" t="t" r="r" b="b"/>
            <a:pathLst>
              <a:path w="4879340">
                <a:moveTo>
                  <a:pt x="0" y="0"/>
                </a:moveTo>
                <a:lnTo>
                  <a:pt x="4879340" y="0"/>
                </a:lnTo>
              </a:path>
            </a:pathLst>
          </a:custGeom>
          <a:ln w="29210">
            <a:solidFill>
              <a:srgbClr val="92D2F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0" name="object 310"/>
          <p:cNvSpPr/>
          <p:nvPr/>
        </p:nvSpPr>
        <p:spPr>
          <a:xfrm>
            <a:off x="8521065" y="2161539"/>
            <a:ext cx="0" cy="2534920"/>
          </a:xfrm>
          <a:custGeom>
            <a:avLst/>
            <a:gdLst/>
            <a:ahLst/>
            <a:cxnLst/>
            <a:rect l="l" t="t" r="r" b="b"/>
            <a:pathLst>
              <a:path h="2534920">
                <a:moveTo>
                  <a:pt x="0" y="0"/>
                </a:moveTo>
                <a:lnTo>
                  <a:pt x="0" y="2534920"/>
                </a:lnTo>
              </a:path>
            </a:pathLst>
          </a:custGeom>
          <a:ln w="29210">
            <a:solidFill>
              <a:srgbClr val="92D2F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1" name="object 311"/>
          <p:cNvSpPr/>
          <p:nvPr/>
        </p:nvSpPr>
        <p:spPr>
          <a:xfrm>
            <a:off x="3685539" y="4681854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29209">
            <a:solidFill>
              <a:srgbClr val="91D2F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2" name="object 312"/>
          <p:cNvSpPr/>
          <p:nvPr/>
        </p:nvSpPr>
        <p:spPr>
          <a:xfrm>
            <a:off x="3699510" y="2189479"/>
            <a:ext cx="0" cy="2477770"/>
          </a:xfrm>
          <a:custGeom>
            <a:avLst/>
            <a:gdLst/>
            <a:ahLst/>
            <a:cxnLst/>
            <a:rect l="l" t="t" r="r" b="b"/>
            <a:pathLst>
              <a:path h="2477770">
                <a:moveTo>
                  <a:pt x="0" y="0"/>
                </a:moveTo>
                <a:lnTo>
                  <a:pt x="0" y="2477770"/>
                </a:lnTo>
              </a:path>
            </a:pathLst>
          </a:custGeom>
          <a:ln w="27940">
            <a:solidFill>
              <a:srgbClr val="91D2F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3" name="object 313"/>
          <p:cNvSpPr/>
          <p:nvPr/>
        </p:nvSpPr>
        <p:spPr>
          <a:xfrm>
            <a:off x="3685539" y="2175510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27939">
            <a:solidFill>
              <a:srgbClr val="91D2F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4" name="object 314"/>
          <p:cNvSpPr/>
          <p:nvPr/>
        </p:nvSpPr>
        <p:spPr>
          <a:xfrm>
            <a:off x="8491855" y="2189479"/>
            <a:ext cx="0" cy="2477770"/>
          </a:xfrm>
          <a:custGeom>
            <a:avLst/>
            <a:gdLst/>
            <a:ahLst/>
            <a:cxnLst/>
            <a:rect l="l" t="t" r="r" b="b"/>
            <a:pathLst>
              <a:path h="2477770">
                <a:moveTo>
                  <a:pt x="0" y="0"/>
                </a:moveTo>
                <a:lnTo>
                  <a:pt x="0" y="2477770"/>
                </a:lnTo>
              </a:path>
            </a:pathLst>
          </a:custGeom>
          <a:ln w="29209">
            <a:solidFill>
              <a:srgbClr val="91D2F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5" name="object 315"/>
          <p:cNvSpPr/>
          <p:nvPr/>
        </p:nvSpPr>
        <p:spPr>
          <a:xfrm>
            <a:off x="3713479" y="4653279"/>
            <a:ext cx="4763770" cy="0"/>
          </a:xfrm>
          <a:custGeom>
            <a:avLst/>
            <a:gdLst/>
            <a:ahLst/>
            <a:cxnLst/>
            <a:rect l="l" t="t" r="r" b="b"/>
            <a:pathLst>
              <a:path w="4763770">
                <a:moveTo>
                  <a:pt x="0" y="0"/>
                </a:moveTo>
                <a:lnTo>
                  <a:pt x="4763770" y="0"/>
                </a:lnTo>
              </a:path>
            </a:pathLst>
          </a:custGeom>
          <a:ln w="27940">
            <a:solidFill>
              <a:srgbClr val="90D2F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6" name="object 316"/>
          <p:cNvSpPr/>
          <p:nvPr/>
        </p:nvSpPr>
        <p:spPr>
          <a:xfrm>
            <a:off x="3728085" y="2218689"/>
            <a:ext cx="0" cy="2420620"/>
          </a:xfrm>
          <a:custGeom>
            <a:avLst/>
            <a:gdLst/>
            <a:ahLst/>
            <a:cxnLst/>
            <a:rect l="l" t="t" r="r" b="b"/>
            <a:pathLst>
              <a:path h="2420620">
                <a:moveTo>
                  <a:pt x="0" y="0"/>
                </a:moveTo>
                <a:lnTo>
                  <a:pt x="0" y="2420620"/>
                </a:lnTo>
              </a:path>
            </a:pathLst>
          </a:custGeom>
          <a:ln w="29209">
            <a:solidFill>
              <a:srgbClr val="90D2F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7" name="object 317"/>
          <p:cNvSpPr/>
          <p:nvPr/>
        </p:nvSpPr>
        <p:spPr>
          <a:xfrm>
            <a:off x="3713479" y="2204085"/>
            <a:ext cx="4763770" cy="0"/>
          </a:xfrm>
          <a:custGeom>
            <a:avLst/>
            <a:gdLst/>
            <a:ahLst/>
            <a:cxnLst/>
            <a:rect l="l" t="t" r="r" b="b"/>
            <a:pathLst>
              <a:path w="4763770">
                <a:moveTo>
                  <a:pt x="0" y="0"/>
                </a:moveTo>
                <a:lnTo>
                  <a:pt x="4763770" y="0"/>
                </a:lnTo>
              </a:path>
            </a:pathLst>
          </a:custGeom>
          <a:ln w="29210">
            <a:solidFill>
              <a:srgbClr val="90D2F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8" name="object 318"/>
          <p:cNvSpPr/>
          <p:nvPr/>
        </p:nvSpPr>
        <p:spPr>
          <a:xfrm>
            <a:off x="8463280" y="2218689"/>
            <a:ext cx="0" cy="2420620"/>
          </a:xfrm>
          <a:custGeom>
            <a:avLst/>
            <a:gdLst/>
            <a:ahLst/>
            <a:cxnLst/>
            <a:rect l="l" t="t" r="r" b="b"/>
            <a:pathLst>
              <a:path h="2420620">
                <a:moveTo>
                  <a:pt x="0" y="0"/>
                </a:moveTo>
                <a:lnTo>
                  <a:pt x="0" y="2420620"/>
                </a:lnTo>
              </a:path>
            </a:pathLst>
          </a:custGeom>
          <a:ln w="27940">
            <a:solidFill>
              <a:srgbClr val="90D2F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9" name="object 319"/>
          <p:cNvSpPr/>
          <p:nvPr/>
        </p:nvSpPr>
        <p:spPr>
          <a:xfrm>
            <a:off x="3742689" y="462470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29209">
            <a:solidFill>
              <a:srgbClr val="8FD1F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0" name="object 320"/>
          <p:cNvSpPr/>
          <p:nvPr/>
        </p:nvSpPr>
        <p:spPr>
          <a:xfrm>
            <a:off x="3757295" y="2247900"/>
            <a:ext cx="0" cy="2362200"/>
          </a:xfrm>
          <a:custGeom>
            <a:avLst/>
            <a:gdLst/>
            <a:ahLst/>
            <a:cxnLst/>
            <a:rect l="l" t="t" r="r" b="b"/>
            <a:pathLst>
              <a:path h="2362200">
                <a:moveTo>
                  <a:pt x="0" y="0"/>
                </a:moveTo>
                <a:lnTo>
                  <a:pt x="0" y="2362200"/>
                </a:lnTo>
              </a:path>
            </a:pathLst>
          </a:custGeom>
          <a:ln w="29210">
            <a:solidFill>
              <a:srgbClr val="8FD1F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1" name="object 321"/>
          <p:cNvSpPr/>
          <p:nvPr/>
        </p:nvSpPr>
        <p:spPr>
          <a:xfrm>
            <a:off x="3742689" y="2233295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29210">
            <a:solidFill>
              <a:srgbClr val="8FD1F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2" name="object 322"/>
          <p:cNvSpPr/>
          <p:nvPr/>
        </p:nvSpPr>
        <p:spPr>
          <a:xfrm>
            <a:off x="8434705" y="2247900"/>
            <a:ext cx="0" cy="2362200"/>
          </a:xfrm>
          <a:custGeom>
            <a:avLst/>
            <a:gdLst/>
            <a:ahLst/>
            <a:cxnLst/>
            <a:rect l="l" t="t" r="r" b="b"/>
            <a:pathLst>
              <a:path h="2362200">
                <a:moveTo>
                  <a:pt x="0" y="0"/>
                </a:moveTo>
                <a:lnTo>
                  <a:pt x="0" y="2362200"/>
                </a:lnTo>
              </a:path>
            </a:pathLst>
          </a:custGeom>
          <a:ln w="29209">
            <a:solidFill>
              <a:srgbClr val="8FD1F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3" name="object 323"/>
          <p:cNvSpPr/>
          <p:nvPr/>
        </p:nvSpPr>
        <p:spPr>
          <a:xfrm>
            <a:off x="3771900" y="4595495"/>
            <a:ext cx="4648200" cy="0"/>
          </a:xfrm>
          <a:custGeom>
            <a:avLst/>
            <a:gdLst/>
            <a:ahLst/>
            <a:cxnLst/>
            <a:rect l="l" t="t" r="r" b="b"/>
            <a:pathLst>
              <a:path w="4648200">
                <a:moveTo>
                  <a:pt x="0" y="0"/>
                </a:moveTo>
                <a:lnTo>
                  <a:pt x="4648200" y="0"/>
                </a:lnTo>
              </a:path>
            </a:pathLst>
          </a:custGeom>
          <a:ln w="29210">
            <a:solidFill>
              <a:srgbClr val="8ED1F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4" name="object 324"/>
          <p:cNvSpPr/>
          <p:nvPr/>
        </p:nvSpPr>
        <p:spPr>
          <a:xfrm>
            <a:off x="3785870" y="2275839"/>
            <a:ext cx="0" cy="2305050"/>
          </a:xfrm>
          <a:custGeom>
            <a:avLst/>
            <a:gdLst/>
            <a:ahLst/>
            <a:cxnLst/>
            <a:rect l="l" t="t" r="r" b="b"/>
            <a:pathLst>
              <a:path h="2305050">
                <a:moveTo>
                  <a:pt x="0" y="0"/>
                </a:moveTo>
                <a:lnTo>
                  <a:pt x="0" y="2305050"/>
                </a:lnTo>
              </a:path>
            </a:pathLst>
          </a:custGeom>
          <a:ln w="27939">
            <a:solidFill>
              <a:srgbClr val="8ED1F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5" name="object 325"/>
          <p:cNvSpPr/>
          <p:nvPr/>
        </p:nvSpPr>
        <p:spPr>
          <a:xfrm>
            <a:off x="3771900" y="2261870"/>
            <a:ext cx="4648200" cy="0"/>
          </a:xfrm>
          <a:custGeom>
            <a:avLst/>
            <a:gdLst/>
            <a:ahLst/>
            <a:cxnLst/>
            <a:rect l="l" t="t" r="r" b="b"/>
            <a:pathLst>
              <a:path w="4648200">
                <a:moveTo>
                  <a:pt x="0" y="0"/>
                </a:moveTo>
                <a:lnTo>
                  <a:pt x="4648200" y="0"/>
                </a:lnTo>
              </a:path>
            </a:pathLst>
          </a:custGeom>
          <a:ln w="27939">
            <a:solidFill>
              <a:srgbClr val="8ED1F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6" name="object 326"/>
          <p:cNvSpPr/>
          <p:nvPr/>
        </p:nvSpPr>
        <p:spPr>
          <a:xfrm>
            <a:off x="8405494" y="2275839"/>
            <a:ext cx="0" cy="2305050"/>
          </a:xfrm>
          <a:custGeom>
            <a:avLst/>
            <a:gdLst/>
            <a:ahLst/>
            <a:cxnLst/>
            <a:rect l="l" t="t" r="r" b="b"/>
            <a:pathLst>
              <a:path h="2305050">
                <a:moveTo>
                  <a:pt x="0" y="0"/>
                </a:moveTo>
                <a:lnTo>
                  <a:pt x="0" y="2305050"/>
                </a:lnTo>
              </a:path>
            </a:pathLst>
          </a:custGeom>
          <a:ln w="29209">
            <a:solidFill>
              <a:srgbClr val="8ED1F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7" name="object 327"/>
          <p:cNvSpPr/>
          <p:nvPr/>
        </p:nvSpPr>
        <p:spPr>
          <a:xfrm>
            <a:off x="3799839" y="4566920"/>
            <a:ext cx="4591050" cy="0"/>
          </a:xfrm>
          <a:custGeom>
            <a:avLst/>
            <a:gdLst/>
            <a:ahLst/>
            <a:cxnLst/>
            <a:rect l="l" t="t" r="r" b="b"/>
            <a:pathLst>
              <a:path w="4591050">
                <a:moveTo>
                  <a:pt x="0" y="0"/>
                </a:moveTo>
                <a:lnTo>
                  <a:pt x="4591050" y="0"/>
                </a:lnTo>
              </a:path>
            </a:pathLst>
          </a:custGeom>
          <a:ln w="27939">
            <a:solidFill>
              <a:srgbClr val="8DD1F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8" name="object 328"/>
          <p:cNvSpPr/>
          <p:nvPr/>
        </p:nvSpPr>
        <p:spPr>
          <a:xfrm>
            <a:off x="3814445" y="2305050"/>
            <a:ext cx="0" cy="2247900"/>
          </a:xfrm>
          <a:custGeom>
            <a:avLst/>
            <a:gdLst/>
            <a:ahLst/>
            <a:cxnLst/>
            <a:rect l="l" t="t" r="r" b="b"/>
            <a:pathLst>
              <a:path h="2247900">
                <a:moveTo>
                  <a:pt x="0" y="0"/>
                </a:moveTo>
                <a:lnTo>
                  <a:pt x="0" y="2247900"/>
                </a:lnTo>
              </a:path>
            </a:pathLst>
          </a:custGeom>
          <a:ln w="29210">
            <a:solidFill>
              <a:srgbClr val="8DD1F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9" name="object 329"/>
          <p:cNvSpPr/>
          <p:nvPr/>
        </p:nvSpPr>
        <p:spPr>
          <a:xfrm>
            <a:off x="3799839" y="2290445"/>
            <a:ext cx="4591050" cy="0"/>
          </a:xfrm>
          <a:custGeom>
            <a:avLst/>
            <a:gdLst/>
            <a:ahLst/>
            <a:cxnLst/>
            <a:rect l="l" t="t" r="r" b="b"/>
            <a:pathLst>
              <a:path w="4591050">
                <a:moveTo>
                  <a:pt x="0" y="0"/>
                </a:moveTo>
                <a:lnTo>
                  <a:pt x="4591050" y="0"/>
                </a:lnTo>
              </a:path>
            </a:pathLst>
          </a:custGeom>
          <a:ln w="29210">
            <a:solidFill>
              <a:srgbClr val="8DD1F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0" name="object 330"/>
          <p:cNvSpPr/>
          <p:nvPr/>
        </p:nvSpPr>
        <p:spPr>
          <a:xfrm>
            <a:off x="8376919" y="2305050"/>
            <a:ext cx="0" cy="2247900"/>
          </a:xfrm>
          <a:custGeom>
            <a:avLst/>
            <a:gdLst/>
            <a:ahLst/>
            <a:cxnLst/>
            <a:rect l="l" t="t" r="r" b="b"/>
            <a:pathLst>
              <a:path h="2247900">
                <a:moveTo>
                  <a:pt x="0" y="0"/>
                </a:moveTo>
                <a:lnTo>
                  <a:pt x="0" y="2247900"/>
                </a:lnTo>
              </a:path>
            </a:pathLst>
          </a:custGeom>
          <a:ln w="27940">
            <a:solidFill>
              <a:srgbClr val="8DD1F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1" name="object 331"/>
          <p:cNvSpPr/>
          <p:nvPr/>
        </p:nvSpPr>
        <p:spPr>
          <a:xfrm>
            <a:off x="3829050" y="453834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29210">
            <a:solidFill>
              <a:srgbClr val="8CD1F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2" name="object 332"/>
          <p:cNvSpPr/>
          <p:nvPr/>
        </p:nvSpPr>
        <p:spPr>
          <a:xfrm>
            <a:off x="3843654" y="2334260"/>
            <a:ext cx="0" cy="2189480"/>
          </a:xfrm>
          <a:custGeom>
            <a:avLst/>
            <a:gdLst/>
            <a:ahLst/>
            <a:cxnLst/>
            <a:rect l="l" t="t" r="r" b="b"/>
            <a:pathLst>
              <a:path h="2189479">
                <a:moveTo>
                  <a:pt x="0" y="0"/>
                </a:moveTo>
                <a:lnTo>
                  <a:pt x="0" y="2189480"/>
                </a:lnTo>
              </a:path>
            </a:pathLst>
          </a:custGeom>
          <a:ln w="29210">
            <a:solidFill>
              <a:srgbClr val="8CD1F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3" name="object 333"/>
          <p:cNvSpPr/>
          <p:nvPr/>
        </p:nvSpPr>
        <p:spPr>
          <a:xfrm>
            <a:off x="3829050" y="2319654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29209">
            <a:solidFill>
              <a:srgbClr val="8CD1F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4" name="object 334"/>
          <p:cNvSpPr/>
          <p:nvPr/>
        </p:nvSpPr>
        <p:spPr>
          <a:xfrm>
            <a:off x="8348344" y="2334260"/>
            <a:ext cx="0" cy="2189480"/>
          </a:xfrm>
          <a:custGeom>
            <a:avLst/>
            <a:gdLst/>
            <a:ahLst/>
            <a:cxnLst/>
            <a:rect l="l" t="t" r="r" b="b"/>
            <a:pathLst>
              <a:path h="2189479">
                <a:moveTo>
                  <a:pt x="0" y="0"/>
                </a:moveTo>
                <a:lnTo>
                  <a:pt x="0" y="2189479"/>
                </a:lnTo>
              </a:path>
            </a:pathLst>
          </a:custGeom>
          <a:ln w="29209">
            <a:solidFill>
              <a:srgbClr val="8CD1F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5" name="object 335"/>
          <p:cNvSpPr/>
          <p:nvPr/>
        </p:nvSpPr>
        <p:spPr>
          <a:xfrm>
            <a:off x="3858260" y="4509134"/>
            <a:ext cx="4475480" cy="0"/>
          </a:xfrm>
          <a:custGeom>
            <a:avLst/>
            <a:gdLst/>
            <a:ahLst/>
            <a:cxnLst/>
            <a:rect l="l" t="t" r="r" b="b"/>
            <a:pathLst>
              <a:path w="4475480">
                <a:moveTo>
                  <a:pt x="0" y="0"/>
                </a:moveTo>
                <a:lnTo>
                  <a:pt x="4475480" y="0"/>
                </a:lnTo>
              </a:path>
            </a:pathLst>
          </a:custGeom>
          <a:ln w="29210">
            <a:solidFill>
              <a:srgbClr val="8BD1F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6" name="object 336"/>
          <p:cNvSpPr/>
          <p:nvPr/>
        </p:nvSpPr>
        <p:spPr>
          <a:xfrm>
            <a:off x="3872229" y="2362200"/>
            <a:ext cx="0" cy="2132330"/>
          </a:xfrm>
          <a:custGeom>
            <a:avLst/>
            <a:gdLst/>
            <a:ahLst/>
            <a:cxnLst/>
            <a:rect l="l" t="t" r="r" b="b"/>
            <a:pathLst>
              <a:path h="2132329">
                <a:moveTo>
                  <a:pt x="0" y="0"/>
                </a:moveTo>
                <a:lnTo>
                  <a:pt x="0" y="2132329"/>
                </a:lnTo>
              </a:path>
            </a:pathLst>
          </a:custGeom>
          <a:ln w="27939">
            <a:solidFill>
              <a:srgbClr val="8BD1F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7" name="object 337"/>
          <p:cNvSpPr/>
          <p:nvPr/>
        </p:nvSpPr>
        <p:spPr>
          <a:xfrm>
            <a:off x="3858260" y="2348229"/>
            <a:ext cx="4475480" cy="0"/>
          </a:xfrm>
          <a:custGeom>
            <a:avLst/>
            <a:gdLst/>
            <a:ahLst/>
            <a:cxnLst/>
            <a:rect l="l" t="t" r="r" b="b"/>
            <a:pathLst>
              <a:path w="4475480">
                <a:moveTo>
                  <a:pt x="0" y="0"/>
                </a:moveTo>
                <a:lnTo>
                  <a:pt x="4475480" y="0"/>
                </a:lnTo>
              </a:path>
            </a:pathLst>
          </a:custGeom>
          <a:ln w="27940">
            <a:solidFill>
              <a:srgbClr val="8BD1F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8" name="object 338"/>
          <p:cNvSpPr/>
          <p:nvPr/>
        </p:nvSpPr>
        <p:spPr>
          <a:xfrm>
            <a:off x="8319134" y="2362200"/>
            <a:ext cx="0" cy="2132330"/>
          </a:xfrm>
          <a:custGeom>
            <a:avLst/>
            <a:gdLst/>
            <a:ahLst/>
            <a:cxnLst/>
            <a:rect l="l" t="t" r="r" b="b"/>
            <a:pathLst>
              <a:path h="2132329">
                <a:moveTo>
                  <a:pt x="0" y="0"/>
                </a:moveTo>
                <a:lnTo>
                  <a:pt x="0" y="2132330"/>
                </a:lnTo>
              </a:path>
            </a:pathLst>
          </a:custGeom>
          <a:ln w="29210">
            <a:solidFill>
              <a:srgbClr val="8BD1F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9" name="object 339"/>
          <p:cNvSpPr/>
          <p:nvPr/>
        </p:nvSpPr>
        <p:spPr>
          <a:xfrm>
            <a:off x="3886200" y="4480559"/>
            <a:ext cx="4418330" cy="0"/>
          </a:xfrm>
          <a:custGeom>
            <a:avLst/>
            <a:gdLst/>
            <a:ahLst/>
            <a:cxnLst/>
            <a:rect l="l" t="t" r="r" b="b"/>
            <a:pathLst>
              <a:path w="4418330">
                <a:moveTo>
                  <a:pt x="0" y="0"/>
                </a:moveTo>
                <a:lnTo>
                  <a:pt x="4418330" y="0"/>
                </a:lnTo>
              </a:path>
            </a:pathLst>
          </a:custGeom>
          <a:ln w="27939">
            <a:solidFill>
              <a:srgbClr val="8AD1F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0" name="object 340"/>
          <p:cNvSpPr/>
          <p:nvPr/>
        </p:nvSpPr>
        <p:spPr>
          <a:xfrm>
            <a:off x="3900804" y="2391410"/>
            <a:ext cx="0" cy="2075180"/>
          </a:xfrm>
          <a:custGeom>
            <a:avLst/>
            <a:gdLst/>
            <a:ahLst/>
            <a:cxnLst/>
            <a:rect l="l" t="t" r="r" b="b"/>
            <a:pathLst>
              <a:path h="2075179">
                <a:moveTo>
                  <a:pt x="0" y="0"/>
                </a:moveTo>
                <a:lnTo>
                  <a:pt x="0" y="2075180"/>
                </a:lnTo>
              </a:path>
            </a:pathLst>
          </a:custGeom>
          <a:ln w="29210">
            <a:solidFill>
              <a:srgbClr val="8AD1F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1" name="object 341"/>
          <p:cNvSpPr/>
          <p:nvPr/>
        </p:nvSpPr>
        <p:spPr>
          <a:xfrm>
            <a:off x="3886200" y="2376804"/>
            <a:ext cx="4418330" cy="0"/>
          </a:xfrm>
          <a:custGeom>
            <a:avLst/>
            <a:gdLst/>
            <a:ahLst/>
            <a:cxnLst/>
            <a:rect l="l" t="t" r="r" b="b"/>
            <a:pathLst>
              <a:path w="4418330">
                <a:moveTo>
                  <a:pt x="0" y="0"/>
                </a:moveTo>
                <a:lnTo>
                  <a:pt x="4418330" y="0"/>
                </a:lnTo>
              </a:path>
            </a:pathLst>
          </a:custGeom>
          <a:ln w="29209">
            <a:solidFill>
              <a:srgbClr val="8AD1F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2" name="object 342"/>
          <p:cNvSpPr/>
          <p:nvPr/>
        </p:nvSpPr>
        <p:spPr>
          <a:xfrm>
            <a:off x="8290559" y="2391410"/>
            <a:ext cx="0" cy="2075180"/>
          </a:xfrm>
          <a:custGeom>
            <a:avLst/>
            <a:gdLst/>
            <a:ahLst/>
            <a:cxnLst/>
            <a:rect l="l" t="t" r="r" b="b"/>
            <a:pathLst>
              <a:path h="2075179">
                <a:moveTo>
                  <a:pt x="0" y="0"/>
                </a:moveTo>
                <a:lnTo>
                  <a:pt x="0" y="2075179"/>
                </a:lnTo>
              </a:path>
            </a:pathLst>
          </a:custGeom>
          <a:ln w="27939">
            <a:solidFill>
              <a:srgbClr val="8AD1F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3" name="object 343"/>
          <p:cNvSpPr/>
          <p:nvPr/>
        </p:nvSpPr>
        <p:spPr>
          <a:xfrm>
            <a:off x="3915410" y="4451984"/>
            <a:ext cx="4361180" cy="0"/>
          </a:xfrm>
          <a:custGeom>
            <a:avLst/>
            <a:gdLst/>
            <a:ahLst/>
            <a:cxnLst/>
            <a:rect l="l" t="t" r="r" b="b"/>
            <a:pathLst>
              <a:path w="4361180">
                <a:moveTo>
                  <a:pt x="0" y="0"/>
                </a:moveTo>
                <a:lnTo>
                  <a:pt x="4361180" y="0"/>
                </a:lnTo>
              </a:path>
            </a:pathLst>
          </a:custGeom>
          <a:ln w="29210">
            <a:solidFill>
              <a:srgbClr val="89D1F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4" name="object 344"/>
          <p:cNvSpPr/>
          <p:nvPr/>
        </p:nvSpPr>
        <p:spPr>
          <a:xfrm>
            <a:off x="3930014" y="2420620"/>
            <a:ext cx="0" cy="2016760"/>
          </a:xfrm>
          <a:custGeom>
            <a:avLst/>
            <a:gdLst/>
            <a:ahLst/>
            <a:cxnLst/>
            <a:rect l="l" t="t" r="r" b="b"/>
            <a:pathLst>
              <a:path h="2016760">
                <a:moveTo>
                  <a:pt x="0" y="0"/>
                </a:moveTo>
                <a:lnTo>
                  <a:pt x="0" y="2016760"/>
                </a:lnTo>
              </a:path>
            </a:pathLst>
          </a:custGeom>
          <a:ln w="29209">
            <a:solidFill>
              <a:srgbClr val="89D1F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5" name="object 345"/>
          <p:cNvSpPr/>
          <p:nvPr/>
        </p:nvSpPr>
        <p:spPr>
          <a:xfrm>
            <a:off x="3915410" y="2406014"/>
            <a:ext cx="4361180" cy="0"/>
          </a:xfrm>
          <a:custGeom>
            <a:avLst/>
            <a:gdLst/>
            <a:ahLst/>
            <a:cxnLst/>
            <a:rect l="l" t="t" r="r" b="b"/>
            <a:pathLst>
              <a:path w="4361180">
                <a:moveTo>
                  <a:pt x="0" y="0"/>
                </a:moveTo>
                <a:lnTo>
                  <a:pt x="4361180" y="0"/>
                </a:lnTo>
              </a:path>
            </a:pathLst>
          </a:custGeom>
          <a:ln w="29210">
            <a:solidFill>
              <a:srgbClr val="89D1F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6" name="object 346"/>
          <p:cNvSpPr/>
          <p:nvPr/>
        </p:nvSpPr>
        <p:spPr>
          <a:xfrm>
            <a:off x="8261984" y="2420620"/>
            <a:ext cx="0" cy="2016760"/>
          </a:xfrm>
          <a:custGeom>
            <a:avLst/>
            <a:gdLst/>
            <a:ahLst/>
            <a:cxnLst/>
            <a:rect l="l" t="t" r="r" b="b"/>
            <a:pathLst>
              <a:path h="2016760">
                <a:moveTo>
                  <a:pt x="0" y="0"/>
                </a:moveTo>
                <a:lnTo>
                  <a:pt x="0" y="2016760"/>
                </a:lnTo>
              </a:path>
            </a:pathLst>
          </a:custGeom>
          <a:ln w="29210">
            <a:solidFill>
              <a:srgbClr val="89D1F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7" name="object 347"/>
          <p:cNvSpPr/>
          <p:nvPr/>
        </p:nvSpPr>
        <p:spPr>
          <a:xfrm>
            <a:off x="3944620" y="4422775"/>
            <a:ext cx="4302760" cy="0"/>
          </a:xfrm>
          <a:custGeom>
            <a:avLst/>
            <a:gdLst/>
            <a:ahLst/>
            <a:cxnLst/>
            <a:rect l="l" t="t" r="r" b="b"/>
            <a:pathLst>
              <a:path w="4302759">
                <a:moveTo>
                  <a:pt x="0" y="0"/>
                </a:moveTo>
                <a:lnTo>
                  <a:pt x="4302759" y="0"/>
                </a:lnTo>
              </a:path>
            </a:pathLst>
          </a:custGeom>
          <a:ln w="29209">
            <a:solidFill>
              <a:srgbClr val="88D0F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8" name="object 348"/>
          <p:cNvSpPr/>
          <p:nvPr/>
        </p:nvSpPr>
        <p:spPr>
          <a:xfrm>
            <a:off x="3958589" y="2448560"/>
            <a:ext cx="0" cy="1959610"/>
          </a:xfrm>
          <a:custGeom>
            <a:avLst/>
            <a:gdLst/>
            <a:ahLst/>
            <a:cxnLst/>
            <a:rect l="l" t="t" r="r" b="b"/>
            <a:pathLst>
              <a:path h="1959610">
                <a:moveTo>
                  <a:pt x="0" y="0"/>
                </a:moveTo>
                <a:lnTo>
                  <a:pt x="0" y="1959610"/>
                </a:lnTo>
              </a:path>
            </a:pathLst>
          </a:custGeom>
          <a:ln w="27940">
            <a:solidFill>
              <a:srgbClr val="88D0F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9" name="object 349"/>
          <p:cNvSpPr/>
          <p:nvPr/>
        </p:nvSpPr>
        <p:spPr>
          <a:xfrm>
            <a:off x="3944620" y="2434589"/>
            <a:ext cx="4302760" cy="0"/>
          </a:xfrm>
          <a:custGeom>
            <a:avLst/>
            <a:gdLst/>
            <a:ahLst/>
            <a:cxnLst/>
            <a:rect l="l" t="t" r="r" b="b"/>
            <a:pathLst>
              <a:path w="4302759">
                <a:moveTo>
                  <a:pt x="0" y="0"/>
                </a:moveTo>
                <a:lnTo>
                  <a:pt x="4302759" y="0"/>
                </a:lnTo>
              </a:path>
            </a:pathLst>
          </a:custGeom>
          <a:ln w="27939">
            <a:solidFill>
              <a:srgbClr val="88D0F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0" name="object 350"/>
          <p:cNvSpPr/>
          <p:nvPr/>
        </p:nvSpPr>
        <p:spPr>
          <a:xfrm>
            <a:off x="8232775" y="2448560"/>
            <a:ext cx="0" cy="1959610"/>
          </a:xfrm>
          <a:custGeom>
            <a:avLst/>
            <a:gdLst/>
            <a:ahLst/>
            <a:cxnLst/>
            <a:rect l="l" t="t" r="r" b="b"/>
            <a:pathLst>
              <a:path h="1959610">
                <a:moveTo>
                  <a:pt x="0" y="0"/>
                </a:moveTo>
                <a:lnTo>
                  <a:pt x="0" y="1959610"/>
                </a:lnTo>
              </a:path>
            </a:pathLst>
          </a:custGeom>
          <a:ln w="29209">
            <a:solidFill>
              <a:srgbClr val="88D0F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1" name="object 351"/>
          <p:cNvSpPr/>
          <p:nvPr/>
        </p:nvSpPr>
        <p:spPr>
          <a:xfrm>
            <a:off x="3972560" y="4394200"/>
            <a:ext cx="4245610" cy="0"/>
          </a:xfrm>
          <a:custGeom>
            <a:avLst/>
            <a:gdLst/>
            <a:ahLst/>
            <a:cxnLst/>
            <a:rect l="l" t="t" r="r" b="b"/>
            <a:pathLst>
              <a:path w="4245609">
                <a:moveTo>
                  <a:pt x="0" y="0"/>
                </a:moveTo>
                <a:lnTo>
                  <a:pt x="4245610" y="0"/>
                </a:lnTo>
              </a:path>
            </a:pathLst>
          </a:custGeom>
          <a:ln w="27940">
            <a:solidFill>
              <a:srgbClr val="87D0F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2" name="object 352"/>
          <p:cNvSpPr/>
          <p:nvPr/>
        </p:nvSpPr>
        <p:spPr>
          <a:xfrm>
            <a:off x="3987164" y="2477770"/>
            <a:ext cx="0" cy="1902460"/>
          </a:xfrm>
          <a:custGeom>
            <a:avLst/>
            <a:gdLst/>
            <a:ahLst/>
            <a:cxnLst/>
            <a:rect l="l" t="t" r="r" b="b"/>
            <a:pathLst>
              <a:path h="1902460">
                <a:moveTo>
                  <a:pt x="0" y="0"/>
                </a:moveTo>
                <a:lnTo>
                  <a:pt x="0" y="1902460"/>
                </a:lnTo>
              </a:path>
            </a:pathLst>
          </a:custGeom>
          <a:ln w="29209">
            <a:solidFill>
              <a:srgbClr val="87D0F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3" name="object 353"/>
          <p:cNvSpPr/>
          <p:nvPr/>
        </p:nvSpPr>
        <p:spPr>
          <a:xfrm>
            <a:off x="3972560" y="2463164"/>
            <a:ext cx="4245610" cy="0"/>
          </a:xfrm>
          <a:custGeom>
            <a:avLst/>
            <a:gdLst/>
            <a:ahLst/>
            <a:cxnLst/>
            <a:rect l="l" t="t" r="r" b="b"/>
            <a:pathLst>
              <a:path w="4245609">
                <a:moveTo>
                  <a:pt x="0" y="0"/>
                </a:moveTo>
                <a:lnTo>
                  <a:pt x="4245610" y="0"/>
                </a:lnTo>
              </a:path>
            </a:pathLst>
          </a:custGeom>
          <a:ln w="29210">
            <a:solidFill>
              <a:srgbClr val="87D0F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4" name="object 354"/>
          <p:cNvSpPr/>
          <p:nvPr/>
        </p:nvSpPr>
        <p:spPr>
          <a:xfrm>
            <a:off x="8204200" y="2477770"/>
            <a:ext cx="0" cy="1902460"/>
          </a:xfrm>
          <a:custGeom>
            <a:avLst/>
            <a:gdLst/>
            <a:ahLst/>
            <a:cxnLst/>
            <a:rect l="l" t="t" r="r" b="b"/>
            <a:pathLst>
              <a:path h="1902460">
                <a:moveTo>
                  <a:pt x="0" y="0"/>
                </a:moveTo>
                <a:lnTo>
                  <a:pt x="0" y="1902459"/>
                </a:lnTo>
              </a:path>
            </a:pathLst>
          </a:custGeom>
          <a:ln w="27940">
            <a:solidFill>
              <a:srgbClr val="87D0F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5" name="object 355"/>
          <p:cNvSpPr/>
          <p:nvPr/>
        </p:nvSpPr>
        <p:spPr>
          <a:xfrm>
            <a:off x="4001770" y="4365625"/>
            <a:ext cx="4188460" cy="0"/>
          </a:xfrm>
          <a:custGeom>
            <a:avLst/>
            <a:gdLst/>
            <a:ahLst/>
            <a:cxnLst/>
            <a:rect l="l" t="t" r="r" b="b"/>
            <a:pathLst>
              <a:path w="4188459">
                <a:moveTo>
                  <a:pt x="0" y="0"/>
                </a:moveTo>
                <a:lnTo>
                  <a:pt x="4188459" y="0"/>
                </a:lnTo>
              </a:path>
            </a:pathLst>
          </a:custGeom>
          <a:ln w="29209">
            <a:solidFill>
              <a:srgbClr val="86D0F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6" name="object 356"/>
          <p:cNvSpPr/>
          <p:nvPr/>
        </p:nvSpPr>
        <p:spPr>
          <a:xfrm>
            <a:off x="4016375" y="2506980"/>
            <a:ext cx="0" cy="1844039"/>
          </a:xfrm>
          <a:custGeom>
            <a:avLst/>
            <a:gdLst/>
            <a:ahLst/>
            <a:cxnLst/>
            <a:rect l="l" t="t" r="r" b="b"/>
            <a:pathLst>
              <a:path h="1844039">
                <a:moveTo>
                  <a:pt x="0" y="0"/>
                </a:moveTo>
                <a:lnTo>
                  <a:pt x="0" y="1844040"/>
                </a:lnTo>
              </a:path>
            </a:pathLst>
          </a:custGeom>
          <a:ln w="29210">
            <a:solidFill>
              <a:srgbClr val="86D0F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7" name="object 357"/>
          <p:cNvSpPr/>
          <p:nvPr/>
        </p:nvSpPr>
        <p:spPr>
          <a:xfrm>
            <a:off x="4001770" y="2492375"/>
            <a:ext cx="4188460" cy="0"/>
          </a:xfrm>
          <a:custGeom>
            <a:avLst/>
            <a:gdLst/>
            <a:ahLst/>
            <a:cxnLst/>
            <a:rect l="l" t="t" r="r" b="b"/>
            <a:pathLst>
              <a:path w="4188459">
                <a:moveTo>
                  <a:pt x="0" y="0"/>
                </a:moveTo>
                <a:lnTo>
                  <a:pt x="4188459" y="0"/>
                </a:lnTo>
              </a:path>
            </a:pathLst>
          </a:custGeom>
          <a:ln w="29210">
            <a:solidFill>
              <a:srgbClr val="86D0F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8" name="object 358"/>
          <p:cNvSpPr/>
          <p:nvPr/>
        </p:nvSpPr>
        <p:spPr>
          <a:xfrm>
            <a:off x="8175625" y="2506980"/>
            <a:ext cx="0" cy="1844039"/>
          </a:xfrm>
          <a:custGeom>
            <a:avLst/>
            <a:gdLst/>
            <a:ahLst/>
            <a:cxnLst/>
            <a:rect l="l" t="t" r="r" b="b"/>
            <a:pathLst>
              <a:path h="1844039">
                <a:moveTo>
                  <a:pt x="0" y="0"/>
                </a:moveTo>
                <a:lnTo>
                  <a:pt x="0" y="1844040"/>
                </a:lnTo>
              </a:path>
            </a:pathLst>
          </a:custGeom>
          <a:ln w="29209">
            <a:solidFill>
              <a:srgbClr val="86D0F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9" name="object 359"/>
          <p:cNvSpPr/>
          <p:nvPr/>
        </p:nvSpPr>
        <p:spPr>
          <a:xfrm>
            <a:off x="4030979" y="4336415"/>
            <a:ext cx="4130040" cy="0"/>
          </a:xfrm>
          <a:custGeom>
            <a:avLst/>
            <a:gdLst/>
            <a:ahLst/>
            <a:cxnLst/>
            <a:rect l="l" t="t" r="r" b="b"/>
            <a:pathLst>
              <a:path w="4130040">
                <a:moveTo>
                  <a:pt x="0" y="0"/>
                </a:moveTo>
                <a:lnTo>
                  <a:pt x="4130040" y="0"/>
                </a:lnTo>
              </a:path>
            </a:pathLst>
          </a:custGeom>
          <a:ln w="29210">
            <a:solidFill>
              <a:srgbClr val="85D0F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0" name="object 360"/>
          <p:cNvSpPr/>
          <p:nvPr/>
        </p:nvSpPr>
        <p:spPr>
          <a:xfrm>
            <a:off x="4044950" y="2534921"/>
            <a:ext cx="0" cy="1786889"/>
          </a:xfrm>
          <a:custGeom>
            <a:avLst/>
            <a:gdLst/>
            <a:ahLst/>
            <a:cxnLst/>
            <a:rect l="l" t="t" r="r" b="b"/>
            <a:pathLst>
              <a:path h="1786889">
                <a:moveTo>
                  <a:pt x="0" y="0"/>
                </a:moveTo>
                <a:lnTo>
                  <a:pt x="0" y="1786890"/>
                </a:lnTo>
              </a:path>
            </a:pathLst>
          </a:custGeom>
          <a:ln w="27939">
            <a:solidFill>
              <a:srgbClr val="85D0F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1" name="object 361"/>
          <p:cNvSpPr/>
          <p:nvPr/>
        </p:nvSpPr>
        <p:spPr>
          <a:xfrm>
            <a:off x="4030979" y="2520950"/>
            <a:ext cx="4130040" cy="0"/>
          </a:xfrm>
          <a:custGeom>
            <a:avLst/>
            <a:gdLst/>
            <a:ahLst/>
            <a:cxnLst/>
            <a:rect l="l" t="t" r="r" b="b"/>
            <a:pathLst>
              <a:path w="4130040">
                <a:moveTo>
                  <a:pt x="0" y="0"/>
                </a:moveTo>
                <a:lnTo>
                  <a:pt x="4130040" y="0"/>
                </a:lnTo>
              </a:path>
            </a:pathLst>
          </a:custGeom>
          <a:ln w="27939">
            <a:solidFill>
              <a:srgbClr val="85D0F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2" name="object 362"/>
          <p:cNvSpPr/>
          <p:nvPr/>
        </p:nvSpPr>
        <p:spPr>
          <a:xfrm>
            <a:off x="8146415" y="2534921"/>
            <a:ext cx="0" cy="1786889"/>
          </a:xfrm>
          <a:custGeom>
            <a:avLst/>
            <a:gdLst/>
            <a:ahLst/>
            <a:cxnLst/>
            <a:rect l="l" t="t" r="r" b="b"/>
            <a:pathLst>
              <a:path h="1786889">
                <a:moveTo>
                  <a:pt x="0" y="0"/>
                </a:moveTo>
                <a:lnTo>
                  <a:pt x="0" y="1786889"/>
                </a:lnTo>
              </a:path>
            </a:pathLst>
          </a:custGeom>
          <a:ln w="29210">
            <a:solidFill>
              <a:srgbClr val="85D0F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3" name="object 363"/>
          <p:cNvSpPr/>
          <p:nvPr/>
        </p:nvSpPr>
        <p:spPr>
          <a:xfrm>
            <a:off x="4058920" y="4307840"/>
            <a:ext cx="4072890" cy="0"/>
          </a:xfrm>
          <a:custGeom>
            <a:avLst/>
            <a:gdLst/>
            <a:ahLst/>
            <a:cxnLst/>
            <a:rect l="l" t="t" r="r" b="b"/>
            <a:pathLst>
              <a:path w="4072890">
                <a:moveTo>
                  <a:pt x="0" y="0"/>
                </a:moveTo>
                <a:lnTo>
                  <a:pt x="4072889" y="0"/>
                </a:lnTo>
              </a:path>
            </a:pathLst>
          </a:custGeom>
          <a:ln w="27939">
            <a:solidFill>
              <a:srgbClr val="84D0F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4" name="object 364"/>
          <p:cNvSpPr/>
          <p:nvPr/>
        </p:nvSpPr>
        <p:spPr>
          <a:xfrm>
            <a:off x="4073525" y="2564130"/>
            <a:ext cx="0" cy="1729739"/>
          </a:xfrm>
          <a:custGeom>
            <a:avLst/>
            <a:gdLst/>
            <a:ahLst/>
            <a:cxnLst/>
            <a:rect l="l" t="t" r="r" b="b"/>
            <a:pathLst>
              <a:path h="1729739">
                <a:moveTo>
                  <a:pt x="0" y="0"/>
                </a:moveTo>
                <a:lnTo>
                  <a:pt x="0" y="1729740"/>
                </a:lnTo>
              </a:path>
            </a:pathLst>
          </a:custGeom>
          <a:ln w="29210">
            <a:solidFill>
              <a:srgbClr val="84D0F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5" name="object 365"/>
          <p:cNvSpPr/>
          <p:nvPr/>
        </p:nvSpPr>
        <p:spPr>
          <a:xfrm>
            <a:off x="4058920" y="2549525"/>
            <a:ext cx="4072890" cy="0"/>
          </a:xfrm>
          <a:custGeom>
            <a:avLst/>
            <a:gdLst/>
            <a:ahLst/>
            <a:cxnLst/>
            <a:rect l="l" t="t" r="r" b="b"/>
            <a:pathLst>
              <a:path w="4072890">
                <a:moveTo>
                  <a:pt x="0" y="0"/>
                </a:moveTo>
                <a:lnTo>
                  <a:pt x="4072889" y="0"/>
                </a:lnTo>
              </a:path>
            </a:pathLst>
          </a:custGeom>
          <a:ln w="29210">
            <a:solidFill>
              <a:srgbClr val="84D0F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6" name="object 366"/>
          <p:cNvSpPr/>
          <p:nvPr/>
        </p:nvSpPr>
        <p:spPr>
          <a:xfrm>
            <a:off x="8117840" y="2564130"/>
            <a:ext cx="0" cy="1729739"/>
          </a:xfrm>
          <a:custGeom>
            <a:avLst/>
            <a:gdLst/>
            <a:ahLst/>
            <a:cxnLst/>
            <a:rect l="l" t="t" r="r" b="b"/>
            <a:pathLst>
              <a:path h="1729739">
                <a:moveTo>
                  <a:pt x="0" y="0"/>
                </a:moveTo>
                <a:lnTo>
                  <a:pt x="0" y="1729740"/>
                </a:lnTo>
              </a:path>
            </a:pathLst>
          </a:custGeom>
          <a:ln w="27939">
            <a:solidFill>
              <a:srgbClr val="84D0F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7" name="object 367"/>
          <p:cNvSpPr/>
          <p:nvPr/>
        </p:nvSpPr>
        <p:spPr>
          <a:xfrm>
            <a:off x="4088129" y="4279265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29210">
            <a:solidFill>
              <a:srgbClr val="83D0F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8" name="object 368"/>
          <p:cNvSpPr/>
          <p:nvPr/>
        </p:nvSpPr>
        <p:spPr>
          <a:xfrm>
            <a:off x="4102735" y="2593339"/>
            <a:ext cx="0" cy="1671320"/>
          </a:xfrm>
          <a:custGeom>
            <a:avLst/>
            <a:gdLst/>
            <a:ahLst/>
            <a:cxnLst/>
            <a:rect l="l" t="t" r="r" b="b"/>
            <a:pathLst>
              <a:path h="1671320">
                <a:moveTo>
                  <a:pt x="0" y="0"/>
                </a:moveTo>
                <a:lnTo>
                  <a:pt x="0" y="1671320"/>
                </a:lnTo>
              </a:path>
            </a:pathLst>
          </a:custGeom>
          <a:ln w="29209">
            <a:solidFill>
              <a:srgbClr val="83D0F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9" name="object 369"/>
          <p:cNvSpPr/>
          <p:nvPr/>
        </p:nvSpPr>
        <p:spPr>
          <a:xfrm>
            <a:off x="4088129" y="2578735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29210">
            <a:solidFill>
              <a:srgbClr val="83D0F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0" name="object 370"/>
          <p:cNvSpPr/>
          <p:nvPr/>
        </p:nvSpPr>
        <p:spPr>
          <a:xfrm>
            <a:off x="8089265" y="2593339"/>
            <a:ext cx="0" cy="1671320"/>
          </a:xfrm>
          <a:custGeom>
            <a:avLst/>
            <a:gdLst/>
            <a:ahLst/>
            <a:cxnLst/>
            <a:rect l="l" t="t" r="r" b="b"/>
            <a:pathLst>
              <a:path h="1671320">
                <a:moveTo>
                  <a:pt x="0" y="0"/>
                </a:moveTo>
                <a:lnTo>
                  <a:pt x="0" y="1671320"/>
                </a:lnTo>
              </a:path>
            </a:pathLst>
          </a:custGeom>
          <a:ln w="29210">
            <a:solidFill>
              <a:srgbClr val="83D0F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1" name="object 371"/>
          <p:cNvSpPr/>
          <p:nvPr/>
        </p:nvSpPr>
        <p:spPr>
          <a:xfrm>
            <a:off x="4117339" y="4250054"/>
            <a:ext cx="3957320" cy="0"/>
          </a:xfrm>
          <a:custGeom>
            <a:avLst/>
            <a:gdLst/>
            <a:ahLst/>
            <a:cxnLst/>
            <a:rect l="l" t="t" r="r" b="b"/>
            <a:pathLst>
              <a:path w="3957320">
                <a:moveTo>
                  <a:pt x="0" y="0"/>
                </a:moveTo>
                <a:lnTo>
                  <a:pt x="3957319" y="0"/>
                </a:lnTo>
              </a:path>
            </a:pathLst>
          </a:custGeom>
          <a:ln w="29209">
            <a:solidFill>
              <a:srgbClr val="82D0F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2" name="object 372"/>
          <p:cNvSpPr/>
          <p:nvPr/>
        </p:nvSpPr>
        <p:spPr>
          <a:xfrm>
            <a:off x="4131310" y="2621279"/>
            <a:ext cx="0" cy="1614170"/>
          </a:xfrm>
          <a:custGeom>
            <a:avLst/>
            <a:gdLst/>
            <a:ahLst/>
            <a:cxnLst/>
            <a:rect l="l" t="t" r="r" b="b"/>
            <a:pathLst>
              <a:path h="1614170">
                <a:moveTo>
                  <a:pt x="0" y="0"/>
                </a:moveTo>
                <a:lnTo>
                  <a:pt x="0" y="1614170"/>
                </a:lnTo>
              </a:path>
            </a:pathLst>
          </a:custGeom>
          <a:ln w="27940">
            <a:solidFill>
              <a:srgbClr val="82D0F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3" name="object 373"/>
          <p:cNvSpPr/>
          <p:nvPr/>
        </p:nvSpPr>
        <p:spPr>
          <a:xfrm>
            <a:off x="4117339" y="2607310"/>
            <a:ext cx="3957320" cy="0"/>
          </a:xfrm>
          <a:custGeom>
            <a:avLst/>
            <a:gdLst/>
            <a:ahLst/>
            <a:cxnLst/>
            <a:rect l="l" t="t" r="r" b="b"/>
            <a:pathLst>
              <a:path w="3957320">
                <a:moveTo>
                  <a:pt x="0" y="0"/>
                </a:moveTo>
                <a:lnTo>
                  <a:pt x="3957319" y="0"/>
                </a:lnTo>
              </a:path>
            </a:pathLst>
          </a:custGeom>
          <a:ln w="27939">
            <a:solidFill>
              <a:srgbClr val="82D0F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4" name="object 374"/>
          <p:cNvSpPr/>
          <p:nvPr/>
        </p:nvSpPr>
        <p:spPr>
          <a:xfrm>
            <a:off x="8060055" y="2621279"/>
            <a:ext cx="0" cy="1614170"/>
          </a:xfrm>
          <a:custGeom>
            <a:avLst/>
            <a:gdLst/>
            <a:ahLst/>
            <a:cxnLst/>
            <a:rect l="l" t="t" r="r" b="b"/>
            <a:pathLst>
              <a:path h="1614170">
                <a:moveTo>
                  <a:pt x="0" y="0"/>
                </a:moveTo>
                <a:lnTo>
                  <a:pt x="0" y="1614170"/>
                </a:lnTo>
              </a:path>
            </a:pathLst>
          </a:custGeom>
          <a:ln w="29209">
            <a:solidFill>
              <a:srgbClr val="82D0F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5" name="object 375"/>
          <p:cNvSpPr/>
          <p:nvPr/>
        </p:nvSpPr>
        <p:spPr>
          <a:xfrm>
            <a:off x="4145279" y="4220845"/>
            <a:ext cx="3900170" cy="0"/>
          </a:xfrm>
          <a:custGeom>
            <a:avLst/>
            <a:gdLst/>
            <a:ahLst/>
            <a:cxnLst/>
            <a:rect l="l" t="t" r="r" b="b"/>
            <a:pathLst>
              <a:path w="3900170">
                <a:moveTo>
                  <a:pt x="0" y="0"/>
                </a:moveTo>
                <a:lnTo>
                  <a:pt x="3900170" y="0"/>
                </a:lnTo>
              </a:path>
            </a:pathLst>
          </a:custGeom>
          <a:ln w="29210">
            <a:solidFill>
              <a:srgbClr val="81CFF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6" name="object 376"/>
          <p:cNvSpPr/>
          <p:nvPr/>
        </p:nvSpPr>
        <p:spPr>
          <a:xfrm>
            <a:off x="4159885" y="2650489"/>
            <a:ext cx="0" cy="1555750"/>
          </a:xfrm>
          <a:custGeom>
            <a:avLst/>
            <a:gdLst/>
            <a:ahLst/>
            <a:cxnLst/>
            <a:rect l="l" t="t" r="r" b="b"/>
            <a:pathLst>
              <a:path h="1555750">
                <a:moveTo>
                  <a:pt x="0" y="0"/>
                </a:moveTo>
                <a:lnTo>
                  <a:pt x="0" y="1555750"/>
                </a:lnTo>
              </a:path>
            </a:pathLst>
          </a:custGeom>
          <a:ln w="29209">
            <a:solidFill>
              <a:srgbClr val="81CFF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7" name="object 377"/>
          <p:cNvSpPr/>
          <p:nvPr/>
        </p:nvSpPr>
        <p:spPr>
          <a:xfrm>
            <a:off x="4145279" y="2635885"/>
            <a:ext cx="3900170" cy="0"/>
          </a:xfrm>
          <a:custGeom>
            <a:avLst/>
            <a:gdLst/>
            <a:ahLst/>
            <a:cxnLst/>
            <a:rect l="l" t="t" r="r" b="b"/>
            <a:pathLst>
              <a:path w="3900170">
                <a:moveTo>
                  <a:pt x="0" y="0"/>
                </a:moveTo>
                <a:lnTo>
                  <a:pt x="3900170" y="0"/>
                </a:lnTo>
              </a:path>
            </a:pathLst>
          </a:custGeom>
          <a:ln w="29210">
            <a:solidFill>
              <a:srgbClr val="81CFF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8" name="object 378"/>
          <p:cNvSpPr/>
          <p:nvPr/>
        </p:nvSpPr>
        <p:spPr>
          <a:xfrm>
            <a:off x="8030844" y="2650489"/>
            <a:ext cx="0" cy="1555750"/>
          </a:xfrm>
          <a:custGeom>
            <a:avLst/>
            <a:gdLst/>
            <a:ahLst/>
            <a:cxnLst/>
            <a:rect l="l" t="t" r="r" b="b"/>
            <a:pathLst>
              <a:path h="1555750">
                <a:moveTo>
                  <a:pt x="0" y="0"/>
                </a:moveTo>
                <a:lnTo>
                  <a:pt x="0" y="1555750"/>
                </a:lnTo>
              </a:path>
            </a:pathLst>
          </a:custGeom>
          <a:ln w="29210">
            <a:solidFill>
              <a:srgbClr val="81CFF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9" name="object 379"/>
          <p:cNvSpPr/>
          <p:nvPr/>
        </p:nvSpPr>
        <p:spPr>
          <a:xfrm>
            <a:off x="4174489" y="4192270"/>
            <a:ext cx="3841750" cy="0"/>
          </a:xfrm>
          <a:custGeom>
            <a:avLst/>
            <a:gdLst/>
            <a:ahLst/>
            <a:cxnLst/>
            <a:rect l="l" t="t" r="r" b="b"/>
            <a:pathLst>
              <a:path w="3841750">
                <a:moveTo>
                  <a:pt x="0" y="0"/>
                </a:moveTo>
                <a:lnTo>
                  <a:pt x="3841750" y="0"/>
                </a:lnTo>
              </a:path>
            </a:pathLst>
          </a:custGeom>
          <a:ln w="27939">
            <a:solidFill>
              <a:srgbClr val="80CFF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0" name="object 380"/>
          <p:cNvSpPr/>
          <p:nvPr/>
        </p:nvSpPr>
        <p:spPr>
          <a:xfrm>
            <a:off x="4189095" y="2679700"/>
            <a:ext cx="0" cy="1498600"/>
          </a:xfrm>
          <a:custGeom>
            <a:avLst/>
            <a:gdLst/>
            <a:ahLst/>
            <a:cxnLst/>
            <a:rect l="l" t="t" r="r" b="b"/>
            <a:pathLst>
              <a:path h="1498600">
                <a:moveTo>
                  <a:pt x="0" y="0"/>
                </a:moveTo>
                <a:lnTo>
                  <a:pt x="0" y="1498600"/>
                </a:lnTo>
              </a:path>
            </a:pathLst>
          </a:custGeom>
          <a:ln w="29210">
            <a:solidFill>
              <a:srgbClr val="80CFF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1" name="object 381"/>
          <p:cNvSpPr/>
          <p:nvPr/>
        </p:nvSpPr>
        <p:spPr>
          <a:xfrm>
            <a:off x="4174489" y="2665095"/>
            <a:ext cx="3841750" cy="0"/>
          </a:xfrm>
          <a:custGeom>
            <a:avLst/>
            <a:gdLst/>
            <a:ahLst/>
            <a:cxnLst/>
            <a:rect l="l" t="t" r="r" b="b"/>
            <a:pathLst>
              <a:path w="3841750">
                <a:moveTo>
                  <a:pt x="0" y="0"/>
                </a:moveTo>
                <a:lnTo>
                  <a:pt x="3841750" y="0"/>
                </a:lnTo>
              </a:path>
            </a:pathLst>
          </a:custGeom>
          <a:ln w="29210">
            <a:solidFill>
              <a:srgbClr val="80CFF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2" name="object 382"/>
          <p:cNvSpPr/>
          <p:nvPr/>
        </p:nvSpPr>
        <p:spPr>
          <a:xfrm>
            <a:off x="8002270" y="2679700"/>
            <a:ext cx="0" cy="1498600"/>
          </a:xfrm>
          <a:custGeom>
            <a:avLst/>
            <a:gdLst/>
            <a:ahLst/>
            <a:cxnLst/>
            <a:rect l="l" t="t" r="r" b="b"/>
            <a:pathLst>
              <a:path h="1498600">
                <a:moveTo>
                  <a:pt x="0" y="0"/>
                </a:moveTo>
                <a:lnTo>
                  <a:pt x="0" y="1498600"/>
                </a:lnTo>
              </a:path>
            </a:pathLst>
          </a:custGeom>
          <a:ln w="27939">
            <a:solidFill>
              <a:srgbClr val="80CFF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3" name="object 383"/>
          <p:cNvSpPr/>
          <p:nvPr/>
        </p:nvSpPr>
        <p:spPr>
          <a:xfrm>
            <a:off x="4203700" y="41636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29210">
            <a:solidFill>
              <a:srgbClr val="7FCFF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4" name="object 384"/>
          <p:cNvSpPr/>
          <p:nvPr/>
        </p:nvSpPr>
        <p:spPr>
          <a:xfrm>
            <a:off x="4218304" y="2708910"/>
            <a:ext cx="0" cy="1440180"/>
          </a:xfrm>
          <a:custGeom>
            <a:avLst/>
            <a:gdLst/>
            <a:ahLst/>
            <a:cxnLst/>
            <a:rect l="l" t="t" r="r" b="b"/>
            <a:pathLst>
              <a:path h="1440179">
                <a:moveTo>
                  <a:pt x="0" y="0"/>
                </a:moveTo>
                <a:lnTo>
                  <a:pt x="0" y="1440180"/>
                </a:lnTo>
              </a:path>
            </a:pathLst>
          </a:custGeom>
          <a:ln w="29210">
            <a:solidFill>
              <a:srgbClr val="7FCFF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5" name="object 385"/>
          <p:cNvSpPr/>
          <p:nvPr/>
        </p:nvSpPr>
        <p:spPr>
          <a:xfrm>
            <a:off x="4203700" y="2694304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29209">
            <a:solidFill>
              <a:srgbClr val="7FCFF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6" name="object 386"/>
          <p:cNvSpPr/>
          <p:nvPr/>
        </p:nvSpPr>
        <p:spPr>
          <a:xfrm>
            <a:off x="7973695" y="2708910"/>
            <a:ext cx="0" cy="1440180"/>
          </a:xfrm>
          <a:custGeom>
            <a:avLst/>
            <a:gdLst/>
            <a:ahLst/>
            <a:cxnLst/>
            <a:rect l="l" t="t" r="r" b="b"/>
            <a:pathLst>
              <a:path h="1440179">
                <a:moveTo>
                  <a:pt x="0" y="0"/>
                </a:moveTo>
                <a:lnTo>
                  <a:pt x="0" y="1440179"/>
                </a:lnTo>
              </a:path>
            </a:pathLst>
          </a:custGeom>
          <a:ln w="29210">
            <a:solidFill>
              <a:srgbClr val="7FCFF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7" name="object 387"/>
          <p:cNvSpPr/>
          <p:nvPr/>
        </p:nvSpPr>
        <p:spPr>
          <a:xfrm>
            <a:off x="4232911" y="413448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29210">
            <a:solidFill>
              <a:srgbClr val="7ECFF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8" name="object 388"/>
          <p:cNvSpPr/>
          <p:nvPr/>
        </p:nvSpPr>
        <p:spPr>
          <a:xfrm>
            <a:off x="4246879" y="2736850"/>
            <a:ext cx="0" cy="1383030"/>
          </a:xfrm>
          <a:custGeom>
            <a:avLst/>
            <a:gdLst/>
            <a:ahLst/>
            <a:cxnLst/>
            <a:rect l="l" t="t" r="r" b="b"/>
            <a:pathLst>
              <a:path h="1383029">
                <a:moveTo>
                  <a:pt x="0" y="0"/>
                </a:moveTo>
                <a:lnTo>
                  <a:pt x="0" y="1383029"/>
                </a:lnTo>
              </a:path>
            </a:pathLst>
          </a:custGeom>
          <a:ln w="27939">
            <a:solidFill>
              <a:srgbClr val="7ECFF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9" name="object 389"/>
          <p:cNvSpPr/>
          <p:nvPr/>
        </p:nvSpPr>
        <p:spPr>
          <a:xfrm>
            <a:off x="4232911" y="2722879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27940">
            <a:solidFill>
              <a:srgbClr val="7ECFF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0" name="object 390"/>
          <p:cNvSpPr/>
          <p:nvPr/>
        </p:nvSpPr>
        <p:spPr>
          <a:xfrm>
            <a:off x="7944484" y="2736850"/>
            <a:ext cx="0" cy="1383030"/>
          </a:xfrm>
          <a:custGeom>
            <a:avLst/>
            <a:gdLst/>
            <a:ahLst/>
            <a:cxnLst/>
            <a:rect l="l" t="t" r="r" b="b"/>
            <a:pathLst>
              <a:path h="1383029">
                <a:moveTo>
                  <a:pt x="0" y="0"/>
                </a:moveTo>
                <a:lnTo>
                  <a:pt x="0" y="1383030"/>
                </a:lnTo>
              </a:path>
            </a:pathLst>
          </a:custGeom>
          <a:ln w="29210">
            <a:solidFill>
              <a:srgbClr val="7ECFF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1" name="object 391"/>
          <p:cNvSpPr/>
          <p:nvPr/>
        </p:nvSpPr>
        <p:spPr>
          <a:xfrm>
            <a:off x="4260851" y="4105909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27939">
            <a:solidFill>
              <a:srgbClr val="7DCFF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2" name="object 392"/>
          <p:cNvSpPr/>
          <p:nvPr/>
        </p:nvSpPr>
        <p:spPr>
          <a:xfrm>
            <a:off x="4275454" y="2766060"/>
            <a:ext cx="0" cy="1325880"/>
          </a:xfrm>
          <a:custGeom>
            <a:avLst/>
            <a:gdLst/>
            <a:ahLst/>
            <a:cxnLst/>
            <a:rect l="l" t="t" r="r" b="b"/>
            <a:pathLst>
              <a:path h="1325879">
                <a:moveTo>
                  <a:pt x="0" y="0"/>
                </a:moveTo>
                <a:lnTo>
                  <a:pt x="0" y="1325880"/>
                </a:lnTo>
              </a:path>
            </a:pathLst>
          </a:custGeom>
          <a:ln w="29210">
            <a:solidFill>
              <a:srgbClr val="7DCFF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3" name="object 393"/>
          <p:cNvSpPr/>
          <p:nvPr/>
        </p:nvSpPr>
        <p:spPr>
          <a:xfrm>
            <a:off x="4260851" y="2751454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29209">
            <a:solidFill>
              <a:srgbClr val="7DCFF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4" name="object 394"/>
          <p:cNvSpPr/>
          <p:nvPr/>
        </p:nvSpPr>
        <p:spPr>
          <a:xfrm>
            <a:off x="7915909" y="2766060"/>
            <a:ext cx="0" cy="1325880"/>
          </a:xfrm>
          <a:custGeom>
            <a:avLst/>
            <a:gdLst/>
            <a:ahLst/>
            <a:cxnLst/>
            <a:rect l="l" t="t" r="r" b="b"/>
            <a:pathLst>
              <a:path h="1325879">
                <a:moveTo>
                  <a:pt x="0" y="0"/>
                </a:moveTo>
                <a:lnTo>
                  <a:pt x="0" y="1325879"/>
                </a:lnTo>
              </a:path>
            </a:pathLst>
          </a:custGeom>
          <a:ln w="27939">
            <a:solidFill>
              <a:srgbClr val="7DCFF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5" name="object 395"/>
          <p:cNvSpPr/>
          <p:nvPr/>
        </p:nvSpPr>
        <p:spPr>
          <a:xfrm>
            <a:off x="4290061" y="4077334"/>
            <a:ext cx="3611879" cy="0"/>
          </a:xfrm>
          <a:custGeom>
            <a:avLst/>
            <a:gdLst/>
            <a:ahLst/>
            <a:cxnLst/>
            <a:rect l="l" t="t" r="r" b="b"/>
            <a:pathLst>
              <a:path w="3611879">
                <a:moveTo>
                  <a:pt x="0" y="0"/>
                </a:moveTo>
                <a:lnTo>
                  <a:pt x="3611879" y="0"/>
                </a:lnTo>
              </a:path>
            </a:pathLst>
          </a:custGeom>
          <a:ln w="29210">
            <a:solidFill>
              <a:srgbClr val="7CCFF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6" name="object 396"/>
          <p:cNvSpPr/>
          <p:nvPr/>
        </p:nvSpPr>
        <p:spPr>
          <a:xfrm>
            <a:off x="4304664" y="2795270"/>
            <a:ext cx="0" cy="1267460"/>
          </a:xfrm>
          <a:custGeom>
            <a:avLst/>
            <a:gdLst/>
            <a:ahLst/>
            <a:cxnLst/>
            <a:rect l="l" t="t" r="r" b="b"/>
            <a:pathLst>
              <a:path h="1267460">
                <a:moveTo>
                  <a:pt x="0" y="0"/>
                </a:moveTo>
                <a:lnTo>
                  <a:pt x="0" y="1267460"/>
                </a:lnTo>
              </a:path>
            </a:pathLst>
          </a:custGeom>
          <a:ln w="29209">
            <a:solidFill>
              <a:srgbClr val="7CCFF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7" name="object 397"/>
          <p:cNvSpPr/>
          <p:nvPr/>
        </p:nvSpPr>
        <p:spPr>
          <a:xfrm>
            <a:off x="4290061" y="2780664"/>
            <a:ext cx="3611879" cy="0"/>
          </a:xfrm>
          <a:custGeom>
            <a:avLst/>
            <a:gdLst/>
            <a:ahLst/>
            <a:cxnLst/>
            <a:rect l="l" t="t" r="r" b="b"/>
            <a:pathLst>
              <a:path w="3611879">
                <a:moveTo>
                  <a:pt x="0" y="0"/>
                </a:moveTo>
                <a:lnTo>
                  <a:pt x="3611879" y="0"/>
                </a:lnTo>
              </a:path>
            </a:pathLst>
          </a:custGeom>
          <a:ln w="29210">
            <a:solidFill>
              <a:srgbClr val="7CCFF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8" name="object 398"/>
          <p:cNvSpPr/>
          <p:nvPr/>
        </p:nvSpPr>
        <p:spPr>
          <a:xfrm>
            <a:off x="7887334" y="2795270"/>
            <a:ext cx="0" cy="1267460"/>
          </a:xfrm>
          <a:custGeom>
            <a:avLst/>
            <a:gdLst/>
            <a:ahLst/>
            <a:cxnLst/>
            <a:rect l="l" t="t" r="r" b="b"/>
            <a:pathLst>
              <a:path h="1267460">
                <a:moveTo>
                  <a:pt x="0" y="0"/>
                </a:moveTo>
                <a:lnTo>
                  <a:pt x="0" y="1267459"/>
                </a:lnTo>
              </a:path>
            </a:pathLst>
          </a:custGeom>
          <a:ln w="29210">
            <a:solidFill>
              <a:srgbClr val="7CCFF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9" name="object 399"/>
          <p:cNvSpPr/>
          <p:nvPr/>
        </p:nvSpPr>
        <p:spPr>
          <a:xfrm>
            <a:off x="4319270" y="4048125"/>
            <a:ext cx="3553460" cy="0"/>
          </a:xfrm>
          <a:custGeom>
            <a:avLst/>
            <a:gdLst/>
            <a:ahLst/>
            <a:cxnLst/>
            <a:rect l="l" t="t" r="r" b="b"/>
            <a:pathLst>
              <a:path w="3553460">
                <a:moveTo>
                  <a:pt x="0" y="0"/>
                </a:moveTo>
                <a:lnTo>
                  <a:pt x="3553459" y="0"/>
                </a:lnTo>
              </a:path>
            </a:pathLst>
          </a:custGeom>
          <a:ln w="29209">
            <a:solidFill>
              <a:srgbClr val="7BCFF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0" name="object 400"/>
          <p:cNvSpPr/>
          <p:nvPr/>
        </p:nvSpPr>
        <p:spPr>
          <a:xfrm>
            <a:off x="4333239" y="2823210"/>
            <a:ext cx="0" cy="1210310"/>
          </a:xfrm>
          <a:custGeom>
            <a:avLst/>
            <a:gdLst/>
            <a:ahLst/>
            <a:cxnLst/>
            <a:rect l="l" t="t" r="r" b="b"/>
            <a:pathLst>
              <a:path h="1210310">
                <a:moveTo>
                  <a:pt x="0" y="0"/>
                </a:moveTo>
                <a:lnTo>
                  <a:pt x="0" y="1210310"/>
                </a:lnTo>
              </a:path>
            </a:pathLst>
          </a:custGeom>
          <a:ln w="27940">
            <a:solidFill>
              <a:srgbClr val="7BCFF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1" name="object 401"/>
          <p:cNvSpPr/>
          <p:nvPr/>
        </p:nvSpPr>
        <p:spPr>
          <a:xfrm>
            <a:off x="4319270" y="2809239"/>
            <a:ext cx="3553460" cy="0"/>
          </a:xfrm>
          <a:custGeom>
            <a:avLst/>
            <a:gdLst/>
            <a:ahLst/>
            <a:cxnLst/>
            <a:rect l="l" t="t" r="r" b="b"/>
            <a:pathLst>
              <a:path w="3553460">
                <a:moveTo>
                  <a:pt x="0" y="0"/>
                </a:moveTo>
                <a:lnTo>
                  <a:pt x="3553459" y="0"/>
                </a:lnTo>
              </a:path>
            </a:pathLst>
          </a:custGeom>
          <a:ln w="27939">
            <a:solidFill>
              <a:srgbClr val="7BCFF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2" name="object 402"/>
          <p:cNvSpPr/>
          <p:nvPr/>
        </p:nvSpPr>
        <p:spPr>
          <a:xfrm>
            <a:off x="7858125" y="2823210"/>
            <a:ext cx="0" cy="1210310"/>
          </a:xfrm>
          <a:custGeom>
            <a:avLst/>
            <a:gdLst/>
            <a:ahLst/>
            <a:cxnLst/>
            <a:rect l="l" t="t" r="r" b="b"/>
            <a:pathLst>
              <a:path h="1210310">
                <a:moveTo>
                  <a:pt x="0" y="0"/>
                </a:moveTo>
                <a:lnTo>
                  <a:pt x="0" y="1210309"/>
                </a:lnTo>
              </a:path>
            </a:pathLst>
          </a:custGeom>
          <a:ln w="29209">
            <a:solidFill>
              <a:srgbClr val="7BCFF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3" name="object 403"/>
          <p:cNvSpPr/>
          <p:nvPr/>
        </p:nvSpPr>
        <p:spPr>
          <a:xfrm>
            <a:off x="4347210" y="4019550"/>
            <a:ext cx="3496310" cy="0"/>
          </a:xfrm>
          <a:custGeom>
            <a:avLst/>
            <a:gdLst/>
            <a:ahLst/>
            <a:cxnLst/>
            <a:rect l="l" t="t" r="r" b="b"/>
            <a:pathLst>
              <a:path w="3496310">
                <a:moveTo>
                  <a:pt x="0" y="0"/>
                </a:moveTo>
                <a:lnTo>
                  <a:pt x="3496310" y="0"/>
                </a:lnTo>
              </a:path>
            </a:pathLst>
          </a:custGeom>
          <a:ln w="27940">
            <a:solidFill>
              <a:srgbClr val="7ACEF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4" name="object 404"/>
          <p:cNvSpPr/>
          <p:nvPr/>
        </p:nvSpPr>
        <p:spPr>
          <a:xfrm>
            <a:off x="4361814" y="2852420"/>
            <a:ext cx="0" cy="1153160"/>
          </a:xfrm>
          <a:custGeom>
            <a:avLst/>
            <a:gdLst/>
            <a:ahLst/>
            <a:cxnLst/>
            <a:rect l="l" t="t" r="r" b="b"/>
            <a:pathLst>
              <a:path h="1153160">
                <a:moveTo>
                  <a:pt x="0" y="0"/>
                </a:moveTo>
                <a:lnTo>
                  <a:pt x="0" y="1153160"/>
                </a:lnTo>
              </a:path>
            </a:pathLst>
          </a:custGeom>
          <a:ln w="29209">
            <a:solidFill>
              <a:srgbClr val="7ACEF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5" name="object 405"/>
          <p:cNvSpPr/>
          <p:nvPr/>
        </p:nvSpPr>
        <p:spPr>
          <a:xfrm>
            <a:off x="4347210" y="2837814"/>
            <a:ext cx="3496310" cy="0"/>
          </a:xfrm>
          <a:custGeom>
            <a:avLst/>
            <a:gdLst/>
            <a:ahLst/>
            <a:cxnLst/>
            <a:rect l="l" t="t" r="r" b="b"/>
            <a:pathLst>
              <a:path w="3496310">
                <a:moveTo>
                  <a:pt x="0" y="0"/>
                </a:moveTo>
                <a:lnTo>
                  <a:pt x="3496310" y="0"/>
                </a:lnTo>
              </a:path>
            </a:pathLst>
          </a:custGeom>
          <a:ln w="29210">
            <a:solidFill>
              <a:srgbClr val="7ACEF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6" name="object 406"/>
          <p:cNvSpPr/>
          <p:nvPr/>
        </p:nvSpPr>
        <p:spPr>
          <a:xfrm>
            <a:off x="7829550" y="2852420"/>
            <a:ext cx="0" cy="1153160"/>
          </a:xfrm>
          <a:custGeom>
            <a:avLst/>
            <a:gdLst/>
            <a:ahLst/>
            <a:cxnLst/>
            <a:rect l="l" t="t" r="r" b="b"/>
            <a:pathLst>
              <a:path h="1153160">
                <a:moveTo>
                  <a:pt x="0" y="0"/>
                </a:moveTo>
                <a:lnTo>
                  <a:pt x="0" y="1153160"/>
                </a:lnTo>
              </a:path>
            </a:pathLst>
          </a:custGeom>
          <a:ln w="27940">
            <a:solidFill>
              <a:srgbClr val="7ACEF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7" name="object 407"/>
          <p:cNvSpPr/>
          <p:nvPr/>
        </p:nvSpPr>
        <p:spPr>
          <a:xfrm>
            <a:off x="4376420" y="3990975"/>
            <a:ext cx="3439160" cy="0"/>
          </a:xfrm>
          <a:custGeom>
            <a:avLst/>
            <a:gdLst/>
            <a:ahLst/>
            <a:cxnLst/>
            <a:rect l="l" t="t" r="r" b="b"/>
            <a:pathLst>
              <a:path w="3439160">
                <a:moveTo>
                  <a:pt x="0" y="0"/>
                </a:moveTo>
                <a:lnTo>
                  <a:pt x="3439159" y="0"/>
                </a:lnTo>
              </a:path>
            </a:pathLst>
          </a:custGeom>
          <a:ln w="29209">
            <a:solidFill>
              <a:srgbClr val="79CEF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8" name="object 408"/>
          <p:cNvSpPr/>
          <p:nvPr/>
        </p:nvSpPr>
        <p:spPr>
          <a:xfrm>
            <a:off x="4391025" y="2881629"/>
            <a:ext cx="0" cy="1094740"/>
          </a:xfrm>
          <a:custGeom>
            <a:avLst/>
            <a:gdLst/>
            <a:ahLst/>
            <a:cxnLst/>
            <a:rect l="l" t="t" r="r" b="b"/>
            <a:pathLst>
              <a:path h="1094739">
                <a:moveTo>
                  <a:pt x="0" y="0"/>
                </a:moveTo>
                <a:lnTo>
                  <a:pt x="0" y="1094740"/>
                </a:lnTo>
              </a:path>
            </a:pathLst>
          </a:custGeom>
          <a:ln w="29210">
            <a:solidFill>
              <a:srgbClr val="79CEF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9" name="object 409"/>
          <p:cNvSpPr/>
          <p:nvPr/>
        </p:nvSpPr>
        <p:spPr>
          <a:xfrm>
            <a:off x="4376420" y="2867025"/>
            <a:ext cx="3439160" cy="0"/>
          </a:xfrm>
          <a:custGeom>
            <a:avLst/>
            <a:gdLst/>
            <a:ahLst/>
            <a:cxnLst/>
            <a:rect l="l" t="t" r="r" b="b"/>
            <a:pathLst>
              <a:path w="3439160">
                <a:moveTo>
                  <a:pt x="0" y="0"/>
                </a:moveTo>
                <a:lnTo>
                  <a:pt x="3439159" y="0"/>
                </a:lnTo>
              </a:path>
            </a:pathLst>
          </a:custGeom>
          <a:ln w="29210">
            <a:solidFill>
              <a:srgbClr val="79CEF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0" name="object 410"/>
          <p:cNvSpPr/>
          <p:nvPr/>
        </p:nvSpPr>
        <p:spPr>
          <a:xfrm>
            <a:off x="7800975" y="2881629"/>
            <a:ext cx="0" cy="1094740"/>
          </a:xfrm>
          <a:custGeom>
            <a:avLst/>
            <a:gdLst/>
            <a:ahLst/>
            <a:cxnLst/>
            <a:rect l="l" t="t" r="r" b="b"/>
            <a:pathLst>
              <a:path h="1094739">
                <a:moveTo>
                  <a:pt x="0" y="0"/>
                </a:moveTo>
                <a:lnTo>
                  <a:pt x="0" y="1094740"/>
                </a:lnTo>
              </a:path>
            </a:pathLst>
          </a:custGeom>
          <a:ln w="29209">
            <a:solidFill>
              <a:srgbClr val="79CEF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1" name="object 411"/>
          <p:cNvSpPr/>
          <p:nvPr/>
        </p:nvSpPr>
        <p:spPr>
          <a:xfrm>
            <a:off x="4405629" y="3961765"/>
            <a:ext cx="3380740" cy="0"/>
          </a:xfrm>
          <a:custGeom>
            <a:avLst/>
            <a:gdLst/>
            <a:ahLst/>
            <a:cxnLst/>
            <a:rect l="l" t="t" r="r" b="b"/>
            <a:pathLst>
              <a:path w="3380740">
                <a:moveTo>
                  <a:pt x="0" y="0"/>
                </a:moveTo>
                <a:lnTo>
                  <a:pt x="3380740" y="0"/>
                </a:lnTo>
              </a:path>
            </a:pathLst>
          </a:custGeom>
          <a:ln w="29210">
            <a:solidFill>
              <a:srgbClr val="78CEF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2" name="object 412"/>
          <p:cNvSpPr/>
          <p:nvPr/>
        </p:nvSpPr>
        <p:spPr>
          <a:xfrm>
            <a:off x="4420235" y="2910840"/>
            <a:ext cx="0" cy="1036319"/>
          </a:xfrm>
          <a:custGeom>
            <a:avLst/>
            <a:gdLst/>
            <a:ahLst/>
            <a:cxnLst/>
            <a:rect l="l" t="t" r="r" b="b"/>
            <a:pathLst>
              <a:path h="1036320">
                <a:moveTo>
                  <a:pt x="0" y="0"/>
                </a:moveTo>
                <a:lnTo>
                  <a:pt x="0" y="1036319"/>
                </a:lnTo>
              </a:path>
            </a:pathLst>
          </a:custGeom>
          <a:ln w="29209">
            <a:solidFill>
              <a:srgbClr val="78CEF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3" name="object 413"/>
          <p:cNvSpPr/>
          <p:nvPr/>
        </p:nvSpPr>
        <p:spPr>
          <a:xfrm>
            <a:off x="4405629" y="2896235"/>
            <a:ext cx="3380740" cy="0"/>
          </a:xfrm>
          <a:custGeom>
            <a:avLst/>
            <a:gdLst/>
            <a:ahLst/>
            <a:cxnLst/>
            <a:rect l="l" t="t" r="r" b="b"/>
            <a:pathLst>
              <a:path w="3380740">
                <a:moveTo>
                  <a:pt x="0" y="0"/>
                </a:moveTo>
                <a:lnTo>
                  <a:pt x="3380740" y="0"/>
                </a:lnTo>
              </a:path>
            </a:pathLst>
          </a:custGeom>
          <a:ln w="29210">
            <a:solidFill>
              <a:srgbClr val="78CEF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4" name="object 414"/>
          <p:cNvSpPr/>
          <p:nvPr/>
        </p:nvSpPr>
        <p:spPr>
          <a:xfrm>
            <a:off x="7771765" y="2910840"/>
            <a:ext cx="0" cy="1036319"/>
          </a:xfrm>
          <a:custGeom>
            <a:avLst/>
            <a:gdLst/>
            <a:ahLst/>
            <a:cxnLst/>
            <a:rect l="l" t="t" r="r" b="b"/>
            <a:pathLst>
              <a:path h="1036320">
                <a:moveTo>
                  <a:pt x="0" y="0"/>
                </a:moveTo>
                <a:lnTo>
                  <a:pt x="0" y="1036320"/>
                </a:lnTo>
              </a:path>
            </a:pathLst>
          </a:custGeom>
          <a:ln w="29210">
            <a:solidFill>
              <a:srgbClr val="78CEF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5" name="object 415"/>
          <p:cNvSpPr/>
          <p:nvPr/>
        </p:nvSpPr>
        <p:spPr>
          <a:xfrm>
            <a:off x="4434839" y="3933190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27939">
            <a:solidFill>
              <a:srgbClr val="77CEF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6" name="object 416"/>
          <p:cNvSpPr/>
          <p:nvPr/>
        </p:nvSpPr>
        <p:spPr>
          <a:xfrm>
            <a:off x="4448810" y="2938779"/>
            <a:ext cx="0" cy="980440"/>
          </a:xfrm>
          <a:custGeom>
            <a:avLst/>
            <a:gdLst/>
            <a:ahLst/>
            <a:cxnLst/>
            <a:rect l="l" t="t" r="r" b="b"/>
            <a:pathLst>
              <a:path h="980439">
                <a:moveTo>
                  <a:pt x="0" y="0"/>
                </a:moveTo>
                <a:lnTo>
                  <a:pt x="0" y="980440"/>
                </a:lnTo>
              </a:path>
            </a:pathLst>
          </a:custGeom>
          <a:ln w="27940">
            <a:solidFill>
              <a:srgbClr val="77CEF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7" name="object 417"/>
          <p:cNvSpPr/>
          <p:nvPr/>
        </p:nvSpPr>
        <p:spPr>
          <a:xfrm>
            <a:off x="4434839" y="2924810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27939">
            <a:solidFill>
              <a:srgbClr val="77CEF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8" name="object 418"/>
          <p:cNvSpPr/>
          <p:nvPr/>
        </p:nvSpPr>
        <p:spPr>
          <a:xfrm>
            <a:off x="7743190" y="2938779"/>
            <a:ext cx="0" cy="980440"/>
          </a:xfrm>
          <a:custGeom>
            <a:avLst/>
            <a:gdLst/>
            <a:ahLst/>
            <a:cxnLst/>
            <a:rect l="l" t="t" r="r" b="b"/>
            <a:pathLst>
              <a:path h="980439">
                <a:moveTo>
                  <a:pt x="0" y="0"/>
                </a:moveTo>
                <a:lnTo>
                  <a:pt x="0" y="980440"/>
                </a:lnTo>
              </a:path>
            </a:pathLst>
          </a:custGeom>
          <a:ln w="27939">
            <a:solidFill>
              <a:srgbClr val="77CEF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9" name="object 419"/>
          <p:cNvSpPr/>
          <p:nvPr/>
        </p:nvSpPr>
        <p:spPr>
          <a:xfrm>
            <a:off x="4462779" y="3904615"/>
            <a:ext cx="3266440" cy="0"/>
          </a:xfrm>
          <a:custGeom>
            <a:avLst/>
            <a:gdLst/>
            <a:ahLst/>
            <a:cxnLst/>
            <a:rect l="l" t="t" r="r" b="b"/>
            <a:pathLst>
              <a:path w="3266440">
                <a:moveTo>
                  <a:pt x="0" y="0"/>
                </a:moveTo>
                <a:lnTo>
                  <a:pt x="3266440" y="0"/>
                </a:lnTo>
              </a:path>
            </a:pathLst>
          </a:custGeom>
          <a:ln w="29210">
            <a:solidFill>
              <a:srgbClr val="76CEF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0" name="object 420"/>
          <p:cNvSpPr/>
          <p:nvPr/>
        </p:nvSpPr>
        <p:spPr>
          <a:xfrm>
            <a:off x="4477385" y="2967990"/>
            <a:ext cx="0" cy="922019"/>
          </a:xfrm>
          <a:custGeom>
            <a:avLst/>
            <a:gdLst/>
            <a:ahLst/>
            <a:cxnLst/>
            <a:rect l="l" t="t" r="r" b="b"/>
            <a:pathLst>
              <a:path h="922020">
                <a:moveTo>
                  <a:pt x="0" y="0"/>
                </a:moveTo>
                <a:lnTo>
                  <a:pt x="0" y="922019"/>
                </a:lnTo>
              </a:path>
            </a:pathLst>
          </a:custGeom>
          <a:ln w="29209">
            <a:solidFill>
              <a:srgbClr val="76CEF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1" name="object 421"/>
          <p:cNvSpPr/>
          <p:nvPr/>
        </p:nvSpPr>
        <p:spPr>
          <a:xfrm>
            <a:off x="4462779" y="2953385"/>
            <a:ext cx="3266440" cy="0"/>
          </a:xfrm>
          <a:custGeom>
            <a:avLst/>
            <a:gdLst/>
            <a:ahLst/>
            <a:cxnLst/>
            <a:rect l="l" t="t" r="r" b="b"/>
            <a:pathLst>
              <a:path w="3266440">
                <a:moveTo>
                  <a:pt x="0" y="0"/>
                </a:moveTo>
                <a:lnTo>
                  <a:pt x="3266440" y="0"/>
                </a:lnTo>
              </a:path>
            </a:pathLst>
          </a:custGeom>
          <a:ln w="29210">
            <a:solidFill>
              <a:srgbClr val="76CEF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2" name="object 422"/>
          <p:cNvSpPr/>
          <p:nvPr/>
        </p:nvSpPr>
        <p:spPr>
          <a:xfrm>
            <a:off x="7714615" y="2967990"/>
            <a:ext cx="0" cy="922019"/>
          </a:xfrm>
          <a:custGeom>
            <a:avLst/>
            <a:gdLst/>
            <a:ahLst/>
            <a:cxnLst/>
            <a:rect l="l" t="t" r="r" b="b"/>
            <a:pathLst>
              <a:path h="922020">
                <a:moveTo>
                  <a:pt x="0" y="0"/>
                </a:moveTo>
                <a:lnTo>
                  <a:pt x="0" y="922020"/>
                </a:lnTo>
              </a:path>
            </a:pathLst>
          </a:custGeom>
          <a:ln w="29210">
            <a:solidFill>
              <a:srgbClr val="76CEF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3" name="object 423"/>
          <p:cNvSpPr/>
          <p:nvPr/>
        </p:nvSpPr>
        <p:spPr>
          <a:xfrm>
            <a:off x="4491989" y="3875404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29209">
            <a:solidFill>
              <a:srgbClr val="75CEF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4" name="object 424"/>
          <p:cNvSpPr/>
          <p:nvPr/>
        </p:nvSpPr>
        <p:spPr>
          <a:xfrm>
            <a:off x="4506595" y="2997200"/>
            <a:ext cx="0" cy="863600"/>
          </a:xfrm>
          <a:custGeom>
            <a:avLst/>
            <a:gdLst/>
            <a:ahLst/>
            <a:cxnLst/>
            <a:rect l="l" t="t" r="r" b="b"/>
            <a:pathLst>
              <a:path h="863600">
                <a:moveTo>
                  <a:pt x="0" y="0"/>
                </a:moveTo>
                <a:lnTo>
                  <a:pt x="0" y="863600"/>
                </a:lnTo>
              </a:path>
            </a:pathLst>
          </a:custGeom>
          <a:ln w="29210">
            <a:solidFill>
              <a:srgbClr val="75CEF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5" name="object 425"/>
          <p:cNvSpPr/>
          <p:nvPr/>
        </p:nvSpPr>
        <p:spPr>
          <a:xfrm>
            <a:off x="4491989" y="29825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29210">
            <a:solidFill>
              <a:srgbClr val="75CEF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6" name="object 426"/>
          <p:cNvSpPr/>
          <p:nvPr/>
        </p:nvSpPr>
        <p:spPr>
          <a:xfrm>
            <a:off x="7685404" y="2997200"/>
            <a:ext cx="0" cy="863600"/>
          </a:xfrm>
          <a:custGeom>
            <a:avLst/>
            <a:gdLst/>
            <a:ahLst/>
            <a:cxnLst/>
            <a:rect l="l" t="t" r="r" b="b"/>
            <a:pathLst>
              <a:path h="863600">
                <a:moveTo>
                  <a:pt x="0" y="0"/>
                </a:moveTo>
                <a:lnTo>
                  <a:pt x="0" y="863600"/>
                </a:lnTo>
              </a:path>
            </a:pathLst>
          </a:custGeom>
          <a:ln w="29210">
            <a:solidFill>
              <a:srgbClr val="75CEF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7" name="object 427"/>
          <p:cNvSpPr/>
          <p:nvPr/>
        </p:nvSpPr>
        <p:spPr>
          <a:xfrm>
            <a:off x="4521200" y="3846195"/>
            <a:ext cx="3149600" cy="0"/>
          </a:xfrm>
          <a:custGeom>
            <a:avLst/>
            <a:gdLst/>
            <a:ahLst/>
            <a:cxnLst/>
            <a:rect l="l" t="t" r="r" b="b"/>
            <a:pathLst>
              <a:path w="3149600">
                <a:moveTo>
                  <a:pt x="0" y="0"/>
                </a:moveTo>
                <a:lnTo>
                  <a:pt x="3149600" y="0"/>
                </a:lnTo>
              </a:path>
            </a:pathLst>
          </a:custGeom>
          <a:ln w="29210">
            <a:solidFill>
              <a:srgbClr val="74CEF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8" name="object 428"/>
          <p:cNvSpPr/>
          <p:nvPr/>
        </p:nvSpPr>
        <p:spPr>
          <a:xfrm>
            <a:off x="4535170" y="3025139"/>
            <a:ext cx="0" cy="806450"/>
          </a:xfrm>
          <a:custGeom>
            <a:avLst/>
            <a:gdLst/>
            <a:ahLst/>
            <a:cxnLst/>
            <a:rect l="l" t="t" r="r" b="b"/>
            <a:pathLst>
              <a:path h="806450">
                <a:moveTo>
                  <a:pt x="0" y="0"/>
                </a:moveTo>
                <a:lnTo>
                  <a:pt x="0" y="806450"/>
                </a:lnTo>
              </a:path>
            </a:pathLst>
          </a:custGeom>
          <a:ln w="27939">
            <a:solidFill>
              <a:srgbClr val="74CEF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9" name="object 429"/>
          <p:cNvSpPr/>
          <p:nvPr/>
        </p:nvSpPr>
        <p:spPr>
          <a:xfrm>
            <a:off x="4521200" y="3011170"/>
            <a:ext cx="3149600" cy="0"/>
          </a:xfrm>
          <a:custGeom>
            <a:avLst/>
            <a:gdLst/>
            <a:ahLst/>
            <a:cxnLst/>
            <a:rect l="l" t="t" r="r" b="b"/>
            <a:pathLst>
              <a:path w="3149600">
                <a:moveTo>
                  <a:pt x="0" y="0"/>
                </a:moveTo>
                <a:lnTo>
                  <a:pt x="3149600" y="0"/>
                </a:lnTo>
              </a:path>
            </a:pathLst>
          </a:custGeom>
          <a:ln w="27939">
            <a:solidFill>
              <a:srgbClr val="74CEF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0" name="object 430"/>
          <p:cNvSpPr/>
          <p:nvPr/>
        </p:nvSpPr>
        <p:spPr>
          <a:xfrm>
            <a:off x="7656195" y="3025139"/>
            <a:ext cx="0" cy="806450"/>
          </a:xfrm>
          <a:custGeom>
            <a:avLst/>
            <a:gdLst/>
            <a:ahLst/>
            <a:cxnLst/>
            <a:rect l="l" t="t" r="r" b="b"/>
            <a:pathLst>
              <a:path h="806450">
                <a:moveTo>
                  <a:pt x="0" y="0"/>
                </a:moveTo>
                <a:lnTo>
                  <a:pt x="0" y="806450"/>
                </a:lnTo>
              </a:path>
            </a:pathLst>
          </a:custGeom>
          <a:ln w="29210">
            <a:solidFill>
              <a:srgbClr val="74CEF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1" name="object 431"/>
          <p:cNvSpPr/>
          <p:nvPr/>
        </p:nvSpPr>
        <p:spPr>
          <a:xfrm>
            <a:off x="4549139" y="3817620"/>
            <a:ext cx="3092450" cy="0"/>
          </a:xfrm>
          <a:custGeom>
            <a:avLst/>
            <a:gdLst/>
            <a:ahLst/>
            <a:cxnLst/>
            <a:rect l="l" t="t" r="r" b="b"/>
            <a:pathLst>
              <a:path w="3092450">
                <a:moveTo>
                  <a:pt x="0" y="0"/>
                </a:moveTo>
                <a:lnTo>
                  <a:pt x="3092450" y="0"/>
                </a:lnTo>
              </a:path>
            </a:pathLst>
          </a:custGeom>
          <a:ln w="27939">
            <a:solidFill>
              <a:srgbClr val="73CDF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2" name="object 432"/>
          <p:cNvSpPr/>
          <p:nvPr/>
        </p:nvSpPr>
        <p:spPr>
          <a:xfrm>
            <a:off x="4563745" y="3054350"/>
            <a:ext cx="0" cy="749300"/>
          </a:xfrm>
          <a:custGeom>
            <a:avLst/>
            <a:gdLst/>
            <a:ahLst/>
            <a:cxnLst/>
            <a:rect l="l" t="t" r="r" b="b"/>
            <a:pathLst>
              <a:path h="749300">
                <a:moveTo>
                  <a:pt x="0" y="0"/>
                </a:moveTo>
                <a:lnTo>
                  <a:pt x="0" y="749300"/>
                </a:lnTo>
              </a:path>
            </a:pathLst>
          </a:custGeom>
          <a:ln w="29210">
            <a:solidFill>
              <a:srgbClr val="73CDF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3" name="object 433"/>
          <p:cNvSpPr/>
          <p:nvPr/>
        </p:nvSpPr>
        <p:spPr>
          <a:xfrm>
            <a:off x="4549139" y="3039745"/>
            <a:ext cx="3092450" cy="0"/>
          </a:xfrm>
          <a:custGeom>
            <a:avLst/>
            <a:gdLst/>
            <a:ahLst/>
            <a:cxnLst/>
            <a:rect l="l" t="t" r="r" b="b"/>
            <a:pathLst>
              <a:path w="3092450">
                <a:moveTo>
                  <a:pt x="0" y="0"/>
                </a:moveTo>
                <a:lnTo>
                  <a:pt x="3092450" y="0"/>
                </a:lnTo>
              </a:path>
            </a:pathLst>
          </a:custGeom>
          <a:ln w="29210">
            <a:solidFill>
              <a:srgbClr val="73CDF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4" name="object 434"/>
          <p:cNvSpPr/>
          <p:nvPr/>
        </p:nvSpPr>
        <p:spPr>
          <a:xfrm>
            <a:off x="7627620" y="3054350"/>
            <a:ext cx="0" cy="749300"/>
          </a:xfrm>
          <a:custGeom>
            <a:avLst/>
            <a:gdLst/>
            <a:ahLst/>
            <a:cxnLst/>
            <a:rect l="l" t="t" r="r" b="b"/>
            <a:pathLst>
              <a:path h="749300">
                <a:moveTo>
                  <a:pt x="0" y="0"/>
                </a:moveTo>
                <a:lnTo>
                  <a:pt x="0" y="749300"/>
                </a:lnTo>
              </a:path>
            </a:pathLst>
          </a:custGeom>
          <a:ln w="27939">
            <a:solidFill>
              <a:srgbClr val="73CDF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5" name="object 435"/>
          <p:cNvSpPr/>
          <p:nvPr/>
        </p:nvSpPr>
        <p:spPr>
          <a:xfrm>
            <a:off x="4578350" y="3789045"/>
            <a:ext cx="3035300" cy="0"/>
          </a:xfrm>
          <a:custGeom>
            <a:avLst/>
            <a:gdLst/>
            <a:ahLst/>
            <a:cxnLst/>
            <a:rect l="l" t="t" r="r" b="b"/>
            <a:pathLst>
              <a:path w="3035300">
                <a:moveTo>
                  <a:pt x="0" y="0"/>
                </a:moveTo>
                <a:lnTo>
                  <a:pt x="3035300" y="0"/>
                </a:lnTo>
              </a:path>
            </a:pathLst>
          </a:custGeom>
          <a:ln w="29210">
            <a:solidFill>
              <a:srgbClr val="72CDF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6" name="object 436"/>
          <p:cNvSpPr/>
          <p:nvPr/>
        </p:nvSpPr>
        <p:spPr>
          <a:xfrm>
            <a:off x="4592954" y="3083560"/>
            <a:ext cx="0" cy="690880"/>
          </a:xfrm>
          <a:custGeom>
            <a:avLst/>
            <a:gdLst/>
            <a:ahLst/>
            <a:cxnLst/>
            <a:rect l="l" t="t" r="r" b="b"/>
            <a:pathLst>
              <a:path h="690879">
                <a:moveTo>
                  <a:pt x="0" y="0"/>
                </a:moveTo>
                <a:lnTo>
                  <a:pt x="0" y="690879"/>
                </a:lnTo>
              </a:path>
            </a:pathLst>
          </a:custGeom>
          <a:ln w="29210">
            <a:solidFill>
              <a:srgbClr val="72CDF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7" name="object 437"/>
          <p:cNvSpPr/>
          <p:nvPr/>
        </p:nvSpPr>
        <p:spPr>
          <a:xfrm>
            <a:off x="4578350" y="3068954"/>
            <a:ext cx="3035300" cy="0"/>
          </a:xfrm>
          <a:custGeom>
            <a:avLst/>
            <a:gdLst/>
            <a:ahLst/>
            <a:cxnLst/>
            <a:rect l="l" t="t" r="r" b="b"/>
            <a:pathLst>
              <a:path w="3035300">
                <a:moveTo>
                  <a:pt x="0" y="0"/>
                </a:moveTo>
                <a:lnTo>
                  <a:pt x="3035300" y="0"/>
                </a:lnTo>
              </a:path>
            </a:pathLst>
          </a:custGeom>
          <a:ln w="29210">
            <a:solidFill>
              <a:srgbClr val="72CDF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8" name="object 438"/>
          <p:cNvSpPr/>
          <p:nvPr/>
        </p:nvSpPr>
        <p:spPr>
          <a:xfrm>
            <a:off x="7599045" y="3083560"/>
            <a:ext cx="0" cy="690880"/>
          </a:xfrm>
          <a:custGeom>
            <a:avLst/>
            <a:gdLst/>
            <a:ahLst/>
            <a:cxnLst/>
            <a:rect l="l" t="t" r="r" b="b"/>
            <a:pathLst>
              <a:path h="690879">
                <a:moveTo>
                  <a:pt x="0" y="0"/>
                </a:moveTo>
                <a:lnTo>
                  <a:pt x="0" y="690879"/>
                </a:lnTo>
              </a:path>
            </a:pathLst>
          </a:custGeom>
          <a:ln w="29210">
            <a:solidFill>
              <a:srgbClr val="72CDF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9" name="object 439"/>
          <p:cNvSpPr/>
          <p:nvPr/>
        </p:nvSpPr>
        <p:spPr>
          <a:xfrm>
            <a:off x="4607560" y="3759834"/>
            <a:ext cx="2976880" cy="0"/>
          </a:xfrm>
          <a:custGeom>
            <a:avLst/>
            <a:gdLst/>
            <a:ahLst/>
            <a:cxnLst/>
            <a:rect l="l" t="t" r="r" b="b"/>
            <a:pathLst>
              <a:path w="2976879">
                <a:moveTo>
                  <a:pt x="0" y="0"/>
                </a:moveTo>
                <a:lnTo>
                  <a:pt x="2976879" y="0"/>
                </a:lnTo>
              </a:path>
            </a:pathLst>
          </a:custGeom>
          <a:ln w="29210">
            <a:solidFill>
              <a:srgbClr val="71CDF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0" name="object 440"/>
          <p:cNvSpPr/>
          <p:nvPr/>
        </p:nvSpPr>
        <p:spPr>
          <a:xfrm>
            <a:off x="4621529" y="3111500"/>
            <a:ext cx="0" cy="633730"/>
          </a:xfrm>
          <a:custGeom>
            <a:avLst/>
            <a:gdLst/>
            <a:ahLst/>
            <a:cxnLst/>
            <a:rect l="l" t="t" r="r" b="b"/>
            <a:pathLst>
              <a:path h="633729">
                <a:moveTo>
                  <a:pt x="0" y="0"/>
                </a:moveTo>
                <a:lnTo>
                  <a:pt x="0" y="633729"/>
                </a:lnTo>
              </a:path>
            </a:pathLst>
          </a:custGeom>
          <a:ln w="27939">
            <a:solidFill>
              <a:srgbClr val="71CDF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1" name="object 441"/>
          <p:cNvSpPr/>
          <p:nvPr/>
        </p:nvSpPr>
        <p:spPr>
          <a:xfrm>
            <a:off x="4607560" y="3097529"/>
            <a:ext cx="2976880" cy="0"/>
          </a:xfrm>
          <a:custGeom>
            <a:avLst/>
            <a:gdLst/>
            <a:ahLst/>
            <a:cxnLst/>
            <a:rect l="l" t="t" r="r" b="b"/>
            <a:pathLst>
              <a:path w="2976879">
                <a:moveTo>
                  <a:pt x="0" y="0"/>
                </a:moveTo>
                <a:lnTo>
                  <a:pt x="2976879" y="0"/>
                </a:lnTo>
              </a:path>
            </a:pathLst>
          </a:custGeom>
          <a:ln w="27939">
            <a:solidFill>
              <a:srgbClr val="71CDF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2" name="object 442"/>
          <p:cNvSpPr/>
          <p:nvPr/>
        </p:nvSpPr>
        <p:spPr>
          <a:xfrm>
            <a:off x="7569834" y="3111500"/>
            <a:ext cx="0" cy="633730"/>
          </a:xfrm>
          <a:custGeom>
            <a:avLst/>
            <a:gdLst/>
            <a:ahLst/>
            <a:cxnLst/>
            <a:rect l="l" t="t" r="r" b="b"/>
            <a:pathLst>
              <a:path h="633729">
                <a:moveTo>
                  <a:pt x="0" y="0"/>
                </a:moveTo>
                <a:lnTo>
                  <a:pt x="0" y="633730"/>
                </a:lnTo>
              </a:path>
            </a:pathLst>
          </a:custGeom>
          <a:ln w="29210">
            <a:solidFill>
              <a:srgbClr val="71CDF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3" name="object 443"/>
          <p:cNvSpPr/>
          <p:nvPr/>
        </p:nvSpPr>
        <p:spPr>
          <a:xfrm>
            <a:off x="4635500" y="3731259"/>
            <a:ext cx="2919730" cy="0"/>
          </a:xfrm>
          <a:custGeom>
            <a:avLst/>
            <a:gdLst/>
            <a:ahLst/>
            <a:cxnLst/>
            <a:rect l="l" t="t" r="r" b="b"/>
            <a:pathLst>
              <a:path w="2919729">
                <a:moveTo>
                  <a:pt x="0" y="0"/>
                </a:moveTo>
                <a:lnTo>
                  <a:pt x="2919729" y="0"/>
                </a:lnTo>
              </a:path>
            </a:pathLst>
          </a:custGeom>
          <a:ln w="27939">
            <a:solidFill>
              <a:srgbClr val="70CDF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4" name="object 444"/>
          <p:cNvSpPr/>
          <p:nvPr/>
        </p:nvSpPr>
        <p:spPr>
          <a:xfrm>
            <a:off x="4650104" y="3140710"/>
            <a:ext cx="0" cy="576580"/>
          </a:xfrm>
          <a:custGeom>
            <a:avLst/>
            <a:gdLst/>
            <a:ahLst/>
            <a:cxnLst/>
            <a:rect l="l" t="t" r="r" b="b"/>
            <a:pathLst>
              <a:path h="576579">
                <a:moveTo>
                  <a:pt x="0" y="0"/>
                </a:moveTo>
                <a:lnTo>
                  <a:pt x="0" y="576579"/>
                </a:lnTo>
              </a:path>
            </a:pathLst>
          </a:custGeom>
          <a:ln w="29210">
            <a:solidFill>
              <a:srgbClr val="70CDF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5" name="object 445"/>
          <p:cNvSpPr/>
          <p:nvPr/>
        </p:nvSpPr>
        <p:spPr>
          <a:xfrm>
            <a:off x="4635500" y="3126104"/>
            <a:ext cx="2919730" cy="0"/>
          </a:xfrm>
          <a:custGeom>
            <a:avLst/>
            <a:gdLst/>
            <a:ahLst/>
            <a:cxnLst/>
            <a:rect l="l" t="t" r="r" b="b"/>
            <a:pathLst>
              <a:path w="2919729">
                <a:moveTo>
                  <a:pt x="0" y="0"/>
                </a:moveTo>
                <a:lnTo>
                  <a:pt x="2919729" y="0"/>
                </a:lnTo>
              </a:path>
            </a:pathLst>
          </a:custGeom>
          <a:ln w="29210">
            <a:solidFill>
              <a:srgbClr val="70CDF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6" name="object 446"/>
          <p:cNvSpPr/>
          <p:nvPr/>
        </p:nvSpPr>
        <p:spPr>
          <a:xfrm>
            <a:off x="7541259" y="3140710"/>
            <a:ext cx="0" cy="576580"/>
          </a:xfrm>
          <a:custGeom>
            <a:avLst/>
            <a:gdLst/>
            <a:ahLst/>
            <a:cxnLst/>
            <a:rect l="l" t="t" r="r" b="b"/>
            <a:pathLst>
              <a:path h="576579">
                <a:moveTo>
                  <a:pt x="0" y="0"/>
                </a:moveTo>
                <a:lnTo>
                  <a:pt x="0" y="576579"/>
                </a:lnTo>
              </a:path>
            </a:pathLst>
          </a:custGeom>
          <a:ln w="27939">
            <a:solidFill>
              <a:srgbClr val="70CDF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7" name="object 447"/>
          <p:cNvSpPr/>
          <p:nvPr/>
        </p:nvSpPr>
        <p:spPr>
          <a:xfrm>
            <a:off x="4664710" y="3702684"/>
            <a:ext cx="2862580" cy="0"/>
          </a:xfrm>
          <a:custGeom>
            <a:avLst/>
            <a:gdLst/>
            <a:ahLst/>
            <a:cxnLst/>
            <a:rect l="l" t="t" r="r" b="b"/>
            <a:pathLst>
              <a:path w="2862579">
                <a:moveTo>
                  <a:pt x="0" y="0"/>
                </a:moveTo>
                <a:lnTo>
                  <a:pt x="2862579" y="0"/>
                </a:lnTo>
              </a:path>
            </a:pathLst>
          </a:custGeom>
          <a:ln w="29210">
            <a:solidFill>
              <a:srgbClr val="6FCDF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8" name="object 448"/>
          <p:cNvSpPr/>
          <p:nvPr/>
        </p:nvSpPr>
        <p:spPr>
          <a:xfrm>
            <a:off x="4679314" y="3169921"/>
            <a:ext cx="0" cy="518159"/>
          </a:xfrm>
          <a:custGeom>
            <a:avLst/>
            <a:gdLst/>
            <a:ahLst/>
            <a:cxnLst/>
            <a:rect l="l" t="t" r="r" b="b"/>
            <a:pathLst>
              <a:path h="518160">
                <a:moveTo>
                  <a:pt x="0" y="0"/>
                </a:moveTo>
                <a:lnTo>
                  <a:pt x="0" y="518160"/>
                </a:lnTo>
              </a:path>
            </a:pathLst>
          </a:custGeom>
          <a:ln w="29209">
            <a:solidFill>
              <a:srgbClr val="6FCDF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9" name="object 449"/>
          <p:cNvSpPr/>
          <p:nvPr/>
        </p:nvSpPr>
        <p:spPr>
          <a:xfrm>
            <a:off x="4664710" y="3155314"/>
            <a:ext cx="2862580" cy="0"/>
          </a:xfrm>
          <a:custGeom>
            <a:avLst/>
            <a:gdLst/>
            <a:ahLst/>
            <a:cxnLst/>
            <a:rect l="l" t="t" r="r" b="b"/>
            <a:pathLst>
              <a:path w="2862579">
                <a:moveTo>
                  <a:pt x="0" y="0"/>
                </a:moveTo>
                <a:lnTo>
                  <a:pt x="2862579" y="0"/>
                </a:lnTo>
              </a:path>
            </a:pathLst>
          </a:custGeom>
          <a:ln w="29209">
            <a:solidFill>
              <a:srgbClr val="6FCDF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0" name="object 450"/>
          <p:cNvSpPr/>
          <p:nvPr/>
        </p:nvSpPr>
        <p:spPr>
          <a:xfrm>
            <a:off x="7512684" y="3169921"/>
            <a:ext cx="0" cy="518159"/>
          </a:xfrm>
          <a:custGeom>
            <a:avLst/>
            <a:gdLst/>
            <a:ahLst/>
            <a:cxnLst/>
            <a:rect l="l" t="t" r="r" b="b"/>
            <a:pathLst>
              <a:path h="518160">
                <a:moveTo>
                  <a:pt x="0" y="0"/>
                </a:moveTo>
                <a:lnTo>
                  <a:pt x="0" y="518159"/>
                </a:lnTo>
              </a:path>
            </a:pathLst>
          </a:custGeom>
          <a:ln w="29210">
            <a:solidFill>
              <a:srgbClr val="6FCDF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1" name="object 451"/>
          <p:cNvSpPr/>
          <p:nvPr/>
        </p:nvSpPr>
        <p:spPr>
          <a:xfrm>
            <a:off x="4693920" y="3673475"/>
            <a:ext cx="2804160" cy="0"/>
          </a:xfrm>
          <a:custGeom>
            <a:avLst/>
            <a:gdLst/>
            <a:ahLst/>
            <a:cxnLst/>
            <a:rect l="l" t="t" r="r" b="b"/>
            <a:pathLst>
              <a:path w="2804160">
                <a:moveTo>
                  <a:pt x="0" y="0"/>
                </a:moveTo>
                <a:lnTo>
                  <a:pt x="2804160" y="0"/>
                </a:lnTo>
              </a:path>
            </a:pathLst>
          </a:custGeom>
          <a:ln w="29209">
            <a:solidFill>
              <a:srgbClr val="6ECDF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2" name="object 452"/>
          <p:cNvSpPr/>
          <p:nvPr/>
        </p:nvSpPr>
        <p:spPr>
          <a:xfrm>
            <a:off x="4708525" y="3199129"/>
            <a:ext cx="0" cy="459740"/>
          </a:xfrm>
          <a:custGeom>
            <a:avLst/>
            <a:gdLst/>
            <a:ahLst/>
            <a:cxnLst/>
            <a:rect l="l" t="t" r="r" b="b"/>
            <a:pathLst>
              <a:path h="459739">
                <a:moveTo>
                  <a:pt x="0" y="0"/>
                </a:moveTo>
                <a:lnTo>
                  <a:pt x="0" y="459740"/>
                </a:lnTo>
              </a:path>
            </a:pathLst>
          </a:custGeom>
          <a:ln w="29210">
            <a:solidFill>
              <a:srgbClr val="6ECDF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3" name="object 453"/>
          <p:cNvSpPr/>
          <p:nvPr/>
        </p:nvSpPr>
        <p:spPr>
          <a:xfrm>
            <a:off x="4693920" y="3184525"/>
            <a:ext cx="2804160" cy="0"/>
          </a:xfrm>
          <a:custGeom>
            <a:avLst/>
            <a:gdLst/>
            <a:ahLst/>
            <a:cxnLst/>
            <a:rect l="l" t="t" r="r" b="b"/>
            <a:pathLst>
              <a:path w="2804160">
                <a:moveTo>
                  <a:pt x="0" y="0"/>
                </a:moveTo>
                <a:lnTo>
                  <a:pt x="2804160" y="0"/>
                </a:lnTo>
              </a:path>
            </a:pathLst>
          </a:custGeom>
          <a:ln w="29210">
            <a:solidFill>
              <a:srgbClr val="6ECDF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4" name="object 454"/>
          <p:cNvSpPr/>
          <p:nvPr/>
        </p:nvSpPr>
        <p:spPr>
          <a:xfrm>
            <a:off x="7483475" y="3199129"/>
            <a:ext cx="0" cy="459740"/>
          </a:xfrm>
          <a:custGeom>
            <a:avLst/>
            <a:gdLst/>
            <a:ahLst/>
            <a:cxnLst/>
            <a:rect l="l" t="t" r="r" b="b"/>
            <a:pathLst>
              <a:path h="459739">
                <a:moveTo>
                  <a:pt x="0" y="0"/>
                </a:moveTo>
                <a:lnTo>
                  <a:pt x="0" y="459740"/>
                </a:lnTo>
              </a:path>
            </a:pathLst>
          </a:custGeom>
          <a:ln w="29209">
            <a:solidFill>
              <a:srgbClr val="6ECDF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5" name="object 455"/>
          <p:cNvSpPr/>
          <p:nvPr/>
        </p:nvSpPr>
        <p:spPr>
          <a:xfrm>
            <a:off x="4723129" y="3644265"/>
            <a:ext cx="2745740" cy="0"/>
          </a:xfrm>
          <a:custGeom>
            <a:avLst/>
            <a:gdLst/>
            <a:ahLst/>
            <a:cxnLst/>
            <a:rect l="l" t="t" r="r" b="b"/>
            <a:pathLst>
              <a:path w="2745740">
                <a:moveTo>
                  <a:pt x="0" y="0"/>
                </a:moveTo>
                <a:lnTo>
                  <a:pt x="2745740" y="0"/>
                </a:lnTo>
              </a:path>
            </a:pathLst>
          </a:custGeom>
          <a:ln w="29210">
            <a:solidFill>
              <a:srgbClr val="6DCDF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6" name="object 456"/>
          <p:cNvSpPr/>
          <p:nvPr/>
        </p:nvSpPr>
        <p:spPr>
          <a:xfrm>
            <a:off x="4737100" y="3227070"/>
            <a:ext cx="0" cy="402590"/>
          </a:xfrm>
          <a:custGeom>
            <a:avLst/>
            <a:gdLst/>
            <a:ahLst/>
            <a:cxnLst/>
            <a:rect l="l" t="t" r="r" b="b"/>
            <a:pathLst>
              <a:path h="402589">
                <a:moveTo>
                  <a:pt x="0" y="0"/>
                </a:moveTo>
                <a:lnTo>
                  <a:pt x="0" y="402590"/>
                </a:lnTo>
              </a:path>
            </a:pathLst>
          </a:custGeom>
          <a:ln w="27939">
            <a:solidFill>
              <a:srgbClr val="6DCDF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7" name="object 457"/>
          <p:cNvSpPr/>
          <p:nvPr/>
        </p:nvSpPr>
        <p:spPr>
          <a:xfrm>
            <a:off x="4723129" y="3213100"/>
            <a:ext cx="2745740" cy="0"/>
          </a:xfrm>
          <a:custGeom>
            <a:avLst/>
            <a:gdLst/>
            <a:ahLst/>
            <a:cxnLst/>
            <a:rect l="l" t="t" r="r" b="b"/>
            <a:pathLst>
              <a:path w="2745740">
                <a:moveTo>
                  <a:pt x="0" y="0"/>
                </a:moveTo>
                <a:lnTo>
                  <a:pt x="2745740" y="0"/>
                </a:lnTo>
              </a:path>
            </a:pathLst>
          </a:custGeom>
          <a:ln w="27939">
            <a:solidFill>
              <a:srgbClr val="6DCDF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8" name="object 458"/>
          <p:cNvSpPr/>
          <p:nvPr/>
        </p:nvSpPr>
        <p:spPr>
          <a:xfrm>
            <a:off x="7454265" y="3227070"/>
            <a:ext cx="0" cy="402590"/>
          </a:xfrm>
          <a:custGeom>
            <a:avLst/>
            <a:gdLst/>
            <a:ahLst/>
            <a:cxnLst/>
            <a:rect l="l" t="t" r="r" b="b"/>
            <a:pathLst>
              <a:path h="402589">
                <a:moveTo>
                  <a:pt x="0" y="0"/>
                </a:moveTo>
                <a:lnTo>
                  <a:pt x="0" y="402589"/>
                </a:lnTo>
              </a:path>
            </a:pathLst>
          </a:custGeom>
          <a:ln w="29210">
            <a:solidFill>
              <a:srgbClr val="6DCDF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9" name="object 459"/>
          <p:cNvSpPr/>
          <p:nvPr/>
        </p:nvSpPr>
        <p:spPr>
          <a:xfrm>
            <a:off x="4751070" y="3615690"/>
            <a:ext cx="2688590" cy="0"/>
          </a:xfrm>
          <a:custGeom>
            <a:avLst/>
            <a:gdLst/>
            <a:ahLst/>
            <a:cxnLst/>
            <a:rect l="l" t="t" r="r" b="b"/>
            <a:pathLst>
              <a:path w="2688590">
                <a:moveTo>
                  <a:pt x="0" y="0"/>
                </a:moveTo>
                <a:lnTo>
                  <a:pt x="2688590" y="0"/>
                </a:lnTo>
              </a:path>
            </a:pathLst>
          </a:custGeom>
          <a:ln w="27940">
            <a:solidFill>
              <a:srgbClr val="6CCCF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0" name="object 460"/>
          <p:cNvSpPr/>
          <p:nvPr/>
        </p:nvSpPr>
        <p:spPr>
          <a:xfrm>
            <a:off x="4765675" y="3256279"/>
            <a:ext cx="0" cy="345440"/>
          </a:xfrm>
          <a:custGeom>
            <a:avLst/>
            <a:gdLst/>
            <a:ahLst/>
            <a:cxnLst/>
            <a:rect l="l" t="t" r="r" b="b"/>
            <a:pathLst>
              <a:path h="345439">
                <a:moveTo>
                  <a:pt x="0" y="0"/>
                </a:moveTo>
                <a:lnTo>
                  <a:pt x="0" y="345439"/>
                </a:lnTo>
              </a:path>
            </a:pathLst>
          </a:custGeom>
          <a:ln w="29209">
            <a:solidFill>
              <a:srgbClr val="6CCCF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1" name="object 461"/>
          <p:cNvSpPr/>
          <p:nvPr/>
        </p:nvSpPr>
        <p:spPr>
          <a:xfrm>
            <a:off x="4751070" y="3241675"/>
            <a:ext cx="2688590" cy="0"/>
          </a:xfrm>
          <a:custGeom>
            <a:avLst/>
            <a:gdLst/>
            <a:ahLst/>
            <a:cxnLst/>
            <a:rect l="l" t="t" r="r" b="b"/>
            <a:pathLst>
              <a:path w="2688590">
                <a:moveTo>
                  <a:pt x="0" y="0"/>
                </a:moveTo>
                <a:lnTo>
                  <a:pt x="2688590" y="0"/>
                </a:lnTo>
              </a:path>
            </a:pathLst>
          </a:custGeom>
          <a:ln w="29210">
            <a:solidFill>
              <a:srgbClr val="6CCCF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2" name="object 462"/>
          <p:cNvSpPr/>
          <p:nvPr/>
        </p:nvSpPr>
        <p:spPr>
          <a:xfrm>
            <a:off x="7425690" y="3256279"/>
            <a:ext cx="0" cy="345440"/>
          </a:xfrm>
          <a:custGeom>
            <a:avLst/>
            <a:gdLst/>
            <a:ahLst/>
            <a:cxnLst/>
            <a:rect l="l" t="t" r="r" b="b"/>
            <a:pathLst>
              <a:path h="345439">
                <a:moveTo>
                  <a:pt x="0" y="0"/>
                </a:moveTo>
                <a:lnTo>
                  <a:pt x="0" y="345440"/>
                </a:lnTo>
              </a:path>
            </a:pathLst>
          </a:custGeom>
          <a:ln w="27939">
            <a:solidFill>
              <a:srgbClr val="6CCCF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3" name="object 463"/>
          <p:cNvSpPr/>
          <p:nvPr/>
        </p:nvSpPr>
        <p:spPr>
          <a:xfrm>
            <a:off x="4780279" y="3587115"/>
            <a:ext cx="2631440" cy="0"/>
          </a:xfrm>
          <a:custGeom>
            <a:avLst/>
            <a:gdLst/>
            <a:ahLst/>
            <a:cxnLst/>
            <a:rect l="l" t="t" r="r" b="b"/>
            <a:pathLst>
              <a:path w="2631440">
                <a:moveTo>
                  <a:pt x="0" y="0"/>
                </a:moveTo>
                <a:lnTo>
                  <a:pt x="2631440" y="0"/>
                </a:lnTo>
              </a:path>
            </a:pathLst>
          </a:custGeom>
          <a:ln w="29209">
            <a:solidFill>
              <a:srgbClr val="6BCCF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4" name="object 464"/>
          <p:cNvSpPr/>
          <p:nvPr/>
        </p:nvSpPr>
        <p:spPr>
          <a:xfrm>
            <a:off x="4794884" y="3285490"/>
            <a:ext cx="0" cy="287020"/>
          </a:xfrm>
          <a:custGeom>
            <a:avLst/>
            <a:gdLst/>
            <a:ahLst/>
            <a:cxnLst/>
            <a:rect l="l" t="t" r="r" b="b"/>
            <a:pathLst>
              <a:path h="287020">
                <a:moveTo>
                  <a:pt x="0" y="0"/>
                </a:moveTo>
                <a:lnTo>
                  <a:pt x="0" y="287020"/>
                </a:lnTo>
              </a:path>
            </a:pathLst>
          </a:custGeom>
          <a:ln w="29210">
            <a:solidFill>
              <a:srgbClr val="6BCCF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5" name="object 465"/>
          <p:cNvSpPr/>
          <p:nvPr/>
        </p:nvSpPr>
        <p:spPr>
          <a:xfrm>
            <a:off x="4780279" y="3270884"/>
            <a:ext cx="2631440" cy="0"/>
          </a:xfrm>
          <a:custGeom>
            <a:avLst/>
            <a:gdLst/>
            <a:ahLst/>
            <a:cxnLst/>
            <a:rect l="l" t="t" r="r" b="b"/>
            <a:pathLst>
              <a:path w="2631440">
                <a:moveTo>
                  <a:pt x="0" y="0"/>
                </a:moveTo>
                <a:lnTo>
                  <a:pt x="2631440" y="0"/>
                </a:lnTo>
              </a:path>
            </a:pathLst>
          </a:custGeom>
          <a:ln w="29210">
            <a:solidFill>
              <a:srgbClr val="6BCCF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6" name="object 466"/>
          <p:cNvSpPr/>
          <p:nvPr/>
        </p:nvSpPr>
        <p:spPr>
          <a:xfrm>
            <a:off x="7397115" y="3285490"/>
            <a:ext cx="0" cy="287020"/>
          </a:xfrm>
          <a:custGeom>
            <a:avLst/>
            <a:gdLst/>
            <a:ahLst/>
            <a:cxnLst/>
            <a:rect l="l" t="t" r="r" b="b"/>
            <a:pathLst>
              <a:path h="287020">
                <a:moveTo>
                  <a:pt x="0" y="0"/>
                </a:moveTo>
                <a:lnTo>
                  <a:pt x="0" y="287020"/>
                </a:lnTo>
              </a:path>
            </a:pathLst>
          </a:custGeom>
          <a:ln w="29210">
            <a:solidFill>
              <a:srgbClr val="6BCCF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7" name="object 467"/>
          <p:cNvSpPr/>
          <p:nvPr/>
        </p:nvSpPr>
        <p:spPr>
          <a:xfrm>
            <a:off x="4809490" y="3557904"/>
            <a:ext cx="2573020" cy="0"/>
          </a:xfrm>
          <a:custGeom>
            <a:avLst/>
            <a:gdLst/>
            <a:ahLst/>
            <a:cxnLst/>
            <a:rect l="l" t="t" r="r" b="b"/>
            <a:pathLst>
              <a:path w="2573020">
                <a:moveTo>
                  <a:pt x="0" y="0"/>
                </a:moveTo>
                <a:lnTo>
                  <a:pt x="2573020" y="0"/>
                </a:lnTo>
              </a:path>
            </a:pathLst>
          </a:custGeom>
          <a:ln w="29210">
            <a:solidFill>
              <a:srgbClr val="6ACCF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8" name="object 468"/>
          <p:cNvSpPr/>
          <p:nvPr/>
        </p:nvSpPr>
        <p:spPr>
          <a:xfrm>
            <a:off x="4823459" y="3313429"/>
            <a:ext cx="0" cy="229870"/>
          </a:xfrm>
          <a:custGeom>
            <a:avLst/>
            <a:gdLst/>
            <a:ahLst/>
            <a:cxnLst/>
            <a:rect l="l" t="t" r="r" b="b"/>
            <a:pathLst>
              <a:path h="229870">
                <a:moveTo>
                  <a:pt x="0" y="0"/>
                </a:moveTo>
                <a:lnTo>
                  <a:pt x="0" y="229870"/>
                </a:lnTo>
              </a:path>
            </a:pathLst>
          </a:custGeom>
          <a:ln w="27939">
            <a:solidFill>
              <a:srgbClr val="6ACCF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9" name="object 469"/>
          <p:cNvSpPr/>
          <p:nvPr/>
        </p:nvSpPr>
        <p:spPr>
          <a:xfrm>
            <a:off x="4809490" y="3299459"/>
            <a:ext cx="2573020" cy="0"/>
          </a:xfrm>
          <a:custGeom>
            <a:avLst/>
            <a:gdLst/>
            <a:ahLst/>
            <a:cxnLst/>
            <a:rect l="l" t="t" r="r" b="b"/>
            <a:pathLst>
              <a:path w="2573020">
                <a:moveTo>
                  <a:pt x="0" y="0"/>
                </a:moveTo>
                <a:lnTo>
                  <a:pt x="2573020" y="0"/>
                </a:lnTo>
              </a:path>
            </a:pathLst>
          </a:custGeom>
          <a:ln w="27939">
            <a:solidFill>
              <a:srgbClr val="6ACCF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0" name="object 470"/>
          <p:cNvSpPr/>
          <p:nvPr/>
        </p:nvSpPr>
        <p:spPr>
          <a:xfrm>
            <a:off x="7367904" y="3313429"/>
            <a:ext cx="0" cy="229870"/>
          </a:xfrm>
          <a:custGeom>
            <a:avLst/>
            <a:gdLst/>
            <a:ahLst/>
            <a:cxnLst/>
            <a:rect l="l" t="t" r="r" b="b"/>
            <a:pathLst>
              <a:path h="229870">
                <a:moveTo>
                  <a:pt x="0" y="0"/>
                </a:moveTo>
                <a:lnTo>
                  <a:pt x="0" y="229870"/>
                </a:lnTo>
              </a:path>
            </a:pathLst>
          </a:custGeom>
          <a:ln w="29210">
            <a:solidFill>
              <a:srgbClr val="6ACCF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1" name="object 471"/>
          <p:cNvSpPr/>
          <p:nvPr/>
        </p:nvSpPr>
        <p:spPr>
          <a:xfrm>
            <a:off x="4837429" y="3529329"/>
            <a:ext cx="2515870" cy="0"/>
          </a:xfrm>
          <a:custGeom>
            <a:avLst/>
            <a:gdLst/>
            <a:ahLst/>
            <a:cxnLst/>
            <a:rect l="l" t="t" r="r" b="b"/>
            <a:pathLst>
              <a:path w="2515870">
                <a:moveTo>
                  <a:pt x="0" y="0"/>
                </a:moveTo>
                <a:lnTo>
                  <a:pt x="2515870" y="0"/>
                </a:lnTo>
              </a:path>
            </a:pathLst>
          </a:custGeom>
          <a:ln w="27939">
            <a:solidFill>
              <a:srgbClr val="69CCF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2" name="object 472"/>
          <p:cNvSpPr/>
          <p:nvPr/>
        </p:nvSpPr>
        <p:spPr>
          <a:xfrm>
            <a:off x="4852034" y="3342640"/>
            <a:ext cx="0" cy="172720"/>
          </a:xfrm>
          <a:custGeom>
            <a:avLst/>
            <a:gdLst/>
            <a:ahLst/>
            <a:cxnLst/>
            <a:rect l="l" t="t" r="r" b="b"/>
            <a:pathLst>
              <a:path h="172720">
                <a:moveTo>
                  <a:pt x="0" y="0"/>
                </a:moveTo>
                <a:lnTo>
                  <a:pt x="0" y="172720"/>
                </a:lnTo>
              </a:path>
            </a:pathLst>
          </a:custGeom>
          <a:ln w="29210">
            <a:solidFill>
              <a:srgbClr val="69CCF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3" name="object 473"/>
          <p:cNvSpPr/>
          <p:nvPr/>
        </p:nvSpPr>
        <p:spPr>
          <a:xfrm>
            <a:off x="4837429" y="3328034"/>
            <a:ext cx="2515870" cy="0"/>
          </a:xfrm>
          <a:custGeom>
            <a:avLst/>
            <a:gdLst/>
            <a:ahLst/>
            <a:cxnLst/>
            <a:rect l="l" t="t" r="r" b="b"/>
            <a:pathLst>
              <a:path w="2515870">
                <a:moveTo>
                  <a:pt x="0" y="0"/>
                </a:moveTo>
                <a:lnTo>
                  <a:pt x="2515870" y="0"/>
                </a:lnTo>
              </a:path>
            </a:pathLst>
          </a:custGeom>
          <a:ln w="29210">
            <a:solidFill>
              <a:srgbClr val="69CCF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4" name="object 474"/>
          <p:cNvSpPr/>
          <p:nvPr/>
        </p:nvSpPr>
        <p:spPr>
          <a:xfrm>
            <a:off x="7339329" y="3342640"/>
            <a:ext cx="0" cy="172720"/>
          </a:xfrm>
          <a:custGeom>
            <a:avLst/>
            <a:gdLst/>
            <a:ahLst/>
            <a:cxnLst/>
            <a:rect l="l" t="t" r="r" b="b"/>
            <a:pathLst>
              <a:path h="172720">
                <a:moveTo>
                  <a:pt x="0" y="0"/>
                </a:moveTo>
                <a:lnTo>
                  <a:pt x="0" y="172720"/>
                </a:lnTo>
              </a:path>
            </a:pathLst>
          </a:custGeom>
          <a:ln w="27939">
            <a:solidFill>
              <a:srgbClr val="69CCF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5" name="object 475"/>
          <p:cNvSpPr/>
          <p:nvPr/>
        </p:nvSpPr>
        <p:spPr>
          <a:xfrm>
            <a:off x="4866640" y="3500754"/>
            <a:ext cx="2458720" cy="0"/>
          </a:xfrm>
          <a:custGeom>
            <a:avLst/>
            <a:gdLst/>
            <a:ahLst/>
            <a:cxnLst/>
            <a:rect l="l" t="t" r="r" b="b"/>
            <a:pathLst>
              <a:path w="2458720">
                <a:moveTo>
                  <a:pt x="0" y="0"/>
                </a:moveTo>
                <a:lnTo>
                  <a:pt x="2458720" y="0"/>
                </a:lnTo>
              </a:path>
            </a:pathLst>
          </a:custGeom>
          <a:ln w="29210">
            <a:solidFill>
              <a:srgbClr val="68CCF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6" name="object 476"/>
          <p:cNvSpPr/>
          <p:nvPr/>
        </p:nvSpPr>
        <p:spPr>
          <a:xfrm>
            <a:off x="4881245" y="3371850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9210">
            <a:solidFill>
              <a:srgbClr val="68CCF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7" name="object 477"/>
          <p:cNvSpPr/>
          <p:nvPr/>
        </p:nvSpPr>
        <p:spPr>
          <a:xfrm>
            <a:off x="4866640" y="3357245"/>
            <a:ext cx="2458720" cy="0"/>
          </a:xfrm>
          <a:custGeom>
            <a:avLst/>
            <a:gdLst/>
            <a:ahLst/>
            <a:cxnLst/>
            <a:rect l="l" t="t" r="r" b="b"/>
            <a:pathLst>
              <a:path w="2458720">
                <a:moveTo>
                  <a:pt x="0" y="0"/>
                </a:moveTo>
                <a:lnTo>
                  <a:pt x="2458720" y="0"/>
                </a:lnTo>
              </a:path>
            </a:pathLst>
          </a:custGeom>
          <a:ln w="29210">
            <a:solidFill>
              <a:srgbClr val="68CCF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8" name="object 478"/>
          <p:cNvSpPr/>
          <p:nvPr/>
        </p:nvSpPr>
        <p:spPr>
          <a:xfrm>
            <a:off x="7310754" y="3371850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9210">
            <a:solidFill>
              <a:srgbClr val="68CCF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9" name="object 479"/>
          <p:cNvSpPr/>
          <p:nvPr/>
        </p:nvSpPr>
        <p:spPr>
          <a:xfrm>
            <a:off x="4895850" y="3471545"/>
            <a:ext cx="2400300" cy="0"/>
          </a:xfrm>
          <a:custGeom>
            <a:avLst/>
            <a:gdLst/>
            <a:ahLst/>
            <a:cxnLst/>
            <a:rect l="l" t="t" r="r" b="b"/>
            <a:pathLst>
              <a:path w="2400300">
                <a:moveTo>
                  <a:pt x="0" y="0"/>
                </a:moveTo>
                <a:lnTo>
                  <a:pt x="2400300" y="0"/>
                </a:lnTo>
              </a:path>
            </a:pathLst>
          </a:custGeom>
          <a:ln w="29210">
            <a:solidFill>
              <a:srgbClr val="67CCF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0" name="object 480"/>
          <p:cNvSpPr/>
          <p:nvPr/>
        </p:nvSpPr>
        <p:spPr>
          <a:xfrm>
            <a:off x="4895850" y="3399790"/>
            <a:ext cx="27940" cy="57150"/>
          </a:xfrm>
          <a:custGeom>
            <a:avLst/>
            <a:gdLst/>
            <a:ahLst/>
            <a:cxnLst/>
            <a:rect l="l" t="t" r="r" b="b"/>
            <a:pathLst>
              <a:path w="27939" h="57150">
                <a:moveTo>
                  <a:pt x="0" y="57150"/>
                </a:moveTo>
                <a:lnTo>
                  <a:pt x="27939" y="57150"/>
                </a:lnTo>
                <a:lnTo>
                  <a:pt x="27939" y="0"/>
                </a:lnTo>
                <a:lnTo>
                  <a:pt x="0" y="0"/>
                </a:lnTo>
                <a:lnTo>
                  <a:pt x="0" y="57150"/>
                </a:lnTo>
                <a:close/>
              </a:path>
            </a:pathLst>
          </a:custGeom>
          <a:solidFill>
            <a:srgbClr val="67CCF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1" name="object 481"/>
          <p:cNvSpPr/>
          <p:nvPr/>
        </p:nvSpPr>
        <p:spPr>
          <a:xfrm>
            <a:off x="4895850" y="3385820"/>
            <a:ext cx="2400300" cy="0"/>
          </a:xfrm>
          <a:custGeom>
            <a:avLst/>
            <a:gdLst/>
            <a:ahLst/>
            <a:cxnLst/>
            <a:rect l="l" t="t" r="r" b="b"/>
            <a:pathLst>
              <a:path w="2400300">
                <a:moveTo>
                  <a:pt x="0" y="0"/>
                </a:moveTo>
                <a:lnTo>
                  <a:pt x="2400300" y="0"/>
                </a:lnTo>
              </a:path>
            </a:pathLst>
          </a:custGeom>
          <a:ln w="27939">
            <a:solidFill>
              <a:srgbClr val="67CCF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2" name="object 482"/>
          <p:cNvSpPr/>
          <p:nvPr/>
        </p:nvSpPr>
        <p:spPr>
          <a:xfrm>
            <a:off x="7266941" y="3399790"/>
            <a:ext cx="29209" cy="57150"/>
          </a:xfrm>
          <a:custGeom>
            <a:avLst/>
            <a:gdLst/>
            <a:ahLst/>
            <a:cxnLst/>
            <a:rect l="l" t="t" r="r" b="b"/>
            <a:pathLst>
              <a:path w="29210" h="57150">
                <a:moveTo>
                  <a:pt x="29210" y="0"/>
                </a:moveTo>
                <a:lnTo>
                  <a:pt x="0" y="0"/>
                </a:lnTo>
                <a:lnTo>
                  <a:pt x="0" y="57150"/>
                </a:lnTo>
                <a:lnTo>
                  <a:pt x="29210" y="57150"/>
                </a:lnTo>
                <a:lnTo>
                  <a:pt x="29210" y="0"/>
                </a:lnTo>
                <a:close/>
              </a:path>
            </a:pathLst>
          </a:custGeom>
          <a:solidFill>
            <a:srgbClr val="67CCF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3" name="object 483"/>
          <p:cNvSpPr/>
          <p:nvPr/>
        </p:nvSpPr>
        <p:spPr>
          <a:xfrm>
            <a:off x="4923790" y="3428365"/>
            <a:ext cx="2343150" cy="0"/>
          </a:xfrm>
          <a:custGeom>
            <a:avLst/>
            <a:gdLst/>
            <a:ahLst/>
            <a:cxnLst/>
            <a:rect l="l" t="t" r="r" b="b"/>
            <a:pathLst>
              <a:path w="2343150">
                <a:moveTo>
                  <a:pt x="0" y="0"/>
                </a:moveTo>
                <a:lnTo>
                  <a:pt x="2343150" y="0"/>
                </a:lnTo>
              </a:path>
            </a:pathLst>
          </a:custGeom>
          <a:ln w="57150">
            <a:solidFill>
              <a:srgbClr val="66CC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4" name="object 484"/>
          <p:cNvSpPr/>
          <p:nvPr/>
        </p:nvSpPr>
        <p:spPr>
          <a:xfrm>
            <a:off x="1676400" y="259079"/>
            <a:ext cx="8883650" cy="648208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5" name="object 485"/>
          <p:cNvSpPr/>
          <p:nvPr/>
        </p:nvSpPr>
        <p:spPr>
          <a:xfrm>
            <a:off x="1847851" y="2420620"/>
            <a:ext cx="29209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921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6" name="object 486"/>
          <p:cNvSpPr/>
          <p:nvPr/>
        </p:nvSpPr>
        <p:spPr>
          <a:xfrm>
            <a:off x="1905000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94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7" name="object 487"/>
          <p:cNvSpPr/>
          <p:nvPr/>
        </p:nvSpPr>
        <p:spPr>
          <a:xfrm>
            <a:off x="1962150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94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8" name="object 488"/>
          <p:cNvSpPr/>
          <p:nvPr/>
        </p:nvSpPr>
        <p:spPr>
          <a:xfrm>
            <a:off x="2018031" y="2420620"/>
            <a:ext cx="29209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921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9" name="object 489"/>
          <p:cNvSpPr/>
          <p:nvPr/>
        </p:nvSpPr>
        <p:spPr>
          <a:xfrm>
            <a:off x="2075181" y="2420620"/>
            <a:ext cx="29209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921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0" name="object 490"/>
          <p:cNvSpPr/>
          <p:nvPr/>
        </p:nvSpPr>
        <p:spPr>
          <a:xfrm>
            <a:off x="2132330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94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1" name="object 491"/>
          <p:cNvSpPr/>
          <p:nvPr/>
        </p:nvSpPr>
        <p:spPr>
          <a:xfrm>
            <a:off x="2189480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94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2" name="object 492"/>
          <p:cNvSpPr/>
          <p:nvPr/>
        </p:nvSpPr>
        <p:spPr>
          <a:xfrm>
            <a:off x="2246630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94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3" name="object 493"/>
          <p:cNvSpPr/>
          <p:nvPr/>
        </p:nvSpPr>
        <p:spPr>
          <a:xfrm>
            <a:off x="2302510" y="2420620"/>
            <a:ext cx="29209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921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4" name="object 494"/>
          <p:cNvSpPr/>
          <p:nvPr/>
        </p:nvSpPr>
        <p:spPr>
          <a:xfrm>
            <a:off x="2359661" y="2420620"/>
            <a:ext cx="29209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920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5" name="object 495"/>
          <p:cNvSpPr/>
          <p:nvPr/>
        </p:nvSpPr>
        <p:spPr>
          <a:xfrm>
            <a:off x="2416810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94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6" name="object 496"/>
          <p:cNvSpPr/>
          <p:nvPr/>
        </p:nvSpPr>
        <p:spPr>
          <a:xfrm>
            <a:off x="2473960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94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7" name="object 497"/>
          <p:cNvSpPr/>
          <p:nvPr/>
        </p:nvSpPr>
        <p:spPr>
          <a:xfrm>
            <a:off x="2531110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94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8" name="object 498"/>
          <p:cNvSpPr/>
          <p:nvPr/>
        </p:nvSpPr>
        <p:spPr>
          <a:xfrm>
            <a:off x="2586990" y="2420620"/>
            <a:ext cx="29209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920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9" name="object 499"/>
          <p:cNvSpPr/>
          <p:nvPr/>
        </p:nvSpPr>
        <p:spPr>
          <a:xfrm>
            <a:off x="2644140" y="2420620"/>
            <a:ext cx="29209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920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0" name="object 500"/>
          <p:cNvSpPr/>
          <p:nvPr/>
        </p:nvSpPr>
        <p:spPr>
          <a:xfrm>
            <a:off x="2701289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94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1" name="object 501"/>
          <p:cNvSpPr/>
          <p:nvPr/>
        </p:nvSpPr>
        <p:spPr>
          <a:xfrm>
            <a:off x="2758439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94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2" name="object 502"/>
          <p:cNvSpPr/>
          <p:nvPr/>
        </p:nvSpPr>
        <p:spPr>
          <a:xfrm>
            <a:off x="2815589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94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3" name="object 503"/>
          <p:cNvSpPr/>
          <p:nvPr/>
        </p:nvSpPr>
        <p:spPr>
          <a:xfrm>
            <a:off x="2871470" y="2420620"/>
            <a:ext cx="29209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921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4" name="object 504"/>
          <p:cNvSpPr/>
          <p:nvPr/>
        </p:nvSpPr>
        <p:spPr>
          <a:xfrm>
            <a:off x="2928619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94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5" name="object 505"/>
          <p:cNvSpPr/>
          <p:nvPr/>
        </p:nvSpPr>
        <p:spPr>
          <a:xfrm>
            <a:off x="2985769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94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6" name="object 506"/>
          <p:cNvSpPr/>
          <p:nvPr/>
        </p:nvSpPr>
        <p:spPr>
          <a:xfrm>
            <a:off x="3042919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94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7" name="object 507"/>
          <p:cNvSpPr/>
          <p:nvPr/>
        </p:nvSpPr>
        <p:spPr>
          <a:xfrm>
            <a:off x="3098801" y="2420620"/>
            <a:ext cx="29209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920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8" name="object 508"/>
          <p:cNvSpPr/>
          <p:nvPr/>
        </p:nvSpPr>
        <p:spPr>
          <a:xfrm>
            <a:off x="3155951" y="2420620"/>
            <a:ext cx="29209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921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9" name="object 509"/>
          <p:cNvSpPr/>
          <p:nvPr/>
        </p:nvSpPr>
        <p:spPr>
          <a:xfrm>
            <a:off x="3213100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93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0" name="object 510"/>
          <p:cNvSpPr/>
          <p:nvPr/>
        </p:nvSpPr>
        <p:spPr>
          <a:xfrm>
            <a:off x="3270250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93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1" name="object 511"/>
          <p:cNvSpPr/>
          <p:nvPr/>
        </p:nvSpPr>
        <p:spPr>
          <a:xfrm>
            <a:off x="3327400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93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2" name="object 512"/>
          <p:cNvSpPr/>
          <p:nvPr/>
        </p:nvSpPr>
        <p:spPr>
          <a:xfrm>
            <a:off x="3383280" y="2420620"/>
            <a:ext cx="29209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920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3" name="object 513"/>
          <p:cNvSpPr/>
          <p:nvPr/>
        </p:nvSpPr>
        <p:spPr>
          <a:xfrm>
            <a:off x="3440430" y="2420620"/>
            <a:ext cx="29209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920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4" name="object 514"/>
          <p:cNvSpPr/>
          <p:nvPr/>
        </p:nvSpPr>
        <p:spPr>
          <a:xfrm>
            <a:off x="3497579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93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5" name="object 515"/>
          <p:cNvSpPr/>
          <p:nvPr/>
        </p:nvSpPr>
        <p:spPr>
          <a:xfrm>
            <a:off x="3554729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93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6" name="object 516"/>
          <p:cNvSpPr/>
          <p:nvPr/>
        </p:nvSpPr>
        <p:spPr>
          <a:xfrm>
            <a:off x="3611879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93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7" name="object 517"/>
          <p:cNvSpPr/>
          <p:nvPr/>
        </p:nvSpPr>
        <p:spPr>
          <a:xfrm>
            <a:off x="3667761" y="2420620"/>
            <a:ext cx="29209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920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8" name="object 518"/>
          <p:cNvSpPr/>
          <p:nvPr/>
        </p:nvSpPr>
        <p:spPr>
          <a:xfrm>
            <a:off x="3724910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93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9" name="object 519"/>
          <p:cNvSpPr/>
          <p:nvPr/>
        </p:nvSpPr>
        <p:spPr>
          <a:xfrm>
            <a:off x="3782060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93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0" name="object 520"/>
          <p:cNvSpPr/>
          <p:nvPr/>
        </p:nvSpPr>
        <p:spPr>
          <a:xfrm>
            <a:off x="3839210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93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1" name="object 521"/>
          <p:cNvSpPr/>
          <p:nvPr/>
        </p:nvSpPr>
        <p:spPr>
          <a:xfrm>
            <a:off x="3895090" y="2420620"/>
            <a:ext cx="29209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921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2" name="object 522"/>
          <p:cNvSpPr/>
          <p:nvPr/>
        </p:nvSpPr>
        <p:spPr>
          <a:xfrm>
            <a:off x="3952240" y="2420620"/>
            <a:ext cx="29209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921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3" name="object 523"/>
          <p:cNvSpPr/>
          <p:nvPr/>
        </p:nvSpPr>
        <p:spPr>
          <a:xfrm>
            <a:off x="4009389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94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4" name="object 524"/>
          <p:cNvSpPr/>
          <p:nvPr/>
        </p:nvSpPr>
        <p:spPr>
          <a:xfrm>
            <a:off x="4066539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94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5" name="object 525"/>
          <p:cNvSpPr/>
          <p:nvPr/>
        </p:nvSpPr>
        <p:spPr>
          <a:xfrm>
            <a:off x="4123689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94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6" name="object 526"/>
          <p:cNvSpPr/>
          <p:nvPr/>
        </p:nvSpPr>
        <p:spPr>
          <a:xfrm>
            <a:off x="4179571" y="2420620"/>
            <a:ext cx="29209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921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7" name="object 527"/>
          <p:cNvSpPr/>
          <p:nvPr/>
        </p:nvSpPr>
        <p:spPr>
          <a:xfrm>
            <a:off x="4236721" y="2420620"/>
            <a:ext cx="29209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921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8" name="object 528"/>
          <p:cNvSpPr/>
          <p:nvPr/>
        </p:nvSpPr>
        <p:spPr>
          <a:xfrm>
            <a:off x="4293870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94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9" name="object 529"/>
          <p:cNvSpPr/>
          <p:nvPr/>
        </p:nvSpPr>
        <p:spPr>
          <a:xfrm>
            <a:off x="4351020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94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0" name="object 530"/>
          <p:cNvSpPr/>
          <p:nvPr/>
        </p:nvSpPr>
        <p:spPr>
          <a:xfrm>
            <a:off x="4408170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94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1" name="object 531"/>
          <p:cNvSpPr/>
          <p:nvPr/>
        </p:nvSpPr>
        <p:spPr>
          <a:xfrm>
            <a:off x="4464051" y="2420620"/>
            <a:ext cx="29209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921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2" name="object 532"/>
          <p:cNvSpPr/>
          <p:nvPr/>
        </p:nvSpPr>
        <p:spPr>
          <a:xfrm>
            <a:off x="4521201" y="2420620"/>
            <a:ext cx="29209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921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3" name="object 533"/>
          <p:cNvSpPr/>
          <p:nvPr/>
        </p:nvSpPr>
        <p:spPr>
          <a:xfrm>
            <a:off x="4578350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93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4" name="object 534"/>
          <p:cNvSpPr/>
          <p:nvPr/>
        </p:nvSpPr>
        <p:spPr>
          <a:xfrm>
            <a:off x="4635500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93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5" name="object 535"/>
          <p:cNvSpPr/>
          <p:nvPr/>
        </p:nvSpPr>
        <p:spPr>
          <a:xfrm>
            <a:off x="4691380" y="2420620"/>
            <a:ext cx="29209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920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6" name="object 536"/>
          <p:cNvSpPr/>
          <p:nvPr/>
        </p:nvSpPr>
        <p:spPr>
          <a:xfrm>
            <a:off x="4748530" y="2420620"/>
            <a:ext cx="29209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920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7" name="object 537"/>
          <p:cNvSpPr/>
          <p:nvPr/>
        </p:nvSpPr>
        <p:spPr>
          <a:xfrm>
            <a:off x="4805679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94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8" name="object 538"/>
          <p:cNvSpPr/>
          <p:nvPr/>
        </p:nvSpPr>
        <p:spPr>
          <a:xfrm>
            <a:off x="4862829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94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9" name="object 539"/>
          <p:cNvSpPr/>
          <p:nvPr/>
        </p:nvSpPr>
        <p:spPr>
          <a:xfrm>
            <a:off x="4919979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94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0" name="object 540"/>
          <p:cNvSpPr/>
          <p:nvPr/>
        </p:nvSpPr>
        <p:spPr>
          <a:xfrm>
            <a:off x="4975860" y="2420620"/>
            <a:ext cx="29209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921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1" name="object 541"/>
          <p:cNvSpPr/>
          <p:nvPr/>
        </p:nvSpPr>
        <p:spPr>
          <a:xfrm>
            <a:off x="5033010" y="2420620"/>
            <a:ext cx="29209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921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2" name="object 542"/>
          <p:cNvSpPr/>
          <p:nvPr/>
        </p:nvSpPr>
        <p:spPr>
          <a:xfrm>
            <a:off x="5090159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93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3" name="object 543"/>
          <p:cNvSpPr/>
          <p:nvPr/>
        </p:nvSpPr>
        <p:spPr>
          <a:xfrm>
            <a:off x="5147309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93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4" name="object 544"/>
          <p:cNvSpPr/>
          <p:nvPr/>
        </p:nvSpPr>
        <p:spPr>
          <a:xfrm>
            <a:off x="5204459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93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5" name="object 545"/>
          <p:cNvSpPr/>
          <p:nvPr/>
        </p:nvSpPr>
        <p:spPr>
          <a:xfrm>
            <a:off x="5260341" y="2420620"/>
            <a:ext cx="29209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921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6" name="object 546"/>
          <p:cNvSpPr/>
          <p:nvPr/>
        </p:nvSpPr>
        <p:spPr>
          <a:xfrm>
            <a:off x="5317491" y="2420620"/>
            <a:ext cx="29209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921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7" name="object 547"/>
          <p:cNvSpPr/>
          <p:nvPr/>
        </p:nvSpPr>
        <p:spPr>
          <a:xfrm>
            <a:off x="5374640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93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8" name="object 548"/>
          <p:cNvSpPr/>
          <p:nvPr/>
        </p:nvSpPr>
        <p:spPr>
          <a:xfrm>
            <a:off x="5431790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93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9" name="object 549"/>
          <p:cNvSpPr/>
          <p:nvPr/>
        </p:nvSpPr>
        <p:spPr>
          <a:xfrm>
            <a:off x="5488940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93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0" name="object 550"/>
          <p:cNvSpPr/>
          <p:nvPr/>
        </p:nvSpPr>
        <p:spPr>
          <a:xfrm>
            <a:off x="5544821" y="2420620"/>
            <a:ext cx="29209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920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1" name="object 551"/>
          <p:cNvSpPr/>
          <p:nvPr/>
        </p:nvSpPr>
        <p:spPr>
          <a:xfrm>
            <a:off x="5601970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93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2" name="object 552"/>
          <p:cNvSpPr/>
          <p:nvPr/>
        </p:nvSpPr>
        <p:spPr>
          <a:xfrm>
            <a:off x="5659120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93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3" name="object 553"/>
          <p:cNvSpPr/>
          <p:nvPr/>
        </p:nvSpPr>
        <p:spPr>
          <a:xfrm>
            <a:off x="5716270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93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4" name="object 554"/>
          <p:cNvSpPr/>
          <p:nvPr/>
        </p:nvSpPr>
        <p:spPr>
          <a:xfrm>
            <a:off x="5772151" y="2420620"/>
            <a:ext cx="29209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921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5" name="object 555"/>
          <p:cNvSpPr/>
          <p:nvPr/>
        </p:nvSpPr>
        <p:spPr>
          <a:xfrm>
            <a:off x="5829301" y="2420620"/>
            <a:ext cx="29209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921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6" name="object 556"/>
          <p:cNvSpPr/>
          <p:nvPr/>
        </p:nvSpPr>
        <p:spPr>
          <a:xfrm>
            <a:off x="5886450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93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7" name="object 557"/>
          <p:cNvSpPr/>
          <p:nvPr/>
        </p:nvSpPr>
        <p:spPr>
          <a:xfrm>
            <a:off x="5943600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93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8" name="object 558"/>
          <p:cNvSpPr/>
          <p:nvPr/>
        </p:nvSpPr>
        <p:spPr>
          <a:xfrm>
            <a:off x="6000750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93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9" name="object 559"/>
          <p:cNvSpPr/>
          <p:nvPr/>
        </p:nvSpPr>
        <p:spPr>
          <a:xfrm>
            <a:off x="6056630" y="2420620"/>
            <a:ext cx="29209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921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0" name="object 560"/>
          <p:cNvSpPr/>
          <p:nvPr/>
        </p:nvSpPr>
        <p:spPr>
          <a:xfrm>
            <a:off x="6113780" y="2420620"/>
            <a:ext cx="29209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921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1" name="object 561"/>
          <p:cNvSpPr/>
          <p:nvPr/>
        </p:nvSpPr>
        <p:spPr>
          <a:xfrm>
            <a:off x="6170929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94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2" name="object 562"/>
          <p:cNvSpPr/>
          <p:nvPr/>
        </p:nvSpPr>
        <p:spPr>
          <a:xfrm>
            <a:off x="6228079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94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3" name="object 563"/>
          <p:cNvSpPr/>
          <p:nvPr/>
        </p:nvSpPr>
        <p:spPr>
          <a:xfrm>
            <a:off x="6285229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94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4" name="object 564"/>
          <p:cNvSpPr/>
          <p:nvPr/>
        </p:nvSpPr>
        <p:spPr>
          <a:xfrm>
            <a:off x="6341110" y="2420620"/>
            <a:ext cx="29209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921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5" name="object 565"/>
          <p:cNvSpPr/>
          <p:nvPr/>
        </p:nvSpPr>
        <p:spPr>
          <a:xfrm>
            <a:off x="6398260" y="2420620"/>
            <a:ext cx="29209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921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6" name="object 566"/>
          <p:cNvSpPr/>
          <p:nvPr/>
        </p:nvSpPr>
        <p:spPr>
          <a:xfrm>
            <a:off x="6455409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93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7" name="object 567"/>
          <p:cNvSpPr/>
          <p:nvPr/>
        </p:nvSpPr>
        <p:spPr>
          <a:xfrm>
            <a:off x="6512559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93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8" name="object 568"/>
          <p:cNvSpPr/>
          <p:nvPr/>
        </p:nvSpPr>
        <p:spPr>
          <a:xfrm>
            <a:off x="6568441" y="2420620"/>
            <a:ext cx="29209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921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9" name="object 569"/>
          <p:cNvSpPr/>
          <p:nvPr/>
        </p:nvSpPr>
        <p:spPr>
          <a:xfrm>
            <a:off x="6625591" y="2420620"/>
            <a:ext cx="29209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921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0" name="object 570"/>
          <p:cNvSpPr/>
          <p:nvPr/>
        </p:nvSpPr>
        <p:spPr>
          <a:xfrm>
            <a:off x="6682740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93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1" name="object 571"/>
          <p:cNvSpPr/>
          <p:nvPr/>
        </p:nvSpPr>
        <p:spPr>
          <a:xfrm>
            <a:off x="6739890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93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2" name="object 572"/>
          <p:cNvSpPr/>
          <p:nvPr/>
        </p:nvSpPr>
        <p:spPr>
          <a:xfrm>
            <a:off x="6797040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93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3" name="object 573"/>
          <p:cNvSpPr/>
          <p:nvPr/>
        </p:nvSpPr>
        <p:spPr>
          <a:xfrm>
            <a:off x="6852921" y="2420620"/>
            <a:ext cx="29209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920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4" name="object 574"/>
          <p:cNvSpPr/>
          <p:nvPr/>
        </p:nvSpPr>
        <p:spPr>
          <a:xfrm>
            <a:off x="6910071" y="2420620"/>
            <a:ext cx="29209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920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5" name="object 575"/>
          <p:cNvSpPr/>
          <p:nvPr/>
        </p:nvSpPr>
        <p:spPr>
          <a:xfrm>
            <a:off x="6967220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93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6" name="object 576"/>
          <p:cNvSpPr/>
          <p:nvPr/>
        </p:nvSpPr>
        <p:spPr>
          <a:xfrm>
            <a:off x="7024370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93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7" name="object 577"/>
          <p:cNvSpPr/>
          <p:nvPr/>
        </p:nvSpPr>
        <p:spPr>
          <a:xfrm>
            <a:off x="7081520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93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8" name="object 578"/>
          <p:cNvSpPr/>
          <p:nvPr/>
        </p:nvSpPr>
        <p:spPr>
          <a:xfrm>
            <a:off x="7137401" y="2420620"/>
            <a:ext cx="29209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921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9" name="object 579"/>
          <p:cNvSpPr/>
          <p:nvPr/>
        </p:nvSpPr>
        <p:spPr>
          <a:xfrm>
            <a:off x="7194551" y="2420620"/>
            <a:ext cx="29209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921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0" name="object 580"/>
          <p:cNvSpPr/>
          <p:nvPr/>
        </p:nvSpPr>
        <p:spPr>
          <a:xfrm>
            <a:off x="7251700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93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1" name="object 581"/>
          <p:cNvSpPr/>
          <p:nvPr/>
        </p:nvSpPr>
        <p:spPr>
          <a:xfrm>
            <a:off x="7308850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93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2" name="object 582"/>
          <p:cNvSpPr/>
          <p:nvPr/>
        </p:nvSpPr>
        <p:spPr>
          <a:xfrm>
            <a:off x="7364730" y="2420620"/>
            <a:ext cx="29209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921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3" name="object 583"/>
          <p:cNvSpPr/>
          <p:nvPr/>
        </p:nvSpPr>
        <p:spPr>
          <a:xfrm>
            <a:off x="7421880" y="2420620"/>
            <a:ext cx="29209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921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4" name="object 584"/>
          <p:cNvSpPr/>
          <p:nvPr/>
        </p:nvSpPr>
        <p:spPr>
          <a:xfrm>
            <a:off x="7479029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94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5" name="object 585"/>
          <p:cNvSpPr/>
          <p:nvPr/>
        </p:nvSpPr>
        <p:spPr>
          <a:xfrm>
            <a:off x="7536179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94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6" name="object 586"/>
          <p:cNvSpPr/>
          <p:nvPr/>
        </p:nvSpPr>
        <p:spPr>
          <a:xfrm>
            <a:off x="7593329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94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7" name="object 587"/>
          <p:cNvSpPr/>
          <p:nvPr/>
        </p:nvSpPr>
        <p:spPr>
          <a:xfrm>
            <a:off x="7649210" y="2420620"/>
            <a:ext cx="29209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921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8" name="object 588"/>
          <p:cNvSpPr/>
          <p:nvPr/>
        </p:nvSpPr>
        <p:spPr>
          <a:xfrm>
            <a:off x="7706360" y="2420620"/>
            <a:ext cx="29209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921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9" name="object 589"/>
          <p:cNvSpPr/>
          <p:nvPr/>
        </p:nvSpPr>
        <p:spPr>
          <a:xfrm>
            <a:off x="7763509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93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0" name="object 590"/>
          <p:cNvSpPr/>
          <p:nvPr/>
        </p:nvSpPr>
        <p:spPr>
          <a:xfrm>
            <a:off x="7820659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93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1" name="object 591"/>
          <p:cNvSpPr/>
          <p:nvPr/>
        </p:nvSpPr>
        <p:spPr>
          <a:xfrm>
            <a:off x="7877809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93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2" name="object 592"/>
          <p:cNvSpPr/>
          <p:nvPr/>
        </p:nvSpPr>
        <p:spPr>
          <a:xfrm>
            <a:off x="7933691" y="2420620"/>
            <a:ext cx="29209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921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3" name="object 593"/>
          <p:cNvSpPr/>
          <p:nvPr/>
        </p:nvSpPr>
        <p:spPr>
          <a:xfrm>
            <a:off x="7990841" y="2420620"/>
            <a:ext cx="29209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921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4" name="object 594"/>
          <p:cNvSpPr/>
          <p:nvPr/>
        </p:nvSpPr>
        <p:spPr>
          <a:xfrm>
            <a:off x="8047990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93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5" name="object 595"/>
          <p:cNvSpPr/>
          <p:nvPr/>
        </p:nvSpPr>
        <p:spPr>
          <a:xfrm>
            <a:off x="8105140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93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6" name="object 596"/>
          <p:cNvSpPr/>
          <p:nvPr/>
        </p:nvSpPr>
        <p:spPr>
          <a:xfrm>
            <a:off x="8162290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93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7" name="object 597"/>
          <p:cNvSpPr/>
          <p:nvPr/>
        </p:nvSpPr>
        <p:spPr>
          <a:xfrm>
            <a:off x="8218170" y="2420620"/>
            <a:ext cx="29209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920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8" name="object 598"/>
          <p:cNvSpPr/>
          <p:nvPr/>
        </p:nvSpPr>
        <p:spPr>
          <a:xfrm>
            <a:off x="8275319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93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9" name="object 599"/>
          <p:cNvSpPr/>
          <p:nvPr/>
        </p:nvSpPr>
        <p:spPr>
          <a:xfrm>
            <a:off x="8332469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93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0" name="object 600"/>
          <p:cNvSpPr/>
          <p:nvPr/>
        </p:nvSpPr>
        <p:spPr>
          <a:xfrm>
            <a:off x="8389619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93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1" name="object 601"/>
          <p:cNvSpPr/>
          <p:nvPr/>
        </p:nvSpPr>
        <p:spPr>
          <a:xfrm>
            <a:off x="8445501" y="2420620"/>
            <a:ext cx="29209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920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2" name="object 602"/>
          <p:cNvSpPr/>
          <p:nvPr/>
        </p:nvSpPr>
        <p:spPr>
          <a:xfrm>
            <a:off x="8502651" y="2420620"/>
            <a:ext cx="29209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920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3" name="object 603"/>
          <p:cNvSpPr/>
          <p:nvPr/>
        </p:nvSpPr>
        <p:spPr>
          <a:xfrm>
            <a:off x="8559800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94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4" name="object 604"/>
          <p:cNvSpPr/>
          <p:nvPr/>
        </p:nvSpPr>
        <p:spPr>
          <a:xfrm>
            <a:off x="8616950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94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5" name="object 605"/>
          <p:cNvSpPr/>
          <p:nvPr/>
        </p:nvSpPr>
        <p:spPr>
          <a:xfrm>
            <a:off x="8674100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94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6" name="object 606"/>
          <p:cNvSpPr/>
          <p:nvPr/>
        </p:nvSpPr>
        <p:spPr>
          <a:xfrm>
            <a:off x="8729981" y="2420620"/>
            <a:ext cx="29209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921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7" name="object 607"/>
          <p:cNvSpPr/>
          <p:nvPr/>
        </p:nvSpPr>
        <p:spPr>
          <a:xfrm>
            <a:off x="8787131" y="2420620"/>
            <a:ext cx="29209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921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8" name="object 608"/>
          <p:cNvSpPr/>
          <p:nvPr/>
        </p:nvSpPr>
        <p:spPr>
          <a:xfrm>
            <a:off x="8844280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94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9" name="object 609"/>
          <p:cNvSpPr/>
          <p:nvPr/>
        </p:nvSpPr>
        <p:spPr>
          <a:xfrm>
            <a:off x="8901430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94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0" name="object 610"/>
          <p:cNvSpPr/>
          <p:nvPr/>
        </p:nvSpPr>
        <p:spPr>
          <a:xfrm>
            <a:off x="8958580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94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1" name="object 611"/>
          <p:cNvSpPr/>
          <p:nvPr/>
        </p:nvSpPr>
        <p:spPr>
          <a:xfrm>
            <a:off x="9014460" y="2420620"/>
            <a:ext cx="29209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921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2" name="object 612"/>
          <p:cNvSpPr/>
          <p:nvPr/>
        </p:nvSpPr>
        <p:spPr>
          <a:xfrm>
            <a:off x="9071610" y="2420620"/>
            <a:ext cx="29209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921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3" name="object 613"/>
          <p:cNvSpPr/>
          <p:nvPr/>
        </p:nvSpPr>
        <p:spPr>
          <a:xfrm>
            <a:off x="9128759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94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4" name="object 614"/>
          <p:cNvSpPr/>
          <p:nvPr/>
        </p:nvSpPr>
        <p:spPr>
          <a:xfrm>
            <a:off x="9185909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94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5" name="object 615"/>
          <p:cNvSpPr/>
          <p:nvPr/>
        </p:nvSpPr>
        <p:spPr>
          <a:xfrm>
            <a:off x="9241791" y="2420620"/>
            <a:ext cx="29209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920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6" name="object 616"/>
          <p:cNvSpPr/>
          <p:nvPr/>
        </p:nvSpPr>
        <p:spPr>
          <a:xfrm>
            <a:off x="9298941" y="2420620"/>
            <a:ext cx="29209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920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7" name="object 617"/>
          <p:cNvSpPr/>
          <p:nvPr/>
        </p:nvSpPr>
        <p:spPr>
          <a:xfrm>
            <a:off x="9356090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93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8" name="object 618"/>
          <p:cNvSpPr/>
          <p:nvPr/>
        </p:nvSpPr>
        <p:spPr>
          <a:xfrm>
            <a:off x="9413240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93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9" name="object 619"/>
          <p:cNvSpPr/>
          <p:nvPr/>
        </p:nvSpPr>
        <p:spPr>
          <a:xfrm>
            <a:off x="9470390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93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0" name="object 620"/>
          <p:cNvSpPr/>
          <p:nvPr/>
        </p:nvSpPr>
        <p:spPr>
          <a:xfrm>
            <a:off x="9526270" y="2420620"/>
            <a:ext cx="29209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920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1" name="object 621"/>
          <p:cNvSpPr/>
          <p:nvPr/>
        </p:nvSpPr>
        <p:spPr>
          <a:xfrm>
            <a:off x="9583420" y="2420620"/>
            <a:ext cx="29209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920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2" name="object 622"/>
          <p:cNvSpPr/>
          <p:nvPr/>
        </p:nvSpPr>
        <p:spPr>
          <a:xfrm>
            <a:off x="9640569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93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3" name="object 623"/>
          <p:cNvSpPr/>
          <p:nvPr/>
        </p:nvSpPr>
        <p:spPr>
          <a:xfrm>
            <a:off x="9697719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93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4" name="object 624"/>
          <p:cNvSpPr/>
          <p:nvPr/>
        </p:nvSpPr>
        <p:spPr>
          <a:xfrm>
            <a:off x="9754869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93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5" name="object 625"/>
          <p:cNvSpPr/>
          <p:nvPr/>
        </p:nvSpPr>
        <p:spPr>
          <a:xfrm>
            <a:off x="9810751" y="2420620"/>
            <a:ext cx="29209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920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6" name="object 626"/>
          <p:cNvSpPr/>
          <p:nvPr/>
        </p:nvSpPr>
        <p:spPr>
          <a:xfrm>
            <a:off x="9867901" y="2420620"/>
            <a:ext cx="29209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9209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7" name="object 627"/>
          <p:cNvSpPr/>
          <p:nvPr/>
        </p:nvSpPr>
        <p:spPr>
          <a:xfrm>
            <a:off x="9925050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94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8" name="object 628"/>
          <p:cNvSpPr/>
          <p:nvPr/>
        </p:nvSpPr>
        <p:spPr>
          <a:xfrm>
            <a:off x="9982200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94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9" name="object 629"/>
          <p:cNvSpPr/>
          <p:nvPr/>
        </p:nvSpPr>
        <p:spPr>
          <a:xfrm>
            <a:off x="10039350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94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0" name="object 630"/>
          <p:cNvSpPr/>
          <p:nvPr/>
        </p:nvSpPr>
        <p:spPr>
          <a:xfrm>
            <a:off x="10095231" y="2420620"/>
            <a:ext cx="29209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921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1" name="object 631"/>
          <p:cNvSpPr/>
          <p:nvPr/>
        </p:nvSpPr>
        <p:spPr>
          <a:xfrm>
            <a:off x="10152380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94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2" name="object 632"/>
          <p:cNvSpPr/>
          <p:nvPr/>
        </p:nvSpPr>
        <p:spPr>
          <a:xfrm>
            <a:off x="10209530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94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3" name="object 633"/>
          <p:cNvSpPr/>
          <p:nvPr/>
        </p:nvSpPr>
        <p:spPr>
          <a:xfrm>
            <a:off x="10266680" y="2420620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94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4" name="object 634"/>
          <p:cNvSpPr/>
          <p:nvPr/>
        </p:nvSpPr>
        <p:spPr>
          <a:xfrm>
            <a:off x="10322559" y="2420620"/>
            <a:ext cx="21590" cy="0"/>
          </a:xfrm>
          <a:custGeom>
            <a:avLst/>
            <a:gdLst/>
            <a:ahLst/>
            <a:cxnLst/>
            <a:rect l="l" t="t" r="r" b="b"/>
            <a:pathLst>
              <a:path w="21590">
                <a:moveTo>
                  <a:pt x="0" y="0"/>
                </a:moveTo>
                <a:lnTo>
                  <a:pt x="21590" y="0"/>
                </a:lnTo>
              </a:path>
            </a:pathLst>
          </a:custGeom>
          <a:ln w="279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5" name="object 635"/>
          <p:cNvSpPr/>
          <p:nvPr/>
        </p:nvSpPr>
        <p:spPr>
          <a:xfrm>
            <a:off x="1524000" y="5257800"/>
            <a:ext cx="3167380" cy="1313180"/>
          </a:xfrm>
          <a:custGeom>
            <a:avLst/>
            <a:gdLst/>
            <a:ahLst/>
            <a:cxnLst/>
            <a:rect l="l" t="t" r="r" b="b"/>
            <a:pathLst>
              <a:path w="3167380" h="1313179">
                <a:moveTo>
                  <a:pt x="0" y="0"/>
                </a:moveTo>
                <a:lnTo>
                  <a:pt x="3167380" y="0"/>
                </a:lnTo>
                <a:lnTo>
                  <a:pt x="3167380" y="1313180"/>
                </a:lnTo>
                <a:lnTo>
                  <a:pt x="0" y="1313180"/>
                </a:lnTo>
                <a:lnTo>
                  <a:pt x="0" y="0"/>
                </a:lnTo>
                <a:close/>
              </a:path>
            </a:pathLst>
          </a:custGeom>
          <a:solidFill>
            <a:srgbClr val="FFFF99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6" name="object 636"/>
          <p:cNvSpPr/>
          <p:nvPr/>
        </p:nvSpPr>
        <p:spPr>
          <a:xfrm>
            <a:off x="1524000" y="5257800"/>
            <a:ext cx="3167380" cy="1313180"/>
          </a:xfrm>
          <a:custGeom>
            <a:avLst/>
            <a:gdLst/>
            <a:ahLst/>
            <a:cxnLst/>
            <a:rect l="l" t="t" r="r" b="b"/>
            <a:pathLst>
              <a:path w="3167380" h="1313179">
                <a:moveTo>
                  <a:pt x="0" y="0"/>
                </a:moveTo>
                <a:lnTo>
                  <a:pt x="3167380" y="0"/>
                </a:lnTo>
                <a:lnTo>
                  <a:pt x="3167380" y="1313180"/>
                </a:lnTo>
                <a:lnTo>
                  <a:pt x="0" y="1313180"/>
                </a:lnTo>
                <a:lnTo>
                  <a:pt x="0" y="0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7" name="object 637"/>
          <p:cNvSpPr txBox="1"/>
          <p:nvPr/>
        </p:nvSpPr>
        <p:spPr>
          <a:xfrm>
            <a:off x="1601469" y="5292090"/>
            <a:ext cx="3002280" cy="93615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Mediterrane</a:t>
            </a:r>
            <a:r>
              <a:rPr kumimoji="0" lang="en-US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an</a:t>
            </a: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</a:t>
            </a:r>
            <a:r>
              <a:rPr kumimoji="0" lang="en-US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Sea turtles  &gt;</a:t>
            </a: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85% 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of the time</a:t>
            </a:r>
            <a:r>
              <a:rPr lang="en-US" sz="2000" b="1" spc="-5" dirty="0">
                <a:solidFill>
                  <a:prstClr val="black"/>
                </a:solidFill>
                <a:latin typeface="Arial"/>
                <a:cs typeface="Arial"/>
              </a:rPr>
              <a:t> at less 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than </a:t>
            </a:r>
            <a:r>
              <a:rPr kumimoji="0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6</a:t>
            </a:r>
            <a:r>
              <a:rPr kumimoji="0" sz="20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</a:t>
            </a:r>
            <a:r>
              <a:rPr kumimoji="0" lang="en-US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.</a:t>
            </a:r>
            <a:endParaRPr kumimoji="0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016085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524000" y="684339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29210">
            <a:solidFill>
              <a:srgbClr val="DCDCD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524000" y="152400"/>
            <a:ext cx="27940" cy="6402070"/>
          </a:xfrm>
          <a:custGeom>
            <a:avLst/>
            <a:gdLst/>
            <a:ahLst/>
            <a:cxnLst/>
            <a:rect l="l" t="t" r="r" b="b"/>
            <a:pathLst>
              <a:path w="27940" h="6402070">
                <a:moveTo>
                  <a:pt x="0" y="6402070"/>
                </a:moveTo>
                <a:lnTo>
                  <a:pt x="27940" y="6402070"/>
                </a:lnTo>
                <a:lnTo>
                  <a:pt x="27940" y="0"/>
                </a:lnTo>
                <a:lnTo>
                  <a:pt x="0" y="0"/>
                </a:lnTo>
                <a:lnTo>
                  <a:pt x="0" y="6402070"/>
                </a:lnTo>
                <a:close/>
              </a:path>
            </a:pathLst>
          </a:custGeom>
          <a:solidFill>
            <a:srgbClr val="DCDCD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537970" y="6720840"/>
            <a:ext cx="0" cy="107950"/>
          </a:xfrm>
          <a:custGeom>
            <a:avLst/>
            <a:gdLst/>
            <a:ahLst/>
            <a:cxnLst/>
            <a:rect l="l" t="t" r="r" b="b"/>
            <a:pathLst>
              <a:path h="107950">
                <a:moveTo>
                  <a:pt x="0" y="0"/>
                </a:moveTo>
                <a:lnTo>
                  <a:pt x="0" y="107949"/>
                </a:lnTo>
              </a:path>
            </a:pathLst>
          </a:custGeom>
          <a:ln w="27940">
            <a:solidFill>
              <a:srgbClr val="DCDCD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0653394" y="152400"/>
            <a:ext cx="0" cy="6676390"/>
          </a:xfrm>
          <a:custGeom>
            <a:avLst/>
            <a:gdLst/>
            <a:ahLst/>
            <a:cxnLst/>
            <a:rect l="l" t="t" r="r" b="b"/>
            <a:pathLst>
              <a:path h="6676390">
                <a:moveTo>
                  <a:pt x="0" y="0"/>
                </a:moveTo>
                <a:lnTo>
                  <a:pt x="0" y="6676390"/>
                </a:lnTo>
              </a:path>
            </a:pathLst>
          </a:custGeom>
          <a:ln w="29209">
            <a:solidFill>
              <a:srgbClr val="DCDCD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551940" y="6814819"/>
            <a:ext cx="9086850" cy="0"/>
          </a:xfrm>
          <a:custGeom>
            <a:avLst/>
            <a:gdLst/>
            <a:ahLst/>
            <a:cxnLst/>
            <a:rect l="l" t="t" r="r" b="b"/>
            <a:pathLst>
              <a:path w="9086850">
                <a:moveTo>
                  <a:pt x="0" y="0"/>
                </a:moveTo>
                <a:lnTo>
                  <a:pt x="9086850" y="0"/>
                </a:lnTo>
              </a:path>
            </a:pathLst>
          </a:custGeom>
          <a:ln w="27939">
            <a:solidFill>
              <a:srgbClr val="DBDCD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551941" y="152400"/>
            <a:ext cx="29209" cy="6402070"/>
          </a:xfrm>
          <a:custGeom>
            <a:avLst/>
            <a:gdLst/>
            <a:ahLst/>
            <a:cxnLst/>
            <a:rect l="l" t="t" r="r" b="b"/>
            <a:pathLst>
              <a:path w="29209" h="6402070">
                <a:moveTo>
                  <a:pt x="0" y="6402070"/>
                </a:moveTo>
                <a:lnTo>
                  <a:pt x="29209" y="6402070"/>
                </a:lnTo>
                <a:lnTo>
                  <a:pt x="29209" y="0"/>
                </a:lnTo>
                <a:lnTo>
                  <a:pt x="0" y="0"/>
                </a:lnTo>
                <a:lnTo>
                  <a:pt x="0" y="6402070"/>
                </a:lnTo>
                <a:close/>
              </a:path>
            </a:pathLst>
          </a:custGeom>
          <a:solidFill>
            <a:srgbClr val="DBDCD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566544" y="6720840"/>
            <a:ext cx="0" cy="80010"/>
          </a:xfrm>
          <a:custGeom>
            <a:avLst/>
            <a:gdLst/>
            <a:ahLst/>
            <a:cxnLst/>
            <a:rect l="l" t="t" r="r" b="b"/>
            <a:pathLst>
              <a:path h="80009">
                <a:moveTo>
                  <a:pt x="0" y="0"/>
                </a:moveTo>
                <a:lnTo>
                  <a:pt x="0" y="80009"/>
                </a:lnTo>
              </a:path>
            </a:pathLst>
          </a:custGeom>
          <a:ln w="29209">
            <a:solidFill>
              <a:srgbClr val="DBDCD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0610850" y="152400"/>
            <a:ext cx="27940" cy="6402070"/>
          </a:xfrm>
          <a:custGeom>
            <a:avLst/>
            <a:gdLst/>
            <a:ahLst/>
            <a:cxnLst/>
            <a:rect l="l" t="t" r="r" b="b"/>
            <a:pathLst>
              <a:path w="27940" h="6402070">
                <a:moveTo>
                  <a:pt x="0" y="6402070"/>
                </a:moveTo>
                <a:lnTo>
                  <a:pt x="27940" y="6402070"/>
                </a:lnTo>
                <a:lnTo>
                  <a:pt x="27940" y="0"/>
                </a:lnTo>
                <a:lnTo>
                  <a:pt x="0" y="0"/>
                </a:lnTo>
                <a:lnTo>
                  <a:pt x="0" y="6402070"/>
                </a:lnTo>
                <a:close/>
              </a:path>
            </a:pathLst>
          </a:custGeom>
          <a:solidFill>
            <a:srgbClr val="DBDCD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0624819" y="6720840"/>
            <a:ext cx="0" cy="80010"/>
          </a:xfrm>
          <a:custGeom>
            <a:avLst/>
            <a:gdLst/>
            <a:ahLst/>
            <a:cxnLst/>
            <a:rect l="l" t="t" r="r" b="b"/>
            <a:pathLst>
              <a:path h="80009">
                <a:moveTo>
                  <a:pt x="0" y="0"/>
                </a:moveTo>
                <a:lnTo>
                  <a:pt x="0" y="80009"/>
                </a:lnTo>
              </a:path>
            </a:pathLst>
          </a:custGeom>
          <a:ln w="27940">
            <a:solidFill>
              <a:srgbClr val="DBDCD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581150" y="6786244"/>
            <a:ext cx="9029700" cy="0"/>
          </a:xfrm>
          <a:custGeom>
            <a:avLst/>
            <a:gdLst/>
            <a:ahLst/>
            <a:cxnLst/>
            <a:rect l="l" t="t" r="r" b="b"/>
            <a:pathLst>
              <a:path w="9029700">
                <a:moveTo>
                  <a:pt x="0" y="0"/>
                </a:moveTo>
                <a:lnTo>
                  <a:pt x="9029700" y="0"/>
                </a:lnTo>
              </a:path>
            </a:pathLst>
          </a:custGeom>
          <a:ln w="29210">
            <a:solidFill>
              <a:srgbClr val="DADCD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581151" y="152400"/>
            <a:ext cx="29209" cy="6402070"/>
          </a:xfrm>
          <a:custGeom>
            <a:avLst/>
            <a:gdLst/>
            <a:ahLst/>
            <a:cxnLst/>
            <a:rect l="l" t="t" r="r" b="b"/>
            <a:pathLst>
              <a:path w="29209" h="6402070">
                <a:moveTo>
                  <a:pt x="0" y="6402070"/>
                </a:moveTo>
                <a:lnTo>
                  <a:pt x="29210" y="6402070"/>
                </a:lnTo>
                <a:lnTo>
                  <a:pt x="29210" y="0"/>
                </a:lnTo>
                <a:lnTo>
                  <a:pt x="0" y="0"/>
                </a:lnTo>
                <a:lnTo>
                  <a:pt x="0" y="6402070"/>
                </a:lnTo>
                <a:close/>
              </a:path>
            </a:pathLst>
          </a:custGeom>
          <a:solidFill>
            <a:srgbClr val="DADCD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1595755" y="6720840"/>
            <a:ext cx="0" cy="50800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0"/>
                </a:moveTo>
                <a:lnTo>
                  <a:pt x="0" y="50799"/>
                </a:lnTo>
              </a:path>
            </a:pathLst>
          </a:custGeom>
          <a:ln w="29210">
            <a:solidFill>
              <a:srgbClr val="DADCD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10581641" y="152400"/>
            <a:ext cx="29209" cy="6402070"/>
          </a:xfrm>
          <a:custGeom>
            <a:avLst/>
            <a:gdLst/>
            <a:ahLst/>
            <a:cxnLst/>
            <a:rect l="l" t="t" r="r" b="b"/>
            <a:pathLst>
              <a:path w="29209" h="6402070">
                <a:moveTo>
                  <a:pt x="0" y="6402070"/>
                </a:moveTo>
                <a:lnTo>
                  <a:pt x="29209" y="6402070"/>
                </a:lnTo>
                <a:lnTo>
                  <a:pt x="29209" y="0"/>
                </a:lnTo>
                <a:lnTo>
                  <a:pt x="0" y="0"/>
                </a:lnTo>
                <a:lnTo>
                  <a:pt x="0" y="6402070"/>
                </a:lnTo>
                <a:close/>
              </a:path>
            </a:pathLst>
          </a:custGeom>
          <a:solidFill>
            <a:srgbClr val="DADCD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10596244" y="6720840"/>
            <a:ext cx="0" cy="50800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0"/>
                </a:moveTo>
                <a:lnTo>
                  <a:pt x="0" y="50800"/>
                </a:lnTo>
              </a:path>
            </a:pathLst>
          </a:custGeom>
          <a:ln w="29209">
            <a:solidFill>
              <a:srgbClr val="DADCD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1610360" y="6757034"/>
            <a:ext cx="8971280" cy="0"/>
          </a:xfrm>
          <a:custGeom>
            <a:avLst/>
            <a:gdLst/>
            <a:ahLst/>
            <a:cxnLst/>
            <a:rect l="l" t="t" r="r" b="b"/>
            <a:pathLst>
              <a:path w="8971280">
                <a:moveTo>
                  <a:pt x="0" y="0"/>
                </a:moveTo>
                <a:lnTo>
                  <a:pt x="8971280" y="0"/>
                </a:lnTo>
              </a:path>
            </a:pathLst>
          </a:custGeom>
          <a:ln w="29209">
            <a:solidFill>
              <a:srgbClr val="D9DCD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1613535" y="152400"/>
            <a:ext cx="21590" cy="6402070"/>
          </a:xfrm>
          <a:custGeom>
            <a:avLst/>
            <a:gdLst/>
            <a:ahLst/>
            <a:cxnLst/>
            <a:rect l="l" t="t" r="r" b="b"/>
            <a:pathLst>
              <a:path w="21589" h="6402070">
                <a:moveTo>
                  <a:pt x="0" y="6402070"/>
                </a:moveTo>
                <a:lnTo>
                  <a:pt x="21589" y="6402070"/>
                </a:lnTo>
                <a:lnTo>
                  <a:pt x="21589" y="0"/>
                </a:lnTo>
                <a:lnTo>
                  <a:pt x="0" y="0"/>
                </a:lnTo>
                <a:lnTo>
                  <a:pt x="0" y="6402070"/>
                </a:lnTo>
                <a:close/>
              </a:path>
            </a:pathLst>
          </a:custGeom>
          <a:solidFill>
            <a:srgbClr val="D9DCD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1610360" y="6731634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939" y="0"/>
                </a:lnTo>
              </a:path>
            </a:pathLst>
          </a:custGeom>
          <a:ln w="21590">
            <a:solidFill>
              <a:srgbClr val="D9DCD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10556240" y="152400"/>
            <a:ext cx="21590" cy="6402070"/>
          </a:xfrm>
          <a:custGeom>
            <a:avLst/>
            <a:gdLst/>
            <a:ahLst/>
            <a:cxnLst/>
            <a:rect l="l" t="t" r="r" b="b"/>
            <a:pathLst>
              <a:path w="21590" h="6402070">
                <a:moveTo>
                  <a:pt x="0" y="6402070"/>
                </a:moveTo>
                <a:lnTo>
                  <a:pt x="21590" y="6402070"/>
                </a:lnTo>
                <a:lnTo>
                  <a:pt x="21590" y="0"/>
                </a:lnTo>
                <a:lnTo>
                  <a:pt x="0" y="0"/>
                </a:lnTo>
                <a:lnTo>
                  <a:pt x="0" y="6402070"/>
                </a:lnTo>
                <a:close/>
              </a:path>
            </a:pathLst>
          </a:custGeom>
          <a:solidFill>
            <a:srgbClr val="D9DCD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10552431" y="6731634"/>
            <a:ext cx="29209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9210" y="0"/>
                </a:lnTo>
              </a:path>
            </a:pathLst>
          </a:custGeom>
          <a:ln w="21589">
            <a:solidFill>
              <a:srgbClr val="D9DCD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1638300" y="6731634"/>
            <a:ext cx="8914130" cy="0"/>
          </a:xfrm>
          <a:custGeom>
            <a:avLst/>
            <a:gdLst/>
            <a:ahLst/>
            <a:cxnLst/>
            <a:rect l="l" t="t" r="r" b="b"/>
            <a:pathLst>
              <a:path w="8914130">
                <a:moveTo>
                  <a:pt x="0" y="0"/>
                </a:moveTo>
                <a:lnTo>
                  <a:pt x="8914130" y="0"/>
                </a:lnTo>
              </a:path>
            </a:pathLst>
          </a:custGeom>
          <a:ln w="21590">
            <a:solidFill>
              <a:srgbClr val="D8DCD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1638301" y="143510"/>
            <a:ext cx="29209" cy="6410960"/>
          </a:xfrm>
          <a:custGeom>
            <a:avLst/>
            <a:gdLst/>
            <a:ahLst/>
            <a:cxnLst/>
            <a:rect l="l" t="t" r="r" b="b"/>
            <a:pathLst>
              <a:path w="29210" h="6410959">
                <a:moveTo>
                  <a:pt x="0" y="6410960"/>
                </a:moveTo>
                <a:lnTo>
                  <a:pt x="29210" y="6410960"/>
                </a:lnTo>
                <a:lnTo>
                  <a:pt x="29210" y="0"/>
                </a:lnTo>
                <a:lnTo>
                  <a:pt x="0" y="0"/>
                </a:lnTo>
                <a:lnTo>
                  <a:pt x="0" y="6410960"/>
                </a:lnTo>
                <a:close/>
              </a:path>
            </a:pathLst>
          </a:custGeom>
          <a:solidFill>
            <a:srgbClr val="D8DCD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10524490" y="143510"/>
            <a:ext cx="27940" cy="6410960"/>
          </a:xfrm>
          <a:custGeom>
            <a:avLst/>
            <a:gdLst/>
            <a:ahLst/>
            <a:cxnLst/>
            <a:rect l="l" t="t" r="r" b="b"/>
            <a:pathLst>
              <a:path w="27940" h="6410959">
                <a:moveTo>
                  <a:pt x="0" y="6410960"/>
                </a:moveTo>
                <a:lnTo>
                  <a:pt x="27939" y="6410960"/>
                </a:lnTo>
                <a:lnTo>
                  <a:pt x="27939" y="0"/>
                </a:lnTo>
                <a:lnTo>
                  <a:pt x="0" y="0"/>
                </a:lnTo>
                <a:lnTo>
                  <a:pt x="0" y="6410960"/>
                </a:lnTo>
                <a:close/>
              </a:path>
            </a:pathLst>
          </a:custGeom>
          <a:solidFill>
            <a:srgbClr val="D8DCD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1682114" y="172720"/>
            <a:ext cx="0" cy="6381750"/>
          </a:xfrm>
          <a:custGeom>
            <a:avLst/>
            <a:gdLst/>
            <a:ahLst/>
            <a:cxnLst/>
            <a:rect l="l" t="t" r="r" b="b"/>
            <a:pathLst>
              <a:path h="6381750">
                <a:moveTo>
                  <a:pt x="0" y="0"/>
                </a:moveTo>
                <a:lnTo>
                  <a:pt x="0" y="6381750"/>
                </a:lnTo>
              </a:path>
            </a:pathLst>
          </a:custGeom>
          <a:ln w="29209">
            <a:solidFill>
              <a:srgbClr val="D7DCD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8647080" y="162560"/>
            <a:ext cx="1877695" cy="0"/>
          </a:xfrm>
          <a:custGeom>
            <a:avLst/>
            <a:gdLst/>
            <a:ahLst/>
            <a:cxnLst/>
            <a:rect l="l" t="t" r="r" b="b"/>
            <a:pathLst>
              <a:path w="1877695">
                <a:moveTo>
                  <a:pt x="0" y="0"/>
                </a:moveTo>
                <a:lnTo>
                  <a:pt x="1877409" y="0"/>
                </a:lnTo>
              </a:path>
            </a:pathLst>
          </a:custGeom>
          <a:ln w="20320">
            <a:solidFill>
              <a:srgbClr val="D7DCD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7648573" y="152400"/>
            <a:ext cx="925830" cy="20320"/>
          </a:xfrm>
          <a:custGeom>
            <a:avLst/>
            <a:gdLst/>
            <a:ahLst/>
            <a:cxnLst/>
            <a:rect l="l" t="t" r="r" b="b"/>
            <a:pathLst>
              <a:path w="925829" h="20319">
                <a:moveTo>
                  <a:pt x="0" y="20320"/>
                </a:moveTo>
                <a:lnTo>
                  <a:pt x="925546" y="20320"/>
                </a:lnTo>
                <a:lnTo>
                  <a:pt x="925546" y="0"/>
                </a:lnTo>
                <a:lnTo>
                  <a:pt x="0" y="0"/>
                </a:lnTo>
                <a:lnTo>
                  <a:pt x="0" y="20320"/>
                </a:lnTo>
                <a:close/>
              </a:path>
            </a:pathLst>
          </a:custGeom>
          <a:solidFill>
            <a:srgbClr val="D7DCD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6742079" y="152400"/>
            <a:ext cx="849630" cy="20320"/>
          </a:xfrm>
          <a:custGeom>
            <a:avLst/>
            <a:gdLst/>
            <a:ahLst/>
            <a:cxnLst/>
            <a:rect l="l" t="t" r="r" b="b"/>
            <a:pathLst>
              <a:path w="849629" h="20319">
                <a:moveTo>
                  <a:pt x="0" y="20320"/>
                </a:moveTo>
                <a:lnTo>
                  <a:pt x="849346" y="20320"/>
                </a:lnTo>
                <a:lnTo>
                  <a:pt x="849346" y="0"/>
                </a:lnTo>
                <a:lnTo>
                  <a:pt x="0" y="0"/>
                </a:lnTo>
                <a:lnTo>
                  <a:pt x="0" y="20320"/>
                </a:lnTo>
                <a:close/>
              </a:path>
            </a:pathLst>
          </a:custGeom>
          <a:solidFill>
            <a:srgbClr val="D7DCD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5670428" y="152400"/>
            <a:ext cx="998855" cy="20320"/>
          </a:xfrm>
          <a:custGeom>
            <a:avLst/>
            <a:gdLst/>
            <a:ahLst/>
            <a:cxnLst/>
            <a:rect l="l" t="t" r="r" b="b"/>
            <a:pathLst>
              <a:path w="998854" h="20319">
                <a:moveTo>
                  <a:pt x="0" y="20320"/>
                </a:moveTo>
                <a:lnTo>
                  <a:pt x="998691" y="20320"/>
                </a:lnTo>
                <a:lnTo>
                  <a:pt x="998691" y="0"/>
                </a:lnTo>
                <a:lnTo>
                  <a:pt x="0" y="0"/>
                </a:lnTo>
                <a:lnTo>
                  <a:pt x="0" y="20320"/>
                </a:lnTo>
                <a:close/>
              </a:path>
            </a:pathLst>
          </a:custGeom>
          <a:solidFill>
            <a:srgbClr val="D7DCD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4684681" y="152400"/>
            <a:ext cx="922655" cy="20320"/>
          </a:xfrm>
          <a:custGeom>
            <a:avLst/>
            <a:gdLst/>
            <a:ahLst/>
            <a:cxnLst/>
            <a:rect l="l" t="t" r="r" b="b"/>
            <a:pathLst>
              <a:path w="922654" h="20319">
                <a:moveTo>
                  <a:pt x="0" y="20320"/>
                </a:moveTo>
                <a:lnTo>
                  <a:pt x="922491" y="20320"/>
                </a:lnTo>
                <a:lnTo>
                  <a:pt x="922491" y="0"/>
                </a:lnTo>
                <a:lnTo>
                  <a:pt x="0" y="0"/>
                </a:lnTo>
                <a:lnTo>
                  <a:pt x="0" y="20320"/>
                </a:lnTo>
                <a:close/>
              </a:path>
            </a:pathLst>
          </a:custGeom>
          <a:solidFill>
            <a:srgbClr val="D7DCD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3694080" y="152400"/>
            <a:ext cx="918210" cy="20320"/>
          </a:xfrm>
          <a:custGeom>
            <a:avLst/>
            <a:gdLst/>
            <a:ahLst/>
            <a:cxnLst/>
            <a:rect l="l" t="t" r="r" b="b"/>
            <a:pathLst>
              <a:path w="918210" h="20319">
                <a:moveTo>
                  <a:pt x="0" y="20320"/>
                </a:moveTo>
                <a:lnTo>
                  <a:pt x="917639" y="20320"/>
                </a:lnTo>
                <a:lnTo>
                  <a:pt x="917639" y="0"/>
                </a:lnTo>
                <a:lnTo>
                  <a:pt x="0" y="0"/>
                </a:lnTo>
                <a:lnTo>
                  <a:pt x="0" y="20320"/>
                </a:lnTo>
                <a:close/>
              </a:path>
            </a:pathLst>
          </a:custGeom>
          <a:solidFill>
            <a:srgbClr val="D7DCD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2627280" y="152400"/>
            <a:ext cx="994410" cy="20320"/>
          </a:xfrm>
          <a:custGeom>
            <a:avLst/>
            <a:gdLst/>
            <a:ahLst/>
            <a:cxnLst/>
            <a:rect l="l" t="t" r="r" b="b"/>
            <a:pathLst>
              <a:path w="994410" h="20319">
                <a:moveTo>
                  <a:pt x="0" y="20320"/>
                </a:moveTo>
                <a:lnTo>
                  <a:pt x="993839" y="20320"/>
                </a:lnTo>
                <a:lnTo>
                  <a:pt x="993839" y="0"/>
                </a:lnTo>
                <a:lnTo>
                  <a:pt x="0" y="0"/>
                </a:lnTo>
                <a:lnTo>
                  <a:pt x="0" y="20320"/>
                </a:lnTo>
                <a:close/>
              </a:path>
            </a:pathLst>
          </a:custGeom>
          <a:solidFill>
            <a:srgbClr val="D7DCD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1667510" y="162560"/>
            <a:ext cx="887094" cy="0"/>
          </a:xfrm>
          <a:custGeom>
            <a:avLst/>
            <a:gdLst/>
            <a:ahLst/>
            <a:cxnLst/>
            <a:rect l="l" t="t" r="r" b="b"/>
            <a:pathLst>
              <a:path w="887094">
                <a:moveTo>
                  <a:pt x="0" y="0"/>
                </a:moveTo>
                <a:lnTo>
                  <a:pt x="886809" y="0"/>
                </a:lnTo>
              </a:path>
            </a:pathLst>
          </a:custGeom>
          <a:ln w="20320">
            <a:solidFill>
              <a:srgbClr val="D7DCD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10509884" y="172720"/>
            <a:ext cx="0" cy="6381750"/>
          </a:xfrm>
          <a:custGeom>
            <a:avLst/>
            <a:gdLst/>
            <a:ahLst/>
            <a:cxnLst/>
            <a:rect l="l" t="t" r="r" b="b"/>
            <a:pathLst>
              <a:path h="6381750">
                <a:moveTo>
                  <a:pt x="0" y="0"/>
                </a:moveTo>
                <a:lnTo>
                  <a:pt x="0" y="6381750"/>
                </a:lnTo>
              </a:path>
            </a:pathLst>
          </a:custGeom>
          <a:ln w="29210">
            <a:solidFill>
              <a:srgbClr val="D7DCD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1710689" y="200660"/>
            <a:ext cx="0" cy="6353810"/>
          </a:xfrm>
          <a:custGeom>
            <a:avLst/>
            <a:gdLst/>
            <a:ahLst/>
            <a:cxnLst/>
            <a:rect l="l" t="t" r="r" b="b"/>
            <a:pathLst>
              <a:path h="6353809">
                <a:moveTo>
                  <a:pt x="0" y="0"/>
                </a:moveTo>
                <a:lnTo>
                  <a:pt x="0" y="6353810"/>
                </a:lnTo>
              </a:path>
            </a:pathLst>
          </a:custGeom>
          <a:ln w="27940">
            <a:solidFill>
              <a:srgbClr val="D6DCD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8647080" y="186689"/>
            <a:ext cx="1848485" cy="0"/>
          </a:xfrm>
          <a:custGeom>
            <a:avLst/>
            <a:gdLst/>
            <a:ahLst/>
            <a:cxnLst/>
            <a:rect l="l" t="t" r="r" b="b"/>
            <a:pathLst>
              <a:path w="1848484">
                <a:moveTo>
                  <a:pt x="0" y="0"/>
                </a:moveTo>
                <a:lnTo>
                  <a:pt x="1848199" y="0"/>
                </a:lnTo>
              </a:path>
            </a:pathLst>
          </a:custGeom>
          <a:ln w="27939">
            <a:solidFill>
              <a:srgbClr val="D6DCD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7648573" y="172720"/>
            <a:ext cx="925830" cy="27940"/>
          </a:xfrm>
          <a:custGeom>
            <a:avLst/>
            <a:gdLst/>
            <a:ahLst/>
            <a:cxnLst/>
            <a:rect l="l" t="t" r="r" b="b"/>
            <a:pathLst>
              <a:path w="925829" h="27939">
                <a:moveTo>
                  <a:pt x="0" y="27939"/>
                </a:moveTo>
                <a:lnTo>
                  <a:pt x="925546" y="27939"/>
                </a:lnTo>
                <a:lnTo>
                  <a:pt x="925546" y="0"/>
                </a:lnTo>
                <a:lnTo>
                  <a:pt x="0" y="0"/>
                </a:lnTo>
                <a:lnTo>
                  <a:pt x="0" y="27939"/>
                </a:lnTo>
                <a:close/>
              </a:path>
            </a:pathLst>
          </a:custGeom>
          <a:solidFill>
            <a:srgbClr val="D6DCD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6742079" y="172720"/>
            <a:ext cx="849630" cy="27940"/>
          </a:xfrm>
          <a:custGeom>
            <a:avLst/>
            <a:gdLst/>
            <a:ahLst/>
            <a:cxnLst/>
            <a:rect l="l" t="t" r="r" b="b"/>
            <a:pathLst>
              <a:path w="849629" h="27939">
                <a:moveTo>
                  <a:pt x="0" y="27939"/>
                </a:moveTo>
                <a:lnTo>
                  <a:pt x="849346" y="27939"/>
                </a:lnTo>
                <a:lnTo>
                  <a:pt x="849346" y="0"/>
                </a:lnTo>
                <a:lnTo>
                  <a:pt x="0" y="0"/>
                </a:lnTo>
                <a:lnTo>
                  <a:pt x="0" y="27939"/>
                </a:lnTo>
                <a:close/>
              </a:path>
            </a:pathLst>
          </a:custGeom>
          <a:solidFill>
            <a:srgbClr val="D6DCD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5670428" y="172720"/>
            <a:ext cx="998855" cy="27940"/>
          </a:xfrm>
          <a:custGeom>
            <a:avLst/>
            <a:gdLst/>
            <a:ahLst/>
            <a:cxnLst/>
            <a:rect l="l" t="t" r="r" b="b"/>
            <a:pathLst>
              <a:path w="998854" h="27939">
                <a:moveTo>
                  <a:pt x="0" y="27939"/>
                </a:moveTo>
                <a:lnTo>
                  <a:pt x="998691" y="27939"/>
                </a:lnTo>
                <a:lnTo>
                  <a:pt x="998691" y="0"/>
                </a:lnTo>
                <a:lnTo>
                  <a:pt x="0" y="0"/>
                </a:lnTo>
                <a:lnTo>
                  <a:pt x="0" y="27939"/>
                </a:lnTo>
                <a:close/>
              </a:path>
            </a:pathLst>
          </a:custGeom>
          <a:solidFill>
            <a:srgbClr val="D6DCD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4684681" y="172720"/>
            <a:ext cx="922655" cy="27940"/>
          </a:xfrm>
          <a:custGeom>
            <a:avLst/>
            <a:gdLst/>
            <a:ahLst/>
            <a:cxnLst/>
            <a:rect l="l" t="t" r="r" b="b"/>
            <a:pathLst>
              <a:path w="922654" h="27939">
                <a:moveTo>
                  <a:pt x="0" y="27939"/>
                </a:moveTo>
                <a:lnTo>
                  <a:pt x="922491" y="27939"/>
                </a:lnTo>
                <a:lnTo>
                  <a:pt x="922491" y="0"/>
                </a:lnTo>
                <a:lnTo>
                  <a:pt x="0" y="0"/>
                </a:lnTo>
                <a:lnTo>
                  <a:pt x="0" y="27939"/>
                </a:lnTo>
                <a:close/>
              </a:path>
            </a:pathLst>
          </a:custGeom>
          <a:solidFill>
            <a:srgbClr val="D6DCD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3694080" y="172720"/>
            <a:ext cx="918210" cy="27940"/>
          </a:xfrm>
          <a:custGeom>
            <a:avLst/>
            <a:gdLst/>
            <a:ahLst/>
            <a:cxnLst/>
            <a:rect l="l" t="t" r="r" b="b"/>
            <a:pathLst>
              <a:path w="918210" h="27939">
                <a:moveTo>
                  <a:pt x="0" y="27939"/>
                </a:moveTo>
                <a:lnTo>
                  <a:pt x="917639" y="27939"/>
                </a:lnTo>
                <a:lnTo>
                  <a:pt x="917639" y="0"/>
                </a:lnTo>
                <a:lnTo>
                  <a:pt x="0" y="0"/>
                </a:lnTo>
                <a:lnTo>
                  <a:pt x="0" y="27939"/>
                </a:lnTo>
                <a:close/>
              </a:path>
            </a:pathLst>
          </a:custGeom>
          <a:solidFill>
            <a:srgbClr val="D6DCD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2627280" y="172720"/>
            <a:ext cx="994410" cy="27940"/>
          </a:xfrm>
          <a:custGeom>
            <a:avLst/>
            <a:gdLst/>
            <a:ahLst/>
            <a:cxnLst/>
            <a:rect l="l" t="t" r="r" b="b"/>
            <a:pathLst>
              <a:path w="994410" h="27939">
                <a:moveTo>
                  <a:pt x="0" y="27939"/>
                </a:moveTo>
                <a:lnTo>
                  <a:pt x="993839" y="27939"/>
                </a:lnTo>
                <a:lnTo>
                  <a:pt x="993839" y="0"/>
                </a:lnTo>
                <a:lnTo>
                  <a:pt x="0" y="0"/>
                </a:lnTo>
                <a:lnTo>
                  <a:pt x="0" y="27939"/>
                </a:lnTo>
                <a:close/>
              </a:path>
            </a:pathLst>
          </a:custGeom>
          <a:solidFill>
            <a:srgbClr val="D6DCD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1696721" y="186689"/>
            <a:ext cx="857885" cy="0"/>
          </a:xfrm>
          <a:custGeom>
            <a:avLst/>
            <a:gdLst/>
            <a:ahLst/>
            <a:cxnLst/>
            <a:rect l="l" t="t" r="r" b="b"/>
            <a:pathLst>
              <a:path w="857885">
                <a:moveTo>
                  <a:pt x="0" y="0"/>
                </a:moveTo>
                <a:lnTo>
                  <a:pt x="857599" y="0"/>
                </a:lnTo>
              </a:path>
            </a:pathLst>
          </a:custGeom>
          <a:ln w="27939">
            <a:solidFill>
              <a:srgbClr val="D6DCD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10480675" y="200660"/>
            <a:ext cx="0" cy="6353810"/>
          </a:xfrm>
          <a:custGeom>
            <a:avLst/>
            <a:gdLst/>
            <a:ahLst/>
            <a:cxnLst/>
            <a:rect l="l" t="t" r="r" b="b"/>
            <a:pathLst>
              <a:path h="6353809">
                <a:moveTo>
                  <a:pt x="0" y="0"/>
                </a:moveTo>
                <a:lnTo>
                  <a:pt x="0" y="6353810"/>
                </a:lnTo>
              </a:path>
            </a:pathLst>
          </a:custGeom>
          <a:ln w="29209">
            <a:solidFill>
              <a:srgbClr val="D6DCD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1739265" y="229870"/>
            <a:ext cx="0" cy="6324600"/>
          </a:xfrm>
          <a:custGeom>
            <a:avLst/>
            <a:gdLst/>
            <a:ahLst/>
            <a:cxnLst/>
            <a:rect l="l" t="t" r="r" b="b"/>
            <a:pathLst>
              <a:path h="6324600">
                <a:moveTo>
                  <a:pt x="0" y="0"/>
                </a:moveTo>
                <a:lnTo>
                  <a:pt x="0" y="6324600"/>
                </a:lnTo>
              </a:path>
            </a:pathLst>
          </a:custGeom>
          <a:ln w="29209">
            <a:solidFill>
              <a:srgbClr val="D5DBD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8647080" y="215265"/>
            <a:ext cx="1819275" cy="0"/>
          </a:xfrm>
          <a:custGeom>
            <a:avLst/>
            <a:gdLst/>
            <a:ahLst/>
            <a:cxnLst/>
            <a:rect l="l" t="t" r="r" b="b"/>
            <a:pathLst>
              <a:path w="1819275">
                <a:moveTo>
                  <a:pt x="0" y="0"/>
                </a:moveTo>
                <a:lnTo>
                  <a:pt x="1818989" y="0"/>
                </a:lnTo>
              </a:path>
            </a:pathLst>
          </a:custGeom>
          <a:ln w="29210">
            <a:solidFill>
              <a:srgbClr val="D5DBD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7648573" y="200661"/>
            <a:ext cx="925830" cy="29209"/>
          </a:xfrm>
          <a:custGeom>
            <a:avLst/>
            <a:gdLst/>
            <a:ahLst/>
            <a:cxnLst/>
            <a:rect l="l" t="t" r="r" b="b"/>
            <a:pathLst>
              <a:path w="925829" h="29210">
                <a:moveTo>
                  <a:pt x="0" y="29210"/>
                </a:moveTo>
                <a:lnTo>
                  <a:pt x="925546" y="29210"/>
                </a:lnTo>
                <a:lnTo>
                  <a:pt x="925546" y="0"/>
                </a:lnTo>
                <a:lnTo>
                  <a:pt x="0" y="0"/>
                </a:lnTo>
                <a:lnTo>
                  <a:pt x="0" y="29210"/>
                </a:lnTo>
                <a:close/>
              </a:path>
            </a:pathLst>
          </a:custGeom>
          <a:solidFill>
            <a:srgbClr val="D5DBDE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6742079" y="200661"/>
            <a:ext cx="849630" cy="29209"/>
          </a:xfrm>
          <a:custGeom>
            <a:avLst/>
            <a:gdLst/>
            <a:ahLst/>
            <a:cxnLst/>
            <a:rect l="l" t="t" r="r" b="b"/>
            <a:pathLst>
              <a:path w="849629" h="29210">
                <a:moveTo>
                  <a:pt x="0" y="29210"/>
                </a:moveTo>
                <a:lnTo>
                  <a:pt x="849346" y="29210"/>
                </a:lnTo>
                <a:lnTo>
                  <a:pt x="849346" y="0"/>
                </a:lnTo>
                <a:lnTo>
                  <a:pt x="0" y="0"/>
                </a:lnTo>
                <a:lnTo>
                  <a:pt x="0" y="29210"/>
                </a:lnTo>
                <a:close/>
              </a:path>
            </a:pathLst>
          </a:custGeom>
          <a:solidFill>
            <a:srgbClr val="D5DBDE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5670428" y="200661"/>
            <a:ext cx="998855" cy="29209"/>
          </a:xfrm>
          <a:custGeom>
            <a:avLst/>
            <a:gdLst/>
            <a:ahLst/>
            <a:cxnLst/>
            <a:rect l="l" t="t" r="r" b="b"/>
            <a:pathLst>
              <a:path w="998854" h="29210">
                <a:moveTo>
                  <a:pt x="0" y="29210"/>
                </a:moveTo>
                <a:lnTo>
                  <a:pt x="998691" y="29210"/>
                </a:lnTo>
                <a:lnTo>
                  <a:pt x="998691" y="0"/>
                </a:lnTo>
                <a:lnTo>
                  <a:pt x="0" y="0"/>
                </a:lnTo>
                <a:lnTo>
                  <a:pt x="0" y="29210"/>
                </a:lnTo>
                <a:close/>
              </a:path>
            </a:pathLst>
          </a:custGeom>
          <a:solidFill>
            <a:srgbClr val="D5DBDE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4684681" y="200661"/>
            <a:ext cx="922655" cy="29209"/>
          </a:xfrm>
          <a:custGeom>
            <a:avLst/>
            <a:gdLst/>
            <a:ahLst/>
            <a:cxnLst/>
            <a:rect l="l" t="t" r="r" b="b"/>
            <a:pathLst>
              <a:path w="922654" h="29210">
                <a:moveTo>
                  <a:pt x="0" y="29210"/>
                </a:moveTo>
                <a:lnTo>
                  <a:pt x="922491" y="29210"/>
                </a:lnTo>
                <a:lnTo>
                  <a:pt x="922491" y="0"/>
                </a:lnTo>
                <a:lnTo>
                  <a:pt x="0" y="0"/>
                </a:lnTo>
                <a:lnTo>
                  <a:pt x="0" y="29210"/>
                </a:lnTo>
                <a:close/>
              </a:path>
            </a:pathLst>
          </a:custGeom>
          <a:solidFill>
            <a:srgbClr val="D5DBDE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3694080" y="200661"/>
            <a:ext cx="918210" cy="29209"/>
          </a:xfrm>
          <a:custGeom>
            <a:avLst/>
            <a:gdLst/>
            <a:ahLst/>
            <a:cxnLst/>
            <a:rect l="l" t="t" r="r" b="b"/>
            <a:pathLst>
              <a:path w="918210" h="29210">
                <a:moveTo>
                  <a:pt x="0" y="29210"/>
                </a:moveTo>
                <a:lnTo>
                  <a:pt x="917639" y="29210"/>
                </a:lnTo>
                <a:lnTo>
                  <a:pt x="917639" y="0"/>
                </a:lnTo>
                <a:lnTo>
                  <a:pt x="0" y="0"/>
                </a:lnTo>
                <a:lnTo>
                  <a:pt x="0" y="29210"/>
                </a:lnTo>
                <a:close/>
              </a:path>
            </a:pathLst>
          </a:custGeom>
          <a:solidFill>
            <a:srgbClr val="D5DBDE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2627280" y="200661"/>
            <a:ext cx="994410" cy="29209"/>
          </a:xfrm>
          <a:custGeom>
            <a:avLst/>
            <a:gdLst/>
            <a:ahLst/>
            <a:cxnLst/>
            <a:rect l="l" t="t" r="r" b="b"/>
            <a:pathLst>
              <a:path w="994410" h="29210">
                <a:moveTo>
                  <a:pt x="0" y="29210"/>
                </a:moveTo>
                <a:lnTo>
                  <a:pt x="993839" y="29210"/>
                </a:lnTo>
                <a:lnTo>
                  <a:pt x="993839" y="0"/>
                </a:lnTo>
                <a:lnTo>
                  <a:pt x="0" y="0"/>
                </a:lnTo>
                <a:lnTo>
                  <a:pt x="0" y="29210"/>
                </a:lnTo>
                <a:close/>
              </a:path>
            </a:pathLst>
          </a:custGeom>
          <a:solidFill>
            <a:srgbClr val="D5DBDE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1724660" y="215265"/>
            <a:ext cx="829944" cy="0"/>
          </a:xfrm>
          <a:custGeom>
            <a:avLst/>
            <a:gdLst/>
            <a:ahLst/>
            <a:cxnLst/>
            <a:rect l="l" t="t" r="r" b="b"/>
            <a:pathLst>
              <a:path w="829944">
                <a:moveTo>
                  <a:pt x="0" y="0"/>
                </a:moveTo>
                <a:lnTo>
                  <a:pt x="829659" y="0"/>
                </a:lnTo>
              </a:path>
            </a:pathLst>
          </a:custGeom>
          <a:ln w="29210">
            <a:solidFill>
              <a:srgbClr val="D5DBD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10452100" y="229870"/>
            <a:ext cx="0" cy="6324600"/>
          </a:xfrm>
          <a:custGeom>
            <a:avLst/>
            <a:gdLst/>
            <a:ahLst/>
            <a:cxnLst/>
            <a:rect l="l" t="t" r="r" b="b"/>
            <a:pathLst>
              <a:path h="6324600">
                <a:moveTo>
                  <a:pt x="0" y="0"/>
                </a:moveTo>
                <a:lnTo>
                  <a:pt x="0" y="6324600"/>
                </a:lnTo>
              </a:path>
            </a:pathLst>
          </a:custGeom>
          <a:ln w="27940">
            <a:solidFill>
              <a:srgbClr val="D5DBD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1768475" y="259079"/>
            <a:ext cx="0" cy="6295390"/>
          </a:xfrm>
          <a:custGeom>
            <a:avLst/>
            <a:gdLst/>
            <a:ahLst/>
            <a:cxnLst/>
            <a:rect l="l" t="t" r="r" b="b"/>
            <a:pathLst>
              <a:path h="6295390">
                <a:moveTo>
                  <a:pt x="0" y="0"/>
                </a:moveTo>
                <a:lnTo>
                  <a:pt x="0" y="6295390"/>
                </a:lnTo>
              </a:path>
            </a:pathLst>
          </a:custGeom>
          <a:ln w="29209">
            <a:solidFill>
              <a:srgbClr val="D4DBD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8647080" y="244475"/>
            <a:ext cx="1791335" cy="0"/>
          </a:xfrm>
          <a:custGeom>
            <a:avLst/>
            <a:gdLst/>
            <a:ahLst/>
            <a:cxnLst/>
            <a:rect l="l" t="t" r="r" b="b"/>
            <a:pathLst>
              <a:path w="1791334">
                <a:moveTo>
                  <a:pt x="0" y="0"/>
                </a:moveTo>
                <a:lnTo>
                  <a:pt x="1791049" y="0"/>
                </a:lnTo>
              </a:path>
            </a:pathLst>
          </a:custGeom>
          <a:ln w="29209">
            <a:solidFill>
              <a:srgbClr val="D4DBD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7648573" y="229871"/>
            <a:ext cx="925830" cy="29209"/>
          </a:xfrm>
          <a:custGeom>
            <a:avLst/>
            <a:gdLst/>
            <a:ahLst/>
            <a:cxnLst/>
            <a:rect l="l" t="t" r="r" b="b"/>
            <a:pathLst>
              <a:path w="925829" h="29210">
                <a:moveTo>
                  <a:pt x="0" y="29209"/>
                </a:moveTo>
                <a:lnTo>
                  <a:pt x="925546" y="29209"/>
                </a:lnTo>
                <a:lnTo>
                  <a:pt x="925546" y="0"/>
                </a:lnTo>
                <a:lnTo>
                  <a:pt x="0" y="0"/>
                </a:lnTo>
                <a:lnTo>
                  <a:pt x="0" y="29209"/>
                </a:lnTo>
                <a:close/>
              </a:path>
            </a:pathLst>
          </a:custGeom>
          <a:solidFill>
            <a:srgbClr val="D4DBDE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6742079" y="229871"/>
            <a:ext cx="849630" cy="29209"/>
          </a:xfrm>
          <a:custGeom>
            <a:avLst/>
            <a:gdLst/>
            <a:ahLst/>
            <a:cxnLst/>
            <a:rect l="l" t="t" r="r" b="b"/>
            <a:pathLst>
              <a:path w="849629" h="29210">
                <a:moveTo>
                  <a:pt x="0" y="29209"/>
                </a:moveTo>
                <a:lnTo>
                  <a:pt x="849346" y="29209"/>
                </a:lnTo>
                <a:lnTo>
                  <a:pt x="849346" y="0"/>
                </a:lnTo>
                <a:lnTo>
                  <a:pt x="0" y="0"/>
                </a:lnTo>
                <a:lnTo>
                  <a:pt x="0" y="29209"/>
                </a:lnTo>
                <a:close/>
              </a:path>
            </a:pathLst>
          </a:custGeom>
          <a:solidFill>
            <a:srgbClr val="D4DBDE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5670428" y="229871"/>
            <a:ext cx="998855" cy="29209"/>
          </a:xfrm>
          <a:custGeom>
            <a:avLst/>
            <a:gdLst/>
            <a:ahLst/>
            <a:cxnLst/>
            <a:rect l="l" t="t" r="r" b="b"/>
            <a:pathLst>
              <a:path w="998854" h="29210">
                <a:moveTo>
                  <a:pt x="0" y="29209"/>
                </a:moveTo>
                <a:lnTo>
                  <a:pt x="998691" y="29209"/>
                </a:lnTo>
                <a:lnTo>
                  <a:pt x="998691" y="0"/>
                </a:lnTo>
                <a:lnTo>
                  <a:pt x="0" y="0"/>
                </a:lnTo>
                <a:lnTo>
                  <a:pt x="0" y="29209"/>
                </a:lnTo>
                <a:close/>
              </a:path>
            </a:pathLst>
          </a:custGeom>
          <a:solidFill>
            <a:srgbClr val="D4DBDE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4684681" y="229871"/>
            <a:ext cx="922655" cy="29209"/>
          </a:xfrm>
          <a:custGeom>
            <a:avLst/>
            <a:gdLst/>
            <a:ahLst/>
            <a:cxnLst/>
            <a:rect l="l" t="t" r="r" b="b"/>
            <a:pathLst>
              <a:path w="922654" h="29210">
                <a:moveTo>
                  <a:pt x="0" y="29209"/>
                </a:moveTo>
                <a:lnTo>
                  <a:pt x="922491" y="29209"/>
                </a:lnTo>
                <a:lnTo>
                  <a:pt x="922491" y="0"/>
                </a:lnTo>
                <a:lnTo>
                  <a:pt x="0" y="0"/>
                </a:lnTo>
                <a:lnTo>
                  <a:pt x="0" y="29209"/>
                </a:lnTo>
                <a:close/>
              </a:path>
            </a:pathLst>
          </a:custGeom>
          <a:solidFill>
            <a:srgbClr val="D4DBDE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3694080" y="229871"/>
            <a:ext cx="918210" cy="29209"/>
          </a:xfrm>
          <a:custGeom>
            <a:avLst/>
            <a:gdLst/>
            <a:ahLst/>
            <a:cxnLst/>
            <a:rect l="l" t="t" r="r" b="b"/>
            <a:pathLst>
              <a:path w="918210" h="29210">
                <a:moveTo>
                  <a:pt x="0" y="29209"/>
                </a:moveTo>
                <a:lnTo>
                  <a:pt x="917639" y="29209"/>
                </a:lnTo>
                <a:lnTo>
                  <a:pt x="917639" y="0"/>
                </a:lnTo>
                <a:lnTo>
                  <a:pt x="0" y="0"/>
                </a:lnTo>
                <a:lnTo>
                  <a:pt x="0" y="29209"/>
                </a:lnTo>
                <a:close/>
              </a:path>
            </a:pathLst>
          </a:custGeom>
          <a:solidFill>
            <a:srgbClr val="D4DBDE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2627280" y="229871"/>
            <a:ext cx="994410" cy="29209"/>
          </a:xfrm>
          <a:custGeom>
            <a:avLst/>
            <a:gdLst/>
            <a:ahLst/>
            <a:cxnLst/>
            <a:rect l="l" t="t" r="r" b="b"/>
            <a:pathLst>
              <a:path w="994410" h="29210">
                <a:moveTo>
                  <a:pt x="0" y="29209"/>
                </a:moveTo>
                <a:lnTo>
                  <a:pt x="993839" y="29209"/>
                </a:lnTo>
                <a:lnTo>
                  <a:pt x="993839" y="0"/>
                </a:lnTo>
                <a:lnTo>
                  <a:pt x="0" y="0"/>
                </a:lnTo>
                <a:lnTo>
                  <a:pt x="0" y="29209"/>
                </a:lnTo>
                <a:close/>
              </a:path>
            </a:pathLst>
          </a:custGeom>
          <a:solidFill>
            <a:srgbClr val="D4DBDE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1753871" y="244475"/>
            <a:ext cx="800735" cy="0"/>
          </a:xfrm>
          <a:custGeom>
            <a:avLst/>
            <a:gdLst/>
            <a:ahLst/>
            <a:cxnLst/>
            <a:rect l="l" t="t" r="r" b="b"/>
            <a:pathLst>
              <a:path w="800735">
                <a:moveTo>
                  <a:pt x="0" y="0"/>
                </a:moveTo>
                <a:lnTo>
                  <a:pt x="800449" y="0"/>
                </a:lnTo>
              </a:path>
            </a:pathLst>
          </a:custGeom>
          <a:ln w="29209">
            <a:solidFill>
              <a:srgbClr val="D4DBD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10423525" y="259079"/>
            <a:ext cx="0" cy="6295390"/>
          </a:xfrm>
          <a:custGeom>
            <a:avLst/>
            <a:gdLst/>
            <a:ahLst/>
            <a:cxnLst/>
            <a:rect l="l" t="t" r="r" b="b"/>
            <a:pathLst>
              <a:path h="6295390">
                <a:moveTo>
                  <a:pt x="0" y="0"/>
                </a:moveTo>
                <a:lnTo>
                  <a:pt x="0" y="6295390"/>
                </a:lnTo>
              </a:path>
            </a:pathLst>
          </a:custGeom>
          <a:ln w="29209">
            <a:solidFill>
              <a:srgbClr val="D4DBD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1797050" y="287020"/>
            <a:ext cx="0" cy="6282690"/>
          </a:xfrm>
          <a:custGeom>
            <a:avLst/>
            <a:gdLst/>
            <a:ahLst/>
            <a:cxnLst/>
            <a:rect l="l" t="t" r="r" b="b"/>
            <a:pathLst>
              <a:path h="6282690">
                <a:moveTo>
                  <a:pt x="0" y="0"/>
                </a:moveTo>
                <a:lnTo>
                  <a:pt x="0" y="6282690"/>
                </a:lnTo>
              </a:path>
            </a:pathLst>
          </a:custGeom>
          <a:ln w="27940">
            <a:solidFill>
              <a:srgbClr val="D3DBD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8647080" y="273050"/>
            <a:ext cx="1762125" cy="0"/>
          </a:xfrm>
          <a:custGeom>
            <a:avLst/>
            <a:gdLst/>
            <a:ahLst/>
            <a:cxnLst/>
            <a:rect l="l" t="t" r="r" b="b"/>
            <a:pathLst>
              <a:path w="1762125">
                <a:moveTo>
                  <a:pt x="0" y="0"/>
                </a:moveTo>
                <a:lnTo>
                  <a:pt x="1761839" y="0"/>
                </a:lnTo>
              </a:path>
            </a:pathLst>
          </a:custGeom>
          <a:ln w="27940">
            <a:solidFill>
              <a:srgbClr val="D3DBD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7648573" y="259079"/>
            <a:ext cx="925830" cy="27940"/>
          </a:xfrm>
          <a:custGeom>
            <a:avLst/>
            <a:gdLst/>
            <a:ahLst/>
            <a:cxnLst/>
            <a:rect l="l" t="t" r="r" b="b"/>
            <a:pathLst>
              <a:path w="925829" h="27939">
                <a:moveTo>
                  <a:pt x="0" y="27940"/>
                </a:moveTo>
                <a:lnTo>
                  <a:pt x="925546" y="27940"/>
                </a:lnTo>
                <a:lnTo>
                  <a:pt x="925546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D3DBDE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6742079" y="259079"/>
            <a:ext cx="849630" cy="27940"/>
          </a:xfrm>
          <a:custGeom>
            <a:avLst/>
            <a:gdLst/>
            <a:ahLst/>
            <a:cxnLst/>
            <a:rect l="l" t="t" r="r" b="b"/>
            <a:pathLst>
              <a:path w="849629" h="27939">
                <a:moveTo>
                  <a:pt x="0" y="27940"/>
                </a:moveTo>
                <a:lnTo>
                  <a:pt x="849346" y="27940"/>
                </a:lnTo>
                <a:lnTo>
                  <a:pt x="849346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D3DBDE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5670428" y="259079"/>
            <a:ext cx="998855" cy="27940"/>
          </a:xfrm>
          <a:custGeom>
            <a:avLst/>
            <a:gdLst/>
            <a:ahLst/>
            <a:cxnLst/>
            <a:rect l="l" t="t" r="r" b="b"/>
            <a:pathLst>
              <a:path w="998854" h="27939">
                <a:moveTo>
                  <a:pt x="0" y="27940"/>
                </a:moveTo>
                <a:lnTo>
                  <a:pt x="998691" y="27940"/>
                </a:lnTo>
                <a:lnTo>
                  <a:pt x="998691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D3DBDE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4684681" y="259079"/>
            <a:ext cx="922655" cy="27940"/>
          </a:xfrm>
          <a:custGeom>
            <a:avLst/>
            <a:gdLst/>
            <a:ahLst/>
            <a:cxnLst/>
            <a:rect l="l" t="t" r="r" b="b"/>
            <a:pathLst>
              <a:path w="922654" h="27939">
                <a:moveTo>
                  <a:pt x="0" y="27940"/>
                </a:moveTo>
                <a:lnTo>
                  <a:pt x="922491" y="27940"/>
                </a:lnTo>
                <a:lnTo>
                  <a:pt x="922491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D3DBDE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3694080" y="259079"/>
            <a:ext cx="918210" cy="27940"/>
          </a:xfrm>
          <a:custGeom>
            <a:avLst/>
            <a:gdLst/>
            <a:ahLst/>
            <a:cxnLst/>
            <a:rect l="l" t="t" r="r" b="b"/>
            <a:pathLst>
              <a:path w="918210" h="27939">
                <a:moveTo>
                  <a:pt x="0" y="27940"/>
                </a:moveTo>
                <a:lnTo>
                  <a:pt x="917639" y="27940"/>
                </a:lnTo>
                <a:lnTo>
                  <a:pt x="917639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D3DBDE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2627280" y="259079"/>
            <a:ext cx="994410" cy="27940"/>
          </a:xfrm>
          <a:custGeom>
            <a:avLst/>
            <a:gdLst/>
            <a:ahLst/>
            <a:cxnLst/>
            <a:rect l="l" t="t" r="r" b="b"/>
            <a:pathLst>
              <a:path w="994410" h="27939">
                <a:moveTo>
                  <a:pt x="0" y="27940"/>
                </a:moveTo>
                <a:lnTo>
                  <a:pt x="993839" y="27940"/>
                </a:lnTo>
                <a:lnTo>
                  <a:pt x="993839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D3DBDE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1783080" y="273050"/>
            <a:ext cx="771525" cy="0"/>
          </a:xfrm>
          <a:custGeom>
            <a:avLst/>
            <a:gdLst/>
            <a:ahLst/>
            <a:cxnLst/>
            <a:rect l="l" t="t" r="r" b="b"/>
            <a:pathLst>
              <a:path w="771525">
                <a:moveTo>
                  <a:pt x="0" y="0"/>
                </a:moveTo>
                <a:lnTo>
                  <a:pt x="771239" y="0"/>
                </a:lnTo>
              </a:path>
            </a:pathLst>
          </a:custGeom>
          <a:ln w="27940">
            <a:solidFill>
              <a:srgbClr val="D3DBD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10394315" y="287020"/>
            <a:ext cx="0" cy="6282690"/>
          </a:xfrm>
          <a:custGeom>
            <a:avLst/>
            <a:gdLst/>
            <a:ahLst/>
            <a:cxnLst/>
            <a:rect l="l" t="t" r="r" b="b"/>
            <a:pathLst>
              <a:path h="6282690">
                <a:moveTo>
                  <a:pt x="0" y="0"/>
                </a:moveTo>
                <a:lnTo>
                  <a:pt x="0" y="6282690"/>
                </a:lnTo>
              </a:path>
            </a:pathLst>
          </a:custGeom>
          <a:ln w="29210">
            <a:solidFill>
              <a:srgbClr val="D3DBD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1811020" y="6548119"/>
            <a:ext cx="8568690" cy="0"/>
          </a:xfrm>
          <a:custGeom>
            <a:avLst/>
            <a:gdLst/>
            <a:ahLst/>
            <a:cxnLst/>
            <a:rect l="l" t="t" r="r" b="b"/>
            <a:pathLst>
              <a:path w="8568690">
                <a:moveTo>
                  <a:pt x="0" y="0"/>
                </a:moveTo>
                <a:lnTo>
                  <a:pt x="8568690" y="0"/>
                </a:lnTo>
              </a:path>
            </a:pathLst>
          </a:custGeom>
          <a:ln w="12700">
            <a:solidFill>
              <a:srgbClr val="D2DBD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1825625" y="316229"/>
            <a:ext cx="0" cy="6225540"/>
          </a:xfrm>
          <a:custGeom>
            <a:avLst/>
            <a:gdLst/>
            <a:ahLst/>
            <a:cxnLst/>
            <a:rect l="l" t="t" r="r" b="b"/>
            <a:pathLst>
              <a:path h="6225540">
                <a:moveTo>
                  <a:pt x="0" y="0"/>
                </a:moveTo>
                <a:lnTo>
                  <a:pt x="0" y="6225540"/>
                </a:lnTo>
              </a:path>
            </a:pathLst>
          </a:custGeom>
          <a:ln w="29209">
            <a:solidFill>
              <a:srgbClr val="D2DBD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1811020" y="301625"/>
            <a:ext cx="8568690" cy="0"/>
          </a:xfrm>
          <a:custGeom>
            <a:avLst/>
            <a:gdLst/>
            <a:ahLst/>
            <a:cxnLst/>
            <a:rect l="l" t="t" r="r" b="b"/>
            <a:pathLst>
              <a:path w="8568690">
                <a:moveTo>
                  <a:pt x="0" y="0"/>
                </a:moveTo>
                <a:lnTo>
                  <a:pt x="8568690" y="0"/>
                </a:lnTo>
              </a:path>
            </a:pathLst>
          </a:custGeom>
          <a:ln w="29209">
            <a:solidFill>
              <a:srgbClr val="D2DBD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10365740" y="316229"/>
            <a:ext cx="0" cy="6225540"/>
          </a:xfrm>
          <a:custGeom>
            <a:avLst/>
            <a:gdLst/>
            <a:ahLst/>
            <a:cxnLst/>
            <a:rect l="l" t="t" r="r" b="b"/>
            <a:pathLst>
              <a:path h="6225540">
                <a:moveTo>
                  <a:pt x="0" y="0"/>
                </a:moveTo>
                <a:lnTo>
                  <a:pt x="0" y="6225540"/>
                </a:lnTo>
              </a:path>
            </a:pathLst>
          </a:custGeom>
          <a:ln w="27939">
            <a:solidFill>
              <a:srgbClr val="D2DBD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1840229" y="6527165"/>
            <a:ext cx="8511540" cy="0"/>
          </a:xfrm>
          <a:custGeom>
            <a:avLst/>
            <a:gdLst/>
            <a:ahLst/>
            <a:cxnLst/>
            <a:rect l="l" t="t" r="r" b="b"/>
            <a:pathLst>
              <a:path w="8511540">
                <a:moveTo>
                  <a:pt x="0" y="0"/>
                </a:moveTo>
                <a:lnTo>
                  <a:pt x="8511540" y="0"/>
                </a:lnTo>
              </a:path>
            </a:pathLst>
          </a:custGeom>
          <a:ln w="29210">
            <a:solidFill>
              <a:srgbClr val="D1DBD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1854834" y="345440"/>
            <a:ext cx="0" cy="6167120"/>
          </a:xfrm>
          <a:custGeom>
            <a:avLst/>
            <a:gdLst/>
            <a:ahLst/>
            <a:cxnLst/>
            <a:rect l="l" t="t" r="r" b="b"/>
            <a:pathLst>
              <a:path h="6167120">
                <a:moveTo>
                  <a:pt x="0" y="0"/>
                </a:moveTo>
                <a:lnTo>
                  <a:pt x="0" y="6167120"/>
                </a:lnTo>
              </a:path>
            </a:pathLst>
          </a:custGeom>
          <a:ln w="29210">
            <a:solidFill>
              <a:srgbClr val="D1DBD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1840229" y="330834"/>
            <a:ext cx="8511540" cy="0"/>
          </a:xfrm>
          <a:custGeom>
            <a:avLst/>
            <a:gdLst/>
            <a:ahLst/>
            <a:cxnLst/>
            <a:rect l="l" t="t" r="r" b="b"/>
            <a:pathLst>
              <a:path w="8511540">
                <a:moveTo>
                  <a:pt x="0" y="0"/>
                </a:moveTo>
                <a:lnTo>
                  <a:pt x="8511540" y="0"/>
                </a:lnTo>
              </a:path>
            </a:pathLst>
          </a:custGeom>
          <a:ln w="29209">
            <a:solidFill>
              <a:srgbClr val="D1DBD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10337165" y="345440"/>
            <a:ext cx="0" cy="6167120"/>
          </a:xfrm>
          <a:custGeom>
            <a:avLst/>
            <a:gdLst/>
            <a:ahLst/>
            <a:cxnLst/>
            <a:rect l="l" t="t" r="r" b="b"/>
            <a:pathLst>
              <a:path h="6167120">
                <a:moveTo>
                  <a:pt x="0" y="0"/>
                </a:moveTo>
                <a:lnTo>
                  <a:pt x="0" y="6167120"/>
                </a:lnTo>
              </a:path>
            </a:pathLst>
          </a:custGeom>
          <a:ln w="29210">
            <a:solidFill>
              <a:srgbClr val="D1DBD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1869440" y="6497954"/>
            <a:ext cx="8453120" cy="0"/>
          </a:xfrm>
          <a:custGeom>
            <a:avLst/>
            <a:gdLst/>
            <a:ahLst/>
            <a:cxnLst/>
            <a:rect l="l" t="t" r="r" b="b"/>
            <a:pathLst>
              <a:path w="8453120">
                <a:moveTo>
                  <a:pt x="0" y="0"/>
                </a:moveTo>
                <a:lnTo>
                  <a:pt x="8453119" y="0"/>
                </a:lnTo>
              </a:path>
            </a:pathLst>
          </a:custGeom>
          <a:ln w="29209">
            <a:solidFill>
              <a:srgbClr val="D0DBD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1884045" y="374650"/>
            <a:ext cx="0" cy="6108700"/>
          </a:xfrm>
          <a:custGeom>
            <a:avLst/>
            <a:gdLst/>
            <a:ahLst/>
            <a:cxnLst/>
            <a:rect l="l" t="t" r="r" b="b"/>
            <a:pathLst>
              <a:path h="6108700">
                <a:moveTo>
                  <a:pt x="0" y="0"/>
                </a:moveTo>
                <a:lnTo>
                  <a:pt x="0" y="6108700"/>
                </a:lnTo>
              </a:path>
            </a:pathLst>
          </a:custGeom>
          <a:ln w="29210">
            <a:solidFill>
              <a:srgbClr val="D0DBD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1869440" y="360045"/>
            <a:ext cx="8453120" cy="0"/>
          </a:xfrm>
          <a:custGeom>
            <a:avLst/>
            <a:gdLst/>
            <a:ahLst/>
            <a:cxnLst/>
            <a:rect l="l" t="t" r="r" b="b"/>
            <a:pathLst>
              <a:path w="8453120">
                <a:moveTo>
                  <a:pt x="0" y="0"/>
                </a:moveTo>
                <a:lnTo>
                  <a:pt x="8453119" y="0"/>
                </a:lnTo>
              </a:path>
            </a:pathLst>
          </a:custGeom>
          <a:ln w="29210">
            <a:solidFill>
              <a:srgbClr val="D0DBD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10307955" y="374650"/>
            <a:ext cx="0" cy="6108700"/>
          </a:xfrm>
          <a:custGeom>
            <a:avLst/>
            <a:gdLst/>
            <a:ahLst/>
            <a:cxnLst/>
            <a:rect l="l" t="t" r="r" b="b"/>
            <a:pathLst>
              <a:path h="6108700">
                <a:moveTo>
                  <a:pt x="0" y="0"/>
                </a:moveTo>
                <a:lnTo>
                  <a:pt x="0" y="6108700"/>
                </a:lnTo>
              </a:path>
            </a:pathLst>
          </a:custGeom>
          <a:ln w="29209">
            <a:solidFill>
              <a:srgbClr val="D0DBD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1898650" y="6469379"/>
            <a:ext cx="8394700" cy="0"/>
          </a:xfrm>
          <a:custGeom>
            <a:avLst/>
            <a:gdLst/>
            <a:ahLst/>
            <a:cxnLst/>
            <a:rect l="l" t="t" r="r" b="b"/>
            <a:pathLst>
              <a:path w="8394700">
                <a:moveTo>
                  <a:pt x="0" y="0"/>
                </a:moveTo>
                <a:lnTo>
                  <a:pt x="8394700" y="0"/>
                </a:lnTo>
              </a:path>
            </a:pathLst>
          </a:custGeom>
          <a:ln w="27940">
            <a:solidFill>
              <a:srgbClr val="CFDBD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1912620" y="402590"/>
            <a:ext cx="0" cy="6052820"/>
          </a:xfrm>
          <a:custGeom>
            <a:avLst/>
            <a:gdLst/>
            <a:ahLst/>
            <a:cxnLst/>
            <a:rect l="l" t="t" r="r" b="b"/>
            <a:pathLst>
              <a:path h="6052820">
                <a:moveTo>
                  <a:pt x="0" y="0"/>
                </a:moveTo>
                <a:lnTo>
                  <a:pt x="0" y="6052820"/>
                </a:lnTo>
              </a:path>
            </a:pathLst>
          </a:custGeom>
          <a:ln w="27939">
            <a:solidFill>
              <a:srgbClr val="CFDBD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1898650" y="388620"/>
            <a:ext cx="8394700" cy="0"/>
          </a:xfrm>
          <a:custGeom>
            <a:avLst/>
            <a:gdLst/>
            <a:ahLst/>
            <a:cxnLst/>
            <a:rect l="l" t="t" r="r" b="b"/>
            <a:pathLst>
              <a:path w="8394700">
                <a:moveTo>
                  <a:pt x="0" y="0"/>
                </a:moveTo>
                <a:lnTo>
                  <a:pt x="8394700" y="0"/>
                </a:lnTo>
              </a:path>
            </a:pathLst>
          </a:custGeom>
          <a:ln w="27939">
            <a:solidFill>
              <a:srgbClr val="CFDBD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10279380" y="402590"/>
            <a:ext cx="0" cy="6052820"/>
          </a:xfrm>
          <a:custGeom>
            <a:avLst/>
            <a:gdLst/>
            <a:ahLst/>
            <a:cxnLst/>
            <a:rect l="l" t="t" r="r" b="b"/>
            <a:pathLst>
              <a:path h="6052820">
                <a:moveTo>
                  <a:pt x="0" y="0"/>
                </a:moveTo>
                <a:lnTo>
                  <a:pt x="0" y="6052820"/>
                </a:lnTo>
              </a:path>
            </a:pathLst>
          </a:custGeom>
          <a:ln w="27940">
            <a:solidFill>
              <a:srgbClr val="CFDBD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1926590" y="6440804"/>
            <a:ext cx="8338820" cy="0"/>
          </a:xfrm>
          <a:custGeom>
            <a:avLst/>
            <a:gdLst/>
            <a:ahLst/>
            <a:cxnLst/>
            <a:rect l="l" t="t" r="r" b="b"/>
            <a:pathLst>
              <a:path w="8338820">
                <a:moveTo>
                  <a:pt x="0" y="0"/>
                </a:moveTo>
                <a:lnTo>
                  <a:pt x="8338819" y="0"/>
                </a:lnTo>
              </a:path>
            </a:pathLst>
          </a:custGeom>
          <a:ln w="29209">
            <a:solidFill>
              <a:srgbClr val="CEDAE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1941194" y="431800"/>
            <a:ext cx="0" cy="5994400"/>
          </a:xfrm>
          <a:custGeom>
            <a:avLst/>
            <a:gdLst/>
            <a:ahLst/>
            <a:cxnLst/>
            <a:rect l="l" t="t" r="r" b="b"/>
            <a:pathLst>
              <a:path h="5994400">
                <a:moveTo>
                  <a:pt x="0" y="0"/>
                </a:moveTo>
                <a:lnTo>
                  <a:pt x="0" y="5994400"/>
                </a:lnTo>
              </a:path>
            </a:pathLst>
          </a:custGeom>
          <a:ln w="29210">
            <a:solidFill>
              <a:srgbClr val="CEDAE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1926590" y="417194"/>
            <a:ext cx="8338820" cy="0"/>
          </a:xfrm>
          <a:custGeom>
            <a:avLst/>
            <a:gdLst/>
            <a:ahLst/>
            <a:cxnLst/>
            <a:rect l="l" t="t" r="r" b="b"/>
            <a:pathLst>
              <a:path w="8338820">
                <a:moveTo>
                  <a:pt x="0" y="0"/>
                </a:moveTo>
                <a:lnTo>
                  <a:pt x="8338819" y="0"/>
                </a:lnTo>
              </a:path>
            </a:pathLst>
          </a:custGeom>
          <a:ln w="29210">
            <a:solidFill>
              <a:srgbClr val="CEDAE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10250805" y="431800"/>
            <a:ext cx="0" cy="5994400"/>
          </a:xfrm>
          <a:custGeom>
            <a:avLst/>
            <a:gdLst/>
            <a:ahLst/>
            <a:cxnLst/>
            <a:rect l="l" t="t" r="r" b="b"/>
            <a:pathLst>
              <a:path h="5994400">
                <a:moveTo>
                  <a:pt x="0" y="0"/>
                </a:moveTo>
                <a:lnTo>
                  <a:pt x="0" y="5994400"/>
                </a:lnTo>
              </a:path>
            </a:pathLst>
          </a:custGeom>
          <a:ln w="29209">
            <a:solidFill>
              <a:srgbClr val="CEDAE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1955800" y="6411595"/>
            <a:ext cx="8280400" cy="0"/>
          </a:xfrm>
          <a:custGeom>
            <a:avLst/>
            <a:gdLst/>
            <a:ahLst/>
            <a:cxnLst/>
            <a:rect l="l" t="t" r="r" b="b"/>
            <a:pathLst>
              <a:path w="8280400">
                <a:moveTo>
                  <a:pt x="0" y="0"/>
                </a:moveTo>
                <a:lnTo>
                  <a:pt x="8280400" y="0"/>
                </a:lnTo>
              </a:path>
            </a:pathLst>
          </a:custGeom>
          <a:ln w="29210">
            <a:solidFill>
              <a:srgbClr val="CDDAE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1970405" y="461009"/>
            <a:ext cx="0" cy="5935980"/>
          </a:xfrm>
          <a:custGeom>
            <a:avLst/>
            <a:gdLst/>
            <a:ahLst/>
            <a:cxnLst/>
            <a:rect l="l" t="t" r="r" b="b"/>
            <a:pathLst>
              <a:path h="5935980">
                <a:moveTo>
                  <a:pt x="0" y="0"/>
                </a:moveTo>
                <a:lnTo>
                  <a:pt x="0" y="5935980"/>
                </a:lnTo>
              </a:path>
            </a:pathLst>
          </a:custGeom>
          <a:ln w="29209">
            <a:solidFill>
              <a:srgbClr val="CDDAE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1955800" y="446405"/>
            <a:ext cx="8280400" cy="0"/>
          </a:xfrm>
          <a:custGeom>
            <a:avLst/>
            <a:gdLst/>
            <a:ahLst/>
            <a:cxnLst/>
            <a:rect l="l" t="t" r="r" b="b"/>
            <a:pathLst>
              <a:path w="8280400">
                <a:moveTo>
                  <a:pt x="0" y="0"/>
                </a:moveTo>
                <a:lnTo>
                  <a:pt x="8280400" y="0"/>
                </a:lnTo>
              </a:path>
            </a:pathLst>
          </a:custGeom>
          <a:ln w="29209">
            <a:solidFill>
              <a:srgbClr val="CDDAE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10221594" y="461009"/>
            <a:ext cx="0" cy="5935980"/>
          </a:xfrm>
          <a:custGeom>
            <a:avLst/>
            <a:gdLst/>
            <a:ahLst/>
            <a:cxnLst/>
            <a:rect l="l" t="t" r="r" b="b"/>
            <a:pathLst>
              <a:path h="5935980">
                <a:moveTo>
                  <a:pt x="0" y="0"/>
                </a:moveTo>
                <a:lnTo>
                  <a:pt x="0" y="5935980"/>
                </a:lnTo>
              </a:path>
            </a:pathLst>
          </a:custGeom>
          <a:ln w="29209">
            <a:solidFill>
              <a:srgbClr val="CDDAE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1985009" y="6382384"/>
            <a:ext cx="8221980" cy="0"/>
          </a:xfrm>
          <a:custGeom>
            <a:avLst/>
            <a:gdLst/>
            <a:ahLst/>
            <a:cxnLst/>
            <a:rect l="l" t="t" r="r" b="b"/>
            <a:pathLst>
              <a:path w="8221980">
                <a:moveTo>
                  <a:pt x="0" y="0"/>
                </a:moveTo>
                <a:lnTo>
                  <a:pt x="8221980" y="0"/>
                </a:lnTo>
              </a:path>
            </a:pathLst>
          </a:custGeom>
          <a:ln w="29209">
            <a:solidFill>
              <a:srgbClr val="CCDAE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1998980" y="488950"/>
            <a:ext cx="0" cy="5878830"/>
          </a:xfrm>
          <a:custGeom>
            <a:avLst/>
            <a:gdLst/>
            <a:ahLst/>
            <a:cxnLst/>
            <a:rect l="l" t="t" r="r" b="b"/>
            <a:pathLst>
              <a:path h="5878830">
                <a:moveTo>
                  <a:pt x="0" y="0"/>
                </a:moveTo>
                <a:lnTo>
                  <a:pt x="0" y="5878830"/>
                </a:lnTo>
              </a:path>
            </a:pathLst>
          </a:custGeom>
          <a:ln w="27940">
            <a:solidFill>
              <a:srgbClr val="CCDAE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1985009" y="474980"/>
            <a:ext cx="8221980" cy="0"/>
          </a:xfrm>
          <a:custGeom>
            <a:avLst/>
            <a:gdLst/>
            <a:ahLst/>
            <a:cxnLst/>
            <a:rect l="l" t="t" r="r" b="b"/>
            <a:pathLst>
              <a:path w="8221980">
                <a:moveTo>
                  <a:pt x="0" y="0"/>
                </a:moveTo>
                <a:lnTo>
                  <a:pt x="8221980" y="0"/>
                </a:lnTo>
              </a:path>
            </a:pathLst>
          </a:custGeom>
          <a:ln w="27940">
            <a:solidFill>
              <a:srgbClr val="CCDAE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10192384" y="488950"/>
            <a:ext cx="0" cy="5878830"/>
          </a:xfrm>
          <a:custGeom>
            <a:avLst/>
            <a:gdLst/>
            <a:ahLst/>
            <a:cxnLst/>
            <a:rect l="l" t="t" r="r" b="b"/>
            <a:pathLst>
              <a:path h="5878830">
                <a:moveTo>
                  <a:pt x="0" y="0"/>
                </a:moveTo>
                <a:lnTo>
                  <a:pt x="0" y="5878830"/>
                </a:lnTo>
              </a:path>
            </a:pathLst>
          </a:custGeom>
          <a:ln w="29210">
            <a:solidFill>
              <a:srgbClr val="CCDAE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2012950" y="6353809"/>
            <a:ext cx="8164830" cy="0"/>
          </a:xfrm>
          <a:custGeom>
            <a:avLst/>
            <a:gdLst/>
            <a:ahLst/>
            <a:cxnLst/>
            <a:rect l="l" t="t" r="r" b="b"/>
            <a:pathLst>
              <a:path w="8164830">
                <a:moveTo>
                  <a:pt x="0" y="0"/>
                </a:moveTo>
                <a:lnTo>
                  <a:pt x="8164830" y="0"/>
                </a:lnTo>
              </a:path>
            </a:pathLst>
          </a:custGeom>
          <a:ln w="27940">
            <a:solidFill>
              <a:srgbClr val="CCDAE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2027555" y="518159"/>
            <a:ext cx="0" cy="5821680"/>
          </a:xfrm>
          <a:custGeom>
            <a:avLst/>
            <a:gdLst/>
            <a:ahLst/>
            <a:cxnLst/>
            <a:rect l="l" t="t" r="r" b="b"/>
            <a:pathLst>
              <a:path h="5821680">
                <a:moveTo>
                  <a:pt x="0" y="0"/>
                </a:moveTo>
                <a:lnTo>
                  <a:pt x="0" y="5821680"/>
                </a:lnTo>
              </a:path>
            </a:pathLst>
          </a:custGeom>
          <a:ln w="29209">
            <a:solidFill>
              <a:srgbClr val="CCDAE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2012950" y="503555"/>
            <a:ext cx="8164830" cy="0"/>
          </a:xfrm>
          <a:custGeom>
            <a:avLst/>
            <a:gdLst/>
            <a:ahLst/>
            <a:cxnLst/>
            <a:rect l="l" t="t" r="r" b="b"/>
            <a:pathLst>
              <a:path w="8164830">
                <a:moveTo>
                  <a:pt x="0" y="0"/>
                </a:moveTo>
                <a:lnTo>
                  <a:pt x="8164830" y="0"/>
                </a:lnTo>
              </a:path>
            </a:pathLst>
          </a:custGeom>
          <a:ln w="29209">
            <a:solidFill>
              <a:srgbClr val="CCDAE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10163809" y="518159"/>
            <a:ext cx="0" cy="5821680"/>
          </a:xfrm>
          <a:custGeom>
            <a:avLst/>
            <a:gdLst/>
            <a:ahLst/>
            <a:cxnLst/>
            <a:rect l="l" t="t" r="r" b="b"/>
            <a:pathLst>
              <a:path h="5821680">
                <a:moveTo>
                  <a:pt x="0" y="0"/>
                </a:moveTo>
                <a:lnTo>
                  <a:pt x="0" y="5821680"/>
                </a:lnTo>
              </a:path>
            </a:pathLst>
          </a:custGeom>
          <a:ln w="27939">
            <a:solidFill>
              <a:srgbClr val="CCDAE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2042159" y="6325234"/>
            <a:ext cx="8107680" cy="0"/>
          </a:xfrm>
          <a:custGeom>
            <a:avLst/>
            <a:gdLst/>
            <a:ahLst/>
            <a:cxnLst/>
            <a:rect l="l" t="t" r="r" b="b"/>
            <a:pathLst>
              <a:path w="8107680">
                <a:moveTo>
                  <a:pt x="0" y="0"/>
                </a:moveTo>
                <a:lnTo>
                  <a:pt x="8107680" y="0"/>
                </a:lnTo>
              </a:path>
            </a:pathLst>
          </a:custGeom>
          <a:ln w="29209">
            <a:solidFill>
              <a:srgbClr val="CADAE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2056765" y="547369"/>
            <a:ext cx="0" cy="5763260"/>
          </a:xfrm>
          <a:custGeom>
            <a:avLst/>
            <a:gdLst/>
            <a:ahLst/>
            <a:cxnLst/>
            <a:rect l="l" t="t" r="r" b="b"/>
            <a:pathLst>
              <a:path h="5763260">
                <a:moveTo>
                  <a:pt x="0" y="0"/>
                </a:moveTo>
                <a:lnTo>
                  <a:pt x="0" y="5763260"/>
                </a:lnTo>
              </a:path>
            </a:pathLst>
          </a:custGeom>
          <a:ln w="29210">
            <a:solidFill>
              <a:srgbClr val="CADAE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2042159" y="532765"/>
            <a:ext cx="8107680" cy="0"/>
          </a:xfrm>
          <a:custGeom>
            <a:avLst/>
            <a:gdLst/>
            <a:ahLst/>
            <a:cxnLst/>
            <a:rect l="l" t="t" r="r" b="b"/>
            <a:pathLst>
              <a:path w="8107680">
                <a:moveTo>
                  <a:pt x="0" y="0"/>
                </a:moveTo>
                <a:lnTo>
                  <a:pt x="8107680" y="0"/>
                </a:lnTo>
              </a:path>
            </a:pathLst>
          </a:custGeom>
          <a:ln w="29210">
            <a:solidFill>
              <a:srgbClr val="CADAE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10135234" y="547369"/>
            <a:ext cx="0" cy="5763260"/>
          </a:xfrm>
          <a:custGeom>
            <a:avLst/>
            <a:gdLst/>
            <a:ahLst/>
            <a:cxnLst/>
            <a:rect l="l" t="t" r="r" b="b"/>
            <a:pathLst>
              <a:path h="5763260">
                <a:moveTo>
                  <a:pt x="0" y="0"/>
                </a:moveTo>
                <a:lnTo>
                  <a:pt x="0" y="5763259"/>
                </a:lnTo>
              </a:path>
            </a:pathLst>
          </a:custGeom>
          <a:ln w="29210">
            <a:solidFill>
              <a:srgbClr val="CADAE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2071370" y="6296025"/>
            <a:ext cx="8049259" cy="0"/>
          </a:xfrm>
          <a:custGeom>
            <a:avLst/>
            <a:gdLst/>
            <a:ahLst/>
            <a:cxnLst/>
            <a:rect l="l" t="t" r="r" b="b"/>
            <a:pathLst>
              <a:path w="8049259">
                <a:moveTo>
                  <a:pt x="0" y="0"/>
                </a:moveTo>
                <a:lnTo>
                  <a:pt x="8049259" y="0"/>
                </a:lnTo>
              </a:path>
            </a:pathLst>
          </a:custGeom>
          <a:ln w="29210">
            <a:solidFill>
              <a:srgbClr val="C9DAE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2085975" y="576580"/>
            <a:ext cx="0" cy="5704840"/>
          </a:xfrm>
          <a:custGeom>
            <a:avLst/>
            <a:gdLst/>
            <a:ahLst/>
            <a:cxnLst/>
            <a:rect l="l" t="t" r="r" b="b"/>
            <a:pathLst>
              <a:path h="5704840">
                <a:moveTo>
                  <a:pt x="0" y="0"/>
                </a:moveTo>
                <a:lnTo>
                  <a:pt x="0" y="5704840"/>
                </a:lnTo>
              </a:path>
            </a:pathLst>
          </a:custGeom>
          <a:ln w="29209">
            <a:solidFill>
              <a:srgbClr val="C9DAE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2071370" y="561975"/>
            <a:ext cx="8049259" cy="0"/>
          </a:xfrm>
          <a:custGeom>
            <a:avLst/>
            <a:gdLst/>
            <a:ahLst/>
            <a:cxnLst/>
            <a:rect l="l" t="t" r="r" b="b"/>
            <a:pathLst>
              <a:path w="8049259">
                <a:moveTo>
                  <a:pt x="0" y="0"/>
                </a:moveTo>
                <a:lnTo>
                  <a:pt x="8049259" y="0"/>
                </a:lnTo>
              </a:path>
            </a:pathLst>
          </a:custGeom>
          <a:ln w="29210">
            <a:solidFill>
              <a:srgbClr val="C9DAE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10106025" y="576580"/>
            <a:ext cx="0" cy="5704840"/>
          </a:xfrm>
          <a:custGeom>
            <a:avLst/>
            <a:gdLst/>
            <a:ahLst/>
            <a:cxnLst/>
            <a:rect l="l" t="t" r="r" b="b"/>
            <a:pathLst>
              <a:path h="5704840">
                <a:moveTo>
                  <a:pt x="0" y="0"/>
                </a:moveTo>
                <a:lnTo>
                  <a:pt x="0" y="5704840"/>
                </a:lnTo>
              </a:path>
            </a:pathLst>
          </a:custGeom>
          <a:ln w="29209">
            <a:solidFill>
              <a:srgbClr val="C9DAE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2100580" y="6266815"/>
            <a:ext cx="7990840" cy="0"/>
          </a:xfrm>
          <a:custGeom>
            <a:avLst/>
            <a:gdLst/>
            <a:ahLst/>
            <a:cxnLst/>
            <a:rect l="l" t="t" r="r" b="b"/>
            <a:pathLst>
              <a:path w="7990840">
                <a:moveTo>
                  <a:pt x="0" y="0"/>
                </a:moveTo>
                <a:lnTo>
                  <a:pt x="7990840" y="0"/>
                </a:lnTo>
              </a:path>
            </a:pathLst>
          </a:custGeom>
          <a:ln w="29209">
            <a:solidFill>
              <a:srgbClr val="C8DAE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2114550" y="604519"/>
            <a:ext cx="0" cy="5647690"/>
          </a:xfrm>
          <a:custGeom>
            <a:avLst/>
            <a:gdLst/>
            <a:ahLst/>
            <a:cxnLst/>
            <a:rect l="l" t="t" r="r" b="b"/>
            <a:pathLst>
              <a:path h="5647690">
                <a:moveTo>
                  <a:pt x="0" y="0"/>
                </a:moveTo>
                <a:lnTo>
                  <a:pt x="0" y="5647690"/>
                </a:lnTo>
              </a:path>
            </a:pathLst>
          </a:custGeom>
          <a:ln w="27940">
            <a:solidFill>
              <a:srgbClr val="C8DAE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2100580" y="590550"/>
            <a:ext cx="7990840" cy="0"/>
          </a:xfrm>
          <a:custGeom>
            <a:avLst/>
            <a:gdLst/>
            <a:ahLst/>
            <a:cxnLst/>
            <a:rect l="l" t="t" r="r" b="b"/>
            <a:pathLst>
              <a:path w="7990840">
                <a:moveTo>
                  <a:pt x="0" y="0"/>
                </a:moveTo>
                <a:lnTo>
                  <a:pt x="7990840" y="0"/>
                </a:lnTo>
              </a:path>
            </a:pathLst>
          </a:custGeom>
          <a:ln w="27939">
            <a:solidFill>
              <a:srgbClr val="C8DAE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10076815" y="604519"/>
            <a:ext cx="0" cy="5647690"/>
          </a:xfrm>
          <a:custGeom>
            <a:avLst/>
            <a:gdLst/>
            <a:ahLst/>
            <a:cxnLst/>
            <a:rect l="l" t="t" r="r" b="b"/>
            <a:pathLst>
              <a:path h="5647690">
                <a:moveTo>
                  <a:pt x="0" y="0"/>
                </a:moveTo>
                <a:lnTo>
                  <a:pt x="0" y="5647690"/>
                </a:lnTo>
              </a:path>
            </a:pathLst>
          </a:custGeom>
          <a:ln w="29210">
            <a:solidFill>
              <a:srgbClr val="C8DAE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2128519" y="6238240"/>
            <a:ext cx="7933690" cy="0"/>
          </a:xfrm>
          <a:custGeom>
            <a:avLst/>
            <a:gdLst/>
            <a:ahLst/>
            <a:cxnLst/>
            <a:rect l="l" t="t" r="r" b="b"/>
            <a:pathLst>
              <a:path w="7933690">
                <a:moveTo>
                  <a:pt x="0" y="0"/>
                </a:moveTo>
                <a:lnTo>
                  <a:pt x="7933689" y="0"/>
                </a:lnTo>
              </a:path>
            </a:pathLst>
          </a:custGeom>
          <a:ln w="27940">
            <a:solidFill>
              <a:srgbClr val="C7D9E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2143125" y="633730"/>
            <a:ext cx="0" cy="5590540"/>
          </a:xfrm>
          <a:custGeom>
            <a:avLst/>
            <a:gdLst/>
            <a:ahLst/>
            <a:cxnLst/>
            <a:rect l="l" t="t" r="r" b="b"/>
            <a:pathLst>
              <a:path h="5590540">
                <a:moveTo>
                  <a:pt x="0" y="0"/>
                </a:moveTo>
                <a:lnTo>
                  <a:pt x="0" y="5590540"/>
                </a:lnTo>
              </a:path>
            </a:pathLst>
          </a:custGeom>
          <a:ln w="29209">
            <a:solidFill>
              <a:srgbClr val="C7D9E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2128519" y="619125"/>
            <a:ext cx="7933690" cy="0"/>
          </a:xfrm>
          <a:custGeom>
            <a:avLst/>
            <a:gdLst/>
            <a:ahLst/>
            <a:cxnLst/>
            <a:rect l="l" t="t" r="r" b="b"/>
            <a:pathLst>
              <a:path w="7933690">
                <a:moveTo>
                  <a:pt x="0" y="0"/>
                </a:moveTo>
                <a:lnTo>
                  <a:pt x="7933689" y="0"/>
                </a:lnTo>
              </a:path>
            </a:pathLst>
          </a:custGeom>
          <a:ln w="29210">
            <a:solidFill>
              <a:srgbClr val="C7D9E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10048240" y="633730"/>
            <a:ext cx="0" cy="5590540"/>
          </a:xfrm>
          <a:custGeom>
            <a:avLst/>
            <a:gdLst/>
            <a:ahLst/>
            <a:cxnLst/>
            <a:rect l="l" t="t" r="r" b="b"/>
            <a:pathLst>
              <a:path h="5590540">
                <a:moveTo>
                  <a:pt x="0" y="0"/>
                </a:moveTo>
                <a:lnTo>
                  <a:pt x="0" y="5590540"/>
                </a:lnTo>
              </a:path>
            </a:pathLst>
          </a:custGeom>
          <a:ln w="27939">
            <a:solidFill>
              <a:srgbClr val="C7D9E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2157730" y="6209665"/>
            <a:ext cx="7876540" cy="0"/>
          </a:xfrm>
          <a:custGeom>
            <a:avLst/>
            <a:gdLst/>
            <a:ahLst/>
            <a:cxnLst/>
            <a:rect l="l" t="t" r="r" b="b"/>
            <a:pathLst>
              <a:path w="7876540">
                <a:moveTo>
                  <a:pt x="0" y="0"/>
                </a:moveTo>
                <a:lnTo>
                  <a:pt x="7876540" y="0"/>
                </a:lnTo>
              </a:path>
            </a:pathLst>
          </a:custGeom>
          <a:ln w="29209">
            <a:solidFill>
              <a:srgbClr val="C6D9E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3" name="object 123"/>
          <p:cNvSpPr/>
          <p:nvPr/>
        </p:nvSpPr>
        <p:spPr>
          <a:xfrm>
            <a:off x="2172334" y="662940"/>
            <a:ext cx="0" cy="5532120"/>
          </a:xfrm>
          <a:custGeom>
            <a:avLst/>
            <a:gdLst/>
            <a:ahLst/>
            <a:cxnLst/>
            <a:rect l="l" t="t" r="r" b="b"/>
            <a:pathLst>
              <a:path h="5532120">
                <a:moveTo>
                  <a:pt x="0" y="0"/>
                </a:moveTo>
                <a:lnTo>
                  <a:pt x="0" y="5532120"/>
                </a:lnTo>
              </a:path>
            </a:pathLst>
          </a:custGeom>
          <a:ln w="29210">
            <a:solidFill>
              <a:srgbClr val="C6D9E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2157730" y="648334"/>
            <a:ext cx="7876540" cy="0"/>
          </a:xfrm>
          <a:custGeom>
            <a:avLst/>
            <a:gdLst/>
            <a:ahLst/>
            <a:cxnLst/>
            <a:rect l="l" t="t" r="r" b="b"/>
            <a:pathLst>
              <a:path w="7876540">
                <a:moveTo>
                  <a:pt x="0" y="0"/>
                </a:moveTo>
                <a:lnTo>
                  <a:pt x="7876540" y="0"/>
                </a:lnTo>
              </a:path>
            </a:pathLst>
          </a:custGeom>
          <a:ln w="29210">
            <a:solidFill>
              <a:srgbClr val="C6D9E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10019665" y="662940"/>
            <a:ext cx="0" cy="5532120"/>
          </a:xfrm>
          <a:custGeom>
            <a:avLst/>
            <a:gdLst/>
            <a:ahLst/>
            <a:cxnLst/>
            <a:rect l="l" t="t" r="r" b="b"/>
            <a:pathLst>
              <a:path h="5532120">
                <a:moveTo>
                  <a:pt x="0" y="0"/>
                </a:moveTo>
                <a:lnTo>
                  <a:pt x="0" y="5532120"/>
                </a:lnTo>
              </a:path>
            </a:pathLst>
          </a:custGeom>
          <a:ln w="29210">
            <a:solidFill>
              <a:srgbClr val="C6D9E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2186940" y="6180454"/>
            <a:ext cx="7818120" cy="0"/>
          </a:xfrm>
          <a:custGeom>
            <a:avLst/>
            <a:gdLst/>
            <a:ahLst/>
            <a:cxnLst/>
            <a:rect l="l" t="t" r="r" b="b"/>
            <a:pathLst>
              <a:path w="7818120">
                <a:moveTo>
                  <a:pt x="0" y="0"/>
                </a:moveTo>
                <a:lnTo>
                  <a:pt x="7818119" y="0"/>
                </a:lnTo>
              </a:path>
            </a:pathLst>
          </a:custGeom>
          <a:ln w="29209">
            <a:solidFill>
              <a:srgbClr val="C5D9E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7" name="object 127"/>
          <p:cNvSpPr/>
          <p:nvPr/>
        </p:nvSpPr>
        <p:spPr>
          <a:xfrm>
            <a:off x="2200909" y="690880"/>
            <a:ext cx="0" cy="5474970"/>
          </a:xfrm>
          <a:custGeom>
            <a:avLst/>
            <a:gdLst/>
            <a:ahLst/>
            <a:cxnLst/>
            <a:rect l="l" t="t" r="r" b="b"/>
            <a:pathLst>
              <a:path h="5474970">
                <a:moveTo>
                  <a:pt x="0" y="0"/>
                </a:moveTo>
                <a:lnTo>
                  <a:pt x="0" y="5474970"/>
                </a:lnTo>
              </a:path>
            </a:pathLst>
          </a:custGeom>
          <a:ln w="27939">
            <a:solidFill>
              <a:srgbClr val="C5D9E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2186940" y="676909"/>
            <a:ext cx="7818120" cy="0"/>
          </a:xfrm>
          <a:custGeom>
            <a:avLst/>
            <a:gdLst/>
            <a:ahLst/>
            <a:cxnLst/>
            <a:rect l="l" t="t" r="r" b="b"/>
            <a:pathLst>
              <a:path w="7818120">
                <a:moveTo>
                  <a:pt x="0" y="0"/>
                </a:moveTo>
                <a:lnTo>
                  <a:pt x="7818119" y="0"/>
                </a:lnTo>
              </a:path>
            </a:pathLst>
          </a:custGeom>
          <a:ln w="27939">
            <a:solidFill>
              <a:srgbClr val="C5D9E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9" name="object 129"/>
          <p:cNvSpPr/>
          <p:nvPr/>
        </p:nvSpPr>
        <p:spPr>
          <a:xfrm>
            <a:off x="9990455" y="690880"/>
            <a:ext cx="0" cy="5474970"/>
          </a:xfrm>
          <a:custGeom>
            <a:avLst/>
            <a:gdLst/>
            <a:ahLst/>
            <a:cxnLst/>
            <a:rect l="l" t="t" r="r" b="b"/>
            <a:pathLst>
              <a:path h="5474970">
                <a:moveTo>
                  <a:pt x="0" y="0"/>
                </a:moveTo>
                <a:lnTo>
                  <a:pt x="0" y="5474970"/>
                </a:lnTo>
              </a:path>
            </a:pathLst>
          </a:custGeom>
          <a:ln w="29209">
            <a:solidFill>
              <a:srgbClr val="C5D9E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2214880" y="6151879"/>
            <a:ext cx="7760970" cy="0"/>
          </a:xfrm>
          <a:custGeom>
            <a:avLst/>
            <a:gdLst/>
            <a:ahLst/>
            <a:cxnLst/>
            <a:rect l="l" t="t" r="r" b="b"/>
            <a:pathLst>
              <a:path w="7760970">
                <a:moveTo>
                  <a:pt x="0" y="0"/>
                </a:moveTo>
                <a:lnTo>
                  <a:pt x="7760970" y="0"/>
                </a:lnTo>
              </a:path>
            </a:pathLst>
          </a:custGeom>
          <a:ln w="27940">
            <a:solidFill>
              <a:srgbClr val="C4D9E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1" name="object 131"/>
          <p:cNvSpPr/>
          <p:nvPr/>
        </p:nvSpPr>
        <p:spPr>
          <a:xfrm>
            <a:off x="2229484" y="720090"/>
            <a:ext cx="0" cy="5417820"/>
          </a:xfrm>
          <a:custGeom>
            <a:avLst/>
            <a:gdLst/>
            <a:ahLst/>
            <a:cxnLst/>
            <a:rect l="l" t="t" r="r" b="b"/>
            <a:pathLst>
              <a:path h="5417820">
                <a:moveTo>
                  <a:pt x="0" y="0"/>
                </a:moveTo>
                <a:lnTo>
                  <a:pt x="0" y="5417820"/>
                </a:lnTo>
              </a:path>
            </a:pathLst>
          </a:custGeom>
          <a:ln w="29210">
            <a:solidFill>
              <a:srgbClr val="C4D9E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2214880" y="705484"/>
            <a:ext cx="7760970" cy="0"/>
          </a:xfrm>
          <a:custGeom>
            <a:avLst/>
            <a:gdLst/>
            <a:ahLst/>
            <a:cxnLst/>
            <a:rect l="l" t="t" r="r" b="b"/>
            <a:pathLst>
              <a:path w="7760970">
                <a:moveTo>
                  <a:pt x="0" y="0"/>
                </a:moveTo>
                <a:lnTo>
                  <a:pt x="7760970" y="0"/>
                </a:lnTo>
              </a:path>
            </a:pathLst>
          </a:custGeom>
          <a:ln w="29210">
            <a:solidFill>
              <a:srgbClr val="C4D9E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3" name="object 133"/>
          <p:cNvSpPr/>
          <p:nvPr/>
        </p:nvSpPr>
        <p:spPr>
          <a:xfrm>
            <a:off x="9961880" y="720090"/>
            <a:ext cx="0" cy="5417820"/>
          </a:xfrm>
          <a:custGeom>
            <a:avLst/>
            <a:gdLst/>
            <a:ahLst/>
            <a:cxnLst/>
            <a:rect l="l" t="t" r="r" b="b"/>
            <a:pathLst>
              <a:path h="5417820">
                <a:moveTo>
                  <a:pt x="0" y="0"/>
                </a:moveTo>
                <a:lnTo>
                  <a:pt x="0" y="5417820"/>
                </a:lnTo>
              </a:path>
            </a:pathLst>
          </a:custGeom>
          <a:ln w="27940">
            <a:solidFill>
              <a:srgbClr val="C4D9E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4" name="object 134"/>
          <p:cNvSpPr/>
          <p:nvPr/>
        </p:nvSpPr>
        <p:spPr>
          <a:xfrm>
            <a:off x="2244090" y="6123304"/>
            <a:ext cx="7703820" cy="0"/>
          </a:xfrm>
          <a:custGeom>
            <a:avLst/>
            <a:gdLst/>
            <a:ahLst/>
            <a:cxnLst/>
            <a:rect l="l" t="t" r="r" b="b"/>
            <a:pathLst>
              <a:path w="7703820">
                <a:moveTo>
                  <a:pt x="0" y="0"/>
                </a:moveTo>
                <a:lnTo>
                  <a:pt x="7703819" y="0"/>
                </a:lnTo>
              </a:path>
            </a:pathLst>
          </a:custGeom>
          <a:ln w="29209">
            <a:solidFill>
              <a:srgbClr val="C3D9E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5" name="object 135"/>
          <p:cNvSpPr/>
          <p:nvPr/>
        </p:nvSpPr>
        <p:spPr>
          <a:xfrm>
            <a:off x="2258694" y="749300"/>
            <a:ext cx="0" cy="5359400"/>
          </a:xfrm>
          <a:custGeom>
            <a:avLst/>
            <a:gdLst/>
            <a:ahLst/>
            <a:cxnLst/>
            <a:rect l="l" t="t" r="r" b="b"/>
            <a:pathLst>
              <a:path h="5359400">
                <a:moveTo>
                  <a:pt x="0" y="0"/>
                </a:moveTo>
                <a:lnTo>
                  <a:pt x="0" y="5359400"/>
                </a:lnTo>
              </a:path>
            </a:pathLst>
          </a:custGeom>
          <a:ln w="29209">
            <a:solidFill>
              <a:srgbClr val="C3D9E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2244090" y="734694"/>
            <a:ext cx="7703820" cy="0"/>
          </a:xfrm>
          <a:custGeom>
            <a:avLst/>
            <a:gdLst/>
            <a:ahLst/>
            <a:cxnLst/>
            <a:rect l="l" t="t" r="r" b="b"/>
            <a:pathLst>
              <a:path w="7703820">
                <a:moveTo>
                  <a:pt x="0" y="0"/>
                </a:moveTo>
                <a:lnTo>
                  <a:pt x="7703819" y="0"/>
                </a:lnTo>
              </a:path>
            </a:pathLst>
          </a:custGeom>
          <a:ln w="29210">
            <a:solidFill>
              <a:srgbClr val="C3D9E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7" name="object 137"/>
          <p:cNvSpPr/>
          <p:nvPr/>
        </p:nvSpPr>
        <p:spPr>
          <a:xfrm>
            <a:off x="9933305" y="749300"/>
            <a:ext cx="0" cy="5359400"/>
          </a:xfrm>
          <a:custGeom>
            <a:avLst/>
            <a:gdLst/>
            <a:ahLst/>
            <a:cxnLst/>
            <a:rect l="l" t="t" r="r" b="b"/>
            <a:pathLst>
              <a:path h="5359400">
                <a:moveTo>
                  <a:pt x="0" y="0"/>
                </a:moveTo>
                <a:lnTo>
                  <a:pt x="0" y="5359400"/>
                </a:lnTo>
              </a:path>
            </a:pathLst>
          </a:custGeom>
          <a:ln w="29209">
            <a:solidFill>
              <a:srgbClr val="C3D9E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8" name="object 138"/>
          <p:cNvSpPr/>
          <p:nvPr/>
        </p:nvSpPr>
        <p:spPr>
          <a:xfrm>
            <a:off x="2273300" y="6094095"/>
            <a:ext cx="7645400" cy="0"/>
          </a:xfrm>
          <a:custGeom>
            <a:avLst/>
            <a:gdLst/>
            <a:ahLst/>
            <a:cxnLst/>
            <a:rect l="l" t="t" r="r" b="b"/>
            <a:pathLst>
              <a:path w="7645400">
                <a:moveTo>
                  <a:pt x="0" y="0"/>
                </a:moveTo>
                <a:lnTo>
                  <a:pt x="7645400" y="0"/>
                </a:lnTo>
              </a:path>
            </a:pathLst>
          </a:custGeom>
          <a:ln w="29210">
            <a:solidFill>
              <a:srgbClr val="C2D9E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9" name="object 139"/>
          <p:cNvSpPr/>
          <p:nvPr/>
        </p:nvSpPr>
        <p:spPr>
          <a:xfrm>
            <a:off x="2287269" y="777240"/>
            <a:ext cx="0" cy="5302250"/>
          </a:xfrm>
          <a:custGeom>
            <a:avLst/>
            <a:gdLst/>
            <a:ahLst/>
            <a:cxnLst/>
            <a:rect l="l" t="t" r="r" b="b"/>
            <a:pathLst>
              <a:path h="5302250">
                <a:moveTo>
                  <a:pt x="0" y="0"/>
                </a:moveTo>
                <a:lnTo>
                  <a:pt x="0" y="5302250"/>
                </a:lnTo>
              </a:path>
            </a:pathLst>
          </a:custGeom>
          <a:ln w="27940">
            <a:solidFill>
              <a:srgbClr val="C2D9E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2273300" y="763269"/>
            <a:ext cx="7645400" cy="0"/>
          </a:xfrm>
          <a:custGeom>
            <a:avLst/>
            <a:gdLst/>
            <a:ahLst/>
            <a:cxnLst/>
            <a:rect l="l" t="t" r="r" b="b"/>
            <a:pathLst>
              <a:path w="7645400">
                <a:moveTo>
                  <a:pt x="0" y="0"/>
                </a:moveTo>
                <a:lnTo>
                  <a:pt x="7645400" y="0"/>
                </a:lnTo>
              </a:path>
            </a:pathLst>
          </a:custGeom>
          <a:ln w="27939">
            <a:solidFill>
              <a:srgbClr val="C2D9E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1" name="object 141"/>
          <p:cNvSpPr/>
          <p:nvPr/>
        </p:nvSpPr>
        <p:spPr>
          <a:xfrm>
            <a:off x="9904094" y="777240"/>
            <a:ext cx="0" cy="5302250"/>
          </a:xfrm>
          <a:custGeom>
            <a:avLst/>
            <a:gdLst/>
            <a:ahLst/>
            <a:cxnLst/>
            <a:rect l="l" t="t" r="r" b="b"/>
            <a:pathLst>
              <a:path h="5302250">
                <a:moveTo>
                  <a:pt x="0" y="0"/>
                </a:moveTo>
                <a:lnTo>
                  <a:pt x="0" y="5302250"/>
                </a:lnTo>
              </a:path>
            </a:pathLst>
          </a:custGeom>
          <a:ln w="29209">
            <a:solidFill>
              <a:srgbClr val="C2D9E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2" name="object 142"/>
          <p:cNvSpPr/>
          <p:nvPr/>
        </p:nvSpPr>
        <p:spPr>
          <a:xfrm>
            <a:off x="2301240" y="6065520"/>
            <a:ext cx="7588250" cy="0"/>
          </a:xfrm>
          <a:custGeom>
            <a:avLst/>
            <a:gdLst/>
            <a:ahLst/>
            <a:cxnLst/>
            <a:rect l="l" t="t" r="r" b="b"/>
            <a:pathLst>
              <a:path w="7588250">
                <a:moveTo>
                  <a:pt x="0" y="0"/>
                </a:moveTo>
                <a:lnTo>
                  <a:pt x="7588250" y="0"/>
                </a:lnTo>
              </a:path>
            </a:pathLst>
          </a:custGeom>
          <a:ln w="27939">
            <a:solidFill>
              <a:srgbClr val="C1D9E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3" name="object 143"/>
          <p:cNvSpPr/>
          <p:nvPr/>
        </p:nvSpPr>
        <p:spPr>
          <a:xfrm>
            <a:off x="2315844" y="806450"/>
            <a:ext cx="0" cy="5245100"/>
          </a:xfrm>
          <a:custGeom>
            <a:avLst/>
            <a:gdLst/>
            <a:ahLst/>
            <a:cxnLst/>
            <a:rect l="l" t="t" r="r" b="b"/>
            <a:pathLst>
              <a:path h="5245100">
                <a:moveTo>
                  <a:pt x="0" y="0"/>
                </a:moveTo>
                <a:lnTo>
                  <a:pt x="0" y="5245100"/>
                </a:lnTo>
              </a:path>
            </a:pathLst>
          </a:custGeom>
          <a:ln w="29209">
            <a:solidFill>
              <a:srgbClr val="C1D9E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4" name="object 144"/>
          <p:cNvSpPr/>
          <p:nvPr/>
        </p:nvSpPr>
        <p:spPr>
          <a:xfrm>
            <a:off x="2301240" y="791844"/>
            <a:ext cx="7588250" cy="0"/>
          </a:xfrm>
          <a:custGeom>
            <a:avLst/>
            <a:gdLst/>
            <a:ahLst/>
            <a:cxnLst/>
            <a:rect l="l" t="t" r="r" b="b"/>
            <a:pathLst>
              <a:path w="7588250">
                <a:moveTo>
                  <a:pt x="0" y="0"/>
                </a:moveTo>
                <a:lnTo>
                  <a:pt x="7588250" y="0"/>
                </a:lnTo>
              </a:path>
            </a:pathLst>
          </a:custGeom>
          <a:ln w="29210">
            <a:solidFill>
              <a:srgbClr val="C1D9E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5" name="object 145"/>
          <p:cNvSpPr/>
          <p:nvPr/>
        </p:nvSpPr>
        <p:spPr>
          <a:xfrm>
            <a:off x="9875519" y="806450"/>
            <a:ext cx="0" cy="5245100"/>
          </a:xfrm>
          <a:custGeom>
            <a:avLst/>
            <a:gdLst/>
            <a:ahLst/>
            <a:cxnLst/>
            <a:rect l="l" t="t" r="r" b="b"/>
            <a:pathLst>
              <a:path h="5245100">
                <a:moveTo>
                  <a:pt x="0" y="0"/>
                </a:moveTo>
                <a:lnTo>
                  <a:pt x="0" y="5245100"/>
                </a:lnTo>
              </a:path>
            </a:pathLst>
          </a:custGeom>
          <a:ln w="27940">
            <a:solidFill>
              <a:srgbClr val="C1D9E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6" name="object 146"/>
          <p:cNvSpPr/>
          <p:nvPr/>
        </p:nvSpPr>
        <p:spPr>
          <a:xfrm>
            <a:off x="2330450" y="6036945"/>
            <a:ext cx="7531100" cy="0"/>
          </a:xfrm>
          <a:custGeom>
            <a:avLst/>
            <a:gdLst/>
            <a:ahLst/>
            <a:cxnLst/>
            <a:rect l="l" t="t" r="r" b="b"/>
            <a:pathLst>
              <a:path w="7531100">
                <a:moveTo>
                  <a:pt x="0" y="0"/>
                </a:moveTo>
                <a:lnTo>
                  <a:pt x="7531100" y="0"/>
                </a:lnTo>
              </a:path>
            </a:pathLst>
          </a:custGeom>
          <a:ln w="29209">
            <a:solidFill>
              <a:srgbClr val="C0D8E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7" name="object 147"/>
          <p:cNvSpPr/>
          <p:nvPr/>
        </p:nvSpPr>
        <p:spPr>
          <a:xfrm>
            <a:off x="2345055" y="835660"/>
            <a:ext cx="0" cy="5186680"/>
          </a:xfrm>
          <a:custGeom>
            <a:avLst/>
            <a:gdLst/>
            <a:ahLst/>
            <a:cxnLst/>
            <a:rect l="l" t="t" r="r" b="b"/>
            <a:pathLst>
              <a:path h="5186680">
                <a:moveTo>
                  <a:pt x="0" y="0"/>
                </a:moveTo>
                <a:lnTo>
                  <a:pt x="0" y="5186680"/>
                </a:lnTo>
              </a:path>
            </a:pathLst>
          </a:custGeom>
          <a:ln w="29209">
            <a:solidFill>
              <a:srgbClr val="C0D8E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8" name="object 148"/>
          <p:cNvSpPr/>
          <p:nvPr/>
        </p:nvSpPr>
        <p:spPr>
          <a:xfrm>
            <a:off x="2330450" y="821055"/>
            <a:ext cx="7531100" cy="0"/>
          </a:xfrm>
          <a:custGeom>
            <a:avLst/>
            <a:gdLst/>
            <a:ahLst/>
            <a:cxnLst/>
            <a:rect l="l" t="t" r="r" b="b"/>
            <a:pathLst>
              <a:path w="7531100">
                <a:moveTo>
                  <a:pt x="0" y="0"/>
                </a:moveTo>
                <a:lnTo>
                  <a:pt x="7531100" y="0"/>
                </a:lnTo>
              </a:path>
            </a:pathLst>
          </a:custGeom>
          <a:ln w="29209">
            <a:solidFill>
              <a:srgbClr val="C0D8E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9" name="object 149"/>
          <p:cNvSpPr/>
          <p:nvPr/>
        </p:nvSpPr>
        <p:spPr>
          <a:xfrm>
            <a:off x="9846944" y="835660"/>
            <a:ext cx="0" cy="5186680"/>
          </a:xfrm>
          <a:custGeom>
            <a:avLst/>
            <a:gdLst/>
            <a:ahLst/>
            <a:cxnLst/>
            <a:rect l="l" t="t" r="r" b="b"/>
            <a:pathLst>
              <a:path h="5186680">
                <a:moveTo>
                  <a:pt x="0" y="0"/>
                </a:moveTo>
                <a:lnTo>
                  <a:pt x="0" y="5186680"/>
                </a:lnTo>
              </a:path>
            </a:pathLst>
          </a:custGeom>
          <a:ln w="29209">
            <a:solidFill>
              <a:srgbClr val="C0D8E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0" name="object 150"/>
          <p:cNvSpPr/>
          <p:nvPr/>
        </p:nvSpPr>
        <p:spPr>
          <a:xfrm>
            <a:off x="2359660" y="6007734"/>
            <a:ext cx="7472680" cy="0"/>
          </a:xfrm>
          <a:custGeom>
            <a:avLst/>
            <a:gdLst/>
            <a:ahLst/>
            <a:cxnLst/>
            <a:rect l="l" t="t" r="r" b="b"/>
            <a:pathLst>
              <a:path w="7472680">
                <a:moveTo>
                  <a:pt x="0" y="0"/>
                </a:moveTo>
                <a:lnTo>
                  <a:pt x="7472680" y="0"/>
                </a:lnTo>
              </a:path>
            </a:pathLst>
          </a:custGeom>
          <a:ln w="29210">
            <a:solidFill>
              <a:srgbClr val="BFD8E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1" name="object 151"/>
          <p:cNvSpPr/>
          <p:nvPr/>
        </p:nvSpPr>
        <p:spPr>
          <a:xfrm>
            <a:off x="2373630" y="863600"/>
            <a:ext cx="0" cy="5129530"/>
          </a:xfrm>
          <a:custGeom>
            <a:avLst/>
            <a:gdLst/>
            <a:ahLst/>
            <a:cxnLst/>
            <a:rect l="l" t="t" r="r" b="b"/>
            <a:pathLst>
              <a:path h="5129530">
                <a:moveTo>
                  <a:pt x="0" y="0"/>
                </a:moveTo>
                <a:lnTo>
                  <a:pt x="0" y="5129530"/>
                </a:lnTo>
              </a:path>
            </a:pathLst>
          </a:custGeom>
          <a:ln w="27940">
            <a:solidFill>
              <a:srgbClr val="BFD8E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2" name="object 152"/>
          <p:cNvSpPr/>
          <p:nvPr/>
        </p:nvSpPr>
        <p:spPr>
          <a:xfrm>
            <a:off x="2359660" y="849630"/>
            <a:ext cx="7472680" cy="0"/>
          </a:xfrm>
          <a:custGeom>
            <a:avLst/>
            <a:gdLst/>
            <a:ahLst/>
            <a:cxnLst/>
            <a:rect l="l" t="t" r="r" b="b"/>
            <a:pathLst>
              <a:path w="7472680">
                <a:moveTo>
                  <a:pt x="0" y="0"/>
                </a:moveTo>
                <a:lnTo>
                  <a:pt x="7472680" y="0"/>
                </a:lnTo>
              </a:path>
            </a:pathLst>
          </a:custGeom>
          <a:ln w="27940">
            <a:solidFill>
              <a:srgbClr val="BFD8E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3" name="object 153"/>
          <p:cNvSpPr/>
          <p:nvPr/>
        </p:nvSpPr>
        <p:spPr>
          <a:xfrm>
            <a:off x="9817734" y="863600"/>
            <a:ext cx="0" cy="5129530"/>
          </a:xfrm>
          <a:custGeom>
            <a:avLst/>
            <a:gdLst/>
            <a:ahLst/>
            <a:cxnLst/>
            <a:rect l="l" t="t" r="r" b="b"/>
            <a:pathLst>
              <a:path h="5129530">
                <a:moveTo>
                  <a:pt x="0" y="0"/>
                </a:moveTo>
                <a:lnTo>
                  <a:pt x="0" y="5129530"/>
                </a:lnTo>
              </a:path>
            </a:pathLst>
          </a:custGeom>
          <a:ln w="29210">
            <a:solidFill>
              <a:srgbClr val="BFD8E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4" name="object 154"/>
          <p:cNvSpPr/>
          <p:nvPr/>
        </p:nvSpPr>
        <p:spPr>
          <a:xfrm>
            <a:off x="2387600" y="5979159"/>
            <a:ext cx="7415530" cy="0"/>
          </a:xfrm>
          <a:custGeom>
            <a:avLst/>
            <a:gdLst/>
            <a:ahLst/>
            <a:cxnLst/>
            <a:rect l="l" t="t" r="r" b="b"/>
            <a:pathLst>
              <a:path w="7415530">
                <a:moveTo>
                  <a:pt x="0" y="0"/>
                </a:moveTo>
                <a:lnTo>
                  <a:pt x="7415530" y="0"/>
                </a:lnTo>
              </a:path>
            </a:pathLst>
          </a:custGeom>
          <a:ln w="27939">
            <a:solidFill>
              <a:srgbClr val="BED8E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5" name="object 155"/>
          <p:cNvSpPr/>
          <p:nvPr/>
        </p:nvSpPr>
        <p:spPr>
          <a:xfrm>
            <a:off x="2402205" y="892810"/>
            <a:ext cx="0" cy="5072380"/>
          </a:xfrm>
          <a:custGeom>
            <a:avLst/>
            <a:gdLst/>
            <a:ahLst/>
            <a:cxnLst/>
            <a:rect l="l" t="t" r="r" b="b"/>
            <a:pathLst>
              <a:path h="5072380">
                <a:moveTo>
                  <a:pt x="0" y="0"/>
                </a:moveTo>
                <a:lnTo>
                  <a:pt x="0" y="5072380"/>
                </a:lnTo>
              </a:path>
            </a:pathLst>
          </a:custGeom>
          <a:ln w="29209">
            <a:solidFill>
              <a:srgbClr val="BED8E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6" name="object 156"/>
          <p:cNvSpPr/>
          <p:nvPr/>
        </p:nvSpPr>
        <p:spPr>
          <a:xfrm>
            <a:off x="2387600" y="878205"/>
            <a:ext cx="7415530" cy="0"/>
          </a:xfrm>
          <a:custGeom>
            <a:avLst/>
            <a:gdLst/>
            <a:ahLst/>
            <a:cxnLst/>
            <a:rect l="l" t="t" r="r" b="b"/>
            <a:pathLst>
              <a:path w="7415530">
                <a:moveTo>
                  <a:pt x="0" y="0"/>
                </a:moveTo>
                <a:lnTo>
                  <a:pt x="7415530" y="0"/>
                </a:lnTo>
              </a:path>
            </a:pathLst>
          </a:custGeom>
          <a:ln w="29209">
            <a:solidFill>
              <a:srgbClr val="BED8E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7" name="object 157"/>
          <p:cNvSpPr/>
          <p:nvPr/>
        </p:nvSpPr>
        <p:spPr>
          <a:xfrm>
            <a:off x="9789159" y="892810"/>
            <a:ext cx="0" cy="5072380"/>
          </a:xfrm>
          <a:custGeom>
            <a:avLst/>
            <a:gdLst/>
            <a:ahLst/>
            <a:cxnLst/>
            <a:rect l="l" t="t" r="r" b="b"/>
            <a:pathLst>
              <a:path h="5072380">
                <a:moveTo>
                  <a:pt x="0" y="0"/>
                </a:moveTo>
                <a:lnTo>
                  <a:pt x="0" y="5072380"/>
                </a:lnTo>
              </a:path>
            </a:pathLst>
          </a:custGeom>
          <a:ln w="27939">
            <a:solidFill>
              <a:srgbClr val="BED8E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" name="object 158"/>
          <p:cNvSpPr/>
          <p:nvPr/>
        </p:nvSpPr>
        <p:spPr>
          <a:xfrm>
            <a:off x="2416810" y="5950584"/>
            <a:ext cx="7358380" cy="0"/>
          </a:xfrm>
          <a:custGeom>
            <a:avLst/>
            <a:gdLst/>
            <a:ahLst/>
            <a:cxnLst/>
            <a:rect l="l" t="t" r="r" b="b"/>
            <a:pathLst>
              <a:path w="7358380">
                <a:moveTo>
                  <a:pt x="0" y="0"/>
                </a:moveTo>
                <a:lnTo>
                  <a:pt x="7358380" y="0"/>
                </a:lnTo>
              </a:path>
            </a:pathLst>
          </a:custGeom>
          <a:ln w="29210">
            <a:solidFill>
              <a:srgbClr val="BDD8E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9" name="object 159"/>
          <p:cNvSpPr/>
          <p:nvPr/>
        </p:nvSpPr>
        <p:spPr>
          <a:xfrm>
            <a:off x="2431414" y="922019"/>
            <a:ext cx="0" cy="5013960"/>
          </a:xfrm>
          <a:custGeom>
            <a:avLst/>
            <a:gdLst/>
            <a:ahLst/>
            <a:cxnLst/>
            <a:rect l="l" t="t" r="r" b="b"/>
            <a:pathLst>
              <a:path h="5013960">
                <a:moveTo>
                  <a:pt x="0" y="0"/>
                </a:moveTo>
                <a:lnTo>
                  <a:pt x="0" y="5013960"/>
                </a:lnTo>
              </a:path>
            </a:pathLst>
          </a:custGeom>
          <a:ln w="29209">
            <a:solidFill>
              <a:srgbClr val="BDD8E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0" name="object 160"/>
          <p:cNvSpPr/>
          <p:nvPr/>
        </p:nvSpPr>
        <p:spPr>
          <a:xfrm>
            <a:off x="2416810" y="907414"/>
            <a:ext cx="7358380" cy="0"/>
          </a:xfrm>
          <a:custGeom>
            <a:avLst/>
            <a:gdLst/>
            <a:ahLst/>
            <a:cxnLst/>
            <a:rect l="l" t="t" r="r" b="b"/>
            <a:pathLst>
              <a:path w="7358380">
                <a:moveTo>
                  <a:pt x="0" y="0"/>
                </a:moveTo>
                <a:lnTo>
                  <a:pt x="7358380" y="0"/>
                </a:lnTo>
              </a:path>
            </a:pathLst>
          </a:custGeom>
          <a:ln w="29210">
            <a:solidFill>
              <a:srgbClr val="BDD8E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1" name="object 161"/>
          <p:cNvSpPr/>
          <p:nvPr/>
        </p:nvSpPr>
        <p:spPr>
          <a:xfrm>
            <a:off x="9760584" y="922019"/>
            <a:ext cx="0" cy="5013960"/>
          </a:xfrm>
          <a:custGeom>
            <a:avLst/>
            <a:gdLst/>
            <a:ahLst/>
            <a:cxnLst/>
            <a:rect l="l" t="t" r="r" b="b"/>
            <a:pathLst>
              <a:path h="5013960">
                <a:moveTo>
                  <a:pt x="0" y="0"/>
                </a:moveTo>
                <a:lnTo>
                  <a:pt x="0" y="5013960"/>
                </a:lnTo>
              </a:path>
            </a:pathLst>
          </a:custGeom>
          <a:ln w="29210">
            <a:solidFill>
              <a:srgbClr val="BDD8E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2" name="object 162"/>
          <p:cNvSpPr/>
          <p:nvPr/>
        </p:nvSpPr>
        <p:spPr>
          <a:xfrm>
            <a:off x="2446020" y="5921375"/>
            <a:ext cx="7299959" cy="0"/>
          </a:xfrm>
          <a:custGeom>
            <a:avLst/>
            <a:gdLst/>
            <a:ahLst/>
            <a:cxnLst/>
            <a:rect l="l" t="t" r="r" b="b"/>
            <a:pathLst>
              <a:path w="7299959">
                <a:moveTo>
                  <a:pt x="0" y="0"/>
                </a:moveTo>
                <a:lnTo>
                  <a:pt x="7299959" y="0"/>
                </a:lnTo>
              </a:path>
            </a:pathLst>
          </a:custGeom>
          <a:ln w="29209">
            <a:solidFill>
              <a:srgbClr val="BCD8E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2459989" y="949960"/>
            <a:ext cx="0" cy="4956810"/>
          </a:xfrm>
          <a:custGeom>
            <a:avLst/>
            <a:gdLst/>
            <a:ahLst/>
            <a:cxnLst/>
            <a:rect l="l" t="t" r="r" b="b"/>
            <a:pathLst>
              <a:path h="4956810">
                <a:moveTo>
                  <a:pt x="0" y="0"/>
                </a:moveTo>
                <a:lnTo>
                  <a:pt x="0" y="4956810"/>
                </a:lnTo>
              </a:path>
            </a:pathLst>
          </a:custGeom>
          <a:ln w="27940">
            <a:solidFill>
              <a:srgbClr val="BCD8E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4" name="object 164"/>
          <p:cNvSpPr/>
          <p:nvPr/>
        </p:nvSpPr>
        <p:spPr>
          <a:xfrm>
            <a:off x="2446020" y="935989"/>
            <a:ext cx="7299959" cy="0"/>
          </a:xfrm>
          <a:custGeom>
            <a:avLst/>
            <a:gdLst/>
            <a:ahLst/>
            <a:cxnLst/>
            <a:rect l="l" t="t" r="r" b="b"/>
            <a:pathLst>
              <a:path w="7299959">
                <a:moveTo>
                  <a:pt x="0" y="0"/>
                </a:moveTo>
                <a:lnTo>
                  <a:pt x="7299959" y="0"/>
                </a:lnTo>
              </a:path>
            </a:pathLst>
          </a:custGeom>
          <a:ln w="27939">
            <a:solidFill>
              <a:srgbClr val="BCD8E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5" name="object 165"/>
          <p:cNvSpPr/>
          <p:nvPr/>
        </p:nvSpPr>
        <p:spPr>
          <a:xfrm>
            <a:off x="9731375" y="949960"/>
            <a:ext cx="0" cy="4956810"/>
          </a:xfrm>
          <a:custGeom>
            <a:avLst/>
            <a:gdLst/>
            <a:ahLst/>
            <a:cxnLst/>
            <a:rect l="l" t="t" r="r" b="b"/>
            <a:pathLst>
              <a:path h="4956810">
                <a:moveTo>
                  <a:pt x="0" y="0"/>
                </a:moveTo>
                <a:lnTo>
                  <a:pt x="0" y="4956810"/>
                </a:lnTo>
              </a:path>
            </a:pathLst>
          </a:custGeom>
          <a:ln w="29209">
            <a:solidFill>
              <a:srgbClr val="BCD8E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6" name="object 166"/>
          <p:cNvSpPr/>
          <p:nvPr/>
        </p:nvSpPr>
        <p:spPr>
          <a:xfrm>
            <a:off x="2473961" y="5892800"/>
            <a:ext cx="7242809" cy="0"/>
          </a:xfrm>
          <a:custGeom>
            <a:avLst/>
            <a:gdLst/>
            <a:ahLst/>
            <a:cxnLst/>
            <a:rect l="l" t="t" r="r" b="b"/>
            <a:pathLst>
              <a:path w="7242809">
                <a:moveTo>
                  <a:pt x="0" y="0"/>
                </a:moveTo>
                <a:lnTo>
                  <a:pt x="7242810" y="0"/>
                </a:lnTo>
              </a:path>
            </a:pathLst>
          </a:custGeom>
          <a:ln w="27940">
            <a:solidFill>
              <a:srgbClr val="BBD8E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2488564" y="979169"/>
            <a:ext cx="0" cy="4899660"/>
          </a:xfrm>
          <a:custGeom>
            <a:avLst/>
            <a:gdLst/>
            <a:ahLst/>
            <a:cxnLst/>
            <a:rect l="l" t="t" r="r" b="b"/>
            <a:pathLst>
              <a:path h="4899660">
                <a:moveTo>
                  <a:pt x="0" y="0"/>
                </a:moveTo>
                <a:lnTo>
                  <a:pt x="0" y="4899660"/>
                </a:lnTo>
              </a:path>
            </a:pathLst>
          </a:custGeom>
          <a:ln w="29209">
            <a:solidFill>
              <a:srgbClr val="BBD8E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8" name="object 168"/>
          <p:cNvSpPr/>
          <p:nvPr/>
        </p:nvSpPr>
        <p:spPr>
          <a:xfrm>
            <a:off x="2473961" y="964564"/>
            <a:ext cx="7242809" cy="0"/>
          </a:xfrm>
          <a:custGeom>
            <a:avLst/>
            <a:gdLst/>
            <a:ahLst/>
            <a:cxnLst/>
            <a:rect l="l" t="t" r="r" b="b"/>
            <a:pathLst>
              <a:path w="7242809">
                <a:moveTo>
                  <a:pt x="0" y="0"/>
                </a:moveTo>
                <a:lnTo>
                  <a:pt x="7242810" y="0"/>
                </a:lnTo>
              </a:path>
            </a:pathLst>
          </a:custGeom>
          <a:ln w="29210">
            <a:solidFill>
              <a:srgbClr val="BBD8E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9" name="object 169"/>
          <p:cNvSpPr/>
          <p:nvPr/>
        </p:nvSpPr>
        <p:spPr>
          <a:xfrm>
            <a:off x="9702800" y="979169"/>
            <a:ext cx="0" cy="4899660"/>
          </a:xfrm>
          <a:custGeom>
            <a:avLst/>
            <a:gdLst/>
            <a:ahLst/>
            <a:cxnLst/>
            <a:rect l="l" t="t" r="r" b="b"/>
            <a:pathLst>
              <a:path h="4899660">
                <a:moveTo>
                  <a:pt x="0" y="0"/>
                </a:moveTo>
                <a:lnTo>
                  <a:pt x="0" y="4899660"/>
                </a:lnTo>
              </a:path>
            </a:pathLst>
          </a:custGeom>
          <a:ln w="27940">
            <a:solidFill>
              <a:srgbClr val="BBD8E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0" name="object 170"/>
          <p:cNvSpPr/>
          <p:nvPr/>
        </p:nvSpPr>
        <p:spPr>
          <a:xfrm>
            <a:off x="2503170" y="5864225"/>
            <a:ext cx="7185659" cy="0"/>
          </a:xfrm>
          <a:custGeom>
            <a:avLst/>
            <a:gdLst/>
            <a:ahLst/>
            <a:cxnLst/>
            <a:rect l="l" t="t" r="r" b="b"/>
            <a:pathLst>
              <a:path w="7185659">
                <a:moveTo>
                  <a:pt x="0" y="0"/>
                </a:moveTo>
                <a:lnTo>
                  <a:pt x="7185659" y="0"/>
                </a:lnTo>
              </a:path>
            </a:pathLst>
          </a:custGeom>
          <a:ln w="29209">
            <a:solidFill>
              <a:srgbClr val="BAD8E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1" name="object 171"/>
          <p:cNvSpPr/>
          <p:nvPr/>
        </p:nvSpPr>
        <p:spPr>
          <a:xfrm>
            <a:off x="2517775" y="1008380"/>
            <a:ext cx="0" cy="4841240"/>
          </a:xfrm>
          <a:custGeom>
            <a:avLst/>
            <a:gdLst/>
            <a:ahLst/>
            <a:cxnLst/>
            <a:rect l="l" t="t" r="r" b="b"/>
            <a:pathLst>
              <a:path h="4841240">
                <a:moveTo>
                  <a:pt x="0" y="0"/>
                </a:moveTo>
                <a:lnTo>
                  <a:pt x="0" y="4841240"/>
                </a:lnTo>
              </a:path>
            </a:pathLst>
          </a:custGeom>
          <a:ln w="29210">
            <a:solidFill>
              <a:srgbClr val="BAD8E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2" name="object 172"/>
          <p:cNvSpPr/>
          <p:nvPr/>
        </p:nvSpPr>
        <p:spPr>
          <a:xfrm>
            <a:off x="2503170" y="993775"/>
            <a:ext cx="7185659" cy="0"/>
          </a:xfrm>
          <a:custGeom>
            <a:avLst/>
            <a:gdLst/>
            <a:ahLst/>
            <a:cxnLst/>
            <a:rect l="l" t="t" r="r" b="b"/>
            <a:pathLst>
              <a:path w="7185659">
                <a:moveTo>
                  <a:pt x="0" y="0"/>
                </a:moveTo>
                <a:lnTo>
                  <a:pt x="7185659" y="0"/>
                </a:lnTo>
              </a:path>
            </a:pathLst>
          </a:custGeom>
          <a:ln w="29210">
            <a:solidFill>
              <a:srgbClr val="BAD8E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3" name="object 173"/>
          <p:cNvSpPr/>
          <p:nvPr/>
        </p:nvSpPr>
        <p:spPr>
          <a:xfrm>
            <a:off x="9674225" y="1008380"/>
            <a:ext cx="0" cy="4841240"/>
          </a:xfrm>
          <a:custGeom>
            <a:avLst/>
            <a:gdLst/>
            <a:ahLst/>
            <a:cxnLst/>
            <a:rect l="l" t="t" r="r" b="b"/>
            <a:pathLst>
              <a:path h="4841240">
                <a:moveTo>
                  <a:pt x="0" y="0"/>
                </a:moveTo>
                <a:lnTo>
                  <a:pt x="0" y="4841240"/>
                </a:lnTo>
              </a:path>
            </a:pathLst>
          </a:custGeom>
          <a:ln w="29209">
            <a:solidFill>
              <a:srgbClr val="BAD8E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4" name="object 174"/>
          <p:cNvSpPr/>
          <p:nvPr/>
        </p:nvSpPr>
        <p:spPr>
          <a:xfrm>
            <a:off x="2532380" y="5835015"/>
            <a:ext cx="7127240" cy="0"/>
          </a:xfrm>
          <a:custGeom>
            <a:avLst/>
            <a:gdLst/>
            <a:ahLst/>
            <a:cxnLst/>
            <a:rect l="l" t="t" r="r" b="b"/>
            <a:pathLst>
              <a:path w="7127240">
                <a:moveTo>
                  <a:pt x="0" y="0"/>
                </a:moveTo>
                <a:lnTo>
                  <a:pt x="7127240" y="0"/>
                </a:lnTo>
              </a:path>
            </a:pathLst>
          </a:custGeom>
          <a:ln w="29209">
            <a:solidFill>
              <a:srgbClr val="B9D7E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5" name="object 175"/>
          <p:cNvSpPr/>
          <p:nvPr/>
        </p:nvSpPr>
        <p:spPr>
          <a:xfrm>
            <a:off x="2546350" y="1036319"/>
            <a:ext cx="0" cy="4784090"/>
          </a:xfrm>
          <a:custGeom>
            <a:avLst/>
            <a:gdLst/>
            <a:ahLst/>
            <a:cxnLst/>
            <a:rect l="l" t="t" r="r" b="b"/>
            <a:pathLst>
              <a:path h="4784090">
                <a:moveTo>
                  <a:pt x="0" y="0"/>
                </a:moveTo>
                <a:lnTo>
                  <a:pt x="0" y="4784090"/>
                </a:lnTo>
              </a:path>
            </a:pathLst>
          </a:custGeom>
          <a:ln w="27939">
            <a:solidFill>
              <a:srgbClr val="B9D7E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6" name="object 176"/>
          <p:cNvSpPr/>
          <p:nvPr/>
        </p:nvSpPr>
        <p:spPr>
          <a:xfrm>
            <a:off x="2532380" y="1022350"/>
            <a:ext cx="7127240" cy="0"/>
          </a:xfrm>
          <a:custGeom>
            <a:avLst/>
            <a:gdLst/>
            <a:ahLst/>
            <a:cxnLst/>
            <a:rect l="l" t="t" r="r" b="b"/>
            <a:pathLst>
              <a:path w="7127240">
                <a:moveTo>
                  <a:pt x="0" y="0"/>
                </a:moveTo>
                <a:lnTo>
                  <a:pt x="7127240" y="0"/>
                </a:lnTo>
              </a:path>
            </a:pathLst>
          </a:custGeom>
          <a:ln w="27939">
            <a:solidFill>
              <a:srgbClr val="B9D7E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7" name="object 177"/>
          <p:cNvSpPr/>
          <p:nvPr/>
        </p:nvSpPr>
        <p:spPr>
          <a:xfrm>
            <a:off x="9645015" y="1036319"/>
            <a:ext cx="0" cy="4784090"/>
          </a:xfrm>
          <a:custGeom>
            <a:avLst/>
            <a:gdLst/>
            <a:ahLst/>
            <a:cxnLst/>
            <a:rect l="l" t="t" r="r" b="b"/>
            <a:pathLst>
              <a:path h="4784090">
                <a:moveTo>
                  <a:pt x="0" y="0"/>
                </a:moveTo>
                <a:lnTo>
                  <a:pt x="0" y="4784090"/>
                </a:lnTo>
              </a:path>
            </a:pathLst>
          </a:custGeom>
          <a:ln w="29210">
            <a:solidFill>
              <a:srgbClr val="B9D7E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8" name="object 178"/>
          <p:cNvSpPr/>
          <p:nvPr/>
        </p:nvSpPr>
        <p:spPr>
          <a:xfrm>
            <a:off x="2560319" y="5805804"/>
            <a:ext cx="7070090" cy="0"/>
          </a:xfrm>
          <a:custGeom>
            <a:avLst/>
            <a:gdLst/>
            <a:ahLst/>
            <a:cxnLst/>
            <a:rect l="l" t="t" r="r" b="b"/>
            <a:pathLst>
              <a:path w="7070090">
                <a:moveTo>
                  <a:pt x="0" y="0"/>
                </a:moveTo>
                <a:lnTo>
                  <a:pt x="7070089" y="0"/>
                </a:lnTo>
              </a:path>
            </a:pathLst>
          </a:custGeom>
          <a:ln w="29209">
            <a:solidFill>
              <a:srgbClr val="B8D7E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9" name="object 179"/>
          <p:cNvSpPr/>
          <p:nvPr/>
        </p:nvSpPr>
        <p:spPr>
          <a:xfrm>
            <a:off x="2574925" y="1065530"/>
            <a:ext cx="0" cy="4725670"/>
          </a:xfrm>
          <a:custGeom>
            <a:avLst/>
            <a:gdLst/>
            <a:ahLst/>
            <a:cxnLst/>
            <a:rect l="l" t="t" r="r" b="b"/>
            <a:pathLst>
              <a:path h="4725670">
                <a:moveTo>
                  <a:pt x="0" y="0"/>
                </a:moveTo>
                <a:lnTo>
                  <a:pt x="0" y="4725670"/>
                </a:lnTo>
              </a:path>
            </a:pathLst>
          </a:custGeom>
          <a:ln w="29210">
            <a:solidFill>
              <a:srgbClr val="B8D7E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0" name="object 180"/>
          <p:cNvSpPr/>
          <p:nvPr/>
        </p:nvSpPr>
        <p:spPr>
          <a:xfrm>
            <a:off x="2560319" y="1050925"/>
            <a:ext cx="7070090" cy="0"/>
          </a:xfrm>
          <a:custGeom>
            <a:avLst/>
            <a:gdLst/>
            <a:ahLst/>
            <a:cxnLst/>
            <a:rect l="l" t="t" r="r" b="b"/>
            <a:pathLst>
              <a:path w="7070090">
                <a:moveTo>
                  <a:pt x="0" y="0"/>
                </a:moveTo>
                <a:lnTo>
                  <a:pt x="7070089" y="0"/>
                </a:lnTo>
              </a:path>
            </a:pathLst>
          </a:custGeom>
          <a:ln w="29210">
            <a:solidFill>
              <a:srgbClr val="B8D7E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1" name="object 181"/>
          <p:cNvSpPr/>
          <p:nvPr/>
        </p:nvSpPr>
        <p:spPr>
          <a:xfrm>
            <a:off x="9615805" y="1065530"/>
            <a:ext cx="0" cy="4725670"/>
          </a:xfrm>
          <a:custGeom>
            <a:avLst/>
            <a:gdLst/>
            <a:ahLst/>
            <a:cxnLst/>
            <a:rect l="l" t="t" r="r" b="b"/>
            <a:pathLst>
              <a:path h="4725670">
                <a:moveTo>
                  <a:pt x="0" y="0"/>
                </a:moveTo>
                <a:lnTo>
                  <a:pt x="0" y="4725670"/>
                </a:lnTo>
              </a:path>
            </a:pathLst>
          </a:custGeom>
          <a:ln w="29209">
            <a:solidFill>
              <a:srgbClr val="B8D7E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2" name="object 182"/>
          <p:cNvSpPr/>
          <p:nvPr/>
        </p:nvSpPr>
        <p:spPr>
          <a:xfrm>
            <a:off x="2589530" y="5777229"/>
            <a:ext cx="7011670" cy="0"/>
          </a:xfrm>
          <a:custGeom>
            <a:avLst/>
            <a:gdLst/>
            <a:ahLst/>
            <a:cxnLst/>
            <a:rect l="l" t="t" r="r" b="b"/>
            <a:pathLst>
              <a:path w="7011670">
                <a:moveTo>
                  <a:pt x="0" y="0"/>
                </a:moveTo>
                <a:lnTo>
                  <a:pt x="7011670" y="0"/>
                </a:lnTo>
              </a:path>
            </a:pathLst>
          </a:custGeom>
          <a:ln w="27940">
            <a:solidFill>
              <a:srgbClr val="B7D7E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3" name="object 183"/>
          <p:cNvSpPr/>
          <p:nvPr/>
        </p:nvSpPr>
        <p:spPr>
          <a:xfrm>
            <a:off x="2604135" y="1094739"/>
            <a:ext cx="0" cy="4668520"/>
          </a:xfrm>
          <a:custGeom>
            <a:avLst/>
            <a:gdLst/>
            <a:ahLst/>
            <a:cxnLst/>
            <a:rect l="l" t="t" r="r" b="b"/>
            <a:pathLst>
              <a:path h="4668520">
                <a:moveTo>
                  <a:pt x="0" y="0"/>
                </a:moveTo>
                <a:lnTo>
                  <a:pt x="0" y="4668520"/>
                </a:lnTo>
              </a:path>
            </a:pathLst>
          </a:custGeom>
          <a:ln w="29209">
            <a:solidFill>
              <a:srgbClr val="B7D7E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4" name="object 184"/>
          <p:cNvSpPr/>
          <p:nvPr/>
        </p:nvSpPr>
        <p:spPr>
          <a:xfrm>
            <a:off x="2589530" y="1080135"/>
            <a:ext cx="7011670" cy="0"/>
          </a:xfrm>
          <a:custGeom>
            <a:avLst/>
            <a:gdLst/>
            <a:ahLst/>
            <a:cxnLst/>
            <a:rect l="l" t="t" r="r" b="b"/>
            <a:pathLst>
              <a:path w="7011670">
                <a:moveTo>
                  <a:pt x="0" y="0"/>
                </a:moveTo>
                <a:lnTo>
                  <a:pt x="7011670" y="0"/>
                </a:lnTo>
              </a:path>
            </a:pathLst>
          </a:custGeom>
          <a:ln w="29210">
            <a:solidFill>
              <a:srgbClr val="B7D7E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5" name="object 185"/>
          <p:cNvSpPr/>
          <p:nvPr/>
        </p:nvSpPr>
        <p:spPr>
          <a:xfrm>
            <a:off x="9587230" y="1094739"/>
            <a:ext cx="0" cy="4668520"/>
          </a:xfrm>
          <a:custGeom>
            <a:avLst/>
            <a:gdLst/>
            <a:ahLst/>
            <a:cxnLst/>
            <a:rect l="l" t="t" r="r" b="b"/>
            <a:pathLst>
              <a:path h="4668520">
                <a:moveTo>
                  <a:pt x="0" y="0"/>
                </a:moveTo>
                <a:lnTo>
                  <a:pt x="0" y="4668520"/>
                </a:lnTo>
              </a:path>
            </a:pathLst>
          </a:custGeom>
          <a:ln w="27940">
            <a:solidFill>
              <a:srgbClr val="B7D7E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6" name="object 186"/>
          <p:cNvSpPr/>
          <p:nvPr/>
        </p:nvSpPr>
        <p:spPr>
          <a:xfrm>
            <a:off x="2618739" y="5748654"/>
            <a:ext cx="6954520" cy="0"/>
          </a:xfrm>
          <a:custGeom>
            <a:avLst/>
            <a:gdLst/>
            <a:ahLst/>
            <a:cxnLst/>
            <a:rect l="l" t="t" r="r" b="b"/>
            <a:pathLst>
              <a:path w="6954520">
                <a:moveTo>
                  <a:pt x="0" y="0"/>
                </a:moveTo>
                <a:lnTo>
                  <a:pt x="6954519" y="0"/>
                </a:lnTo>
              </a:path>
            </a:pathLst>
          </a:custGeom>
          <a:ln w="29209">
            <a:solidFill>
              <a:srgbClr val="B6D7E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7" name="object 187"/>
          <p:cNvSpPr/>
          <p:nvPr/>
        </p:nvSpPr>
        <p:spPr>
          <a:xfrm>
            <a:off x="2633344" y="1123950"/>
            <a:ext cx="0" cy="4610100"/>
          </a:xfrm>
          <a:custGeom>
            <a:avLst/>
            <a:gdLst/>
            <a:ahLst/>
            <a:cxnLst/>
            <a:rect l="l" t="t" r="r" b="b"/>
            <a:pathLst>
              <a:path h="4610100">
                <a:moveTo>
                  <a:pt x="0" y="0"/>
                </a:moveTo>
                <a:lnTo>
                  <a:pt x="0" y="4610100"/>
                </a:lnTo>
              </a:path>
            </a:pathLst>
          </a:custGeom>
          <a:ln w="29209">
            <a:solidFill>
              <a:srgbClr val="B6D7E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8" name="object 188"/>
          <p:cNvSpPr/>
          <p:nvPr/>
        </p:nvSpPr>
        <p:spPr>
          <a:xfrm>
            <a:off x="2618739" y="1109344"/>
            <a:ext cx="6954520" cy="0"/>
          </a:xfrm>
          <a:custGeom>
            <a:avLst/>
            <a:gdLst/>
            <a:ahLst/>
            <a:cxnLst/>
            <a:rect l="l" t="t" r="r" b="b"/>
            <a:pathLst>
              <a:path w="6954520">
                <a:moveTo>
                  <a:pt x="0" y="0"/>
                </a:moveTo>
                <a:lnTo>
                  <a:pt x="6954519" y="0"/>
                </a:lnTo>
              </a:path>
            </a:pathLst>
          </a:custGeom>
          <a:ln w="29210">
            <a:solidFill>
              <a:srgbClr val="B6D7E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9" name="object 189"/>
          <p:cNvSpPr/>
          <p:nvPr/>
        </p:nvSpPr>
        <p:spPr>
          <a:xfrm>
            <a:off x="9558655" y="1123950"/>
            <a:ext cx="0" cy="4610100"/>
          </a:xfrm>
          <a:custGeom>
            <a:avLst/>
            <a:gdLst/>
            <a:ahLst/>
            <a:cxnLst/>
            <a:rect l="l" t="t" r="r" b="b"/>
            <a:pathLst>
              <a:path h="4610100">
                <a:moveTo>
                  <a:pt x="0" y="0"/>
                </a:moveTo>
                <a:lnTo>
                  <a:pt x="0" y="4610100"/>
                </a:lnTo>
              </a:path>
            </a:pathLst>
          </a:custGeom>
          <a:ln w="29209">
            <a:solidFill>
              <a:srgbClr val="B6D7E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0" name="object 190"/>
          <p:cNvSpPr/>
          <p:nvPr/>
        </p:nvSpPr>
        <p:spPr>
          <a:xfrm>
            <a:off x="2647950" y="5719445"/>
            <a:ext cx="6896100" cy="0"/>
          </a:xfrm>
          <a:custGeom>
            <a:avLst/>
            <a:gdLst/>
            <a:ahLst/>
            <a:cxnLst/>
            <a:rect l="l" t="t" r="r" b="b"/>
            <a:pathLst>
              <a:path w="6896100">
                <a:moveTo>
                  <a:pt x="0" y="0"/>
                </a:moveTo>
                <a:lnTo>
                  <a:pt x="6896100" y="0"/>
                </a:lnTo>
              </a:path>
            </a:pathLst>
          </a:custGeom>
          <a:ln w="29210">
            <a:solidFill>
              <a:srgbClr val="B5D7E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1" name="object 191"/>
          <p:cNvSpPr/>
          <p:nvPr/>
        </p:nvSpPr>
        <p:spPr>
          <a:xfrm>
            <a:off x="2661919" y="1151889"/>
            <a:ext cx="0" cy="4552950"/>
          </a:xfrm>
          <a:custGeom>
            <a:avLst/>
            <a:gdLst/>
            <a:ahLst/>
            <a:cxnLst/>
            <a:rect l="l" t="t" r="r" b="b"/>
            <a:pathLst>
              <a:path h="4552950">
                <a:moveTo>
                  <a:pt x="0" y="0"/>
                </a:moveTo>
                <a:lnTo>
                  <a:pt x="0" y="4552950"/>
                </a:lnTo>
              </a:path>
            </a:pathLst>
          </a:custGeom>
          <a:ln w="27940">
            <a:solidFill>
              <a:srgbClr val="B5D7E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2" name="object 192"/>
          <p:cNvSpPr/>
          <p:nvPr/>
        </p:nvSpPr>
        <p:spPr>
          <a:xfrm>
            <a:off x="2647950" y="1137919"/>
            <a:ext cx="6896100" cy="0"/>
          </a:xfrm>
          <a:custGeom>
            <a:avLst/>
            <a:gdLst/>
            <a:ahLst/>
            <a:cxnLst/>
            <a:rect l="l" t="t" r="r" b="b"/>
            <a:pathLst>
              <a:path w="6896100">
                <a:moveTo>
                  <a:pt x="0" y="0"/>
                </a:moveTo>
                <a:lnTo>
                  <a:pt x="6896100" y="0"/>
                </a:lnTo>
              </a:path>
            </a:pathLst>
          </a:custGeom>
          <a:ln w="27939">
            <a:solidFill>
              <a:srgbClr val="B5D7E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3" name="object 193"/>
          <p:cNvSpPr/>
          <p:nvPr/>
        </p:nvSpPr>
        <p:spPr>
          <a:xfrm>
            <a:off x="9529444" y="1151889"/>
            <a:ext cx="0" cy="4552950"/>
          </a:xfrm>
          <a:custGeom>
            <a:avLst/>
            <a:gdLst/>
            <a:ahLst/>
            <a:cxnLst/>
            <a:rect l="l" t="t" r="r" b="b"/>
            <a:pathLst>
              <a:path h="4552950">
                <a:moveTo>
                  <a:pt x="0" y="0"/>
                </a:moveTo>
                <a:lnTo>
                  <a:pt x="0" y="4552950"/>
                </a:lnTo>
              </a:path>
            </a:pathLst>
          </a:custGeom>
          <a:ln w="29209">
            <a:solidFill>
              <a:srgbClr val="B5D7E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4" name="object 194"/>
          <p:cNvSpPr/>
          <p:nvPr/>
        </p:nvSpPr>
        <p:spPr>
          <a:xfrm>
            <a:off x="2675889" y="5690870"/>
            <a:ext cx="6838950" cy="0"/>
          </a:xfrm>
          <a:custGeom>
            <a:avLst/>
            <a:gdLst/>
            <a:ahLst/>
            <a:cxnLst/>
            <a:rect l="l" t="t" r="r" b="b"/>
            <a:pathLst>
              <a:path w="6838950">
                <a:moveTo>
                  <a:pt x="0" y="0"/>
                </a:moveTo>
                <a:lnTo>
                  <a:pt x="6838950" y="0"/>
                </a:lnTo>
              </a:path>
            </a:pathLst>
          </a:custGeom>
          <a:ln w="27939">
            <a:solidFill>
              <a:srgbClr val="B4D7E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5" name="object 195"/>
          <p:cNvSpPr/>
          <p:nvPr/>
        </p:nvSpPr>
        <p:spPr>
          <a:xfrm>
            <a:off x="2690494" y="1181100"/>
            <a:ext cx="0" cy="4495800"/>
          </a:xfrm>
          <a:custGeom>
            <a:avLst/>
            <a:gdLst/>
            <a:ahLst/>
            <a:cxnLst/>
            <a:rect l="l" t="t" r="r" b="b"/>
            <a:pathLst>
              <a:path h="4495800">
                <a:moveTo>
                  <a:pt x="0" y="0"/>
                </a:moveTo>
                <a:lnTo>
                  <a:pt x="0" y="4495800"/>
                </a:lnTo>
              </a:path>
            </a:pathLst>
          </a:custGeom>
          <a:ln w="29209">
            <a:solidFill>
              <a:srgbClr val="B4D7E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6" name="object 196"/>
          <p:cNvSpPr/>
          <p:nvPr/>
        </p:nvSpPr>
        <p:spPr>
          <a:xfrm>
            <a:off x="2675889" y="1166494"/>
            <a:ext cx="6838950" cy="0"/>
          </a:xfrm>
          <a:custGeom>
            <a:avLst/>
            <a:gdLst/>
            <a:ahLst/>
            <a:cxnLst/>
            <a:rect l="l" t="t" r="r" b="b"/>
            <a:pathLst>
              <a:path w="6838950">
                <a:moveTo>
                  <a:pt x="0" y="0"/>
                </a:moveTo>
                <a:lnTo>
                  <a:pt x="6838950" y="0"/>
                </a:lnTo>
              </a:path>
            </a:pathLst>
          </a:custGeom>
          <a:ln w="29210">
            <a:solidFill>
              <a:srgbClr val="B4D7E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7" name="object 197"/>
          <p:cNvSpPr/>
          <p:nvPr/>
        </p:nvSpPr>
        <p:spPr>
          <a:xfrm>
            <a:off x="9500869" y="1181100"/>
            <a:ext cx="0" cy="4495800"/>
          </a:xfrm>
          <a:custGeom>
            <a:avLst/>
            <a:gdLst/>
            <a:ahLst/>
            <a:cxnLst/>
            <a:rect l="l" t="t" r="r" b="b"/>
            <a:pathLst>
              <a:path h="4495800">
                <a:moveTo>
                  <a:pt x="0" y="0"/>
                </a:moveTo>
                <a:lnTo>
                  <a:pt x="0" y="4495800"/>
                </a:lnTo>
              </a:path>
            </a:pathLst>
          </a:custGeom>
          <a:ln w="27940">
            <a:solidFill>
              <a:srgbClr val="B4D7E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8" name="object 198"/>
          <p:cNvSpPr/>
          <p:nvPr/>
        </p:nvSpPr>
        <p:spPr>
          <a:xfrm>
            <a:off x="2705100" y="5662295"/>
            <a:ext cx="6781800" cy="0"/>
          </a:xfrm>
          <a:custGeom>
            <a:avLst/>
            <a:gdLst/>
            <a:ahLst/>
            <a:cxnLst/>
            <a:rect l="l" t="t" r="r" b="b"/>
            <a:pathLst>
              <a:path w="6781800">
                <a:moveTo>
                  <a:pt x="0" y="0"/>
                </a:moveTo>
                <a:lnTo>
                  <a:pt x="6781800" y="0"/>
                </a:lnTo>
              </a:path>
            </a:pathLst>
          </a:custGeom>
          <a:ln w="29210">
            <a:solidFill>
              <a:srgbClr val="B3D7E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9" name="object 199"/>
          <p:cNvSpPr/>
          <p:nvPr/>
        </p:nvSpPr>
        <p:spPr>
          <a:xfrm>
            <a:off x="2719705" y="1210310"/>
            <a:ext cx="0" cy="4437380"/>
          </a:xfrm>
          <a:custGeom>
            <a:avLst/>
            <a:gdLst/>
            <a:ahLst/>
            <a:cxnLst/>
            <a:rect l="l" t="t" r="r" b="b"/>
            <a:pathLst>
              <a:path h="4437380">
                <a:moveTo>
                  <a:pt x="0" y="0"/>
                </a:moveTo>
                <a:lnTo>
                  <a:pt x="0" y="4437380"/>
                </a:lnTo>
              </a:path>
            </a:pathLst>
          </a:custGeom>
          <a:ln w="29209">
            <a:solidFill>
              <a:srgbClr val="B3D7E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0" name="object 200"/>
          <p:cNvSpPr/>
          <p:nvPr/>
        </p:nvSpPr>
        <p:spPr>
          <a:xfrm>
            <a:off x="2705100" y="1195705"/>
            <a:ext cx="6781800" cy="0"/>
          </a:xfrm>
          <a:custGeom>
            <a:avLst/>
            <a:gdLst/>
            <a:ahLst/>
            <a:cxnLst/>
            <a:rect l="l" t="t" r="r" b="b"/>
            <a:pathLst>
              <a:path w="6781800">
                <a:moveTo>
                  <a:pt x="0" y="0"/>
                </a:moveTo>
                <a:lnTo>
                  <a:pt x="6781800" y="0"/>
                </a:lnTo>
              </a:path>
            </a:pathLst>
          </a:custGeom>
          <a:ln w="29209">
            <a:solidFill>
              <a:srgbClr val="B3D7E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1" name="object 201"/>
          <p:cNvSpPr/>
          <p:nvPr/>
        </p:nvSpPr>
        <p:spPr>
          <a:xfrm>
            <a:off x="9472294" y="1210310"/>
            <a:ext cx="0" cy="4437380"/>
          </a:xfrm>
          <a:custGeom>
            <a:avLst/>
            <a:gdLst/>
            <a:ahLst/>
            <a:cxnLst/>
            <a:rect l="l" t="t" r="r" b="b"/>
            <a:pathLst>
              <a:path h="4437380">
                <a:moveTo>
                  <a:pt x="0" y="0"/>
                </a:moveTo>
                <a:lnTo>
                  <a:pt x="0" y="4437380"/>
                </a:lnTo>
              </a:path>
            </a:pathLst>
          </a:custGeom>
          <a:ln w="29209">
            <a:solidFill>
              <a:srgbClr val="B3D7E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2" name="object 202"/>
          <p:cNvSpPr/>
          <p:nvPr/>
        </p:nvSpPr>
        <p:spPr>
          <a:xfrm>
            <a:off x="2734310" y="5633084"/>
            <a:ext cx="6723380" cy="0"/>
          </a:xfrm>
          <a:custGeom>
            <a:avLst/>
            <a:gdLst/>
            <a:ahLst/>
            <a:cxnLst/>
            <a:rect l="l" t="t" r="r" b="b"/>
            <a:pathLst>
              <a:path w="6723380">
                <a:moveTo>
                  <a:pt x="0" y="0"/>
                </a:moveTo>
                <a:lnTo>
                  <a:pt x="6723380" y="0"/>
                </a:lnTo>
              </a:path>
            </a:pathLst>
          </a:custGeom>
          <a:ln w="29209">
            <a:solidFill>
              <a:srgbClr val="B2D6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3" name="object 203"/>
          <p:cNvSpPr/>
          <p:nvPr/>
        </p:nvSpPr>
        <p:spPr>
          <a:xfrm>
            <a:off x="2748280" y="1238250"/>
            <a:ext cx="0" cy="4380230"/>
          </a:xfrm>
          <a:custGeom>
            <a:avLst/>
            <a:gdLst/>
            <a:ahLst/>
            <a:cxnLst/>
            <a:rect l="l" t="t" r="r" b="b"/>
            <a:pathLst>
              <a:path h="4380230">
                <a:moveTo>
                  <a:pt x="0" y="0"/>
                </a:moveTo>
                <a:lnTo>
                  <a:pt x="0" y="4380230"/>
                </a:lnTo>
              </a:path>
            </a:pathLst>
          </a:custGeom>
          <a:ln w="27940">
            <a:solidFill>
              <a:srgbClr val="B2D6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4" name="object 204"/>
          <p:cNvSpPr/>
          <p:nvPr/>
        </p:nvSpPr>
        <p:spPr>
          <a:xfrm>
            <a:off x="2734310" y="1224280"/>
            <a:ext cx="6723380" cy="0"/>
          </a:xfrm>
          <a:custGeom>
            <a:avLst/>
            <a:gdLst/>
            <a:ahLst/>
            <a:cxnLst/>
            <a:rect l="l" t="t" r="r" b="b"/>
            <a:pathLst>
              <a:path w="6723380">
                <a:moveTo>
                  <a:pt x="0" y="0"/>
                </a:moveTo>
                <a:lnTo>
                  <a:pt x="6723380" y="0"/>
                </a:lnTo>
              </a:path>
            </a:pathLst>
          </a:custGeom>
          <a:ln w="27940">
            <a:solidFill>
              <a:srgbClr val="B2D6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5" name="object 205"/>
          <p:cNvSpPr/>
          <p:nvPr/>
        </p:nvSpPr>
        <p:spPr>
          <a:xfrm>
            <a:off x="9443084" y="1238250"/>
            <a:ext cx="0" cy="4380230"/>
          </a:xfrm>
          <a:custGeom>
            <a:avLst/>
            <a:gdLst/>
            <a:ahLst/>
            <a:cxnLst/>
            <a:rect l="l" t="t" r="r" b="b"/>
            <a:pathLst>
              <a:path h="4380230">
                <a:moveTo>
                  <a:pt x="0" y="0"/>
                </a:moveTo>
                <a:lnTo>
                  <a:pt x="0" y="4380230"/>
                </a:lnTo>
              </a:path>
            </a:pathLst>
          </a:custGeom>
          <a:ln w="29210">
            <a:solidFill>
              <a:srgbClr val="B2D6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6" name="object 206"/>
          <p:cNvSpPr/>
          <p:nvPr/>
        </p:nvSpPr>
        <p:spPr>
          <a:xfrm>
            <a:off x="2762250" y="5604509"/>
            <a:ext cx="6666230" cy="0"/>
          </a:xfrm>
          <a:custGeom>
            <a:avLst/>
            <a:gdLst/>
            <a:ahLst/>
            <a:cxnLst/>
            <a:rect l="l" t="t" r="r" b="b"/>
            <a:pathLst>
              <a:path w="6666230">
                <a:moveTo>
                  <a:pt x="0" y="0"/>
                </a:moveTo>
                <a:lnTo>
                  <a:pt x="6666230" y="0"/>
                </a:lnTo>
              </a:path>
            </a:pathLst>
          </a:custGeom>
          <a:ln w="27940">
            <a:solidFill>
              <a:srgbClr val="B1D6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7" name="object 207"/>
          <p:cNvSpPr/>
          <p:nvPr/>
        </p:nvSpPr>
        <p:spPr>
          <a:xfrm>
            <a:off x="2776855" y="1267460"/>
            <a:ext cx="0" cy="4323080"/>
          </a:xfrm>
          <a:custGeom>
            <a:avLst/>
            <a:gdLst/>
            <a:ahLst/>
            <a:cxnLst/>
            <a:rect l="l" t="t" r="r" b="b"/>
            <a:pathLst>
              <a:path h="4323080">
                <a:moveTo>
                  <a:pt x="0" y="0"/>
                </a:moveTo>
                <a:lnTo>
                  <a:pt x="0" y="4323080"/>
                </a:lnTo>
              </a:path>
            </a:pathLst>
          </a:custGeom>
          <a:ln w="29209">
            <a:solidFill>
              <a:srgbClr val="B1D6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8" name="object 208"/>
          <p:cNvSpPr/>
          <p:nvPr/>
        </p:nvSpPr>
        <p:spPr>
          <a:xfrm>
            <a:off x="2762250" y="1252855"/>
            <a:ext cx="6666230" cy="0"/>
          </a:xfrm>
          <a:custGeom>
            <a:avLst/>
            <a:gdLst/>
            <a:ahLst/>
            <a:cxnLst/>
            <a:rect l="l" t="t" r="r" b="b"/>
            <a:pathLst>
              <a:path w="6666230">
                <a:moveTo>
                  <a:pt x="0" y="0"/>
                </a:moveTo>
                <a:lnTo>
                  <a:pt x="6666230" y="0"/>
                </a:lnTo>
              </a:path>
            </a:pathLst>
          </a:custGeom>
          <a:ln w="29209">
            <a:solidFill>
              <a:srgbClr val="B1D6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9" name="object 209"/>
          <p:cNvSpPr/>
          <p:nvPr/>
        </p:nvSpPr>
        <p:spPr>
          <a:xfrm>
            <a:off x="9414509" y="1267460"/>
            <a:ext cx="0" cy="4323080"/>
          </a:xfrm>
          <a:custGeom>
            <a:avLst/>
            <a:gdLst/>
            <a:ahLst/>
            <a:cxnLst/>
            <a:rect l="l" t="t" r="r" b="b"/>
            <a:pathLst>
              <a:path h="4323080">
                <a:moveTo>
                  <a:pt x="0" y="0"/>
                </a:moveTo>
                <a:lnTo>
                  <a:pt x="0" y="4323080"/>
                </a:lnTo>
              </a:path>
            </a:pathLst>
          </a:custGeom>
          <a:ln w="27939">
            <a:solidFill>
              <a:srgbClr val="B1D6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0" name="object 210"/>
          <p:cNvSpPr/>
          <p:nvPr/>
        </p:nvSpPr>
        <p:spPr>
          <a:xfrm>
            <a:off x="2791460" y="5575934"/>
            <a:ext cx="6609080" cy="0"/>
          </a:xfrm>
          <a:custGeom>
            <a:avLst/>
            <a:gdLst/>
            <a:ahLst/>
            <a:cxnLst/>
            <a:rect l="l" t="t" r="r" b="b"/>
            <a:pathLst>
              <a:path w="6609080">
                <a:moveTo>
                  <a:pt x="0" y="0"/>
                </a:moveTo>
                <a:lnTo>
                  <a:pt x="6609080" y="0"/>
                </a:lnTo>
              </a:path>
            </a:pathLst>
          </a:custGeom>
          <a:ln w="29209">
            <a:solidFill>
              <a:srgbClr val="B0D6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1" name="object 211"/>
          <p:cNvSpPr/>
          <p:nvPr/>
        </p:nvSpPr>
        <p:spPr>
          <a:xfrm>
            <a:off x="2806064" y="1296669"/>
            <a:ext cx="0" cy="4264660"/>
          </a:xfrm>
          <a:custGeom>
            <a:avLst/>
            <a:gdLst/>
            <a:ahLst/>
            <a:cxnLst/>
            <a:rect l="l" t="t" r="r" b="b"/>
            <a:pathLst>
              <a:path h="4264660">
                <a:moveTo>
                  <a:pt x="0" y="0"/>
                </a:moveTo>
                <a:lnTo>
                  <a:pt x="0" y="4264660"/>
                </a:lnTo>
              </a:path>
            </a:pathLst>
          </a:custGeom>
          <a:ln w="29209">
            <a:solidFill>
              <a:srgbClr val="B0D6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2" name="object 212"/>
          <p:cNvSpPr/>
          <p:nvPr/>
        </p:nvSpPr>
        <p:spPr>
          <a:xfrm>
            <a:off x="2791460" y="1282064"/>
            <a:ext cx="6609080" cy="0"/>
          </a:xfrm>
          <a:custGeom>
            <a:avLst/>
            <a:gdLst/>
            <a:ahLst/>
            <a:cxnLst/>
            <a:rect l="l" t="t" r="r" b="b"/>
            <a:pathLst>
              <a:path w="6609080">
                <a:moveTo>
                  <a:pt x="0" y="0"/>
                </a:moveTo>
                <a:lnTo>
                  <a:pt x="6609080" y="0"/>
                </a:lnTo>
              </a:path>
            </a:pathLst>
          </a:custGeom>
          <a:ln w="29210">
            <a:solidFill>
              <a:srgbClr val="B0D6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3" name="object 213"/>
          <p:cNvSpPr/>
          <p:nvPr/>
        </p:nvSpPr>
        <p:spPr>
          <a:xfrm>
            <a:off x="9385934" y="1296669"/>
            <a:ext cx="0" cy="4264660"/>
          </a:xfrm>
          <a:custGeom>
            <a:avLst/>
            <a:gdLst/>
            <a:ahLst/>
            <a:cxnLst/>
            <a:rect l="l" t="t" r="r" b="b"/>
            <a:pathLst>
              <a:path h="4264660">
                <a:moveTo>
                  <a:pt x="0" y="0"/>
                </a:moveTo>
                <a:lnTo>
                  <a:pt x="0" y="4264660"/>
                </a:lnTo>
              </a:path>
            </a:pathLst>
          </a:custGeom>
          <a:ln w="29210">
            <a:solidFill>
              <a:srgbClr val="B0D6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4" name="object 214"/>
          <p:cNvSpPr/>
          <p:nvPr/>
        </p:nvSpPr>
        <p:spPr>
          <a:xfrm>
            <a:off x="2820670" y="5546725"/>
            <a:ext cx="6550659" cy="0"/>
          </a:xfrm>
          <a:custGeom>
            <a:avLst/>
            <a:gdLst/>
            <a:ahLst/>
            <a:cxnLst/>
            <a:rect l="l" t="t" r="r" b="b"/>
            <a:pathLst>
              <a:path w="6550659">
                <a:moveTo>
                  <a:pt x="0" y="0"/>
                </a:moveTo>
                <a:lnTo>
                  <a:pt x="6550659" y="0"/>
                </a:lnTo>
              </a:path>
            </a:pathLst>
          </a:custGeom>
          <a:ln w="29209">
            <a:solidFill>
              <a:srgbClr val="AFD6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5" name="object 215"/>
          <p:cNvSpPr/>
          <p:nvPr/>
        </p:nvSpPr>
        <p:spPr>
          <a:xfrm>
            <a:off x="2834639" y="1324610"/>
            <a:ext cx="0" cy="4207510"/>
          </a:xfrm>
          <a:custGeom>
            <a:avLst/>
            <a:gdLst/>
            <a:ahLst/>
            <a:cxnLst/>
            <a:rect l="l" t="t" r="r" b="b"/>
            <a:pathLst>
              <a:path h="4207510">
                <a:moveTo>
                  <a:pt x="0" y="0"/>
                </a:moveTo>
                <a:lnTo>
                  <a:pt x="0" y="4207510"/>
                </a:lnTo>
              </a:path>
            </a:pathLst>
          </a:custGeom>
          <a:ln w="27940">
            <a:solidFill>
              <a:srgbClr val="AFD6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6" name="object 216"/>
          <p:cNvSpPr/>
          <p:nvPr/>
        </p:nvSpPr>
        <p:spPr>
          <a:xfrm>
            <a:off x="2820670" y="1310639"/>
            <a:ext cx="6550659" cy="0"/>
          </a:xfrm>
          <a:custGeom>
            <a:avLst/>
            <a:gdLst/>
            <a:ahLst/>
            <a:cxnLst/>
            <a:rect l="l" t="t" r="r" b="b"/>
            <a:pathLst>
              <a:path w="6550659">
                <a:moveTo>
                  <a:pt x="0" y="0"/>
                </a:moveTo>
                <a:lnTo>
                  <a:pt x="6550659" y="0"/>
                </a:lnTo>
              </a:path>
            </a:pathLst>
          </a:custGeom>
          <a:ln w="27939">
            <a:solidFill>
              <a:srgbClr val="AFD6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7" name="object 217"/>
          <p:cNvSpPr/>
          <p:nvPr/>
        </p:nvSpPr>
        <p:spPr>
          <a:xfrm>
            <a:off x="9356725" y="1324610"/>
            <a:ext cx="0" cy="4207510"/>
          </a:xfrm>
          <a:custGeom>
            <a:avLst/>
            <a:gdLst/>
            <a:ahLst/>
            <a:cxnLst/>
            <a:rect l="l" t="t" r="r" b="b"/>
            <a:pathLst>
              <a:path h="4207510">
                <a:moveTo>
                  <a:pt x="0" y="0"/>
                </a:moveTo>
                <a:lnTo>
                  <a:pt x="0" y="4207510"/>
                </a:lnTo>
              </a:path>
            </a:pathLst>
          </a:custGeom>
          <a:ln w="29209">
            <a:solidFill>
              <a:srgbClr val="AFD6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8" name="object 218"/>
          <p:cNvSpPr/>
          <p:nvPr/>
        </p:nvSpPr>
        <p:spPr>
          <a:xfrm>
            <a:off x="2848610" y="5518150"/>
            <a:ext cx="6493510" cy="0"/>
          </a:xfrm>
          <a:custGeom>
            <a:avLst/>
            <a:gdLst/>
            <a:ahLst/>
            <a:cxnLst/>
            <a:rect l="l" t="t" r="r" b="b"/>
            <a:pathLst>
              <a:path w="6493509">
                <a:moveTo>
                  <a:pt x="0" y="0"/>
                </a:moveTo>
                <a:lnTo>
                  <a:pt x="6493510" y="0"/>
                </a:lnTo>
              </a:path>
            </a:pathLst>
          </a:custGeom>
          <a:ln w="27940">
            <a:solidFill>
              <a:srgbClr val="AED6E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9" name="object 219"/>
          <p:cNvSpPr/>
          <p:nvPr/>
        </p:nvSpPr>
        <p:spPr>
          <a:xfrm>
            <a:off x="2863214" y="1353819"/>
            <a:ext cx="0" cy="4150360"/>
          </a:xfrm>
          <a:custGeom>
            <a:avLst/>
            <a:gdLst/>
            <a:ahLst/>
            <a:cxnLst/>
            <a:rect l="l" t="t" r="r" b="b"/>
            <a:pathLst>
              <a:path h="4150360">
                <a:moveTo>
                  <a:pt x="0" y="0"/>
                </a:moveTo>
                <a:lnTo>
                  <a:pt x="0" y="4150360"/>
                </a:lnTo>
              </a:path>
            </a:pathLst>
          </a:custGeom>
          <a:ln w="29209">
            <a:solidFill>
              <a:srgbClr val="AED6E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0" name="object 220"/>
          <p:cNvSpPr/>
          <p:nvPr/>
        </p:nvSpPr>
        <p:spPr>
          <a:xfrm>
            <a:off x="2848610" y="1339214"/>
            <a:ext cx="6493510" cy="0"/>
          </a:xfrm>
          <a:custGeom>
            <a:avLst/>
            <a:gdLst/>
            <a:ahLst/>
            <a:cxnLst/>
            <a:rect l="l" t="t" r="r" b="b"/>
            <a:pathLst>
              <a:path w="6493509">
                <a:moveTo>
                  <a:pt x="0" y="0"/>
                </a:moveTo>
                <a:lnTo>
                  <a:pt x="6493510" y="0"/>
                </a:lnTo>
              </a:path>
            </a:pathLst>
          </a:custGeom>
          <a:ln w="29210">
            <a:solidFill>
              <a:srgbClr val="AED6E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1" name="object 221"/>
          <p:cNvSpPr/>
          <p:nvPr/>
        </p:nvSpPr>
        <p:spPr>
          <a:xfrm>
            <a:off x="9328150" y="1353819"/>
            <a:ext cx="0" cy="4150360"/>
          </a:xfrm>
          <a:custGeom>
            <a:avLst/>
            <a:gdLst/>
            <a:ahLst/>
            <a:cxnLst/>
            <a:rect l="l" t="t" r="r" b="b"/>
            <a:pathLst>
              <a:path h="4150360">
                <a:moveTo>
                  <a:pt x="0" y="0"/>
                </a:moveTo>
                <a:lnTo>
                  <a:pt x="0" y="4150360"/>
                </a:lnTo>
              </a:path>
            </a:pathLst>
          </a:custGeom>
          <a:ln w="27940">
            <a:solidFill>
              <a:srgbClr val="AED6E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2" name="object 222"/>
          <p:cNvSpPr/>
          <p:nvPr/>
        </p:nvSpPr>
        <p:spPr>
          <a:xfrm>
            <a:off x="2877819" y="5489575"/>
            <a:ext cx="6436360" cy="0"/>
          </a:xfrm>
          <a:custGeom>
            <a:avLst/>
            <a:gdLst/>
            <a:ahLst/>
            <a:cxnLst/>
            <a:rect l="l" t="t" r="r" b="b"/>
            <a:pathLst>
              <a:path w="6436359">
                <a:moveTo>
                  <a:pt x="0" y="0"/>
                </a:moveTo>
                <a:lnTo>
                  <a:pt x="6436359" y="0"/>
                </a:lnTo>
              </a:path>
            </a:pathLst>
          </a:custGeom>
          <a:ln w="29209">
            <a:solidFill>
              <a:srgbClr val="ADD6E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3" name="object 223"/>
          <p:cNvSpPr/>
          <p:nvPr/>
        </p:nvSpPr>
        <p:spPr>
          <a:xfrm>
            <a:off x="2892425" y="1383030"/>
            <a:ext cx="0" cy="4091940"/>
          </a:xfrm>
          <a:custGeom>
            <a:avLst/>
            <a:gdLst/>
            <a:ahLst/>
            <a:cxnLst/>
            <a:rect l="l" t="t" r="r" b="b"/>
            <a:pathLst>
              <a:path h="4091940">
                <a:moveTo>
                  <a:pt x="0" y="0"/>
                </a:moveTo>
                <a:lnTo>
                  <a:pt x="0" y="4091940"/>
                </a:lnTo>
              </a:path>
            </a:pathLst>
          </a:custGeom>
          <a:ln w="29210">
            <a:solidFill>
              <a:srgbClr val="ADD6E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4" name="object 224"/>
          <p:cNvSpPr/>
          <p:nvPr/>
        </p:nvSpPr>
        <p:spPr>
          <a:xfrm>
            <a:off x="2877819" y="1368425"/>
            <a:ext cx="6436360" cy="0"/>
          </a:xfrm>
          <a:custGeom>
            <a:avLst/>
            <a:gdLst/>
            <a:ahLst/>
            <a:cxnLst/>
            <a:rect l="l" t="t" r="r" b="b"/>
            <a:pathLst>
              <a:path w="6436359">
                <a:moveTo>
                  <a:pt x="0" y="0"/>
                </a:moveTo>
                <a:lnTo>
                  <a:pt x="6436359" y="0"/>
                </a:lnTo>
              </a:path>
            </a:pathLst>
          </a:custGeom>
          <a:ln w="29210">
            <a:solidFill>
              <a:srgbClr val="ADD6E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5" name="object 225"/>
          <p:cNvSpPr/>
          <p:nvPr/>
        </p:nvSpPr>
        <p:spPr>
          <a:xfrm>
            <a:off x="9299575" y="1383030"/>
            <a:ext cx="0" cy="4091940"/>
          </a:xfrm>
          <a:custGeom>
            <a:avLst/>
            <a:gdLst/>
            <a:ahLst/>
            <a:cxnLst/>
            <a:rect l="l" t="t" r="r" b="b"/>
            <a:pathLst>
              <a:path h="4091940">
                <a:moveTo>
                  <a:pt x="0" y="0"/>
                </a:moveTo>
                <a:lnTo>
                  <a:pt x="0" y="4091940"/>
                </a:lnTo>
              </a:path>
            </a:pathLst>
          </a:custGeom>
          <a:ln w="29209">
            <a:solidFill>
              <a:srgbClr val="ADD6E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6" name="object 226"/>
          <p:cNvSpPr/>
          <p:nvPr/>
        </p:nvSpPr>
        <p:spPr>
          <a:xfrm>
            <a:off x="2907030" y="5460365"/>
            <a:ext cx="6377940" cy="0"/>
          </a:xfrm>
          <a:custGeom>
            <a:avLst/>
            <a:gdLst/>
            <a:ahLst/>
            <a:cxnLst/>
            <a:rect l="l" t="t" r="r" b="b"/>
            <a:pathLst>
              <a:path w="6377940">
                <a:moveTo>
                  <a:pt x="0" y="0"/>
                </a:moveTo>
                <a:lnTo>
                  <a:pt x="6377940" y="0"/>
                </a:lnTo>
              </a:path>
            </a:pathLst>
          </a:custGeom>
          <a:ln w="29209">
            <a:solidFill>
              <a:srgbClr val="ACD6E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7" name="object 227"/>
          <p:cNvSpPr/>
          <p:nvPr/>
        </p:nvSpPr>
        <p:spPr>
          <a:xfrm>
            <a:off x="2921000" y="1410969"/>
            <a:ext cx="0" cy="4034790"/>
          </a:xfrm>
          <a:custGeom>
            <a:avLst/>
            <a:gdLst/>
            <a:ahLst/>
            <a:cxnLst/>
            <a:rect l="l" t="t" r="r" b="b"/>
            <a:pathLst>
              <a:path h="4034790">
                <a:moveTo>
                  <a:pt x="0" y="0"/>
                </a:moveTo>
                <a:lnTo>
                  <a:pt x="0" y="4034790"/>
                </a:lnTo>
              </a:path>
            </a:pathLst>
          </a:custGeom>
          <a:ln w="27939">
            <a:solidFill>
              <a:srgbClr val="ACD6E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8" name="object 228"/>
          <p:cNvSpPr/>
          <p:nvPr/>
        </p:nvSpPr>
        <p:spPr>
          <a:xfrm>
            <a:off x="2907030" y="1397000"/>
            <a:ext cx="6377940" cy="0"/>
          </a:xfrm>
          <a:custGeom>
            <a:avLst/>
            <a:gdLst/>
            <a:ahLst/>
            <a:cxnLst/>
            <a:rect l="l" t="t" r="r" b="b"/>
            <a:pathLst>
              <a:path w="6377940">
                <a:moveTo>
                  <a:pt x="0" y="0"/>
                </a:moveTo>
                <a:lnTo>
                  <a:pt x="6377940" y="0"/>
                </a:lnTo>
              </a:path>
            </a:pathLst>
          </a:custGeom>
          <a:ln w="27939">
            <a:solidFill>
              <a:srgbClr val="ACD6E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9" name="object 229"/>
          <p:cNvSpPr/>
          <p:nvPr/>
        </p:nvSpPr>
        <p:spPr>
          <a:xfrm>
            <a:off x="9270365" y="1410969"/>
            <a:ext cx="0" cy="4034790"/>
          </a:xfrm>
          <a:custGeom>
            <a:avLst/>
            <a:gdLst/>
            <a:ahLst/>
            <a:cxnLst/>
            <a:rect l="l" t="t" r="r" b="b"/>
            <a:pathLst>
              <a:path h="4034790">
                <a:moveTo>
                  <a:pt x="0" y="0"/>
                </a:moveTo>
                <a:lnTo>
                  <a:pt x="0" y="4034790"/>
                </a:lnTo>
              </a:path>
            </a:pathLst>
          </a:custGeom>
          <a:ln w="29210">
            <a:solidFill>
              <a:srgbClr val="ACD6E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0" name="object 230"/>
          <p:cNvSpPr/>
          <p:nvPr/>
        </p:nvSpPr>
        <p:spPr>
          <a:xfrm>
            <a:off x="2934969" y="5431790"/>
            <a:ext cx="6320790" cy="0"/>
          </a:xfrm>
          <a:custGeom>
            <a:avLst/>
            <a:gdLst/>
            <a:ahLst/>
            <a:cxnLst/>
            <a:rect l="l" t="t" r="r" b="b"/>
            <a:pathLst>
              <a:path w="6320790">
                <a:moveTo>
                  <a:pt x="0" y="0"/>
                </a:moveTo>
                <a:lnTo>
                  <a:pt x="6320789" y="0"/>
                </a:lnTo>
              </a:path>
            </a:pathLst>
          </a:custGeom>
          <a:ln w="27940">
            <a:solidFill>
              <a:srgbClr val="ABD5E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1" name="object 231"/>
          <p:cNvSpPr/>
          <p:nvPr/>
        </p:nvSpPr>
        <p:spPr>
          <a:xfrm>
            <a:off x="2949575" y="1440180"/>
            <a:ext cx="0" cy="3977640"/>
          </a:xfrm>
          <a:custGeom>
            <a:avLst/>
            <a:gdLst/>
            <a:ahLst/>
            <a:cxnLst/>
            <a:rect l="l" t="t" r="r" b="b"/>
            <a:pathLst>
              <a:path h="3977640">
                <a:moveTo>
                  <a:pt x="0" y="0"/>
                </a:moveTo>
                <a:lnTo>
                  <a:pt x="0" y="3977640"/>
                </a:lnTo>
              </a:path>
            </a:pathLst>
          </a:custGeom>
          <a:ln w="29210">
            <a:solidFill>
              <a:srgbClr val="ABD5E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2" name="object 232"/>
          <p:cNvSpPr/>
          <p:nvPr/>
        </p:nvSpPr>
        <p:spPr>
          <a:xfrm>
            <a:off x="2934969" y="1425575"/>
            <a:ext cx="6320790" cy="0"/>
          </a:xfrm>
          <a:custGeom>
            <a:avLst/>
            <a:gdLst/>
            <a:ahLst/>
            <a:cxnLst/>
            <a:rect l="l" t="t" r="r" b="b"/>
            <a:pathLst>
              <a:path w="6320790">
                <a:moveTo>
                  <a:pt x="0" y="0"/>
                </a:moveTo>
                <a:lnTo>
                  <a:pt x="6320789" y="0"/>
                </a:lnTo>
              </a:path>
            </a:pathLst>
          </a:custGeom>
          <a:ln w="29210">
            <a:solidFill>
              <a:srgbClr val="ABD5E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3" name="object 233"/>
          <p:cNvSpPr/>
          <p:nvPr/>
        </p:nvSpPr>
        <p:spPr>
          <a:xfrm>
            <a:off x="9241790" y="1440180"/>
            <a:ext cx="0" cy="3977640"/>
          </a:xfrm>
          <a:custGeom>
            <a:avLst/>
            <a:gdLst/>
            <a:ahLst/>
            <a:cxnLst/>
            <a:rect l="l" t="t" r="r" b="b"/>
            <a:pathLst>
              <a:path h="3977640">
                <a:moveTo>
                  <a:pt x="0" y="0"/>
                </a:moveTo>
                <a:lnTo>
                  <a:pt x="0" y="3977640"/>
                </a:lnTo>
              </a:path>
            </a:pathLst>
          </a:custGeom>
          <a:ln w="27939">
            <a:solidFill>
              <a:srgbClr val="ABD5E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4" name="object 234"/>
          <p:cNvSpPr/>
          <p:nvPr/>
        </p:nvSpPr>
        <p:spPr>
          <a:xfrm>
            <a:off x="2964180" y="5403215"/>
            <a:ext cx="6263640" cy="0"/>
          </a:xfrm>
          <a:custGeom>
            <a:avLst/>
            <a:gdLst/>
            <a:ahLst/>
            <a:cxnLst/>
            <a:rect l="l" t="t" r="r" b="b"/>
            <a:pathLst>
              <a:path w="6263640">
                <a:moveTo>
                  <a:pt x="0" y="0"/>
                </a:moveTo>
                <a:lnTo>
                  <a:pt x="6263640" y="0"/>
                </a:lnTo>
              </a:path>
            </a:pathLst>
          </a:custGeom>
          <a:ln w="29209">
            <a:solidFill>
              <a:srgbClr val="AAD5E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5" name="object 235"/>
          <p:cNvSpPr/>
          <p:nvPr/>
        </p:nvSpPr>
        <p:spPr>
          <a:xfrm>
            <a:off x="2978785" y="1469389"/>
            <a:ext cx="0" cy="3919220"/>
          </a:xfrm>
          <a:custGeom>
            <a:avLst/>
            <a:gdLst/>
            <a:ahLst/>
            <a:cxnLst/>
            <a:rect l="l" t="t" r="r" b="b"/>
            <a:pathLst>
              <a:path h="3919220">
                <a:moveTo>
                  <a:pt x="0" y="0"/>
                </a:moveTo>
                <a:lnTo>
                  <a:pt x="0" y="3919220"/>
                </a:lnTo>
              </a:path>
            </a:pathLst>
          </a:custGeom>
          <a:ln w="29209">
            <a:solidFill>
              <a:srgbClr val="AAD5E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6" name="object 236"/>
          <p:cNvSpPr/>
          <p:nvPr/>
        </p:nvSpPr>
        <p:spPr>
          <a:xfrm>
            <a:off x="2964180" y="1454785"/>
            <a:ext cx="6263640" cy="0"/>
          </a:xfrm>
          <a:custGeom>
            <a:avLst/>
            <a:gdLst/>
            <a:ahLst/>
            <a:cxnLst/>
            <a:rect l="l" t="t" r="r" b="b"/>
            <a:pathLst>
              <a:path w="6263640">
                <a:moveTo>
                  <a:pt x="0" y="0"/>
                </a:moveTo>
                <a:lnTo>
                  <a:pt x="6263640" y="0"/>
                </a:lnTo>
              </a:path>
            </a:pathLst>
          </a:custGeom>
          <a:ln w="29210">
            <a:solidFill>
              <a:srgbClr val="AAD5E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7" name="object 237"/>
          <p:cNvSpPr/>
          <p:nvPr/>
        </p:nvSpPr>
        <p:spPr>
          <a:xfrm>
            <a:off x="9213215" y="1469389"/>
            <a:ext cx="0" cy="3919220"/>
          </a:xfrm>
          <a:custGeom>
            <a:avLst/>
            <a:gdLst/>
            <a:ahLst/>
            <a:cxnLst/>
            <a:rect l="l" t="t" r="r" b="b"/>
            <a:pathLst>
              <a:path h="3919220">
                <a:moveTo>
                  <a:pt x="0" y="0"/>
                </a:moveTo>
                <a:lnTo>
                  <a:pt x="0" y="3919220"/>
                </a:lnTo>
              </a:path>
            </a:pathLst>
          </a:custGeom>
          <a:ln w="29210">
            <a:solidFill>
              <a:srgbClr val="AAD5E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8" name="object 238"/>
          <p:cNvSpPr/>
          <p:nvPr/>
        </p:nvSpPr>
        <p:spPr>
          <a:xfrm>
            <a:off x="2993389" y="5374004"/>
            <a:ext cx="6205220" cy="0"/>
          </a:xfrm>
          <a:custGeom>
            <a:avLst/>
            <a:gdLst/>
            <a:ahLst/>
            <a:cxnLst/>
            <a:rect l="l" t="t" r="r" b="b"/>
            <a:pathLst>
              <a:path w="6205220">
                <a:moveTo>
                  <a:pt x="0" y="0"/>
                </a:moveTo>
                <a:lnTo>
                  <a:pt x="6205220" y="0"/>
                </a:lnTo>
              </a:path>
            </a:pathLst>
          </a:custGeom>
          <a:ln w="29209">
            <a:solidFill>
              <a:srgbClr val="A9D5E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9" name="object 239"/>
          <p:cNvSpPr/>
          <p:nvPr/>
        </p:nvSpPr>
        <p:spPr>
          <a:xfrm>
            <a:off x="3007360" y="1497330"/>
            <a:ext cx="0" cy="3862070"/>
          </a:xfrm>
          <a:custGeom>
            <a:avLst/>
            <a:gdLst/>
            <a:ahLst/>
            <a:cxnLst/>
            <a:rect l="l" t="t" r="r" b="b"/>
            <a:pathLst>
              <a:path h="3862070">
                <a:moveTo>
                  <a:pt x="0" y="0"/>
                </a:moveTo>
                <a:lnTo>
                  <a:pt x="0" y="3862070"/>
                </a:lnTo>
              </a:path>
            </a:pathLst>
          </a:custGeom>
          <a:ln w="27940">
            <a:solidFill>
              <a:srgbClr val="A9D5E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0" name="object 240"/>
          <p:cNvSpPr/>
          <p:nvPr/>
        </p:nvSpPr>
        <p:spPr>
          <a:xfrm>
            <a:off x="2993389" y="1483360"/>
            <a:ext cx="6205220" cy="0"/>
          </a:xfrm>
          <a:custGeom>
            <a:avLst/>
            <a:gdLst/>
            <a:ahLst/>
            <a:cxnLst/>
            <a:rect l="l" t="t" r="r" b="b"/>
            <a:pathLst>
              <a:path w="6205220">
                <a:moveTo>
                  <a:pt x="0" y="0"/>
                </a:moveTo>
                <a:lnTo>
                  <a:pt x="6205220" y="0"/>
                </a:lnTo>
              </a:path>
            </a:pathLst>
          </a:custGeom>
          <a:ln w="27939">
            <a:solidFill>
              <a:srgbClr val="A9D5E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1" name="object 241"/>
          <p:cNvSpPr/>
          <p:nvPr/>
        </p:nvSpPr>
        <p:spPr>
          <a:xfrm>
            <a:off x="9184005" y="1497330"/>
            <a:ext cx="0" cy="3862070"/>
          </a:xfrm>
          <a:custGeom>
            <a:avLst/>
            <a:gdLst/>
            <a:ahLst/>
            <a:cxnLst/>
            <a:rect l="l" t="t" r="r" b="b"/>
            <a:pathLst>
              <a:path h="3862070">
                <a:moveTo>
                  <a:pt x="0" y="0"/>
                </a:moveTo>
                <a:lnTo>
                  <a:pt x="0" y="3862070"/>
                </a:lnTo>
              </a:path>
            </a:pathLst>
          </a:custGeom>
          <a:ln w="29209">
            <a:solidFill>
              <a:srgbClr val="A9D5E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2" name="object 242"/>
          <p:cNvSpPr/>
          <p:nvPr/>
        </p:nvSpPr>
        <p:spPr>
          <a:xfrm>
            <a:off x="3021330" y="5345429"/>
            <a:ext cx="6148070" cy="0"/>
          </a:xfrm>
          <a:custGeom>
            <a:avLst/>
            <a:gdLst/>
            <a:ahLst/>
            <a:cxnLst/>
            <a:rect l="l" t="t" r="r" b="b"/>
            <a:pathLst>
              <a:path w="6148070">
                <a:moveTo>
                  <a:pt x="0" y="0"/>
                </a:moveTo>
                <a:lnTo>
                  <a:pt x="6148070" y="0"/>
                </a:lnTo>
              </a:path>
            </a:pathLst>
          </a:custGeom>
          <a:ln w="27940">
            <a:solidFill>
              <a:srgbClr val="A8D5E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3" name="object 243"/>
          <p:cNvSpPr/>
          <p:nvPr/>
        </p:nvSpPr>
        <p:spPr>
          <a:xfrm>
            <a:off x="3035935" y="1526539"/>
            <a:ext cx="0" cy="3804920"/>
          </a:xfrm>
          <a:custGeom>
            <a:avLst/>
            <a:gdLst/>
            <a:ahLst/>
            <a:cxnLst/>
            <a:rect l="l" t="t" r="r" b="b"/>
            <a:pathLst>
              <a:path h="3804920">
                <a:moveTo>
                  <a:pt x="0" y="0"/>
                </a:moveTo>
                <a:lnTo>
                  <a:pt x="0" y="3804920"/>
                </a:lnTo>
              </a:path>
            </a:pathLst>
          </a:custGeom>
          <a:ln w="29209">
            <a:solidFill>
              <a:srgbClr val="A8D5E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4" name="object 244"/>
          <p:cNvSpPr/>
          <p:nvPr/>
        </p:nvSpPr>
        <p:spPr>
          <a:xfrm>
            <a:off x="3021330" y="1511935"/>
            <a:ext cx="6148070" cy="0"/>
          </a:xfrm>
          <a:custGeom>
            <a:avLst/>
            <a:gdLst/>
            <a:ahLst/>
            <a:cxnLst/>
            <a:rect l="l" t="t" r="r" b="b"/>
            <a:pathLst>
              <a:path w="6148070">
                <a:moveTo>
                  <a:pt x="0" y="0"/>
                </a:moveTo>
                <a:lnTo>
                  <a:pt x="6148070" y="0"/>
                </a:lnTo>
              </a:path>
            </a:pathLst>
          </a:custGeom>
          <a:ln w="29210">
            <a:solidFill>
              <a:srgbClr val="A8D5E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5" name="object 245"/>
          <p:cNvSpPr/>
          <p:nvPr/>
        </p:nvSpPr>
        <p:spPr>
          <a:xfrm>
            <a:off x="9155430" y="1526539"/>
            <a:ext cx="0" cy="3804920"/>
          </a:xfrm>
          <a:custGeom>
            <a:avLst/>
            <a:gdLst/>
            <a:ahLst/>
            <a:cxnLst/>
            <a:rect l="l" t="t" r="r" b="b"/>
            <a:pathLst>
              <a:path h="3804920">
                <a:moveTo>
                  <a:pt x="0" y="0"/>
                </a:moveTo>
                <a:lnTo>
                  <a:pt x="0" y="3804920"/>
                </a:lnTo>
              </a:path>
            </a:pathLst>
          </a:custGeom>
          <a:ln w="27940">
            <a:solidFill>
              <a:srgbClr val="A8D5E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6" name="object 246"/>
          <p:cNvSpPr/>
          <p:nvPr/>
        </p:nvSpPr>
        <p:spPr>
          <a:xfrm>
            <a:off x="3050539" y="5316854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29209">
            <a:solidFill>
              <a:srgbClr val="A7D5E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7" name="object 247"/>
          <p:cNvSpPr/>
          <p:nvPr/>
        </p:nvSpPr>
        <p:spPr>
          <a:xfrm>
            <a:off x="3065144" y="1555750"/>
            <a:ext cx="0" cy="3746500"/>
          </a:xfrm>
          <a:custGeom>
            <a:avLst/>
            <a:gdLst/>
            <a:ahLst/>
            <a:cxnLst/>
            <a:rect l="l" t="t" r="r" b="b"/>
            <a:pathLst>
              <a:path h="3746500">
                <a:moveTo>
                  <a:pt x="0" y="0"/>
                </a:moveTo>
                <a:lnTo>
                  <a:pt x="0" y="3746500"/>
                </a:lnTo>
              </a:path>
            </a:pathLst>
          </a:custGeom>
          <a:ln w="29209">
            <a:solidFill>
              <a:srgbClr val="A7D5E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8" name="object 248"/>
          <p:cNvSpPr/>
          <p:nvPr/>
        </p:nvSpPr>
        <p:spPr>
          <a:xfrm>
            <a:off x="3050539" y="1541144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29210">
            <a:solidFill>
              <a:srgbClr val="A7D5E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9" name="object 249"/>
          <p:cNvSpPr/>
          <p:nvPr/>
        </p:nvSpPr>
        <p:spPr>
          <a:xfrm>
            <a:off x="9126855" y="1555750"/>
            <a:ext cx="0" cy="3746500"/>
          </a:xfrm>
          <a:custGeom>
            <a:avLst/>
            <a:gdLst/>
            <a:ahLst/>
            <a:cxnLst/>
            <a:rect l="l" t="t" r="r" b="b"/>
            <a:pathLst>
              <a:path h="3746500">
                <a:moveTo>
                  <a:pt x="0" y="0"/>
                </a:moveTo>
                <a:lnTo>
                  <a:pt x="0" y="3746500"/>
                </a:lnTo>
              </a:path>
            </a:pathLst>
          </a:custGeom>
          <a:ln w="29209">
            <a:solidFill>
              <a:srgbClr val="A7D5E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0" name="object 250"/>
          <p:cNvSpPr/>
          <p:nvPr/>
        </p:nvSpPr>
        <p:spPr>
          <a:xfrm>
            <a:off x="3079750" y="528764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29210">
            <a:solidFill>
              <a:srgbClr val="A6D5E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1" name="object 251"/>
          <p:cNvSpPr/>
          <p:nvPr/>
        </p:nvSpPr>
        <p:spPr>
          <a:xfrm>
            <a:off x="3094355" y="1584961"/>
            <a:ext cx="0" cy="3688079"/>
          </a:xfrm>
          <a:custGeom>
            <a:avLst/>
            <a:gdLst/>
            <a:ahLst/>
            <a:cxnLst/>
            <a:rect l="l" t="t" r="r" b="b"/>
            <a:pathLst>
              <a:path h="3688079">
                <a:moveTo>
                  <a:pt x="0" y="0"/>
                </a:moveTo>
                <a:lnTo>
                  <a:pt x="0" y="3688080"/>
                </a:lnTo>
              </a:path>
            </a:pathLst>
          </a:custGeom>
          <a:ln w="29209">
            <a:solidFill>
              <a:srgbClr val="A6D5E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2" name="object 252"/>
          <p:cNvSpPr/>
          <p:nvPr/>
        </p:nvSpPr>
        <p:spPr>
          <a:xfrm>
            <a:off x="3079750" y="157035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29209">
            <a:solidFill>
              <a:srgbClr val="A6D5E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3" name="object 253"/>
          <p:cNvSpPr/>
          <p:nvPr/>
        </p:nvSpPr>
        <p:spPr>
          <a:xfrm>
            <a:off x="9097644" y="1584961"/>
            <a:ext cx="0" cy="3688079"/>
          </a:xfrm>
          <a:custGeom>
            <a:avLst/>
            <a:gdLst/>
            <a:ahLst/>
            <a:cxnLst/>
            <a:rect l="l" t="t" r="r" b="b"/>
            <a:pathLst>
              <a:path h="3688079">
                <a:moveTo>
                  <a:pt x="0" y="0"/>
                </a:moveTo>
                <a:lnTo>
                  <a:pt x="0" y="3688079"/>
                </a:lnTo>
              </a:path>
            </a:pathLst>
          </a:custGeom>
          <a:ln w="29209">
            <a:solidFill>
              <a:srgbClr val="A6D5E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4" name="object 254"/>
          <p:cNvSpPr/>
          <p:nvPr/>
        </p:nvSpPr>
        <p:spPr>
          <a:xfrm>
            <a:off x="3108960" y="52584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29209">
            <a:solidFill>
              <a:srgbClr val="A5D5E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5" name="object 255"/>
          <p:cNvSpPr/>
          <p:nvPr/>
        </p:nvSpPr>
        <p:spPr>
          <a:xfrm>
            <a:off x="3122930" y="1612901"/>
            <a:ext cx="0" cy="3630929"/>
          </a:xfrm>
          <a:custGeom>
            <a:avLst/>
            <a:gdLst/>
            <a:ahLst/>
            <a:cxnLst/>
            <a:rect l="l" t="t" r="r" b="b"/>
            <a:pathLst>
              <a:path h="3630929">
                <a:moveTo>
                  <a:pt x="0" y="0"/>
                </a:moveTo>
                <a:lnTo>
                  <a:pt x="0" y="3630929"/>
                </a:lnTo>
              </a:path>
            </a:pathLst>
          </a:custGeom>
          <a:ln w="27940">
            <a:solidFill>
              <a:srgbClr val="A5D5E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6" name="object 256"/>
          <p:cNvSpPr/>
          <p:nvPr/>
        </p:nvSpPr>
        <p:spPr>
          <a:xfrm>
            <a:off x="3108960" y="1598930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27940">
            <a:solidFill>
              <a:srgbClr val="A5D5E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7" name="object 257"/>
          <p:cNvSpPr/>
          <p:nvPr/>
        </p:nvSpPr>
        <p:spPr>
          <a:xfrm>
            <a:off x="9068434" y="1612901"/>
            <a:ext cx="0" cy="3630929"/>
          </a:xfrm>
          <a:custGeom>
            <a:avLst/>
            <a:gdLst/>
            <a:ahLst/>
            <a:cxnLst/>
            <a:rect l="l" t="t" r="r" b="b"/>
            <a:pathLst>
              <a:path h="3630929">
                <a:moveTo>
                  <a:pt x="0" y="0"/>
                </a:moveTo>
                <a:lnTo>
                  <a:pt x="0" y="3630930"/>
                </a:lnTo>
              </a:path>
            </a:pathLst>
          </a:custGeom>
          <a:ln w="29210">
            <a:solidFill>
              <a:srgbClr val="A5D5E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8" name="object 258"/>
          <p:cNvSpPr/>
          <p:nvPr/>
        </p:nvSpPr>
        <p:spPr>
          <a:xfrm>
            <a:off x="3136900" y="5229859"/>
            <a:ext cx="5916930" cy="0"/>
          </a:xfrm>
          <a:custGeom>
            <a:avLst/>
            <a:gdLst/>
            <a:ahLst/>
            <a:cxnLst/>
            <a:rect l="l" t="t" r="r" b="b"/>
            <a:pathLst>
              <a:path w="5916930">
                <a:moveTo>
                  <a:pt x="0" y="0"/>
                </a:moveTo>
                <a:lnTo>
                  <a:pt x="5916930" y="0"/>
                </a:lnTo>
              </a:path>
            </a:pathLst>
          </a:custGeom>
          <a:ln w="27940">
            <a:solidFill>
              <a:srgbClr val="A4D4E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9" name="object 259"/>
          <p:cNvSpPr/>
          <p:nvPr/>
        </p:nvSpPr>
        <p:spPr>
          <a:xfrm>
            <a:off x="3151504" y="1642111"/>
            <a:ext cx="0" cy="3573779"/>
          </a:xfrm>
          <a:custGeom>
            <a:avLst/>
            <a:gdLst/>
            <a:ahLst/>
            <a:cxnLst/>
            <a:rect l="l" t="t" r="r" b="b"/>
            <a:pathLst>
              <a:path h="3573779">
                <a:moveTo>
                  <a:pt x="0" y="0"/>
                </a:moveTo>
                <a:lnTo>
                  <a:pt x="0" y="3573780"/>
                </a:lnTo>
              </a:path>
            </a:pathLst>
          </a:custGeom>
          <a:ln w="29210">
            <a:solidFill>
              <a:srgbClr val="A4D4E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0" name="object 260"/>
          <p:cNvSpPr/>
          <p:nvPr/>
        </p:nvSpPr>
        <p:spPr>
          <a:xfrm>
            <a:off x="3136900" y="1627504"/>
            <a:ext cx="5916930" cy="0"/>
          </a:xfrm>
          <a:custGeom>
            <a:avLst/>
            <a:gdLst/>
            <a:ahLst/>
            <a:cxnLst/>
            <a:rect l="l" t="t" r="r" b="b"/>
            <a:pathLst>
              <a:path w="5916930">
                <a:moveTo>
                  <a:pt x="0" y="0"/>
                </a:moveTo>
                <a:lnTo>
                  <a:pt x="5916930" y="0"/>
                </a:lnTo>
              </a:path>
            </a:pathLst>
          </a:custGeom>
          <a:ln w="29209">
            <a:solidFill>
              <a:srgbClr val="A4D4E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1" name="object 261"/>
          <p:cNvSpPr/>
          <p:nvPr/>
        </p:nvSpPr>
        <p:spPr>
          <a:xfrm>
            <a:off x="9039859" y="1642111"/>
            <a:ext cx="0" cy="3573779"/>
          </a:xfrm>
          <a:custGeom>
            <a:avLst/>
            <a:gdLst/>
            <a:ahLst/>
            <a:cxnLst/>
            <a:rect l="l" t="t" r="r" b="b"/>
            <a:pathLst>
              <a:path h="3573779">
                <a:moveTo>
                  <a:pt x="0" y="0"/>
                </a:moveTo>
                <a:lnTo>
                  <a:pt x="0" y="3573780"/>
                </a:lnTo>
              </a:path>
            </a:pathLst>
          </a:custGeom>
          <a:ln w="27939">
            <a:solidFill>
              <a:srgbClr val="A4D4E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2" name="object 262"/>
          <p:cNvSpPr/>
          <p:nvPr/>
        </p:nvSpPr>
        <p:spPr>
          <a:xfrm>
            <a:off x="3166110" y="5201284"/>
            <a:ext cx="5859780" cy="0"/>
          </a:xfrm>
          <a:custGeom>
            <a:avLst/>
            <a:gdLst/>
            <a:ahLst/>
            <a:cxnLst/>
            <a:rect l="l" t="t" r="r" b="b"/>
            <a:pathLst>
              <a:path w="5859780">
                <a:moveTo>
                  <a:pt x="0" y="0"/>
                </a:moveTo>
                <a:lnTo>
                  <a:pt x="5859780" y="0"/>
                </a:lnTo>
              </a:path>
            </a:pathLst>
          </a:custGeom>
          <a:ln w="29209">
            <a:solidFill>
              <a:srgbClr val="A3D4E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3" name="object 263"/>
          <p:cNvSpPr/>
          <p:nvPr/>
        </p:nvSpPr>
        <p:spPr>
          <a:xfrm>
            <a:off x="3180714" y="1671320"/>
            <a:ext cx="0" cy="3515360"/>
          </a:xfrm>
          <a:custGeom>
            <a:avLst/>
            <a:gdLst/>
            <a:ahLst/>
            <a:cxnLst/>
            <a:rect l="l" t="t" r="r" b="b"/>
            <a:pathLst>
              <a:path h="3515360">
                <a:moveTo>
                  <a:pt x="0" y="0"/>
                </a:moveTo>
                <a:lnTo>
                  <a:pt x="0" y="3515360"/>
                </a:lnTo>
              </a:path>
            </a:pathLst>
          </a:custGeom>
          <a:ln w="29209">
            <a:solidFill>
              <a:srgbClr val="A3D4E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4" name="object 264"/>
          <p:cNvSpPr/>
          <p:nvPr/>
        </p:nvSpPr>
        <p:spPr>
          <a:xfrm>
            <a:off x="3166110" y="1656714"/>
            <a:ext cx="5859780" cy="0"/>
          </a:xfrm>
          <a:custGeom>
            <a:avLst/>
            <a:gdLst/>
            <a:ahLst/>
            <a:cxnLst/>
            <a:rect l="l" t="t" r="r" b="b"/>
            <a:pathLst>
              <a:path w="5859780">
                <a:moveTo>
                  <a:pt x="0" y="0"/>
                </a:moveTo>
                <a:lnTo>
                  <a:pt x="5859780" y="0"/>
                </a:lnTo>
              </a:path>
            </a:pathLst>
          </a:custGeom>
          <a:ln w="29210">
            <a:solidFill>
              <a:srgbClr val="A3D4E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5" name="object 265"/>
          <p:cNvSpPr/>
          <p:nvPr/>
        </p:nvSpPr>
        <p:spPr>
          <a:xfrm>
            <a:off x="9011284" y="1671320"/>
            <a:ext cx="0" cy="3515360"/>
          </a:xfrm>
          <a:custGeom>
            <a:avLst/>
            <a:gdLst/>
            <a:ahLst/>
            <a:cxnLst/>
            <a:rect l="l" t="t" r="r" b="b"/>
            <a:pathLst>
              <a:path h="3515360">
                <a:moveTo>
                  <a:pt x="0" y="0"/>
                </a:moveTo>
                <a:lnTo>
                  <a:pt x="0" y="3515360"/>
                </a:lnTo>
              </a:path>
            </a:pathLst>
          </a:custGeom>
          <a:ln w="29210">
            <a:solidFill>
              <a:srgbClr val="A3D4E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6" name="object 266"/>
          <p:cNvSpPr/>
          <p:nvPr/>
        </p:nvSpPr>
        <p:spPr>
          <a:xfrm>
            <a:off x="3195320" y="5172075"/>
            <a:ext cx="5801360" cy="0"/>
          </a:xfrm>
          <a:custGeom>
            <a:avLst/>
            <a:gdLst/>
            <a:ahLst/>
            <a:cxnLst/>
            <a:rect l="l" t="t" r="r" b="b"/>
            <a:pathLst>
              <a:path w="5801359">
                <a:moveTo>
                  <a:pt x="0" y="0"/>
                </a:moveTo>
                <a:lnTo>
                  <a:pt x="5801359" y="0"/>
                </a:lnTo>
              </a:path>
            </a:pathLst>
          </a:custGeom>
          <a:ln w="29210">
            <a:solidFill>
              <a:srgbClr val="A2D4E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7" name="object 267"/>
          <p:cNvSpPr/>
          <p:nvPr/>
        </p:nvSpPr>
        <p:spPr>
          <a:xfrm>
            <a:off x="3209925" y="1700529"/>
            <a:ext cx="0" cy="3456940"/>
          </a:xfrm>
          <a:custGeom>
            <a:avLst/>
            <a:gdLst/>
            <a:ahLst/>
            <a:cxnLst/>
            <a:rect l="l" t="t" r="r" b="b"/>
            <a:pathLst>
              <a:path h="3456940">
                <a:moveTo>
                  <a:pt x="0" y="0"/>
                </a:moveTo>
                <a:lnTo>
                  <a:pt x="0" y="3456940"/>
                </a:lnTo>
              </a:path>
            </a:pathLst>
          </a:custGeom>
          <a:ln w="29210">
            <a:solidFill>
              <a:srgbClr val="A2D4E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8" name="object 268"/>
          <p:cNvSpPr/>
          <p:nvPr/>
        </p:nvSpPr>
        <p:spPr>
          <a:xfrm>
            <a:off x="3195320" y="1685925"/>
            <a:ext cx="5801360" cy="0"/>
          </a:xfrm>
          <a:custGeom>
            <a:avLst/>
            <a:gdLst/>
            <a:ahLst/>
            <a:cxnLst/>
            <a:rect l="l" t="t" r="r" b="b"/>
            <a:pathLst>
              <a:path w="5801359">
                <a:moveTo>
                  <a:pt x="0" y="0"/>
                </a:moveTo>
                <a:lnTo>
                  <a:pt x="5801359" y="0"/>
                </a:lnTo>
              </a:path>
            </a:pathLst>
          </a:custGeom>
          <a:ln w="29210">
            <a:solidFill>
              <a:srgbClr val="A2D4E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9" name="object 269"/>
          <p:cNvSpPr/>
          <p:nvPr/>
        </p:nvSpPr>
        <p:spPr>
          <a:xfrm>
            <a:off x="8982075" y="1700529"/>
            <a:ext cx="0" cy="3456940"/>
          </a:xfrm>
          <a:custGeom>
            <a:avLst/>
            <a:gdLst/>
            <a:ahLst/>
            <a:cxnLst/>
            <a:rect l="l" t="t" r="r" b="b"/>
            <a:pathLst>
              <a:path h="3456940">
                <a:moveTo>
                  <a:pt x="0" y="0"/>
                </a:moveTo>
                <a:lnTo>
                  <a:pt x="0" y="3456940"/>
                </a:lnTo>
              </a:path>
            </a:pathLst>
          </a:custGeom>
          <a:ln w="29209">
            <a:solidFill>
              <a:srgbClr val="A2D4E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0" name="object 270"/>
          <p:cNvSpPr/>
          <p:nvPr/>
        </p:nvSpPr>
        <p:spPr>
          <a:xfrm>
            <a:off x="3224529" y="5143500"/>
            <a:ext cx="5742940" cy="0"/>
          </a:xfrm>
          <a:custGeom>
            <a:avLst/>
            <a:gdLst/>
            <a:ahLst/>
            <a:cxnLst/>
            <a:rect l="l" t="t" r="r" b="b"/>
            <a:pathLst>
              <a:path w="5742940">
                <a:moveTo>
                  <a:pt x="0" y="0"/>
                </a:moveTo>
                <a:lnTo>
                  <a:pt x="5742940" y="0"/>
                </a:lnTo>
              </a:path>
            </a:pathLst>
          </a:custGeom>
          <a:ln w="27939">
            <a:solidFill>
              <a:srgbClr val="A1D4E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1" name="object 271"/>
          <p:cNvSpPr/>
          <p:nvPr/>
        </p:nvSpPr>
        <p:spPr>
          <a:xfrm>
            <a:off x="3238500" y="1728470"/>
            <a:ext cx="0" cy="3401060"/>
          </a:xfrm>
          <a:custGeom>
            <a:avLst/>
            <a:gdLst/>
            <a:ahLst/>
            <a:cxnLst/>
            <a:rect l="l" t="t" r="r" b="b"/>
            <a:pathLst>
              <a:path h="3401060">
                <a:moveTo>
                  <a:pt x="0" y="0"/>
                </a:moveTo>
                <a:lnTo>
                  <a:pt x="0" y="3401060"/>
                </a:lnTo>
              </a:path>
            </a:pathLst>
          </a:custGeom>
          <a:ln w="27939">
            <a:solidFill>
              <a:srgbClr val="A1D4E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2" name="object 272"/>
          <p:cNvSpPr/>
          <p:nvPr/>
        </p:nvSpPr>
        <p:spPr>
          <a:xfrm>
            <a:off x="3224529" y="1714500"/>
            <a:ext cx="5742940" cy="0"/>
          </a:xfrm>
          <a:custGeom>
            <a:avLst/>
            <a:gdLst/>
            <a:ahLst/>
            <a:cxnLst/>
            <a:rect l="l" t="t" r="r" b="b"/>
            <a:pathLst>
              <a:path w="5742940">
                <a:moveTo>
                  <a:pt x="0" y="0"/>
                </a:moveTo>
                <a:lnTo>
                  <a:pt x="5742940" y="0"/>
                </a:lnTo>
              </a:path>
            </a:pathLst>
          </a:custGeom>
          <a:ln w="27939">
            <a:solidFill>
              <a:srgbClr val="A1D4E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3" name="object 273"/>
          <p:cNvSpPr/>
          <p:nvPr/>
        </p:nvSpPr>
        <p:spPr>
          <a:xfrm>
            <a:off x="8953500" y="1728470"/>
            <a:ext cx="0" cy="3401060"/>
          </a:xfrm>
          <a:custGeom>
            <a:avLst/>
            <a:gdLst/>
            <a:ahLst/>
            <a:cxnLst/>
            <a:rect l="l" t="t" r="r" b="b"/>
            <a:pathLst>
              <a:path h="3401060">
                <a:moveTo>
                  <a:pt x="0" y="0"/>
                </a:moveTo>
                <a:lnTo>
                  <a:pt x="0" y="3401059"/>
                </a:lnTo>
              </a:path>
            </a:pathLst>
          </a:custGeom>
          <a:ln w="27940">
            <a:solidFill>
              <a:srgbClr val="A1D4E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4" name="object 274"/>
          <p:cNvSpPr/>
          <p:nvPr/>
        </p:nvSpPr>
        <p:spPr>
          <a:xfrm>
            <a:off x="3252470" y="5114925"/>
            <a:ext cx="5687060" cy="0"/>
          </a:xfrm>
          <a:custGeom>
            <a:avLst/>
            <a:gdLst/>
            <a:ahLst/>
            <a:cxnLst/>
            <a:rect l="l" t="t" r="r" b="b"/>
            <a:pathLst>
              <a:path w="5687059">
                <a:moveTo>
                  <a:pt x="0" y="0"/>
                </a:moveTo>
                <a:lnTo>
                  <a:pt x="5687059" y="0"/>
                </a:lnTo>
              </a:path>
            </a:pathLst>
          </a:custGeom>
          <a:ln w="29210">
            <a:solidFill>
              <a:srgbClr val="A0D4E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5" name="object 275"/>
          <p:cNvSpPr/>
          <p:nvPr/>
        </p:nvSpPr>
        <p:spPr>
          <a:xfrm>
            <a:off x="3267075" y="1757679"/>
            <a:ext cx="0" cy="3342640"/>
          </a:xfrm>
          <a:custGeom>
            <a:avLst/>
            <a:gdLst/>
            <a:ahLst/>
            <a:cxnLst/>
            <a:rect l="l" t="t" r="r" b="b"/>
            <a:pathLst>
              <a:path h="3342640">
                <a:moveTo>
                  <a:pt x="0" y="0"/>
                </a:moveTo>
                <a:lnTo>
                  <a:pt x="0" y="3342640"/>
                </a:lnTo>
              </a:path>
            </a:pathLst>
          </a:custGeom>
          <a:ln w="29210">
            <a:solidFill>
              <a:srgbClr val="A0D4E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6" name="object 276"/>
          <p:cNvSpPr/>
          <p:nvPr/>
        </p:nvSpPr>
        <p:spPr>
          <a:xfrm>
            <a:off x="3252470" y="1743075"/>
            <a:ext cx="5687060" cy="0"/>
          </a:xfrm>
          <a:custGeom>
            <a:avLst/>
            <a:gdLst/>
            <a:ahLst/>
            <a:cxnLst/>
            <a:rect l="l" t="t" r="r" b="b"/>
            <a:pathLst>
              <a:path w="5687059">
                <a:moveTo>
                  <a:pt x="0" y="0"/>
                </a:moveTo>
                <a:lnTo>
                  <a:pt x="5687059" y="0"/>
                </a:lnTo>
              </a:path>
            </a:pathLst>
          </a:custGeom>
          <a:ln w="29210">
            <a:solidFill>
              <a:srgbClr val="A0D4E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7" name="object 277"/>
          <p:cNvSpPr/>
          <p:nvPr/>
        </p:nvSpPr>
        <p:spPr>
          <a:xfrm>
            <a:off x="8924925" y="1757679"/>
            <a:ext cx="0" cy="3342640"/>
          </a:xfrm>
          <a:custGeom>
            <a:avLst/>
            <a:gdLst/>
            <a:ahLst/>
            <a:cxnLst/>
            <a:rect l="l" t="t" r="r" b="b"/>
            <a:pathLst>
              <a:path h="3342640">
                <a:moveTo>
                  <a:pt x="0" y="0"/>
                </a:moveTo>
                <a:lnTo>
                  <a:pt x="0" y="3342640"/>
                </a:lnTo>
              </a:path>
            </a:pathLst>
          </a:custGeom>
          <a:ln w="29209">
            <a:solidFill>
              <a:srgbClr val="A0D4E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8" name="object 278"/>
          <p:cNvSpPr/>
          <p:nvPr/>
        </p:nvSpPr>
        <p:spPr>
          <a:xfrm>
            <a:off x="3281679" y="5085715"/>
            <a:ext cx="5628640" cy="0"/>
          </a:xfrm>
          <a:custGeom>
            <a:avLst/>
            <a:gdLst/>
            <a:ahLst/>
            <a:cxnLst/>
            <a:rect l="l" t="t" r="r" b="b"/>
            <a:pathLst>
              <a:path w="5628640">
                <a:moveTo>
                  <a:pt x="0" y="0"/>
                </a:moveTo>
                <a:lnTo>
                  <a:pt x="5628640" y="0"/>
                </a:lnTo>
              </a:path>
            </a:pathLst>
          </a:custGeom>
          <a:ln w="29210">
            <a:solidFill>
              <a:srgbClr val="9FD4E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9" name="object 279"/>
          <p:cNvSpPr/>
          <p:nvPr/>
        </p:nvSpPr>
        <p:spPr>
          <a:xfrm>
            <a:off x="3296285" y="1786889"/>
            <a:ext cx="0" cy="3284220"/>
          </a:xfrm>
          <a:custGeom>
            <a:avLst/>
            <a:gdLst/>
            <a:ahLst/>
            <a:cxnLst/>
            <a:rect l="l" t="t" r="r" b="b"/>
            <a:pathLst>
              <a:path h="3284220">
                <a:moveTo>
                  <a:pt x="0" y="0"/>
                </a:moveTo>
                <a:lnTo>
                  <a:pt x="0" y="3284220"/>
                </a:lnTo>
              </a:path>
            </a:pathLst>
          </a:custGeom>
          <a:ln w="29209">
            <a:solidFill>
              <a:srgbClr val="9FD4E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0" name="object 280"/>
          <p:cNvSpPr/>
          <p:nvPr/>
        </p:nvSpPr>
        <p:spPr>
          <a:xfrm>
            <a:off x="3281679" y="1772285"/>
            <a:ext cx="5628640" cy="0"/>
          </a:xfrm>
          <a:custGeom>
            <a:avLst/>
            <a:gdLst/>
            <a:ahLst/>
            <a:cxnLst/>
            <a:rect l="l" t="t" r="r" b="b"/>
            <a:pathLst>
              <a:path w="5628640">
                <a:moveTo>
                  <a:pt x="0" y="0"/>
                </a:moveTo>
                <a:lnTo>
                  <a:pt x="5628640" y="0"/>
                </a:lnTo>
              </a:path>
            </a:pathLst>
          </a:custGeom>
          <a:ln w="29210">
            <a:solidFill>
              <a:srgbClr val="9FD4E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1" name="object 281"/>
          <p:cNvSpPr/>
          <p:nvPr/>
        </p:nvSpPr>
        <p:spPr>
          <a:xfrm>
            <a:off x="8895715" y="1786889"/>
            <a:ext cx="0" cy="3284220"/>
          </a:xfrm>
          <a:custGeom>
            <a:avLst/>
            <a:gdLst/>
            <a:ahLst/>
            <a:cxnLst/>
            <a:rect l="l" t="t" r="r" b="b"/>
            <a:pathLst>
              <a:path h="3284220">
                <a:moveTo>
                  <a:pt x="0" y="0"/>
                </a:moveTo>
                <a:lnTo>
                  <a:pt x="0" y="3284220"/>
                </a:lnTo>
              </a:path>
            </a:pathLst>
          </a:custGeom>
          <a:ln w="29210">
            <a:solidFill>
              <a:srgbClr val="9FD4E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2" name="object 282"/>
          <p:cNvSpPr/>
          <p:nvPr/>
        </p:nvSpPr>
        <p:spPr>
          <a:xfrm>
            <a:off x="3310889" y="5056504"/>
            <a:ext cx="5570220" cy="0"/>
          </a:xfrm>
          <a:custGeom>
            <a:avLst/>
            <a:gdLst/>
            <a:ahLst/>
            <a:cxnLst/>
            <a:rect l="l" t="t" r="r" b="b"/>
            <a:pathLst>
              <a:path w="5570220">
                <a:moveTo>
                  <a:pt x="0" y="0"/>
                </a:moveTo>
                <a:lnTo>
                  <a:pt x="5570220" y="0"/>
                </a:lnTo>
              </a:path>
            </a:pathLst>
          </a:custGeom>
          <a:ln w="29209">
            <a:solidFill>
              <a:srgbClr val="9ED4E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3" name="object 283"/>
          <p:cNvSpPr/>
          <p:nvPr/>
        </p:nvSpPr>
        <p:spPr>
          <a:xfrm>
            <a:off x="3324860" y="1814829"/>
            <a:ext cx="0" cy="3227070"/>
          </a:xfrm>
          <a:custGeom>
            <a:avLst/>
            <a:gdLst/>
            <a:ahLst/>
            <a:cxnLst/>
            <a:rect l="l" t="t" r="r" b="b"/>
            <a:pathLst>
              <a:path h="3227070">
                <a:moveTo>
                  <a:pt x="0" y="0"/>
                </a:moveTo>
                <a:lnTo>
                  <a:pt x="0" y="3227070"/>
                </a:lnTo>
              </a:path>
            </a:pathLst>
          </a:custGeom>
          <a:ln w="27940">
            <a:solidFill>
              <a:srgbClr val="9ED4E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4" name="object 284"/>
          <p:cNvSpPr/>
          <p:nvPr/>
        </p:nvSpPr>
        <p:spPr>
          <a:xfrm>
            <a:off x="3310889" y="1800860"/>
            <a:ext cx="5570220" cy="0"/>
          </a:xfrm>
          <a:custGeom>
            <a:avLst/>
            <a:gdLst/>
            <a:ahLst/>
            <a:cxnLst/>
            <a:rect l="l" t="t" r="r" b="b"/>
            <a:pathLst>
              <a:path w="5570220">
                <a:moveTo>
                  <a:pt x="0" y="0"/>
                </a:moveTo>
                <a:lnTo>
                  <a:pt x="5570220" y="0"/>
                </a:lnTo>
              </a:path>
            </a:pathLst>
          </a:custGeom>
          <a:ln w="27939">
            <a:solidFill>
              <a:srgbClr val="9ED4E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5" name="object 285"/>
          <p:cNvSpPr/>
          <p:nvPr/>
        </p:nvSpPr>
        <p:spPr>
          <a:xfrm>
            <a:off x="8866505" y="1814829"/>
            <a:ext cx="0" cy="3227070"/>
          </a:xfrm>
          <a:custGeom>
            <a:avLst/>
            <a:gdLst/>
            <a:ahLst/>
            <a:cxnLst/>
            <a:rect l="l" t="t" r="r" b="b"/>
            <a:pathLst>
              <a:path h="3227070">
                <a:moveTo>
                  <a:pt x="0" y="0"/>
                </a:moveTo>
                <a:lnTo>
                  <a:pt x="0" y="3227070"/>
                </a:lnTo>
              </a:path>
            </a:pathLst>
          </a:custGeom>
          <a:ln w="29209">
            <a:solidFill>
              <a:srgbClr val="9ED4E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6" name="object 286"/>
          <p:cNvSpPr/>
          <p:nvPr/>
        </p:nvSpPr>
        <p:spPr>
          <a:xfrm>
            <a:off x="3338829" y="5027929"/>
            <a:ext cx="5513070" cy="0"/>
          </a:xfrm>
          <a:custGeom>
            <a:avLst/>
            <a:gdLst/>
            <a:ahLst/>
            <a:cxnLst/>
            <a:rect l="l" t="t" r="r" b="b"/>
            <a:pathLst>
              <a:path w="5513070">
                <a:moveTo>
                  <a:pt x="0" y="0"/>
                </a:moveTo>
                <a:lnTo>
                  <a:pt x="5513070" y="0"/>
                </a:lnTo>
              </a:path>
            </a:pathLst>
          </a:custGeom>
          <a:ln w="27940">
            <a:solidFill>
              <a:srgbClr val="9DD3E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7" name="object 287"/>
          <p:cNvSpPr/>
          <p:nvPr/>
        </p:nvSpPr>
        <p:spPr>
          <a:xfrm>
            <a:off x="3353435" y="1844039"/>
            <a:ext cx="0" cy="3169920"/>
          </a:xfrm>
          <a:custGeom>
            <a:avLst/>
            <a:gdLst/>
            <a:ahLst/>
            <a:cxnLst/>
            <a:rect l="l" t="t" r="r" b="b"/>
            <a:pathLst>
              <a:path h="3169920">
                <a:moveTo>
                  <a:pt x="0" y="0"/>
                </a:moveTo>
                <a:lnTo>
                  <a:pt x="0" y="3169920"/>
                </a:lnTo>
              </a:path>
            </a:pathLst>
          </a:custGeom>
          <a:ln w="29209">
            <a:solidFill>
              <a:srgbClr val="9DD3E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8" name="object 288"/>
          <p:cNvSpPr/>
          <p:nvPr/>
        </p:nvSpPr>
        <p:spPr>
          <a:xfrm>
            <a:off x="3338829" y="1829435"/>
            <a:ext cx="5513070" cy="0"/>
          </a:xfrm>
          <a:custGeom>
            <a:avLst/>
            <a:gdLst/>
            <a:ahLst/>
            <a:cxnLst/>
            <a:rect l="l" t="t" r="r" b="b"/>
            <a:pathLst>
              <a:path w="5513070">
                <a:moveTo>
                  <a:pt x="0" y="0"/>
                </a:moveTo>
                <a:lnTo>
                  <a:pt x="5513070" y="0"/>
                </a:lnTo>
              </a:path>
            </a:pathLst>
          </a:custGeom>
          <a:ln w="29210">
            <a:solidFill>
              <a:srgbClr val="9DD3E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9" name="object 289"/>
          <p:cNvSpPr/>
          <p:nvPr/>
        </p:nvSpPr>
        <p:spPr>
          <a:xfrm>
            <a:off x="8837930" y="1844039"/>
            <a:ext cx="0" cy="3169920"/>
          </a:xfrm>
          <a:custGeom>
            <a:avLst/>
            <a:gdLst/>
            <a:ahLst/>
            <a:cxnLst/>
            <a:rect l="l" t="t" r="r" b="b"/>
            <a:pathLst>
              <a:path h="3169920">
                <a:moveTo>
                  <a:pt x="0" y="0"/>
                </a:moveTo>
                <a:lnTo>
                  <a:pt x="0" y="3169920"/>
                </a:lnTo>
              </a:path>
            </a:pathLst>
          </a:custGeom>
          <a:ln w="27940">
            <a:solidFill>
              <a:srgbClr val="9DD3E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0" name="object 290"/>
          <p:cNvSpPr/>
          <p:nvPr/>
        </p:nvSpPr>
        <p:spPr>
          <a:xfrm>
            <a:off x="3368039" y="4999354"/>
            <a:ext cx="5455920" cy="0"/>
          </a:xfrm>
          <a:custGeom>
            <a:avLst/>
            <a:gdLst/>
            <a:ahLst/>
            <a:cxnLst/>
            <a:rect l="l" t="t" r="r" b="b"/>
            <a:pathLst>
              <a:path w="5455920">
                <a:moveTo>
                  <a:pt x="0" y="0"/>
                </a:moveTo>
                <a:lnTo>
                  <a:pt x="5455920" y="0"/>
                </a:lnTo>
              </a:path>
            </a:pathLst>
          </a:custGeom>
          <a:ln w="29209">
            <a:solidFill>
              <a:srgbClr val="9CD3E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1" name="object 291"/>
          <p:cNvSpPr/>
          <p:nvPr/>
        </p:nvSpPr>
        <p:spPr>
          <a:xfrm>
            <a:off x="3382645" y="1873250"/>
            <a:ext cx="0" cy="3111500"/>
          </a:xfrm>
          <a:custGeom>
            <a:avLst/>
            <a:gdLst/>
            <a:ahLst/>
            <a:cxnLst/>
            <a:rect l="l" t="t" r="r" b="b"/>
            <a:pathLst>
              <a:path h="3111500">
                <a:moveTo>
                  <a:pt x="0" y="0"/>
                </a:moveTo>
                <a:lnTo>
                  <a:pt x="0" y="3111500"/>
                </a:lnTo>
              </a:path>
            </a:pathLst>
          </a:custGeom>
          <a:ln w="29210">
            <a:solidFill>
              <a:srgbClr val="9CD3E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2" name="object 292"/>
          <p:cNvSpPr/>
          <p:nvPr/>
        </p:nvSpPr>
        <p:spPr>
          <a:xfrm>
            <a:off x="3368039" y="1858645"/>
            <a:ext cx="5455920" cy="0"/>
          </a:xfrm>
          <a:custGeom>
            <a:avLst/>
            <a:gdLst/>
            <a:ahLst/>
            <a:cxnLst/>
            <a:rect l="l" t="t" r="r" b="b"/>
            <a:pathLst>
              <a:path w="5455920">
                <a:moveTo>
                  <a:pt x="0" y="0"/>
                </a:moveTo>
                <a:lnTo>
                  <a:pt x="5455920" y="0"/>
                </a:lnTo>
              </a:path>
            </a:pathLst>
          </a:custGeom>
          <a:ln w="29210">
            <a:solidFill>
              <a:srgbClr val="9CD3E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3" name="object 293"/>
          <p:cNvSpPr/>
          <p:nvPr/>
        </p:nvSpPr>
        <p:spPr>
          <a:xfrm>
            <a:off x="8809355" y="1873250"/>
            <a:ext cx="0" cy="3111500"/>
          </a:xfrm>
          <a:custGeom>
            <a:avLst/>
            <a:gdLst/>
            <a:ahLst/>
            <a:cxnLst/>
            <a:rect l="l" t="t" r="r" b="b"/>
            <a:pathLst>
              <a:path h="3111500">
                <a:moveTo>
                  <a:pt x="0" y="0"/>
                </a:moveTo>
                <a:lnTo>
                  <a:pt x="0" y="3111500"/>
                </a:lnTo>
              </a:path>
            </a:pathLst>
          </a:custGeom>
          <a:ln w="29209">
            <a:solidFill>
              <a:srgbClr val="9CD3E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4" name="object 294"/>
          <p:cNvSpPr/>
          <p:nvPr/>
        </p:nvSpPr>
        <p:spPr>
          <a:xfrm>
            <a:off x="3397250" y="4970145"/>
            <a:ext cx="5397500" cy="0"/>
          </a:xfrm>
          <a:custGeom>
            <a:avLst/>
            <a:gdLst/>
            <a:ahLst/>
            <a:cxnLst/>
            <a:rect l="l" t="t" r="r" b="b"/>
            <a:pathLst>
              <a:path w="5397500">
                <a:moveTo>
                  <a:pt x="0" y="0"/>
                </a:moveTo>
                <a:lnTo>
                  <a:pt x="5397500" y="0"/>
                </a:lnTo>
              </a:path>
            </a:pathLst>
          </a:custGeom>
          <a:ln w="29210">
            <a:solidFill>
              <a:srgbClr val="9BD3E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5" name="object 295"/>
          <p:cNvSpPr/>
          <p:nvPr/>
        </p:nvSpPr>
        <p:spPr>
          <a:xfrm>
            <a:off x="3411220" y="1901189"/>
            <a:ext cx="0" cy="3054350"/>
          </a:xfrm>
          <a:custGeom>
            <a:avLst/>
            <a:gdLst/>
            <a:ahLst/>
            <a:cxnLst/>
            <a:rect l="l" t="t" r="r" b="b"/>
            <a:pathLst>
              <a:path h="3054350">
                <a:moveTo>
                  <a:pt x="0" y="0"/>
                </a:moveTo>
                <a:lnTo>
                  <a:pt x="0" y="3054350"/>
                </a:lnTo>
              </a:path>
            </a:pathLst>
          </a:custGeom>
          <a:ln w="27939">
            <a:solidFill>
              <a:srgbClr val="9BD3E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6" name="object 296"/>
          <p:cNvSpPr/>
          <p:nvPr/>
        </p:nvSpPr>
        <p:spPr>
          <a:xfrm>
            <a:off x="3397250" y="1887220"/>
            <a:ext cx="5397500" cy="0"/>
          </a:xfrm>
          <a:custGeom>
            <a:avLst/>
            <a:gdLst/>
            <a:ahLst/>
            <a:cxnLst/>
            <a:rect l="l" t="t" r="r" b="b"/>
            <a:pathLst>
              <a:path w="5397500">
                <a:moveTo>
                  <a:pt x="0" y="0"/>
                </a:moveTo>
                <a:lnTo>
                  <a:pt x="5397500" y="0"/>
                </a:lnTo>
              </a:path>
            </a:pathLst>
          </a:custGeom>
          <a:ln w="27939">
            <a:solidFill>
              <a:srgbClr val="9BD3E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7" name="object 297"/>
          <p:cNvSpPr/>
          <p:nvPr/>
        </p:nvSpPr>
        <p:spPr>
          <a:xfrm>
            <a:off x="8780144" y="1901189"/>
            <a:ext cx="0" cy="3054350"/>
          </a:xfrm>
          <a:custGeom>
            <a:avLst/>
            <a:gdLst/>
            <a:ahLst/>
            <a:cxnLst/>
            <a:rect l="l" t="t" r="r" b="b"/>
            <a:pathLst>
              <a:path h="3054350">
                <a:moveTo>
                  <a:pt x="0" y="0"/>
                </a:moveTo>
                <a:lnTo>
                  <a:pt x="0" y="3054350"/>
                </a:lnTo>
              </a:path>
            </a:pathLst>
          </a:custGeom>
          <a:ln w="29209">
            <a:solidFill>
              <a:srgbClr val="9BD3E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8" name="object 298"/>
          <p:cNvSpPr/>
          <p:nvPr/>
        </p:nvSpPr>
        <p:spPr>
          <a:xfrm>
            <a:off x="3425189" y="4941570"/>
            <a:ext cx="5340350" cy="0"/>
          </a:xfrm>
          <a:custGeom>
            <a:avLst/>
            <a:gdLst/>
            <a:ahLst/>
            <a:cxnLst/>
            <a:rect l="l" t="t" r="r" b="b"/>
            <a:pathLst>
              <a:path w="5340350">
                <a:moveTo>
                  <a:pt x="0" y="0"/>
                </a:moveTo>
                <a:lnTo>
                  <a:pt x="5340350" y="0"/>
                </a:lnTo>
              </a:path>
            </a:pathLst>
          </a:custGeom>
          <a:ln w="27939">
            <a:solidFill>
              <a:srgbClr val="9AD3E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9" name="object 299"/>
          <p:cNvSpPr/>
          <p:nvPr/>
        </p:nvSpPr>
        <p:spPr>
          <a:xfrm>
            <a:off x="3439795" y="1930400"/>
            <a:ext cx="0" cy="2997200"/>
          </a:xfrm>
          <a:custGeom>
            <a:avLst/>
            <a:gdLst/>
            <a:ahLst/>
            <a:cxnLst/>
            <a:rect l="l" t="t" r="r" b="b"/>
            <a:pathLst>
              <a:path h="2997200">
                <a:moveTo>
                  <a:pt x="0" y="0"/>
                </a:moveTo>
                <a:lnTo>
                  <a:pt x="0" y="2997200"/>
                </a:lnTo>
              </a:path>
            </a:pathLst>
          </a:custGeom>
          <a:ln w="29210">
            <a:solidFill>
              <a:srgbClr val="9AD3E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0" name="object 300"/>
          <p:cNvSpPr/>
          <p:nvPr/>
        </p:nvSpPr>
        <p:spPr>
          <a:xfrm>
            <a:off x="3425189" y="1915795"/>
            <a:ext cx="5340350" cy="0"/>
          </a:xfrm>
          <a:custGeom>
            <a:avLst/>
            <a:gdLst/>
            <a:ahLst/>
            <a:cxnLst/>
            <a:rect l="l" t="t" r="r" b="b"/>
            <a:pathLst>
              <a:path w="5340350">
                <a:moveTo>
                  <a:pt x="0" y="0"/>
                </a:moveTo>
                <a:lnTo>
                  <a:pt x="5340350" y="0"/>
                </a:lnTo>
              </a:path>
            </a:pathLst>
          </a:custGeom>
          <a:ln w="29210">
            <a:solidFill>
              <a:srgbClr val="9AD3E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1" name="object 301"/>
          <p:cNvSpPr/>
          <p:nvPr/>
        </p:nvSpPr>
        <p:spPr>
          <a:xfrm>
            <a:off x="8751569" y="1930400"/>
            <a:ext cx="0" cy="2997200"/>
          </a:xfrm>
          <a:custGeom>
            <a:avLst/>
            <a:gdLst/>
            <a:ahLst/>
            <a:cxnLst/>
            <a:rect l="l" t="t" r="r" b="b"/>
            <a:pathLst>
              <a:path h="2997200">
                <a:moveTo>
                  <a:pt x="0" y="0"/>
                </a:moveTo>
                <a:lnTo>
                  <a:pt x="0" y="2997200"/>
                </a:lnTo>
              </a:path>
            </a:pathLst>
          </a:custGeom>
          <a:ln w="27940">
            <a:solidFill>
              <a:srgbClr val="9AD3E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2" name="object 302"/>
          <p:cNvSpPr/>
          <p:nvPr/>
        </p:nvSpPr>
        <p:spPr>
          <a:xfrm>
            <a:off x="3454400" y="491299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29210">
            <a:solidFill>
              <a:srgbClr val="99D3E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3" name="object 303"/>
          <p:cNvSpPr/>
          <p:nvPr/>
        </p:nvSpPr>
        <p:spPr>
          <a:xfrm>
            <a:off x="3469004" y="1959610"/>
            <a:ext cx="0" cy="2938780"/>
          </a:xfrm>
          <a:custGeom>
            <a:avLst/>
            <a:gdLst/>
            <a:ahLst/>
            <a:cxnLst/>
            <a:rect l="l" t="t" r="r" b="b"/>
            <a:pathLst>
              <a:path h="2938779">
                <a:moveTo>
                  <a:pt x="0" y="0"/>
                </a:moveTo>
                <a:lnTo>
                  <a:pt x="0" y="2938780"/>
                </a:lnTo>
              </a:path>
            </a:pathLst>
          </a:custGeom>
          <a:ln w="29210">
            <a:solidFill>
              <a:srgbClr val="99D3E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4" name="object 304"/>
          <p:cNvSpPr/>
          <p:nvPr/>
        </p:nvSpPr>
        <p:spPr>
          <a:xfrm>
            <a:off x="3454400" y="1945004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29209">
            <a:solidFill>
              <a:srgbClr val="99D3E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5" name="object 305"/>
          <p:cNvSpPr/>
          <p:nvPr/>
        </p:nvSpPr>
        <p:spPr>
          <a:xfrm>
            <a:off x="8722994" y="1959610"/>
            <a:ext cx="0" cy="2938780"/>
          </a:xfrm>
          <a:custGeom>
            <a:avLst/>
            <a:gdLst/>
            <a:ahLst/>
            <a:cxnLst/>
            <a:rect l="l" t="t" r="r" b="b"/>
            <a:pathLst>
              <a:path h="2938779">
                <a:moveTo>
                  <a:pt x="0" y="0"/>
                </a:moveTo>
                <a:lnTo>
                  <a:pt x="0" y="2938779"/>
                </a:lnTo>
              </a:path>
            </a:pathLst>
          </a:custGeom>
          <a:ln w="29209">
            <a:solidFill>
              <a:srgbClr val="99D3E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6" name="object 306"/>
          <p:cNvSpPr/>
          <p:nvPr/>
        </p:nvSpPr>
        <p:spPr>
          <a:xfrm>
            <a:off x="3483610" y="488378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29210">
            <a:solidFill>
              <a:srgbClr val="99D3E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7" name="object 307"/>
          <p:cNvSpPr/>
          <p:nvPr/>
        </p:nvSpPr>
        <p:spPr>
          <a:xfrm>
            <a:off x="3497579" y="1987550"/>
            <a:ext cx="0" cy="2881630"/>
          </a:xfrm>
          <a:custGeom>
            <a:avLst/>
            <a:gdLst/>
            <a:ahLst/>
            <a:cxnLst/>
            <a:rect l="l" t="t" r="r" b="b"/>
            <a:pathLst>
              <a:path h="2881629">
                <a:moveTo>
                  <a:pt x="0" y="0"/>
                </a:moveTo>
                <a:lnTo>
                  <a:pt x="0" y="2881629"/>
                </a:lnTo>
              </a:path>
            </a:pathLst>
          </a:custGeom>
          <a:ln w="27939">
            <a:solidFill>
              <a:srgbClr val="99D3E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8" name="object 308"/>
          <p:cNvSpPr/>
          <p:nvPr/>
        </p:nvSpPr>
        <p:spPr>
          <a:xfrm>
            <a:off x="3483610" y="1973579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27940">
            <a:solidFill>
              <a:srgbClr val="99D3E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9" name="object 309"/>
          <p:cNvSpPr/>
          <p:nvPr/>
        </p:nvSpPr>
        <p:spPr>
          <a:xfrm>
            <a:off x="8693784" y="1987550"/>
            <a:ext cx="0" cy="2881630"/>
          </a:xfrm>
          <a:custGeom>
            <a:avLst/>
            <a:gdLst/>
            <a:ahLst/>
            <a:cxnLst/>
            <a:rect l="l" t="t" r="r" b="b"/>
            <a:pathLst>
              <a:path h="2881629">
                <a:moveTo>
                  <a:pt x="0" y="0"/>
                </a:moveTo>
                <a:lnTo>
                  <a:pt x="0" y="2881630"/>
                </a:lnTo>
              </a:path>
            </a:pathLst>
          </a:custGeom>
          <a:ln w="29210">
            <a:solidFill>
              <a:srgbClr val="99D3E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0" name="object 310"/>
          <p:cNvSpPr/>
          <p:nvPr/>
        </p:nvSpPr>
        <p:spPr>
          <a:xfrm>
            <a:off x="3511550" y="4855209"/>
            <a:ext cx="5167630" cy="0"/>
          </a:xfrm>
          <a:custGeom>
            <a:avLst/>
            <a:gdLst/>
            <a:ahLst/>
            <a:cxnLst/>
            <a:rect l="l" t="t" r="r" b="b"/>
            <a:pathLst>
              <a:path w="5167630">
                <a:moveTo>
                  <a:pt x="0" y="0"/>
                </a:moveTo>
                <a:lnTo>
                  <a:pt x="5167630" y="0"/>
                </a:lnTo>
              </a:path>
            </a:pathLst>
          </a:custGeom>
          <a:ln w="27939">
            <a:solidFill>
              <a:srgbClr val="97D3E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1" name="object 311"/>
          <p:cNvSpPr/>
          <p:nvPr/>
        </p:nvSpPr>
        <p:spPr>
          <a:xfrm>
            <a:off x="3526154" y="2016760"/>
            <a:ext cx="0" cy="2824480"/>
          </a:xfrm>
          <a:custGeom>
            <a:avLst/>
            <a:gdLst/>
            <a:ahLst/>
            <a:cxnLst/>
            <a:rect l="l" t="t" r="r" b="b"/>
            <a:pathLst>
              <a:path h="2824479">
                <a:moveTo>
                  <a:pt x="0" y="0"/>
                </a:moveTo>
                <a:lnTo>
                  <a:pt x="0" y="2824480"/>
                </a:lnTo>
              </a:path>
            </a:pathLst>
          </a:custGeom>
          <a:ln w="29210">
            <a:solidFill>
              <a:srgbClr val="97D3E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2" name="object 312"/>
          <p:cNvSpPr/>
          <p:nvPr/>
        </p:nvSpPr>
        <p:spPr>
          <a:xfrm>
            <a:off x="3511550" y="2002154"/>
            <a:ext cx="5167630" cy="0"/>
          </a:xfrm>
          <a:custGeom>
            <a:avLst/>
            <a:gdLst/>
            <a:ahLst/>
            <a:cxnLst/>
            <a:rect l="l" t="t" r="r" b="b"/>
            <a:pathLst>
              <a:path w="5167630">
                <a:moveTo>
                  <a:pt x="0" y="0"/>
                </a:moveTo>
                <a:lnTo>
                  <a:pt x="5167630" y="0"/>
                </a:lnTo>
              </a:path>
            </a:pathLst>
          </a:custGeom>
          <a:ln w="29209">
            <a:solidFill>
              <a:srgbClr val="97D3E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3" name="object 313"/>
          <p:cNvSpPr/>
          <p:nvPr/>
        </p:nvSpPr>
        <p:spPr>
          <a:xfrm>
            <a:off x="8665209" y="2016760"/>
            <a:ext cx="0" cy="2824480"/>
          </a:xfrm>
          <a:custGeom>
            <a:avLst/>
            <a:gdLst/>
            <a:ahLst/>
            <a:cxnLst/>
            <a:rect l="l" t="t" r="r" b="b"/>
            <a:pathLst>
              <a:path h="2824479">
                <a:moveTo>
                  <a:pt x="0" y="0"/>
                </a:moveTo>
                <a:lnTo>
                  <a:pt x="0" y="2824479"/>
                </a:lnTo>
              </a:path>
            </a:pathLst>
          </a:custGeom>
          <a:ln w="27939">
            <a:solidFill>
              <a:srgbClr val="97D3E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4" name="object 314"/>
          <p:cNvSpPr/>
          <p:nvPr/>
        </p:nvSpPr>
        <p:spPr>
          <a:xfrm>
            <a:off x="3540760" y="4826634"/>
            <a:ext cx="5110480" cy="0"/>
          </a:xfrm>
          <a:custGeom>
            <a:avLst/>
            <a:gdLst/>
            <a:ahLst/>
            <a:cxnLst/>
            <a:rect l="l" t="t" r="r" b="b"/>
            <a:pathLst>
              <a:path w="5110480">
                <a:moveTo>
                  <a:pt x="0" y="0"/>
                </a:moveTo>
                <a:lnTo>
                  <a:pt x="5110480" y="0"/>
                </a:lnTo>
              </a:path>
            </a:pathLst>
          </a:custGeom>
          <a:ln w="29210">
            <a:solidFill>
              <a:srgbClr val="96D2F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5" name="object 315"/>
          <p:cNvSpPr/>
          <p:nvPr/>
        </p:nvSpPr>
        <p:spPr>
          <a:xfrm>
            <a:off x="3555364" y="2045970"/>
            <a:ext cx="0" cy="2766060"/>
          </a:xfrm>
          <a:custGeom>
            <a:avLst/>
            <a:gdLst/>
            <a:ahLst/>
            <a:cxnLst/>
            <a:rect l="l" t="t" r="r" b="b"/>
            <a:pathLst>
              <a:path h="2766060">
                <a:moveTo>
                  <a:pt x="0" y="0"/>
                </a:moveTo>
                <a:lnTo>
                  <a:pt x="0" y="2766060"/>
                </a:lnTo>
              </a:path>
            </a:pathLst>
          </a:custGeom>
          <a:ln w="29209">
            <a:solidFill>
              <a:srgbClr val="96D2F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6" name="object 316"/>
          <p:cNvSpPr/>
          <p:nvPr/>
        </p:nvSpPr>
        <p:spPr>
          <a:xfrm>
            <a:off x="3540760" y="2031364"/>
            <a:ext cx="5110480" cy="0"/>
          </a:xfrm>
          <a:custGeom>
            <a:avLst/>
            <a:gdLst/>
            <a:ahLst/>
            <a:cxnLst/>
            <a:rect l="l" t="t" r="r" b="b"/>
            <a:pathLst>
              <a:path w="5110480">
                <a:moveTo>
                  <a:pt x="0" y="0"/>
                </a:moveTo>
                <a:lnTo>
                  <a:pt x="5110480" y="0"/>
                </a:lnTo>
              </a:path>
            </a:pathLst>
          </a:custGeom>
          <a:ln w="29210">
            <a:solidFill>
              <a:srgbClr val="96D2F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7" name="object 317"/>
          <p:cNvSpPr/>
          <p:nvPr/>
        </p:nvSpPr>
        <p:spPr>
          <a:xfrm>
            <a:off x="8636634" y="2045970"/>
            <a:ext cx="0" cy="2766060"/>
          </a:xfrm>
          <a:custGeom>
            <a:avLst/>
            <a:gdLst/>
            <a:ahLst/>
            <a:cxnLst/>
            <a:rect l="l" t="t" r="r" b="b"/>
            <a:pathLst>
              <a:path h="2766060">
                <a:moveTo>
                  <a:pt x="0" y="0"/>
                </a:moveTo>
                <a:lnTo>
                  <a:pt x="0" y="2766060"/>
                </a:lnTo>
              </a:path>
            </a:pathLst>
          </a:custGeom>
          <a:ln w="29210">
            <a:solidFill>
              <a:srgbClr val="96D2F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8" name="object 318"/>
          <p:cNvSpPr/>
          <p:nvPr/>
        </p:nvSpPr>
        <p:spPr>
          <a:xfrm>
            <a:off x="3569970" y="479742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29209">
            <a:solidFill>
              <a:srgbClr val="95D2F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9" name="object 319"/>
          <p:cNvSpPr/>
          <p:nvPr/>
        </p:nvSpPr>
        <p:spPr>
          <a:xfrm>
            <a:off x="3583939" y="2073910"/>
            <a:ext cx="0" cy="2708910"/>
          </a:xfrm>
          <a:custGeom>
            <a:avLst/>
            <a:gdLst/>
            <a:ahLst/>
            <a:cxnLst/>
            <a:rect l="l" t="t" r="r" b="b"/>
            <a:pathLst>
              <a:path h="2708910">
                <a:moveTo>
                  <a:pt x="0" y="0"/>
                </a:moveTo>
                <a:lnTo>
                  <a:pt x="0" y="2708910"/>
                </a:lnTo>
              </a:path>
            </a:pathLst>
          </a:custGeom>
          <a:ln w="27940">
            <a:solidFill>
              <a:srgbClr val="95D2F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0" name="object 320"/>
          <p:cNvSpPr/>
          <p:nvPr/>
        </p:nvSpPr>
        <p:spPr>
          <a:xfrm>
            <a:off x="3569970" y="2059939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27939">
            <a:solidFill>
              <a:srgbClr val="95D2F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1" name="object 321"/>
          <p:cNvSpPr/>
          <p:nvPr/>
        </p:nvSpPr>
        <p:spPr>
          <a:xfrm>
            <a:off x="8607425" y="2073910"/>
            <a:ext cx="0" cy="2708910"/>
          </a:xfrm>
          <a:custGeom>
            <a:avLst/>
            <a:gdLst/>
            <a:ahLst/>
            <a:cxnLst/>
            <a:rect l="l" t="t" r="r" b="b"/>
            <a:pathLst>
              <a:path h="2708910">
                <a:moveTo>
                  <a:pt x="0" y="0"/>
                </a:moveTo>
                <a:lnTo>
                  <a:pt x="0" y="2708910"/>
                </a:lnTo>
              </a:path>
            </a:pathLst>
          </a:custGeom>
          <a:ln w="29209">
            <a:solidFill>
              <a:srgbClr val="95D2F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2" name="object 322"/>
          <p:cNvSpPr/>
          <p:nvPr/>
        </p:nvSpPr>
        <p:spPr>
          <a:xfrm>
            <a:off x="3597910" y="4768850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10" y="0"/>
                </a:lnTo>
              </a:path>
            </a:pathLst>
          </a:custGeom>
          <a:ln w="27940">
            <a:solidFill>
              <a:srgbClr val="94D2F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3" name="object 323"/>
          <p:cNvSpPr/>
          <p:nvPr/>
        </p:nvSpPr>
        <p:spPr>
          <a:xfrm>
            <a:off x="3612514" y="2103120"/>
            <a:ext cx="0" cy="2651760"/>
          </a:xfrm>
          <a:custGeom>
            <a:avLst/>
            <a:gdLst/>
            <a:ahLst/>
            <a:cxnLst/>
            <a:rect l="l" t="t" r="r" b="b"/>
            <a:pathLst>
              <a:path h="2651760">
                <a:moveTo>
                  <a:pt x="0" y="0"/>
                </a:moveTo>
                <a:lnTo>
                  <a:pt x="0" y="2651760"/>
                </a:lnTo>
              </a:path>
            </a:pathLst>
          </a:custGeom>
          <a:ln w="29209">
            <a:solidFill>
              <a:srgbClr val="94D2F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4" name="object 324"/>
          <p:cNvSpPr/>
          <p:nvPr/>
        </p:nvSpPr>
        <p:spPr>
          <a:xfrm>
            <a:off x="3597910" y="2088514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10" y="0"/>
                </a:lnTo>
              </a:path>
            </a:pathLst>
          </a:custGeom>
          <a:ln w="29210">
            <a:solidFill>
              <a:srgbClr val="94D2F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5" name="object 325"/>
          <p:cNvSpPr/>
          <p:nvPr/>
        </p:nvSpPr>
        <p:spPr>
          <a:xfrm>
            <a:off x="8578850" y="2103120"/>
            <a:ext cx="0" cy="2651760"/>
          </a:xfrm>
          <a:custGeom>
            <a:avLst/>
            <a:gdLst/>
            <a:ahLst/>
            <a:cxnLst/>
            <a:rect l="l" t="t" r="r" b="b"/>
            <a:pathLst>
              <a:path h="2651760">
                <a:moveTo>
                  <a:pt x="0" y="0"/>
                </a:moveTo>
                <a:lnTo>
                  <a:pt x="0" y="2651760"/>
                </a:lnTo>
              </a:path>
            </a:pathLst>
          </a:custGeom>
          <a:ln w="27940">
            <a:solidFill>
              <a:srgbClr val="94D2F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6" name="object 326"/>
          <p:cNvSpPr/>
          <p:nvPr/>
        </p:nvSpPr>
        <p:spPr>
          <a:xfrm>
            <a:off x="3627120" y="474027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59" y="0"/>
                </a:lnTo>
              </a:path>
            </a:pathLst>
          </a:custGeom>
          <a:ln w="29209">
            <a:solidFill>
              <a:srgbClr val="93D2F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7" name="object 327"/>
          <p:cNvSpPr/>
          <p:nvPr/>
        </p:nvSpPr>
        <p:spPr>
          <a:xfrm>
            <a:off x="3641725" y="2132329"/>
            <a:ext cx="0" cy="2593340"/>
          </a:xfrm>
          <a:custGeom>
            <a:avLst/>
            <a:gdLst/>
            <a:ahLst/>
            <a:cxnLst/>
            <a:rect l="l" t="t" r="r" b="b"/>
            <a:pathLst>
              <a:path h="2593340">
                <a:moveTo>
                  <a:pt x="0" y="0"/>
                </a:moveTo>
                <a:lnTo>
                  <a:pt x="0" y="2593340"/>
                </a:lnTo>
              </a:path>
            </a:pathLst>
          </a:custGeom>
          <a:ln w="29210">
            <a:solidFill>
              <a:srgbClr val="93D2F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8" name="object 328"/>
          <p:cNvSpPr/>
          <p:nvPr/>
        </p:nvSpPr>
        <p:spPr>
          <a:xfrm>
            <a:off x="3627120" y="211772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59" y="0"/>
                </a:lnTo>
              </a:path>
            </a:pathLst>
          </a:custGeom>
          <a:ln w="29210">
            <a:solidFill>
              <a:srgbClr val="93D2F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9" name="object 329"/>
          <p:cNvSpPr/>
          <p:nvPr/>
        </p:nvSpPr>
        <p:spPr>
          <a:xfrm>
            <a:off x="8550275" y="2132329"/>
            <a:ext cx="0" cy="2593340"/>
          </a:xfrm>
          <a:custGeom>
            <a:avLst/>
            <a:gdLst/>
            <a:ahLst/>
            <a:cxnLst/>
            <a:rect l="l" t="t" r="r" b="b"/>
            <a:pathLst>
              <a:path h="2593340">
                <a:moveTo>
                  <a:pt x="0" y="0"/>
                </a:moveTo>
                <a:lnTo>
                  <a:pt x="0" y="2593340"/>
                </a:lnTo>
              </a:path>
            </a:pathLst>
          </a:custGeom>
          <a:ln w="29209">
            <a:solidFill>
              <a:srgbClr val="93D2F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0" name="object 330"/>
          <p:cNvSpPr/>
          <p:nvPr/>
        </p:nvSpPr>
        <p:spPr>
          <a:xfrm>
            <a:off x="3656329" y="4711065"/>
            <a:ext cx="4879340" cy="0"/>
          </a:xfrm>
          <a:custGeom>
            <a:avLst/>
            <a:gdLst/>
            <a:ahLst/>
            <a:cxnLst/>
            <a:rect l="l" t="t" r="r" b="b"/>
            <a:pathLst>
              <a:path w="4879340">
                <a:moveTo>
                  <a:pt x="0" y="0"/>
                </a:moveTo>
                <a:lnTo>
                  <a:pt x="4879340" y="0"/>
                </a:lnTo>
              </a:path>
            </a:pathLst>
          </a:custGeom>
          <a:ln w="29210">
            <a:solidFill>
              <a:srgbClr val="92D2F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1" name="object 331"/>
          <p:cNvSpPr/>
          <p:nvPr/>
        </p:nvSpPr>
        <p:spPr>
          <a:xfrm>
            <a:off x="3670935" y="2161539"/>
            <a:ext cx="0" cy="2534920"/>
          </a:xfrm>
          <a:custGeom>
            <a:avLst/>
            <a:gdLst/>
            <a:ahLst/>
            <a:cxnLst/>
            <a:rect l="l" t="t" r="r" b="b"/>
            <a:pathLst>
              <a:path h="2534920">
                <a:moveTo>
                  <a:pt x="0" y="0"/>
                </a:moveTo>
                <a:lnTo>
                  <a:pt x="0" y="2534920"/>
                </a:lnTo>
              </a:path>
            </a:pathLst>
          </a:custGeom>
          <a:ln w="29209">
            <a:solidFill>
              <a:srgbClr val="92D2F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2" name="object 332"/>
          <p:cNvSpPr/>
          <p:nvPr/>
        </p:nvSpPr>
        <p:spPr>
          <a:xfrm>
            <a:off x="3656329" y="2146935"/>
            <a:ext cx="4879340" cy="0"/>
          </a:xfrm>
          <a:custGeom>
            <a:avLst/>
            <a:gdLst/>
            <a:ahLst/>
            <a:cxnLst/>
            <a:rect l="l" t="t" r="r" b="b"/>
            <a:pathLst>
              <a:path w="4879340">
                <a:moveTo>
                  <a:pt x="0" y="0"/>
                </a:moveTo>
                <a:lnTo>
                  <a:pt x="4879340" y="0"/>
                </a:lnTo>
              </a:path>
            </a:pathLst>
          </a:custGeom>
          <a:ln w="29210">
            <a:solidFill>
              <a:srgbClr val="92D2F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3" name="object 333"/>
          <p:cNvSpPr/>
          <p:nvPr/>
        </p:nvSpPr>
        <p:spPr>
          <a:xfrm>
            <a:off x="8521065" y="2161539"/>
            <a:ext cx="0" cy="2534920"/>
          </a:xfrm>
          <a:custGeom>
            <a:avLst/>
            <a:gdLst/>
            <a:ahLst/>
            <a:cxnLst/>
            <a:rect l="l" t="t" r="r" b="b"/>
            <a:pathLst>
              <a:path h="2534920">
                <a:moveTo>
                  <a:pt x="0" y="0"/>
                </a:moveTo>
                <a:lnTo>
                  <a:pt x="0" y="2534920"/>
                </a:lnTo>
              </a:path>
            </a:pathLst>
          </a:custGeom>
          <a:ln w="29210">
            <a:solidFill>
              <a:srgbClr val="92D2F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4" name="object 334"/>
          <p:cNvSpPr/>
          <p:nvPr/>
        </p:nvSpPr>
        <p:spPr>
          <a:xfrm>
            <a:off x="3685539" y="4681854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29209">
            <a:solidFill>
              <a:srgbClr val="91D2F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5" name="object 335"/>
          <p:cNvSpPr/>
          <p:nvPr/>
        </p:nvSpPr>
        <p:spPr>
          <a:xfrm>
            <a:off x="3699510" y="2189479"/>
            <a:ext cx="0" cy="2477770"/>
          </a:xfrm>
          <a:custGeom>
            <a:avLst/>
            <a:gdLst/>
            <a:ahLst/>
            <a:cxnLst/>
            <a:rect l="l" t="t" r="r" b="b"/>
            <a:pathLst>
              <a:path h="2477770">
                <a:moveTo>
                  <a:pt x="0" y="0"/>
                </a:moveTo>
                <a:lnTo>
                  <a:pt x="0" y="2477770"/>
                </a:lnTo>
              </a:path>
            </a:pathLst>
          </a:custGeom>
          <a:ln w="27940">
            <a:solidFill>
              <a:srgbClr val="91D2F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6" name="object 336"/>
          <p:cNvSpPr/>
          <p:nvPr/>
        </p:nvSpPr>
        <p:spPr>
          <a:xfrm>
            <a:off x="3685539" y="2175510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27939">
            <a:solidFill>
              <a:srgbClr val="91D2F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7" name="object 337"/>
          <p:cNvSpPr/>
          <p:nvPr/>
        </p:nvSpPr>
        <p:spPr>
          <a:xfrm>
            <a:off x="8491855" y="2189479"/>
            <a:ext cx="0" cy="2477770"/>
          </a:xfrm>
          <a:custGeom>
            <a:avLst/>
            <a:gdLst/>
            <a:ahLst/>
            <a:cxnLst/>
            <a:rect l="l" t="t" r="r" b="b"/>
            <a:pathLst>
              <a:path h="2477770">
                <a:moveTo>
                  <a:pt x="0" y="0"/>
                </a:moveTo>
                <a:lnTo>
                  <a:pt x="0" y="2477770"/>
                </a:lnTo>
              </a:path>
            </a:pathLst>
          </a:custGeom>
          <a:ln w="29209">
            <a:solidFill>
              <a:srgbClr val="91D2F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8" name="object 338"/>
          <p:cNvSpPr/>
          <p:nvPr/>
        </p:nvSpPr>
        <p:spPr>
          <a:xfrm>
            <a:off x="3713479" y="4653279"/>
            <a:ext cx="4763770" cy="0"/>
          </a:xfrm>
          <a:custGeom>
            <a:avLst/>
            <a:gdLst/>
            <a:ahLst/>
            <a:cxnLst/>
            <a:rect l="l" t="t" r="r" b="b"/>
            <a:pathLst>
              <a:path w="4763770">
                <a:moveTo>
                  <a:pt x="0" y="0"/>
                </a:moveTo>
                <a:lnTo>
                  <a:pt x="4763770" y="0"/>
                </a:lnTo>
              </a:path>
            </a:pathLst>
          </a:custGeom>
          <a:ln w="27940">
            <a:solidFill>
              <a:srgbClr val="90D2F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9" name="object 339"/>
          <p:cNvSpPr/>
          <p:nvPr/>
        </p:nvSpPr>
        <p:spPr>
          <a:xfrm>
            <a:off x="3728085" y="2218689"/>
            <a:ext cx="0" cy="2420620"/>
          </a:xfrm>
          <a:custGeom>
            <a:avLst/>
            <a:gdLst/>
            <a:ahLst/>
            <a:cxnLst/>
            <a:rect l="l" t="t" r="r" b="b"/>
            <a:pathLst>
              <a:path h="2420620">
                <a:moveTo>
                  <a:pt x="0" y="0"/>
                </a:moveTo>
                <a:lnTo>
                  <a:pt x="0" y="2420620"/>
                </a:lnTo>
              </a:path>
            </a:pathLst>
          </a:custGeom>
          <a:ln w="29209">
            <a:solidFill>
              <a:srgbClr val="90D2F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0" name="object 340"/>
          <p:cNvSpPr/>
          <p:nvPr/>
        </p:nvSpPr>
        <p:spPr>
          <a:xfrm>
            <a:off x="3713479" y="2204085"/>
            <a:ext cx="4763770" cy="0"/>
          </a:xfrm>
          <a:custGeom>
            <a:avLst/>
            <a:gdLst/>
            <a:ahLst/>
            <a:cxnLst/>
            <a:rect l="l" t="t" r="r" b="b"/>
            <a:pathLst>
              <a:path w="4763770">
                <a:moveTo>
                  <a:pt x="0" y="0"/>
                </a:moveTo>
                <a:lnTo>
                  <a:pt x="4763770" y="0"/>
                </a:lnTo>
              </a:path>
            </a:pathLst>
          </a:custGeom>
          <a:ln w="29210">
            <a:solidFill>
              <a:srgbClr val="90D2F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1" name="object 341"/>
          <p:cNvSpPr/>
          <p:nvPr/>
        </p:nvSpPr>
        <p:spPr>
          <a:xfrm>
            <a:off x="8463280" y="2218689"/>
            <a:ext cx="0" cy="2420620"/>
          </a:xfrm>
          <a:custGeom>
            <a:avLst/>
            <a:gdLst/>
            <a:ahLst/>
            <a:cxnLst/>
            <a:rect l="l" t="t" r="r" b="b"/>
            <a:pathLst>
              <a:path h="2420620">
                <a:moveTo>
                  <a:pt x="0" y="0"/>
                </a:moveTo>
                <a:lnTo>
                  <a:pt x="0" y="2420620"/>
                </a:lnTo>
              </a:path>
            </a:pathLst>
          </a:custGeom>
          <a:ln w="27940">
            <a:solidFill>
              <a:srgbClr val="90D2F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2" name="object 342"/>
          <p:cNvSpPr/>
          <p:nvPr/>
        </p:nvSpPr>
        <p:spPr>
          <a:xfrm>
            <a:off x="3742689" y="462470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29209">
            <a:solidFill>
              <a:srgbClr val="8FD1F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3" name="object 343"/>
          <p:cNvSpPr/>
          <p:nvPr/>
        </p:nvSpPr>
        <p:spPr>
          <a:xfrm>
            <a:off x="3757295" y="2247900"/>
            <a:ext cx="0" cy="2362200"/>
          </a:xfrm>
          <a:custGeom>
            <a:avLst/>
            <a:gdLst/>
            <a:ahLst/>
            <a:cxnLst/>
            <a:rect l="l" t="t" r="r" b="b"/>
            <a:pathLst>
              <a:path h="2362200">
                <a:moveTo>
                  <a:pt x="0" y="0"/>
                </a:moveTo>
                <a:lnTo>
                  <a:pt x="0" y="2362200"/>
                </a:lnTo>
              </a:path>
            </a:pathLst>
          </a:custGeom>
          <a:ln w="29210">
            <a:solidFill>
              <a:srgbClr val="8FD1F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4" name="object 344"/>
          <p:cNvSpPr/>
          <p:nvPr/>
        </p:nvSpPr>
        <p:spPr>
          <a:xfrm>
            <a:off x="3742689" y="2233295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29210">
            <a:solidFill>
              <a:srgbClr val="8FD1F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5" name="object 345"/>
          <p:cNvSpPr/>
          <p:nvPr/>
        </p:nvSpPr>
        <p:spPr>
          <a:xfrm>
            <a:off x="8434705" y="2247900"/>
            <a:ext cx="0" cy="2362200"/>
          </a:xfrm>
          <a:custGeom>
            <a:avLst/>
            <a:gdLst/>
            <a:ahLst/>
            <a:cxnLst/>
            <a:rect l="l" t="t" r="r" b="b"/>
            <a:pathLst>
              <a:path h="2362200">
                <a:moveTo>
                  <a:pt x="0" y="0"/>
                </a:moveTo>
                <a:lnTo>
                  <a:pt x="0" y="2362200"/>
                </a:lnTo>
              </a:path>
            </a:pathLst>
          </a:custGeom>
          <a:ln w="29209">
            <a:solidFill>
              <a:srgbClr val="8FD1F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6" name="object 346"/>
          <p:cNvSpPr/>
          <p:nvPr/>
        </p:nvSpPr>
        <p:spPr>
          <a:xfrm>
            <a:off x="3771900" y="4595495"/>
            <a:ext cx="4648200" cy="0"/>
          </a:xfrm>
          <a:custGeom>
            <a:avLst/>
            <a:gdLst/>
            <a:ahLst/>
            <a:cxnLst/>
            <a:rect l="l" t="t" r="r" b="b"/>
            <a:pathLst>
              <a:path w="4648200">
                <a:moveTo>
                  <a:pt x="0" y="0"/>
                </a:moveTo>
                <a:lnTo>
                  <a:pt x="4648200" y="0"/>
                </a:lnTo>
              </a:path>
            </a:pathLst>
          </a:custGeom>
          <a:ln w="29210">
            <a:solidFill>
              <a:srgbClr val="8ED1F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7" name="object 347"/>
          <p:cNvSpPr/>
          <p:nvPr/>
        </p:nvSpPr>
        <p:spPr>
          <a:xfrm>
            <a:off x="3785870" y="2275839"/>
            <a:ext cx="0" cy="2305050"/>
          </a:xfrm>
          <a:custGeom>
            <a:avLst/>
            <a:gdLst/>
            <a:ahLst/>
            <a:cxnLst/>
            <a:rect l="l" t="t" r="r" b="b"/>
            <a:pathLst>
              <a:path h="2305050">
                <a:moveTo>
                  <a:pt x="0" y="0"/>
                </a:moveTo>
                <a:lnTo>
                  <a:pt x="0" y="2305050"/>
                </a:lnTo>
              </a:path>
            </a:pathLst>
          </a:custGeom>
          <a:ln w="27939">
            <a:solidFill>
              <a:srgbClr val="8ED1F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8" name="object 348"/>
          <p:cNvSpPr/>
          <p:nvPr/>
        </p:nvSpPr>
        <p:spPr>
          <a:xfrm>
            <a:off x="3771900" y="2261870"/>
            <a:ext cx="4648200" cy="0"/>
          </a:xfrm>
          <a:custGeom>
            <a:avLst/>
            <a:gdLst/>
            <a:ahLst/>
            <a:cxnLst/>
            <a:rect l="l" t="t" r="r" b="b"/>
            <a:pathLst>
              <a:path w="4648200">
                <a:moveTo>
                  <a:pt x="0" y="0"/>
                </a:moveTo>
                <a:lnTo>
                  <a:pt x="4648200" y="0"/>
                </a:lnTo>
              </a:path>
            </a:pathLst>
          </a:custGeom>
          <a:ln w="27939">
            <a:solidFill>
              <a:srgbClr val="8ED1F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9" name="object 349"/>
          <p:cNvSpPr/>
          <p:nvPr/>
        </p:nvSpPr>
        <p:spPr>
          <a:xfrm>
            <a:off x="8405494" y="2275839"/>
            <a:ext cx="0" cy="2305050"/>
          </a:xfrm>
          <a:custGeom>
            <a:avLst/>
            <a:gdLst/>
            <a:ahLst/>
            <a:cxnLst/>
            <a:rect l="l" t="t" r="r" b="b"/>
            <a:pathLst>
              <a:path h="2305050">
                <a:moveTo>
                  <a:pt x="0" y="0"/>
                </a:moveTo>
                <a:lnTo>
                  <a:pt x="0" y="2305050"/>
                </a:lnTo>
              </a:path>
            </a:pathLst>
          </a:custGeom>
          <a:ln w="29209">
            <a:solidFill>
              <a:srgbClr val="8ED1F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0" name="object 350"/>
          <p:cNvSpPr/>
          <p:nvPr/>
        </p:nvSpPr>
        <p:spPr>
          <a:xfrm>
            <a:off x="3799839" y="4566920"/>
            <a:ext cx="4591050" cy="0"/>
          </a:xfrm>
          <a:custGeom>
            <a:avLst/>
            <a:gdLst/>
            <a:ahLst/>
            <a:cxnLst/>
            <a:rect l="l" t="t" r="r" b="b"/>
            <a:pathLst>
              <a:path w="4591050">
                <a:moveTo>
                  <a:pt x="0" y="0"/>
                </a:moveTo>
                <a:lnTo>
                  <a:pt x="4591050" y="0"/>
                </a:lnTo>
              </a:path>
            </a:pathLst>
          </a:custGeom>
          <a:ln w="27939">
            <a:solidFill>
              <a:srgbClr val="8DD1F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1" name="object 351"/>
          <p:cNvSpPr/>
          <p:nvPr/>
        </p:nvSpPr>
        <p:spPr>
          <a:xfrm>
            <a:off x="3814445" y="2305050"/>
            <a:ext cx="0" cy="2247900"/>
          </a:xfrm>
          <a:custGeom>
            <a:avLst/>
            <a:gdLst/>
            <a:ahLst/>
            <a:cxnLst/>
            <a:rect l="l" t="t" r="r" b="b"/>
            <a:pathLst>
              <a:path h="2247900">
                <a:moveTo>
                  <a:pt x="0" y="0"/>
                </a:moveTo>
                <a:lnTo>
                  <a:pt x="0" y="2247900"/>
                </a:lnTo>
              </a:path>
            </a:pathLst>
          </a:custGeom>
          <a:ln w="29210">
            <a:solidFill>
              <a:srgbClr val="8DD1F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2" name="object 352"/>
          <p:cNvSpPr/>
          <p:nvPr/>
        </p:nvSpPr>
        <p:spPr>
          <a:xfrm>
            <a:off x="3799839" y="2290445"/>
            <a:ext cx="4591050" cy="0"/>
          </a:xfrm>
          <a:custGeom>
            <a:avLst/>
            <a:gdLst/>
            <a:ahLst/>
            <a:cxnLst/>
            <a:rect l="l" t="t" r="r" b="b"/>
            <a:pathLst>
              <a:path w="4591050">
                <a:moveTo>
                  <a:pt x="0" y="0"/>
                </a:moveTo>
                <a:lnTo>
                  <a:pt x="4591050" y="0"/>
                </a:lnTo>
              </a:path>
            </a:pathLst>
          </a:custGeom>
          <a:ln w="29210">
            <a:solidFill>
              <a:srgbClr val="8DD1F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3" name="object 353"/>
          <p:cNvSpPr/>
          <p:nvPr/>
        </p:nvSpPr>
        <p:spPr>
          <a:xfrm>
            <a:off x="8376919" y="2305050"/>
            <a:ext cx="0" cy="2247900"/>
          </a:xfrm>
          <a:custGeom>
            <a:avLst/>
            <a:gdLst/>
            <a:ahLst/>
            <a:cxnLst/>
            <a:rect l="l" t="t" r="r" b="b"/>
            <a:pathLst>
              <a:path h="2247900">
                <a:moveTo>
                  <a:pt x="0" y="0"/>
                </a:moveTo>
                <a:lnTo>
                  <a:pt x="0" y="2247900"/>
                </a:lnTo>
              </a:path>
            </a:pathLst>
          </a:custGeom>
          <a:ln w="27940">
            <a:solidFill>
              <a:srgbClr val="8DD1F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4" name="object 354"/>
          <p:cNvSpPr/>
          <p:nvPr/>
        </p:nvSpPr>
        <p:spPr>
          <a:xfrm>
            <a:off x="3829050" y="453834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29210">
            <a:solidFill>
              <a:srgbClr val="8CD1F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5" name="object 355"/>
          <p:cNvSpPr/>
          <p:nvPr/>
        </p:nvSpPr>
        <p:spPr>
          <a:xfrm>
            <a:off x="3843654" y="2334260"/>
            <a:ext cx="0" cy="2189480"/>
          </a:xfrm>
          <a:custGeom>
            <a:avLst/>
            <a:gdLst/>
            <a:ahLst/>
            <a:cxnLst/>
            <a:rect l="l" t="t" r="r" b="b"/>
            <a:pathLst>
              <a:path h="2189479">
                <a:moveTo>
                  <a:pt x="0" y="0"/>
                </a:moveTo>
                <a:lnTo>
                  <a:pt x="0" y="2189480"/>
                </a:lnTo>
              </a:path>
            </a:pathLst>
          </a:custGeom>
          <a:ln w="29210">
            <a:solidFill>
              <a:srgbClr val="8CD1F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6" name="object 356"/>
          <p:cNvSpPr/>
          <p:nvPr/>
        </p:nvSpPr>
        <p:spPr>
          <a:xfrm>
            <a:off x="3829050" y="2319654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29209">
            <a:solidFill>
              <a:srgbClr val="8CD1F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7" name="object 357"/>
          <p:cNvSpPr/>
          <p:nvPr/>
        </p:nvSpPr>
        <p:spPr>
          <a:xfrm>
            <a:off x="8348344" y="2334260"/>
            <a:ext cx="0" cy="2189480"/>
          </a:xfrm>
          <a:custGeom>
            <a:avLst/>
            <a:gdLst/>
            <a:ahLst/>
            <a:cxnLst/>
            <a:rect l="l" t="t" r="r" b="b"/>
            <a:pathLst>
              <a:path h="2189479">
                <a:moveTo>
                  <a:pt x="0" y="0"/>
                </a:moveTo>
                <a:lnTo>
                  <a:pt x="0" y="2189479"/>
                </a:lnTo>
              </a:path>
            </a:pathLst>
          </a:custGeom>
          <a:ln w="29209">
            <a:solidFill>
              <a:srgbClr val="8CD1F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8" name="object 358"/>
          <p:cNvSpPr/>
          <p:nvPr/>
        </p:nvSpPr>
        <p:spPr>
          <a:xfrm>
            <a:off x="3858260" y="4509134"/>
            <a:ext cx="4475480" cy="0"/>
          </a:xfrm>
          <a:custGeom>
            <a:avLst/>
            <a:gdLst/>
            <a:ahLst/>
            <a:cxnLst/>
            <a:rect l="l" t="t" r="r" b="b"/>
            <a:pathLst>
              <a:path w="4475480">
                <a:moveTo>
                  <a:pt x="0" y="0"/>
                </a:moveTo>
                <a:lnTo>
                  <a:pt x="4475480" y="0"/>
                </a:lnTo>
              </a:path>
            </a:pathLst>
          </a:custGeom>
          <a:ln w="29210">
            <a:solidFill>
              <a:srgbClr val="8BD1F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9" name="object 359"/>
          <p:cNvSpPr/>
          <p:nvPr/>
        </p:nvSpPr>
        <p:spPr>
          <a:xfrm>
            <a:off x="3872229" y="2362200"/>
            <a:ext cx="0" cy="2132330"/>
          </a:xfrm>
          <a:custGeom>
            <a:avLst/>
            <a:gdLst/>
            <a:ahLst/>
            <a:cxnLst/>
            <a:rect l="l" t="t" r="r" b="b"/>
            <a:pathLst>
              <a:path h="2132329">
                <a:moveTo>
                  <a:pt x="0" y="0"/>
                </a:moveTo>
                <a:lnTo>
                  <a:pt x="0" y="2132329"/>
                </a:lnTo>
              </a:path>
            </a:pathLst>
          </a:custGeom>
          <a:ln w="27939">
            <a:solidFill>
              <a:srgbClr val="8BD1F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0" name="object 360"/>
          <p:cNvSpPr/>
          <p:nvPr/>
        </p:nvSpPr>
        <p:spPr>
          <a:xfrm>
            <a:off x="3858260" y="2348229"/>
            <a:ext cx="4475480" cy="0"/>
          </a:xfrm>
          <a:custGeom>
            <a:avLst/>
            <a:gdLst/>
            <a:ahLst/>
            <a:cxnLst/>
            <a:rect l="l" t="t" r="r" b="b"/>
            <a:pathLst>
              <a:path w="4475480">
                <a:moveTo>
                  <a:pt x="0" y="0"/>
                </a:moveTo>
                <a:lnTo>
                  <a:pt x="4475480" y="0"/>
                </a:lnTo>
              </a:path>
            </a:pathLst>
          </a:custGeom>
          <a:ln w="27940">
            <a:solidFill>
              <a:srgbClr val="8BD1F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1" name="object 361"/>
          <p:cNvSpPr/>
          <p:nvPr/>
        </p:nvSpPr>
        <p:spPr>
          <a:xfrm>
            <a:off x="8319134" y="2362200"/>
            <a:ext cx="0" cy="2132330"/>
          </a:xfrm>
          <a:custGeom>
            <a:avLst/>
            <a:gdLst/>
            <a:ahLst/>
            <a:cxnLst/>
            <a:rect l="l" t="t" r="r" b="b"/>
            <a:pathLst>
              <a:path h="2132329">
                <a:moveTo>
                  <a:pt x="0" y="0"/>
                </a:moveTo>
                <a:lnTo>
                  <a:pt x="0" y="2132330"/>
                </a:lnTo>
              </a:path>
            </a:pathLst>
          </a:custGeom>
          <a:ln w="29210">
            <a:solidFill>
              <a:srgbClr val="8BD1F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2" name="object 362"/>
          <p:cNvSpPr/>
          <p:nvPr/>
        </p:nvSpPr>
        <p:spPr>
          <a:xfrm>
            <a:off x="3886200" y="4480559"/>
            <a:ext cx="4418330" cy="0"/>
          </a:xfrm>
          <a:custGeom>
            <a:avLst/>
            <a:gdLst/>
            <a:ahLst/>
            <a:cxnLst/>
            <a:rect l="l" t="t" r="r" b="b"/>
            <a:pathLst>
              <a:path w="4418330">
                <a:moveTo>
                  <a:pt x="0" y="0"/>
                </a:moveTo>
                <a:lnTo>
                  <a:pt x="4418330" y="0"/>
                </a:lnTo>
              </a:path>
            </a:pathLst>
          </a:custGeom>
          <a:ln w="27939">
            <a:solidFill>
              <a:srgbClr val="8AD1F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3" name="object 363"/>
          <p:cNvSpPr/>
          <p:nvPr/>
        </p:nvSpPr>
        <p:spPr>
          <a:xfrm>
            <a:off x="3900804" y="2391410"/>
            <a:ext cx="0" cy="2075180"/>
          </a:xfrm>
          <a:custGeom>
            <a:avLst/>
            <a:gdLst/>
            <a:ahLst/>
            <a:cxnLst/>
            <a:rect l="l" t="t" r="r" b="b"/>
            <a:pathLst>
              <a:path h="2075179">
                <a:moveTo>
                  <a:pt x="0" y="0"/>
                </a:moveTo>
                <a:lnTo>
                  <a:pt x="0" y="2075180"/>
                </a:lnTo>
              </a:path>
            </a:pathLst>
          </a:custGeom>
          <a:ln w="29210">
            <a:solidFill>
              <a:srgbClr val="8AD1F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4" name="object 364"/>
          <p:cNvSpPr/>
          <p:nvPr/>
        </p:nvSpPr>
        <p:spPr>
          <a:xfrm>
            <a:off x="3886200" y="2376804"/>
            <a:ext cx="4418330" cy="0"/>
          </a:xfrm>
          <a:custGeom>
            <a:avLst/>
            <a:gdLst/>
            <a:ahLst/>
            <a:cxnLst/>
            <a:rect l="l" t="t" r="r" b="b"/>
            <a:pathLst>
              <a:path w="4418330">
                <a:moveTo>
                  <a:pt x="0" y="0"/>
                </a:moveTo>
                <a:lnTo>
                  <a:pt x="4418330" y="0"/>
                </a:lnTo>
              </a:path>
            </a:pathLst>
          </a:custGeom>
          <a:ln w="29209">
            <a:solidFill>
              <a:srgbClr val="8AD1F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5" name="object 365"/>
          <p:cNvSpPr/>
          <p:nvPr/>
        </p:nvSpPr>
        <p:spPr>
          <a:xfrm>
            <a:off x="8290559" y="2391410"/>
            <a:ext cx="0" cy="2075180"/>
          </a:xfrm>
          <a:custGeom>
            <a:avLst/>
            <a:gdLst/>
            <a:ahLst/>
            <a:cxnLst/>
            <a:rect l="l" t="t" r="r" b="b"/>
            <a:pathLst>
              <a:path h="2075179">
                <a:moveTo>
                  <a:pt x="0" y="0"/>
                </a:moveTo>
                <a:lnTo>
                  <a:pt x="0" y="2075179"/>
                </a:lnTo>
              </a:path>
            </a:pathLst>
          </a:custGeom>
          <a:ln w="27939">
            <a:solidFill>
              <a:srgbClr val="8AD1F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6" name="object 366"/>
          <p:cNvSpPr/>
          <p:nvPr/>
        </p:nvSpPr>
        <p:spPr>
          <a:xfrm>
            <a:off x="3915410" y="4451984"/>
            <a:ext cx="4361180" cy="0"/>
          </a:xfrm>
          <a:custGeom>
            <a:avLst/>
            <a:gdLst/>
            <a:ahLst/>
            <a:cxnLst/>
            <a:rect l="l" t="t" r="r" b="b"/>
            <a:pathLst>
              <a:path w="4361180">
                <a:moveTo>
                  <a:pt x="0" y="0"/>
                </a:moveTo>
                <a:lnTo>
                  <a:pt x="4361180" y="0"/>
                </a:lnTo>
              </a:path>
            </a:pathLst>
          </a:custGeom>
          <a:ln w="29210">
            <a:solidFill>
              <a:srgbClr val="89D1F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7" name="object 367"/>
          <p:cNvSpPr/>
          <p:nvPr/>
        </p:nvSpPr>
        <p:spPr>
          <a:xfrm>
            <a:off x="3930014" y="2420620"/>
            <a:ext cx="0" cy="2016760"/>
          </a:xfrm>
          <a:custGeom>
            <a:avLst/>
            <a:gdLst/>
            <a:ahLst/>
            <a:cxnLst/>
            <a:rect l="l" t="t" r="r" b="b"/>
            <a:pathLst>
              <a:path h="2016760">
                <a:moveTo>
                  <a:pt x="0" y="0"/>
                </a:moveTo>
                <a:lnTo>
                  <a:pt x="0" y="2016760"/>
                </a:lnTo>
              </a:path>
            </a:pathLst>
          </a:custGeom>
          <a:ln w="29209">
            <a:solidFill>
              <a:srgbClr val="89D1F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8" name="object 368"/>
          <p:cNvSpPr/>
          <p:nvPr/>
        </p:nvSpPr>
        <p:spPr>
          <a:xfrm>
            <a:off x="3915410" y="2406014"/>
            <a:ext cx="4361180" cy="0"/>
          </a:xfrm>
          <a:custGeom>
            <a:avLst/>
            <a:gdLst/>
            <a:ahLst/>
            <a:cxnLst/>
            <a:rect l="l" t="t" r="r" b="b"/>
            <a:pathLst>
              <a:path w="4361180">
                <a:moveTo>
                  <a:pt x="0" y="0"/>
                </a:moveTo>
                <a:lnTo>
                  <a:pt x="4361180" y="0"/>
                </a:lnTo>
              </a:path>
            </a:pathLst>
          </a:custGeom>
          <a:ln w="29210">
            <a:solidFill>
              <a:srgbClr val="89D1F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9" name="object 369"/>
          <p:cNvSpPr/>
          <p:nvPr/>
        </p:nvSpPr>
        <p:spPr>
          <a:xfrm>
            <a:off x="8261984" y="2420620"/>
            <a:ext cx="0" cy="2016760"/>
          </a:xfrm>
          <a:custGeom>
            <a:avLst/>
            <a:gdLst/>
            <a:ahLst/>
            <a:cxnLst/>
            <a:rect l="l" t="t" r="r" b="b"/>
            <a:pathLst>
              <a:path h="2016760">
                <a:moveTo>
                  <a:pt x="0" y="0"/>
                </a:moveTo>
                <a:lnTo>
                  <a:pt x="0" y="2016760"/>
                </a:lnTo>
              </a:path>
            </a:pathLst>
          </a:custGeom>
          <a:ln w="29210">
            <a:solidFill>
              <a:srgbClr val="89D1F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0" name="object 370"/>
          <p:cNvSpPr/>
          <p:nvPr/>
        </p:nvSpPr>
        <p:spPr>
          <a:xfrm>
            <a:off x="3944620" y="4422775"/>
            <a:ext cx="4302760" cy="0"/>
          </a:xfrm>
          <a:custGeom>
            <a:avLst/>
            <a:gdLst/>
            <a:ahLst/>
            <a:cxnLst/>
            <a:rect l="l" t="t" r="r" b="b"/>
            <a:pathLst>
              <a:path w="4302759">
                <a:moveTo>
                  <a:pt x="0" y="0"/>
                </a:moveTo>
                <a:lnTo>
                  <a:pt x="4302759" y="0"/>
                </a:lnTo>
              </a:path>
            </a:pathLst>
          </a:custGeom>
          <a:ln w="29209">
            <a:solidFill>
              <a:srgbClr val="88D0F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1" name="object 371"/>
          <p:cNvSpPr/>
          <p:nvPr/>
        </p:nvSpPr>
        <p:spPr>
          <a:xfrm>
            <a:off x="3958589" y="2448560"/>
            <a:ext cx="0" cy="1959610"/>
          </a:xfrm>
          <a:custGeom>
            <a:avLst/>
            <a:gdLst/>
            <a:ahLst/>
            <a:cxnLst/>
            <a:rect l="l" t="t" r="r" b="b"/>
            <a:pathLst>
              <a:path h="1959610">
                <a:moveTo>
                  <a:pt x="0" y="0"/>
                </a:moveTo>
                <a:lnTo>
                  <a:pt x="0" y="1959610"/>
                </a:lnTo>
              </a:path>
            </a:pathLst>
          </a:custGeom>
          <a:ln w="27940">
            <a:solidFill>
              <a:srgbClr val="88D0F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2" name="object 372"/>
          <p:cNvSpPr/>
          <p:nvPr/>
        </p:nvSpPr>
        <p:spPr>
          <a:xfrm>
            <a:off x="3944620" y="2434589"/>
            <a:ext cx="4302760" cy="0"/>
          </a:xfrm>
          <a:custGeom>
            <a:avLst/>
            <a:gdLst/>
            <a:ahLst/>
            <a:cxnLst/>
            <a:rect l="l" t="t" r="r" b="b"/>
            <a:pathLst>
              <a:path w="4302759">
                <a:moveTo>
                  <a:pt x="0" y="0"/>
                </a:moveTo>
                <a:lnTo>
                  <a:pt x="4302759" y="0"/>
                </a:lnTo>
              </a:path>
            </a:pathLst>
          </a:custGeom>
          <a:ln w="27939">
            <a:solidFill>
              <a:srgbClr val="88D0F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3" name="object 373"/>
          <p:cNvSpPr/>
          <p:nvPr/>
        </p:nvSpPr>
        <p:spPr>
          <a:xfrm>
            <a:off x="8232775" y="2448560"/>
            <a:ext cx="0" cy="1959610"/>
          </a:xfrm>
          <a:custGeom>
            <a:avLst/>
            <a:gdLst/>
            <a:ahLst/>
            <a:cxnLst/>
            <a:rect l="l" t="t" r="r" b="b"/>
            <a:pathLst>
              <a:path h="1959610">
                <a:moveTo>
                  <a:pt x="0" y="0"/>
                </a:moveTo>
                <a:lnTo>
                  <a:pt x="0" y="1959610"/>
                </a:lnTo>
              </a:path>
            </a:pathLst>
          </a:custGeom>
          <a:ln w="29209">
            <a:solidFill>
              <a:srgbClr val="88D0F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4" name="object 374"/>
          <p:cNvSpPr/>
          <p:nvPr/>
        </p:nvSpPr>
        <p:spPr>
          <a:xfrm>
            <a:off x="3972560" y="4394200"/>
            <a:ext cx="4245610" cy="0"/>
          </a:xfrm>
          <a:custGeom>
            <a:avLst/>
            <a:gdLst/>
            <a:ahLst/>
            <a:cxnLst/>
            <a:rect l="l" t="t" r="r" b="b"/>
            <a:pathLst>
              <a:path w="4245609">
                <a:moveTo>
                  <a:pt x="0" y="0"/>
                </a:moveTo>
                <a:lnTo>
                  <a:pt x="4245610" y="0"/>
                </a:lnTo>
              </a:path>
            </a:pathLst>
          </a:custGeom>
          <a:ln w="27940">
            <a:solidFill>
              <a:srgbClr val="87D0F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5" name="object 375"/>
          <p:cNvSpPr/>
          <p:nvPr/>
        </p:nvSpPr>
        <p:spPr>
          <a:xfrm>
            <a:off x="3987164" y="2477770"/>
            <a:ext cx="0" cy="1902460"/>
          </a:xfrm>
          <a:custGeom>
            <a:avLst/>
            <a:gdLst/>
            <a:ahLst/>
            <a:cxnLst/>
            <a:rect l="l" t="t" r="r" b="b"/>
            <a:pathLst>
              <a:path h="1902460">
                <a:moveTo>
                  <a:pt x="0" y="0"/>
                </a:moveTo>
                <a:lnTo>
                  <a:pt x="0" y="1902460"/>
                </a:lnTo>
              </a:path>
            </a:pathLst>
          </a:custGeom>
          <a:ln w="29209">
            <a:solidFill>
              <a:srgbClr val="87D0F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6" name="object 376"/>
          <p:cNvSpPr/>
          <p:nvPr/>
        </p:nvSpPr>
        <p:spPr>
          <a:xfrm>
            <a:off x="3972560" y="2463164"/>
            <a:ext cx="4245610" cy="0"/>
          </a:xfrm>
          <a:custGeom>
            <a:avLst/>
            <a:gdLst/>
            <a:ahLst/>
            <a:cxnLst/>
            <a:rect l="l" t="t" r="r" b="b"/>
            <a:pathLst>
              <a:path w="4245609">
                <a:moveTo>
                  <a:pt x="0" y="0"/>
                </a:moveTo>
                <a:lnTo>
                  <a:pt x="4245610" y="0"/>
                </a:lnTo>
              </a:path>
            </a:pathLst>
          </a:custGeom>
          <a:ln w="29210">
            <a:solidFill>
              <a:srgbClr val="87D0F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7" name="object 377"/>
          <p:cNvSpPr/>
          <p:nvPr/>
        </p:nvSpPr>
        <p:spPr>
          <a:xfrm>
            <a:off x="8204200" y="2477770"/>
            <a:ext cx="0" cy="1902460"/>
          </a:xfrm>
          <a:custGeom>
            <a:avLst/>
            <a:gdLst/>
            <a:ahLst/>
            <a:cxnLst/>
            <a:rect l="l" t="t" r="r" b="b"/>
            <a:pathLst>
              <a:path h="1902460">
                <a:moveTo>
                  <a:pt x="0" y="0"/>
                </a:moveTo>
                <a:lnTo>
                  <a:pt x="0" y="1902459"/>
                </a:lnTo>
              </a:path>
            </a:pathLst>
          </a:custGeom>
          <a:ln w="27940">
            <a:solidFill>
              <a:srgbClr val="87D0F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8" name="object 378"/>
          <p:cNvSpPr/>
          <p:nvPr/>
        </p:nvSpPr>
        <p:spPr>
          <a:xfrm>
            <a:off x="4001770" y="4365625"/>
            <a:ext cx="4188460" cy="0"/>
          </a:xfrm>
          <a:custGeom>
            <a:avLst/>
            <a:gdLst/>
            <a:ahLst/>
            <a:cxnLst/>
            <a:rect l="l" t="t" r="r" b="b"/>
            <a:pathLst>
              <a:path w="4188459">
                <a:moveTo>
                  <a:pt x="0" y="0"/>
                </a:moveTo>
                <a:lnTo>
                  <a:pt x="4188459" y="0"/>
                </a:lnTo>
              </a:path>
            </a:pathLst>
          </a:custGeom>
          <a:ln w="29209">
            <a:solidFill>
              <a:srgbClr val="86D0F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9" name="object 379"/>
          <p:cNvSpPr/>
          <p:nvPr/>
        </p:nvSpPr>
        <p:spPr>
          <a:xfrm>
            <a:off x="4016375" y="2506980"/>
            <a:ext cx="0" cy="1844039"/>
          </a:xfrm>
          <a:custGeom>
            <a:avLst/>
            <a:gdLst/>
            <a:ahLst/>
            <a:cxnLst/>
            <a:rect l="l" t="t" r="r" b="b"/>
            <a:pathLst>
              <a:path h="1844039">
                <a:moveTo>
                  <a:pt x="0" y="0"/>
                </a:moveTo>
                <a:lnTo>
                  <a:pt x="0" y="1844040"/>
                </a:lnTo>
              </a:path>
            </a:pathLst>
          </a:custGeom>
          <a:ln w="29210">
            <a:solidFill>
              <a:srgbClr val="86D0F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0" name="object 380"/>
          <p:cNvSpPr/>
          <p:nvPr/>
        </p:nvSpPr>
        <p:spPr>
          <a:xfrm>
            <a:off x="4001770" y="2492375"/>
            <a:ext cx="4188460" cy="0"/>
          </a:xfrm>
          <a:custGeom>
            <a:avLst/>
            <a:gdLst/>
            <a:ahLst/>
            <a:cxnLst/>
            <a:rect l="l" t="t" r="r" b="b"/>
            <a:pathLst>
              <a:path w="4188459">
                <a:moveTo>
                  <a:pt x="0" y="0"/>
                </a:moveTo>
                <a:lnTo>
                  <a:pt x="4188459" y="0"/>
                </a:lnTo>
              </a:path>
            </a:pathLst>
          </a:custGeom>
          <a:ln w="29210">
            <a:solidFill>
              <a:srgbClr val="86D0F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1" name="object 381"/>
          <p:cNvSpPr/>
          <p:nvPr/>
        </p:nvSpPr>
        <p:spPr>
          <a:xfrm>
            <a:off x="8175625" y="2506980"/>
            <a:ext cx="0" cy="1844039"/>
          </a:xfrm>
          <a:custGeom>
            <a:avLst/>
            <a:gdLst/>
            <a:ahLst/>
            <a:cxnLst/>
            <a:rect l="l" t="t" r="r" b="b"/>
            <a:pathLst>
              <a:path h="1844039">
                <a:moveTo>
                  <a:pt x="0" y="0"/>
                </a:moveTo>
                <a:lnTo>
                  <a:pt x="0" y="1844040"/>
                </a:lnTo>
              </a:path>
            </a:pathLst>
          </a:custGeom>
          <a:ln w="29209">
            <a:solidFill>
              <a:srgbClr val="86D0F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2" name="object 382"/>
          <p:cNvSpPr/>
          <p:nvPr/>
        </p:nvSpPr>
        <p:spPr>
          <a:xfrm>
            <a:off x="4030979" y="4336415"/>
            <a:ext cx="4130040" cy="0"/>
          </a:xfrm>
          <a:custGeom>
            <a:avLst/>
            <a:gdLst/>
            <a:ahLst/>
            <a:cxnLst/>
            <a:rect l="l" t="t" r="r" b="b"/>
            <a:pathLst>
              <a:path w="4130040">
                <a:moveTo>
                  <a:pt x="0" y="0"/>
                </a:moveTo>
                <a:lnTo>
                  <a:pt x="4130040" y="0"/>
                </a:lnTo>
              </a:path>
            </a:pathLst>
          </a:custGeom>
          <a:ln w="29210">
            <a:solidFill>
              <a:srgbClr val="85D0F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3" name="object 383"/>
          <p:cNvSpPr/>
          <p:nvPr/>
        </p:nvSpPr>
        <p:spPr>
          <a:xfrm>
            <a:off x="4044950" y="2534921"/>
            <a:ext cx="0" cy="1786889"/>
          </a:xfrm>
          <a:custGeom>
            <a:avLst/>
            <a:gdLst/>
            <a:ahLst/>
            <a:cxnLst/>
            <a:rect l="l" t="t" r="r" b="b"/>
            <a:pathLst>
              <a:path h="1786889">
                <a:moveTo>
                  <a:pt x="0" y="0"/>
                </a:moveTo>
                <a:lnTo>
                  <a:pt x="0" y="1786890"/>
                </a:lnTo>
              </a:path>
            </a:pathLst>
          </a:custGeom>
          <a:ln w="27939">
            <a:solidFill>
              <a:srgbClr val="85D0F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4" name="object 384"/>
          <p:cNvSpPr/>
          <p:nvPr/>
        </p:nvSpPr>
        <p:spPr>
          <a:xfrm>
            <a:off x="4030979" y="2520950"/>
            <a:ext cx="4130040" cy="0"/>
          </a:xfrm>
          <a:custGeom>
            <a:avLst/>
            <a:gdLst/>
            <a:ahLst/>
            <a:cxnLst/>
            <a:rect l="l" t="t" r="r" b="b"/>
            <a:pathLst>
              <a:path w="4130040">
                <a:moveTo>
                  <a:pt x="0" y="0"/>
                </a:moveTo>
                <a:lnTo>
                  <a:pt x="4130040" y="0"/>
                </a:lnTo>
              </a:path>
            </a:pathLst>
          </a:custGeom>
          <a:ln w="27939">
            <a:solidFill>
              <a:srgbClr val="85D0F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5" name="object 385"/>
          <p:cNvSpPr/>
          <p:nvPr/>
        </p:nvSpPr>
        <p:spPr>
          <a:xfrm>
            <a:off x="8146415" y="2534921"/>
            <a:ext cx="0" cy="1786889"/>
          </a:xfrm>
          <a:custGeom>
            <a:avLst/>
            <a:gdLst/>
            <a:ahLst/>
            <a:cxnLst/>
            <a:rect l="l" t="t" r="r" b="b"/>
            <a:pathLst>
              <a:path h="1786889">
                <a:moveTo>
                  <a:pt x="0" y="0"/>
                </a:moveTo>
                <a:lnTo>
                  <a:pt x="0" y="1786889"/>
                </a:lnTo>
              </a:path>
            </a:pathLst>
          </a:custGeom>
          <a:ln w="29210">
            <a:solidFill>
              <a:srgbClr val="85D0F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6" name="object 386"/>
          <p:cNvSpPr/>
          <p:nvPr/>
        </p:nvSpPr>
        <p:spPr>
          <a:xfrm>
            <a:off x="4058920" y="4307840"/>
            <a:ext cx="4072890" cy="0"/>
          </a:xfrm>
          <a:custGeom>
            <a:avLst/>
            <a:gdLst/>
            <a:ahLst/>
            <a:cxnLst/>
            <a:rect l="l" t="t" r="r" b="b"/>
            <a:pathLst>
              <a:path w="4072890">
                <a:moveTo>
                  <a:pt x="0" y="0"/>
                </a:moveTo>
                <a:lnTo>
                  <a:pt x="4072889" y="0"/>
                </a:lnTo>
              </a:path>
            </a:pathLst>
          </a:custGeom>
          <a:ln w="27939">
            <a:solidFill>
              <a:srgbClr val="84D0F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7" name="object 387"/>
          <p:cNvSpPr/>
          <p:nvPr/>
        </p:nvSpPr>
        <p:spPr>
          <a:xfrm>
            <a:off x="4073525" y="2564130"/>
            <a:ext cx="0" cy="1729739"/>
          </a:xfrm>
          <a:custGeom>
            <a:avLst/>
            <a:gdLst/>
            <a:ahLst/>
            <a:cxnLst/>
            <a:rect l="l" t="t" r="r" b="b"/>
            <a:pathLst>
              <a:path h="1729739">
                <a:moveTo>
                  <a:pt x="0" y="0"/>
                </a:moveTo>
                <a:lnTo>
                  <a:pt x="0" y="1729740"/>
                </a:lnTo>
              </a:path>
            </a:pathLst>
          </a:custGeom>
          <a:ln w="29210">
            <a:solidFill>
              <a:srgbClr val="84D0F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8" name="object 388"/>
          <p:cNvSpPr/>
          <p:nvPr/>
        </p:nvSpPr>
        <p:spPr>
          <a:xfrm>
            <a:off x="4058920" y="2549525"/>
            <a:ext cx="4072890" cy="0"/>
          </a:xfrm>
          <a:custGeom>
            <a:avLst/>
            <a:gdLst/>
            <a:ahLst/>
            <a:cxnLst/>
            <a:rect l="l" t="t" r="r" b="b"/>
            <a:pathLst>
              <a:path w="4072890">
                <a:moveTo>
                  <a:pt x="0" y="0"/>
                </a:moveTo>
                <a:lnTo>
                  <a:pt x="4072889" y="0"/>
                </a:lnTo>
              </a:path>
            </a:pathLst>
          </a:custGeom>
          <a:ln w="29210">
            <a:solidFill>
              <a:srgbClr val="84D0F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9" name="object 389"/>
          <p:cNvSpPr/>
          <p:nvPr/>
        </p:nvSpPr>
        <p:spPr>
          <a:xfrm>
            <a:off x="8117840" y="2564130"/>
            <a:ext cx="0" cy="1729739"/>
          </a:xfrm>
          <a:custGeom>
            <a:avLst/>
            <a:gdLst/>
            <a:ahLst/>
            <a:cxnLst/>
            <a:rect l="l" t="t" r="r" b="b"/>
            <a:pathLst>
              <a:path h="1729739">
                <a:moveTo>
                  <a:pt x="0" y="0"/>
                </a:moveTo>
                <a:lnTo>
                  <a:pt x="0" y="1729740"/>
                </a:lnTo>
              </a:path>
            </a:pathLst>
          </a:custGeom>
          <a:ln w="27939">
            <a:solidFill>
              <a:srgbClr val="84D0F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0" name="object 390"/>
          <p:cNvSpPr/>
          <p:nvPr/>
        </p:nvSpPr>
        <p:spPr>
          <a:xfrm>
            <a:off x="4088129" y="4279265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29210">
            <a:solidFill>
              <a:srgbClr val="83D0F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1" name="object 391"/>
          <p:cNvSpPr/>
          <p:nvPr/>
        </p:nvSpPr>
        <p:spPr>
          <a:xfrm>
            <a:off x="4102735" y="2593339"/>
            <a:ext cx="0" cy="1671320"/>
          </a:xfrm>
          <a:custGeom>
            <a:avLst/>
            <a:gdLst/>
            <a:ahLst/>
            <a:cxnLst/>
            <a:rect l="l" t="t" r="r" b="b"/>
            <a:pathLst>
              <a:path h="1671320">
                <a:moveTo>
                  <a:pt x="0" y="0"/>
                </a:moveTo>
                <a:lnTo>
                  <a:pt x="0" y="1671320"/>
                </a:lnTo>
              </a:path>
            </a:pathLst>
          </a:custGeom>
          <a:ln w="29209">
            <a:solidFill>
              <a:srgbClr val="83D0F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2" name="object 392"/>
          <p:cNvSpPr/>
          <p:nvPr/>
        </p:nvSpPr>
        <p:spPr>
          <a:xfrm>
            <a:off x="4088129" y="2578735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29210">
            <a:solidFill>
              <a:srgbClr val="83D0F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3" name="object 393"/>
          <p:cNvSpPr/>
          <p:nvPr/>
        </p:nvSpPr>
        <p:spPr>
          <a:xfrm>
            <a:off x="8089265" y="2593339"/>
            <a:ext cx="0" cy="1671320"/>
          </a:xfrm>
          <a:custGeom>
            <a:avLst/>
            <a:gdLst/>
            <a:ahLst/>
            <a:cxnLst/>
            <a:rect l="l" t="t" r="r" b="b"/>
            <a:pathLst>
              <a:path h="1671320">
                <a:moveTo>
                  <a:pt x="0" y="0"/>
                </a:moveTo>
                <a:lnTo>
                  <a:pt x="0" y="1671320"/>
                </a:lnTo>
              </a:path>
            </a:pathLst>
          </a:custGeom>
          <a:ln w="29210">
            <a:solidFill>
              <a:srgbClr val="83D0F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4" name="object 394"/>
          <p:cNvSpPr/>
          <p:nvPr/>
        </p:nvSpPr>
        <p:spPr>
          <a:xfrm>
            <a:off x="4117339" y="4250054"/>
            <a:ext cx="3957320" cy="0"/>
          </a:xfrm>
          <a:custGeom>
            <a:avLst/>
            <a:gdLst/>
            <a:ahLst/>
            <a:cxnLst/>
            <a:rect l="l" t="t" r="r" b="b"/>
            <a:pathLst>
              <a:path w="3957320">
                <a:moveTo>
                  <a:pt x="0" y="0"/>
                </a:moveTo>
                <a:lnTo>
                  <a:pt x="3957319" y="0"/>
                </a:lnTo>
              </a:path>
            </a:pathLst>
          </a:custGeom>
          <a:ln w="29209">
            <a:solidFill>
              <a:srgbClr val="82D0F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5" name="object 395"/>
          <p:cNvSpPr/>
          <p:nvPr/>
        </p:nvSpPr>
        <p:spPr>
          <a:xfrm>
            <a:off x="4131310" y="2621279"/>
            <a:ext cx="0" cy="1614170"/>
          </a:xfrm>
          <a:custGeom>
            <a:avLst/>
            <a:gdLst/>
            <a:ahLst/>
            <a:cxnLst/>
            <a:rect l="l" t="t" r="r" b="b"/>
            <a:pathLst>
              <a:path h="1614170">
                <a:moveTo>
                  <a:pt x="0" y="0"/>
                </a:moveTo>
                <a:lnTo>
                  <a:pt x="0" y="1614170"/>
                </a:lnTo>
              </a:path>
            </a:pathLst>
          </a:custGeom>
          <a:ln w="27940">
            <a:solidFill>
              <a:srgbClr val="82D0F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6" name="object 396"/>
          <p:cNvSpPr/>
          <p:nvPr/>
        </p:nvSpPr>
        <p:spPr>
          <a:xfrm>
            <a:off x="4117339" y="2607310"/>
            <a:ext cx="3957320" cy="0"/>
          </a:xfrm>
          <a:custGeom>
            <a:avLst/>
            <a:gdLst/>
            <a:ahLst/>
            <a:cxnLst/>
            <a:rect l="l" t="t" r="r" b="b"/>
            <a:pathLst>
              <a:path w="3957320">
                <a:moveTo>
                  <a:pt x="0" y="0"/>
                </a:moveTo>
                <a:lnTo>
                  <a:pt x="3957319" y="0"/>
                </a:lnTo>
              </a:path>
            </a:pathLst>
          </a:custGeom>
          <a:ln w="27939">
            <a:solidFill>
              <a:srgbClr val="82D0F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7" name="object 397"/>
          <p:cNvSpPr/>
          <p:nvPr/>
        </p:nvSpPr>
        <p:spPr>
          <a:xfrm>
            <a:off x="8060055" y="2621279"/>
            <a:ext cx="0" cy="1614170"/>
          </a:xfrm>
          <a:custGeom>
            <a:avLst/>
            <a:gdLst/>
            <a:ahLst/>
            <a:cxnLst/>
            <a:rect l="l" t="t" r="r" b="b"/>
            <a:pathLst>
              <a:path h="1614170">
                <a:moveTo>
                  <a:pt x="0" y="0"/>
                </a:moveTo>
                <a:lnTo>
                  <a:pt x="0" y="1614170"/>
                </a:lnTo>
              </a:path>
            </a:pathLst>
          </a:custGeom>
          <a:ln w="29209">
            <a:solidFill>
              <a:srgbClr val="82D0F5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8" name="object 398"/>
          <p:cNvSpPr/>
          <p:nvPr/>
        </p:nvSpPr>
        <p:spPr>
          <a:xfrm>
            <a:off x="4145279" y="4220845"/>
            <a:ext cx="3900170" cy="0"/>
          </a:xfrm>
          <a:custGeom>
            <a:avLst/>
            <a:gdLst/>
            <a:ahLst/>
            <a:cxnLst/>
            <a:rect l="l" t="t" r="r" b="b"/>
            <a:pathLst>
              <a:path w="3900170">
                <a:moveTo>
                  <a:pt x="0" y="0"/>
                </a:moveTo>
                <a:lnTo>
                  <a:pt x="3900170" y="0"/>
                </a:lnTo>
              </a:path>
            </a:pathLst>
          </a:custGeom>
          <a:ln w="29210">
            <a:solidFill>
              <a:srgbClr val="81CFF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9" name="object 399"/>
          <p:cNvSpPr/>
          <p:nvPr/>
        </p:nvSpPr>
        <p:spPr>
          <a:xfrm>
            <a:off x="4159885" y="2650489"/>
            <a:ext cx="0" cy="1555750"/>
          </a:xfrm>
          <a:custGeom>
            <a:avLst/>
            <a:gdLst/>
            <a:ahLst/>
            <a:cxnLst/>
            <a:rect l="l" t="t" r="r" b="b"/>
            <a:pathLst>
              <a:path h="1555750">
                <a:moveTo>
                  <a:pt x="0" y="0"/>
                </a:moveTo>
                <a:lnTo>
                  <a:pt x="0" y="1555750"/>
                </a:lnTo>
              </a:path>
            </a:pathLst>
          </a:custGeom>
          <a:ln w="29209">
            <a:solidFill>
              <a:srgbClr val="81CFF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0" name="object 400"/>
          <p:cNvSpPr/>
          <p:nvPr/>
        </p:nvSpPr>
        <p:spPr>
          <a:xfrm>
            <a:off x="4145279" y="2635885"/>
            <a:ext cx="3900170" cy="0"/>
          </a:xfrm>
          <a:custGeom>
            <a:avLst/>
            <a:gdLst/>
            <a:ahLst/>
            <a:cxnLst/>
            <a:rect l="l" t="t" r="r" b="b"/>
            <a:pathLst>
              <a:path w="3900170">
                <a:moveTo>
                  <a:pt x="0" y="0"/>
                </a:moveTo>
                <a:lnTo>
                  <a:pt x="3900170" y="0"/>
                </a:lnTo>
              </a:path>
            </a:pathLst>
          </a:custGeom>
          <a:ln w="29210">
            <a:solidFill>
              <a:srgbClr val="81CFF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1" name="object 401"/>
          <p:cNvSpPr/>
          <p:nvPr/>
        </p:nvSpPr>
        <p:spPr>
          <a:xfrm>
            <a:off x="8030844" y="2650489"/>
            <a:ext cx="0" cy="1555750"/>
          </a:xfrm>
          <a:custGeom>
            <a:avLst/>
            <a:gdLst/>
            <a:ahLst/>
            <a:cxnLst/>
            <a:rect l="l" t="t" r="r" b="b"/>
            <a:pathLst>
              <a:path h="1555750">
                <a:moveTo>
                  <a:pt x="0" y="0"/>
                </a:moveTo>
                <a:lnTo>
                  <a:pt x="0" y="1555750"/>
                </a:lnTo>
              </a:path>
            </a:pathLst>
          </a:custGeom>
          <a:ln w="29210">
            <a:solidFill>
              <a:srgbClr val="81CFF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2" name="object 402"/>
          <p:cNvSpPr/>
          <p:nvPr/>
        </p:nvSpPr>
        <p:spPr>
          <a:xfrm>
            <a:off x="4174489" y="4192270"/>
            <a:ext cx="3841750" cy="0"/>
          </a:xfrm>
          <a:custGeom>
            <a:avLst/>
            <a:gdLst/>
            <a:ahLst/>
            <a:cxnLst/>
            <a:rect l="l" t="t" r="r" b="b"/>
            <a:pathLst>
              <a:path w="3841750">
                <a:moveTo>
                  <a:pt x="0" y="0"/>
                </a:moveTo>
                <a:lnTo>
                  <a:pt x="3841750" y="0"/>
                </a:lnTo>
              </a:path>
            </a:pathLst>
          </a:custGeom>
          <a:ln w="27939">
            <a:solidFill>
              <a:srgbClr val="80CFF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3" name="object 403"/>
          <p:cNvSpPr/>
          <p:nvPr/>
        </p:nvSpPr>
        <p:spPr>
          <a:xfrm>
            <a:off x="4189095" y="2679700"/>
            <a:ext cx="0" cy="1498600"/>
          </a:xfrm>
          <a:custGeom>
            <a:avLst/>
            <a:gdLst/>
            <a:ahLst/>
            <a:cxnLst/>
            <a:rect l="l" t="t" r="r" b="b"/>
            <a:pathLst>
              <a:path h="1498600">
                <a:moveTo>
                  <a:pt x="0" y="0"/>
                </a:moveTo>
                <a:lnTo>
                  <a:pt x="0" y="1498600"/>
                </a:lnTo>
              </a:path>
            </a:pathLst>
          </a:custGeom>
          <a:ln w="29210">
            <a:solidFill>
              <a:srgbClr val="80CFF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4" name="object 404"/>
          <p:cNvSpPr/>
          <p:nvPr/>
        </p:nvSpPr>
        <p:spPr>
          <a:xfrm>
            <a:off x="4174489" y="2665095"/>
            <a:ext cx="3841750" cy="0"/>
          </a:xfrm>
          <a:custGeom>
            <a:avLst/>
            <a:gdLst/>
            <a:ahLst/>
            <a:cxnLst/>
            <a:rect l="l" t="t" r="r" b="b"/>
            <a:pathLst>
              <a:path w="3841750">
                <a:moveTo>
                  <a:pt x="0" y="0"/>
                </a:moveTo>
                <a:lnTo>
                  <a:pt x="3841750" y="0"/>
                </a:lnTo>
              </a:path>
            </a:pathLst>
          </a:custGeom>
          <a:ln w="29210">
            <a:solidFill>
              <a:srgbClr val="80CFF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5" name="object 405"/>
          <p:cNvSpPr/>
          <p:nvPr/>
        </p:nvSpPr>
        <p:spPr>
          <a:xfrm>
            <a:off x="8002270" y="2679700"/>
            <a:ext cx="0" cy="1498600"/>
          </a:xfrm>
          <a:custGeom>
            <a:avLst/>
            <a:gdLst/>
            <a:ahLst/>
            <a:cxnLst/>
            <a:rect l="l" t="t" r="r" b="b"/>
            <a:pathLst>
              <a:path h="1498600">
                <a:moveTo>
                  <a:pt x="0" y="0"/>
                </a:moveTo>
                <a:lnTo>
                  <a:pt x="0" y="1498600"/>
                </a:lnTo>
              </a:path>
            </a:pathLst>
          </a:custGeom>
          <a:ln w="27939">
            <a:solidFill>
              <a:srgbClr val="80CFF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6" name="object 406"/>
          <p:cNvSpPr/>
          <p:nvPr/>
        </p:nvSpPr>
        <p:spPr>
          <a:xfrm>
            <a:off x="4203700" y="41636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29210">
            <a:solidFill>
              <a:srgbClr val="7FCFF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7" name="object 407"/>
          <p:cNvSpPr/>
          <p:nvPr/>
        </p:nvSpPr>
        <p:spPr>
          <a:xfrm>
            <a:off x="4218304" y="2708910"/>
            <a:ext cx="0" cy="1440180"/>
          </a:xfrm>
          <a:custGeom>
            <a:avLst/>
            <a:gdLst/>
            <a:ahLst/>
            <a:cxnLst/>
            <a:rect l="l" t="t" r="r" b="b"/>
            <a:pathLst>
              <a:path h="1440179">
                <a:moveTo>
                  <a:pt x="0" y="0"/>
                </a:moveTo>
                <a:lnTo>
                  <a:pt x="0" y="1440180"/>
                </a:lnTo>
              </a:path>
            </a:pathLst>
          </a:custGeom>
          <a:ln w="29210">
            <a:solidFill>
              <a:srgbClr val="7FCFF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8" name="object 408"/>
          <p:cNvSpPr/>
          <p:nvPr/>
        </p:nvSpPr>
        <p:spPr>
          <a:xfrm>
            <a:off x="4203700" y="2694304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29209">
            <a:solidFill>
              <a:srgbClr val="7FCFF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9" name="object 409"/>
          <p:cNvSpPr/>
          <p:nvPr/>
        </p:nvSpPr>
        <p:spPr>
          <a:xfrm>
            <a:off x="7973695" y="2708910"/>
            <a:ext cx="0" cy="1440180"/>
          </a:xfrm>
          <a:custGeom>
            <a:avLst/>
            <a:gdLst/>
            <a:ahLst/>
            <a:cxnLst/>
            <a:rect l="l" t="t" r="r" b="b"/>
            <a:pathLst>
              <a:path h="1440179">
                <a:moveTo>
                  <a:pt x="0" y="0"/>
                </a:moveTo>
                <a:lnTo>
                  <a:pt x="0" y="1440179"/>
                </a:lnTo>
              </a:path>
            </a:pathLst>
          </a:custGeom>
          <a:ln w="29210">
            <a:solidFill>
              <a:srgbClr val="7FCFF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0" name="object 410"/>
          <p:cNvSpPr/>
          <p:nvPr/>
        </p:nvSpPr>
        <p:spPr>
          <a:xfrm>
            <a:off x="4232911" y="413448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29210">
            <a:solidFill>
              <a:srgbClr val="7ECFF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1" name="object 411"/>
          <p:cNvSpPr/>
          <p:nvPr/>
        </p:nvSpPr>
        <p:spPr>
          <a:xfrm>
            <a:off x="4246879" y="2736850"/>
            <a:ext cx="0" cy="1383030"/>
          </a:xfrm>
          <a:custGeom>
            <a:avLst/>
            <a:gdLst/>
            <a:ahLst/>
            <a:cxnLst/>
            <a:rect l="l" t="t" r="r" b="b"/>
            <a:pathLst>
              <a:path h="1383029">
                <a:moveTo>
                  <a:pt x="0" y="0"/>
                </a:moveTo>
                <a:lnTo>
                  <a:pt x="0" y="1383029"/>
                </a:lnTo>
              </a:path>
            </a:pathLst>
          </a:custGeom>
          <a:ln w="27939">
            <a:solidFill>
              <a:srgbClr val="7ECFF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2" name="object 412"/>
          <p:cNvSpPr/>
          <p:nvPr/>
        </p:nvSpPr>
        <p:spPr>
          <a:xfrm>
            <a:off x="4232911" y="2722879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27940">
            <a:solidFill>
              <a:srgbClr val="7ECFF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3" name="object 413"/>
          <p:cNvSpPr/>
          <p:nvPr/>
        </p:nvSpPr>
        <p:spPr>
          <a:xfrm>
            <a:off x="7944484" y="2736850"/>
            <a:ext cx="0" cy="1383030"/>
          </a:xfrm>
          <a:custGeom>
            <a:avLst/>
            <a:gdLst/>
            <a:ahLst/>
            <a:cxnLst/>
            <a:rect l="l" t="t" r="r" b="b"/>
            <a:pathLst>
              <a:path h="1383029">
                <a:moveTo>
                  <a:pt x="0" y="0"/>
                </a:moveTo>
                <a:lnTo>
                  <a:pt x="0" y="1383030"/>
                </a:lnTo>
              </a:path>
            </a:pathLst>
          </a:custGeom>
          <a:ln w="29210">
            <a:solidFill>
              <a:srgbClr val="7ECFF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4" name="object 414"/>
          <p:cNvSpPr/>
          <p:nvPr/>
        </p:nvSpPr>
        <p:spPr>
          <a:xfrm>
            <a:off x="4260851" y="4105909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27939">
            <a:solidFill>
              <a:srgbClr val="7DCFF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5" name="object 415"/>
          <p:cNvSpPr/>
          <p:nvPr/>
        </p:nvSpPr>
        <p:spPr>
          <a:xfrm>
            <a:off x="4275454" y="2766060"/>
            <a:ext cx="0" cy="1325880"/>
          </a:xfrm>
          <a:custGeom>
            <a:avLst/>
            <a:gdLst/>
            <a:ahLst/>
            <a:cxnLst/>
            <a:rect l="l" t="t" r="r" b="b"/>
            <a:pathLst>
              <a:path h="1325879">
                <a:moveTo>
                  <a:pt x="0" y="0"/>
                </a:moveTo>
                <a:lnTo>
                  <a:pt x="0" y="1325880"/>
                </a:lnTo>
              </a:path>
            </a:pathLst>
          </a:custGeom>
          <a:ln w="29210">
            <a:solidFill>
              <a:srgbClr val="7DCFF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6" name="object 416"/>
          <p:cNvSpPr/>
          <p:nvPr/>
        </p:nvSpPr>
        <p:spPr>
          <a:xfrm>
            <a:off x="4260851" y="2751454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29209">
            <a:solidFill>
              <a:srgbClr val="7DCFF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7" name="object 417"/>
          <p:cNvSpPr/>
          <p:nvPr/>
        </p:nvSpPr>
        <p:spPr>
          <a:xfrm>
            <a:off x="7915909" y="2766060"/>
            <a:ext cx="0" cy="1325880"/>
          </a:xfrm>
          <a:custGeom>
            <a:avLst/>
            <a:gdLst/>
            <a:ahLst/>
            <a:cxnLst/>
            <a:rect l="l" t="t" r="r" b="b"/>
            <a:pathLst>
              <a:path h="1325879">
                <a:moveTo>
                  <a:pt x="0" y="0"/>
                </a:moveTo>
                <a:lnTo>
                  <a:pt x="0" y="1325879"/>
                </a:lnTo>
              </a:path>
            </a:pathLst>
          </a:custGeom>
          <a:ln w="27939">
            <a:solidFill>
              <a:srgbClr val="7DCFF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8" name="object 418"/>
          <p:cNvSpPr/>
          <p:nvPr/>
        </p:nvSpPr>
        <p:spPr>
          <a:xfrm>
            <a:off x="4290061" y="4077334"/>
            <a:ext cx="3611879" cy="0"/>
          </a:xfrm>
          <a:custGeom>
            <a:avLst/>
            <a:gdLst/>
            <a:ahLst/>
            <a:cxnLst/>
            <a:rect l="l" t="t" r="r" b="b"/>
            <a:pathLst>
              <a:path w="3611879">
                <a:moveTo>
                  <a:pt x="0" y="0"/>
                </a:moveTo>
                <a:lnTo>
                  <a:pt x="3611879" y="0"/>
                </a:lnTo>
              </a:path>
            </a:pathLst>
          </a:custGeom>
          <a:ln w="29210">
            <a:solidFill>
              <a:srgbClr val="7CCFF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9" name="object 419"/>
          <p:cNvSpPr/>
          <p:nvPr/>
        </p:nvSpPr>
        <p:spPr>
          <a:xfrm>
            <a:off x="4304664" y="2795270"/>
            <a:ext cx="0" cy="1267460"/>
          </a:xfrm>
          <a:custGeom>
            <a:avLst/>
            <a:gdLst/>
            <a:ahLst/>
            <a:cxnLst/>
            <a:rect l="l" t="t" r="r" b="b"/>
            <a:pathLst>
              <a:path h="1267460">
                <a:moveTo>
                  <a:pt x="0" y="0"/>
                </a:moveTo>
                <a:lnTo>
                  <a:pt x="0" y="1267460"/>
                </a:lnTo>
              </a:path>
            </a:pathLst>
          </a:custGeom>
          <a:ln w="29209">
            <a:solidFill>
              <a:srgbClr val="7CCFF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0" name="object 420"/>
          <p:cNvSpPr/>
          <p:nvPr/>
        </p:nvSpPr>
        <p:spPr>
          <a:xfrm>
            <a:off x="4290061" y="2780664"/>
            <a:ext cx="3611879" cy="0"/>
          </a:xfrm>
          <a:custGeom>
            <a:avLst/>
            <a:gdLst/>
            <a:ahLst/>
            <a:cxnLst/>
            <a:rect l="l" t="t" r="r" b="b"/>
            <a:pathLst>
              <a:path w="3611879">
                <a:moveTo>
                  <a:pt x="0" y="0"/>
                </a:moveTo>
                <a:lnTo>
                  <a:pt x="3611879" y="0"/>
                </a:lnTo>
              </a:path>
            </a:pathLst>
          </a:custGeom>
          <a:ln w="29210">
            <a:solidFill>
              <a:srgbClr val="7CCFF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1" name="object 421"/>
          <p:cNvSpPr/>
          <p:nvPr/>
        </p:nvSpPr>
        <p:spPr>
          <a:xfrm>
            <a:off x="7887334" y="2795270"/>
            <a:ext cx="0" cy="1267460"/>
          </a:xfrm>
          <a:custGeom>
            <a:avLst/>
            <a:gdLst/>
            <a:ahLst/>
            <a:cxnLst/>
            <a:rect l="l" t="t" r="r" b="b"/>
            <a:pathLst>
              <a:path h="1267460">
                <a:moveTo>
                  <a:pt x="0" y="0"/>
                </a:moveTo>
                <a:lnTo>
                  <a:pt x="0" y="1267459"/>
                </a:lnTo>
              </a:path>
            </a:pathLst>
          </a:custGeom>
          <a:ln w="29210">
            <a:solidFill>
              <a:srgbClr val="7CCFF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2" name="object 422"/>
          <p:cNvSpPr/>
          <p:nvPr/>
        </p:nvSpPr>
        <p:spPr>
          <a:xfrm>
            <a:off x="4319270" y="4048125"/>
            <a:ext cx="3553460" cy="0"/>
          </a:xfrm>
          <a:custGeom>
            <a:avLst/>
            <a:gdLst/>
            <a:ahLst/>
            <a:cxnLst/>
            <a:rect l="l" t="t" r="r" b="b"/>
            <a:pathLst>
              <a:path w="3553460">
                <a:moveTo>
                  <a:pt x="0" y="0"/>
                </a:moveTo>
                <a:lnTo>
                  <a:pt x="3553459" y="0"/>
                </a:lnTo>
              </a:path>
            </a:pathLst>
          </a:custGeom>
          <a:ln w="29209">
            <a:solidFill>
              <a:srgbClr val="7BCFF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3" name="object 423"/>
          <p:cNvSpPr/>
          <p:nvPr/>
        </p:nvSpPr>
        <p:spPr>
          <a:xfrm>
            <a:off x="4333239" y="2823210"/>
            <a:ext cx="0" cy="1210310"/>
          </a:xfrm>
          <a:custGeom>
            <a:avLst/>
            <a:gdLst/>
            <a:ahLst/>
            <a:cxnLst/>
            <a:rect l="l" t="t" r="r" b="b"/>
            <a:pathLst>
              <a:path h="1210310">
                <a:moveTo>
                  <a:pt x="0" y="0"/>
                </a:moveTo>
                <a:lnTo>
                  <a:pt x="0" y="1210310"/>
                </a:lnTo>
              </a:path>
            </a:pathLst>
          </a:custGeom>
          <a:ln w="27940">
            <a:solidFill>
              <a:srgbClr val="7BCFF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4" name="object 424"/>
          <p:cNvSpPr/>
          <p:nvPr/>
        </p:nvSpPr>
        <p:spPr>
          <a:xfrm>
            <a:off x="4319270" y="2809239"/>
            <a:ext cx="3553460" cy="0"/>
          </a:xfrm>
          <a:custGeom>
            <a:avLst/>
            <a:gdLst/>
            <a:ahLst/>
            <a:cxnLst/>
            <a:rect l="l" t="t" r="r" b="b"/>
            <a:pathLst>
              <a:path w="3553460">
                <a:moveTo>
                  <a:pt x="0" y="0"/>
                </a:moveTo>
                <a:lnTo>
                  <a:pt x="3553459" y="0"/>
                </a:lnTo>
              </a:path>
            </a:pathLst>
          </a:custGeom>
          <a:ln w="27939">
            <a:solidFill>
              <a:srgbClr val="7BCFF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5" name="object 425"/>
          <p:cNvSpPr/>
          <p:nvPr/>
        </p:nvSpPr>
        <p:spPr>
          <a:xfrm>
            <a:off x="7858125" y="2823210"/>
            <a:ext cx="0" cy="1210310"/>
          </a:xfrm>
          <a:custGeom>
            <a:avLst/>
            <a:gdLst/>
            <a:ahLst/>
            <a:cxnLst/>
            <a:rect l="l" t="t" r="r" b="b"/>
            <a:pathLst>
              <a:path h="1210310">
                <a:moveTo>
                  <a:pt x="0" y="0"/>
                </a:moveTo>
                <a:lnTo>
                  <a:pt x="0" y="1210309"/>
                </a:lnTo>
              </a:path>
            </a:pathLst>
          </a:custGeom>
          <a:ln w="29209">
            <a:solidFill>
              <a:srgbClr val="7BCFF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6" name="object 426"/>
          <p:cNvSpPr/>
          <p:nvPr/>
        </p:nvSpPr>
        <p:spPr>
          <a:xfrm>
            <a:off x="4347210" y="4019550"/>
            <a:ext cx="3496310" cy="0"/>
          </a:xfrm>
          <a:custGeom>
            <a:avLst/>
            <a:gdLst/>
            <a:ahLst/>
            <a:cxnLst/>
            <a:rect l="l" t="t" r="r" b="b"/>
            <a:pathLst>
              <a:path w="3496310">
                <a:moveTo>
                  <a:pt x="0" y="0"/>
                </a:moveTo>
                <a:lnTo>
                  <a:pt x="3496310" y="0"/>
                </a:lnTo>
              </a:path>
            </a:pathLst>
          </a:custGeom>
          <a:ln w="27940">
            <a:solidFill>
              <a:srgbClr val="7ACEF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7" name="object 427"/>
          <p:cNvSpPr/>
          <p:nvPr/>
        </p:nvSpPr>
        <p:spPr>
          <a:xfrm>
            <a:off x="4361814" y="2852420"/>
            <a:ext cx="0" cy="1153160"/>
          </a:xfrm>
          <a:custGeom>
            <a:avLst/>
            <a:gdLst/>
            <a:ahLst/>
            <a:cxnLst/>
            <a:rect l="l" t="t" r="r" b="b"/>
            <a:pathLst>
              <a:path h="1153160">
                <a:moveTo>
                  <a:pt x="0" y="0"/>
                </a:moveTo>
                <a:lnTo>
                  <a:pt x="0" y="1153160"/>
                </a:lnTo>
              </a:path>
            </a:pathLst>
          </a:custGeom>
          <a:ln w="29209">
            <a:solidFill>
              <a:srgbClr val="7ACEF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8" name="object 428"/>
          <p:cNvSpPr/>
          <p:nvPr/>
        </p:nvSpPr>
        <p:spPr>
          <a:xfrm>
            <a:off x="4347210" y="2837814"/>
            <a:ext cx="3496310" cy="0"/>
          </a:xfrm>
          <a:custGeom>
            <a:avLst/>
            <a:gdLst/>
            <a:ahLst/>
            <a:cxnLst/>
            <a:rect l="l" t="t" r="r" b="b"/>
            <a:pathLst>
              <a:path w="3496310">
                <a:moveTo>
                  <a:pt x="0" y="0"/>
                </a:moveTo>
                <a:lnTo>
                  <a:pt x="3496310" y="0"/>
                </a:lnTo>
              </a:path>
            </a:pathLst>
          </a:custGeom>
          <a:ln w="29210">
            <a:solidFill>
              <a:srgbClr val="7ACEF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9" name="object 429"/>
          <p:cNvSpPr/>
          <p:nvPr/>
        </p:nvSpPr>
        <p:spPr>
          <a:xfrm>
            <a:off x="7829550" y="2852420"/>
            <a:ext cx="0" cy="1153160"/>
          </a:xfrm>
          <a:custGeom>
            <a:avLst/>
            <a:gdLst/>
            <a:ahLst/>
            <a:cxnLst/>
            <a:rect l="l" t="t" r="r" b="b"/>
            <a:pathLst>
              <a:path h="1153160">
                <a:moveTo>
                  <a:pt x="0" y="0"/>
                </a:moveTo>
                <a:lnTo>
                  <a:pt x="0" y="1153160"/>
                </a:lnTo>
              </a:path>
            </a:pathLst>
          </a:custGeom>
          <a:ln w="27940">
            <a:solidFill>
              <a:srgbClr val="7ACEF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0" name="object 430"/>
          <p:cNvSpPr/>
          <p:nvPr/>
        </p:nvSpPr>
        <p:spPr>
          <a:xfrm>
            <a:off x="4376420" y="3990975"/>
            <a:ext cx="3439160" cy="0"/>
          </a:xfrm>
          <a:custGeom>
            <a:avLst/>
            <a:gdLst/>
            <a:ahLst/>
            <a:cxnLst/>
            <a:rect l="l" t="t" r="r" b="b"/>
            <a:pathLst>
              <a:path w="3439160">
                <a:moveTo>
                  <a:pt x="0" y="0"/>
                </a:moveTo>
                <a:lnTo>
                  <a:pt x="3439159" y="0"/>
                </a:lnTo>
              </a:path>
            </a:pathLst>
          </a:custGeom>
          <a:ln w="29209">
            <a:solidFill>
              <a:srgbClr val="79CEF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1" name="object 431"/>
          <p:cNvSpPr/>
          <p:nvPr/>
        </p:nvSpPr>
        <p:spPr>
          <a:xfrm>
            <a:off x="4391025" y="2881629"/>
            <a:ext cx="0" cy="1094740"/>
          </a:xfrm>
          <a:custGeom>
            <a:avLst/>
            <a:gdLst/>
            <a:ahLst/>
            <a:cxnLst/>
            <a:rect l="l" t="t" r="r" b="b"/>
            <a:pathLst>
              <a:path h="1094739">
                <a:moveTo>
                  <a:pt x="0" y="0"/>
                </a:moveTo>
                <a:lnTo>
                  <a:pt x="0" y="1094740"/>
                </a:lnTo>
              </a:path>
            </a:pathLst>
          </a:custGeom>
          <a:ln w="29210">
            <a:solidFill>
              <a:srgbClr val="79CEF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2" name="object 432"/>
          <p:cNvSpPr/>
          <p:nvPr/>
        </p:nvSpPr>
        <p:spPr>
          <a:xfrm>
            <a:off x="4376420" y="2867025"/>
            <a:ext cx="3439160" cy="0"/>
          </a:xfrm>
          <a:custGeom>
            <a:avLst/>
            <a:gdLst/>
            <a:ahLst/>
            <a:cxnLst/>
            <a:rect l="l" t="t" r="r" b="b"/>
            <a:pathLst>
              <a:path w="3439160">
                <a:moveTo>
                  <a:pt x="0" y="0"/>
                </a:moveTo>
                <a:lnTo>
                  <a:pt x="3439159" y="0"/>
                </a:lnTo>
              </a:path>
            </a:pathLst>
          </a:custGeom>
          <a:ln w="29210">
            <a:solidFill>
              <a:srgbClr val="79CEF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3" name="object 433"/>
          <p:cNvSpPr/>
          <p:nvPr/>
        </p:nvSpPr>
        <p:spPr>
          <a:xfrm>
            <a:off x="7800975" y="2881629"/>
            <a:ext cx="0" cy="1094740"/>
          </a:xfrm>
          <a:custGeom>
            <a:avLst/>
            <a:gdLst/>
            <a:ahLst/>
            <a:cxnLst/>
            <a:rect l="l" t="t" r="r" b="b"/>
            <a:pathLst>
              <a:path h="1094739">
                <a:moveTo>
                  <a:pt x="0" y="0"/>
                </a:moveTo>
                <a:lnTo>
                  <a:pt x="0" y="1094740"/>
                </a:lnTo>
              </a:path>
            </a:pathLst>
          </a:custGeom>
          <a:ln w="29209">
            <a:solidFill>
              <a:srgbClr val="79CEF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4" name="object 434"/>
          <p:cNvSpPr/>
          <p:nvPr/>
        </p:nvSpPr>
        <p:spPr>
          <a:xfrm>
            <a:off x="4405629" y="3961765"/>
            <a:ext cx="3380740" cy="0"/>
          </a:xfrm>
          <a:custGeom>
            <a:avLst/>
            <a:gdLst/>
            <a:ahLst/>
            <a:cxnLst/>
            <a:rect l="l" t="t" r="r" b="b"/>
            <a:pathLst>
              <a:path w="3380740">
                <a:moveTo>
                  <a:pt x="0" y="0"/>
                </a:moveTo>
                <a:lnTo>
                  <a:pt x="3380740" y="0"/>
                </a:lnTo>
              </a:path>
            </a:pathLst>
          </a:custGeom>
          <a:ln w="29210">
            <a:solidFill>
              <a:srgbClr val="78CEF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5" name="object 435"/>
          <p:cNvSpPr/>
          <p:nvPr/>
        </p:nvSpPr>
        <p:spPr>
          <a:xfrm>
            <a:off x="4420235" y="2910840"/>
            <a:ext cx="0" cy="1036319"/>
          </a:xfrm>
          <a:custGeom>
            <a:avLst/>
            <a:gdLst/>
            <a:ahLst/>
            <a:cxnLst/>
            <a:rect l="l" t="t" r="r" b="b"/>
            <a:pathLst>
              <a:path h="1036320">
                <a:moveTo>
                  <a:pt x="0" y="0"/>
                </a:moveTo>
                <a:lnTo>
                  <a:pt x="0" y="1036319"/>
                </a:lnTo>
              </a:path>
            </a:pathLst>
          </a:custGeom>
          <a:ln w="29209">
            <a:solidFill>
              <a:srgbClr val="78CEF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6" name="object 436"/>
          <p:cNvSpPr/>
          <p:nvPr/>
        </p:nvSpPr>
        <p:spPr>
          <a:xfrm>
            <a:off x="4405629" y="2896235"/>
            <a:ext cx="3380740" cy="0"/>
          </a:xfrm>
          <a:custGeom>
            <a:avLst/>
            <a:gdLst/>
            <a:ahLst/>
            <a:cxnLst/>
            <a:rect l="l" t="t" r="r" b="b"/>
            <a:pathLst>
              <a:path w="3380740">
                <a:moveTo>
                  <a:pt x="0" y="0"/>
                </a:moveTo>
                <a:lnTo>
                  <a:pt x="3380740" y="0"/>
                </a:lnTo>
              </a:path>
            </a:pathLst>
          </a:custGeom>
          <a:ln w="29210">
            <a:solidFill>
              <a:srgbClr val="78CEF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7" name="object 437"/>
          <p:cNvSpPr/>
          <p:nvPr/>
        </p:nvSpPr>
        <p:spPr>
          <a:xfrm>
            <a:off x="7771765" y="2910840"/>
            <a:ext cx="0" cy="1036319"/>
          </a:xfrm>
          <a:custGeom>
            <a:avLst/>
            <a:gdLst/>
            <a:ahLst/>
            <a:cxnLst/>
            <a:rect l="l" t="t" r="r" b="b"/>
            <a:pathLst>
              <a:path h="1036320">
                <a:moveTo>
                  <a:pt x="0" y="0"/>
                </a:moveTo>
                <a:lnTo>
                  <a:pt x="0" y="1036320"/>
                </a:lnTo>
              </a:path>
            </a:pathLst>
          </a:custGeom>
          <a:ln w="29210">
            <a:solidFill>
              <a:srgbClr val="78CEF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8" name="object 438"/>
          <p:cNvSpPr/>
          <p:nvPr/>
        </p:nvSpPr>
        <p:spPr>
          <a:xfrm>
            <a:off x="4434839" y="3933190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27939">
            <a:solidFill>
              <a:srgbClr val="77CEF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9" name="object 439"/>
          <p:cNvSpPr/>
          <p:nvPr/>
        </p:nvSpPr>
        <p:spPr>
          <a:xfrm>
            <a:off x="4448810" y="2938779"/>
            <a:ext cx="0" cy="980440"/>
          </a:xfrm>
          <a:custGeom>
            <a:avLst/>
            <a:gdLst/>
            <a:ahLst/>
            <a:cxnLst/>
            <a:rect l="l" t="t" r="r" b="b"/>
            <a:pathLst>
              <a:path h="980439">
                <a:moveTo>
                  <a:pt x="0" y="0"/>
                </a:moveTo>
                <a:lnTo>
                  <a:pt x="0" y="980440"/>
                </a:lnTo>
              </a:path>
            </a:pathLst>
          </a:custGeom>
          <a:ln w="27940">
            <a:solidFill>
              <a:srgbClr val="77CEF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0" name="object 440"/>
          <p:cNvSpPr/>
          <p:nvPr/>
        </p:nvSpPr>
        <p:spPr>
          <a:xfrm>
            <a:off x="4434839" y="2924810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27939">
            <a:solidFill>
              <a:srgbClr val="77CEF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1" name="object 441"/>
          <p:cNvSpPr/>
          <p:nvPr/>
        </p:nvSpPr>
        <p:spPr>
          <a:xfrm>
            <a:off x="7743190" y="2938779"/>
            <a:ext cx="0" cy="980440"/>
          </a:xfrm>
          <a:custGeom>
            <a:avLst/>
            <a:gdLst/>
            <a:ahLst/>
            <a:cxnLst/>
            <a:rect l="l" t="t" r="r" b="b"/>
            <a:pathLst>
              <a:path h="980439">
                <a:moveTo>
                  <a:pt x="0" y="0"/>
                </a:moveTo>
                <a:lnTo>
                  <a:pt x="0" y="980440"/>
                </a:lnTo>
              </a:path>
            </a:pathLst>
          </a:custGeom>
          <a:ln w="27939">
            <a:solidFill>
              <a:srgbClr val="77CEF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2" name="object 442"/>
          <p:cNvSpPr/>
          <p:nvPr/>
        </p:nvSpPr>
        <p:spPr>
          <a:xfrm>
            <a:off x="4462779" y="3904615"/>
            <a:ext cx="3266440" cy="0"/>
          </a:xfrm>
          <a:custGeom>
            <a:avLst/>
            <a:gdLst/>
            <a:ahLst/>
            <a:cxnLst/>
            <a:rect l="l" t="t" r="r" b="b"/>
            <a:pathLst>
              <a:path w="3266440">
                <a:moveTo>
                  <a:pt x="0" y="0"/>
                </a:moveTo>
                <a:lnTo>
                  <a:pt x="3266440" y="0"/>
                </a:lnTo>
              </a:path>
            </a:pathLst>
          </a:custGeom>
          <a:ln w="29210">
            <a:solidFill>
              <a:srgbClr val="76CEF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3" name="object 443"/>
          <p:cNvSpPr/>
          <p:nvPr/>
        </p:nvSpPr>
        <p:spPr>
          <a:xfrm>
            <a:off x="4477385" y="2967990"/>
            <a:ext cx="0" cy="922019"/>
          </a:xfrm>
          <a:custGeom>
            <a:avLst/>
            <a:gdLst/>
            <a:ahLst/>
            <a:cxnLst/>
            <a:rect l="l" t="t" r="r" b="b"/>
            <a:pathLst>
              <a:path h="922020">
                <a:moveTo>
                  <a:pt x="0" y="0"/>
                </a:moveTo>
                <a:lnTo>
                  <a:pt x="0" y="922019"/>
                </a:lnTo>
              </a:path>
            </a:pathLst>
          </a:custGeom>
          <a:ln w="29209">
            <a:solidFill>
              <a:srgbClr val="76CEF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4" name="object 444"/>
          <p:cNvSpPr/>
          <p:nvPr/>
        </p:nvSpPr>
        <p:spPr>
          <a:xfrm>
            <a:off x="4462779" y="2953385"/>
            <a:ext cx="3266440" cy="0"/>
          </a:xfrm>
          <a:custGeom>
            <a:avLst/>
            <a:gdLst/>
            <a:ahLst/>
            <a:cxnLst/>
            <a:rect l="l" t="t" r="r" b="b"/>
            <a:pathLst>
              <a:path w="3266440">
                <a:moveTo>
                  <a:pt x="0" y="0"/>
                </a:moveTo>
                <a:lnTo>
                  <a:pt x="3266440" y="0"/>
                </a:lnTo>
              </a:path>
            </a:pathLst>
          </a:custGeom>
          <a:ln w="29210">
            <a:solidFill>
              <a:srgbClr val="76CEF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5" name="object 445"/>
          <p:cNvSpPr/>
          <p:nvPr/>
        </p:nvSpPr>
        <p:spPr>
          <a:xfrm>
            <a:off x="7714615" y="2967990"/>
            <a:ext cx="0" cy="922019"/>
          </a:xfrm>
          <a:custGeom>
            <a:avLst/>
            <a:gdLst/>
            <a:ahLst/>
            <a:cxnLst/>
            <a:rect l="l" t="t" r="r" b="b"/>
            <a:pathLst>
              <a:path h="922020">
                <a:moveTo>
                  <a:pt x="0" y="0"/>
                </a:moveTo>
                <a:lnTo>
                  <a:pt x="0" y="922020"/>
                </a:lnTo>
              </a:path>
            </a:pathLst>
          </a:custGeom>
          <a:ln w="29210">
            <a:solidFill>
              <a:srgbClr val="76CEF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6" name="object 446"/>
          <p:cNvSpPr/>
          <p:nvPr/>
        </p:nvSpPr>
        <p:spPr>
          <a:xfrm>
            <a:off x="4491989" y="3875404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29209">
            <a:solidFill>
              <a:srgbClr val="75CEF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7" name="object 447"/>
          <p:cNvSpPr/>
          <p:nvPr/>
        </p:nvSpPr>
        <p:spPr>
          <a:xfrm>
            <a:off x="4506595" y="2997200"/>
            <a:ext cx="0" cy="863600"/>
          </a:xfrm>
          <a:custGeom>
            <a:avLst/>
            <a:gdLst/>
            <a:ahLst/>
            <a:cxnLst/>
            <a:rect l="l" t="t" r="r" b="b"/>
            <a:pathLst>
              <a:path h="863600">
                <a:moveTo>
                  <a:pt x="0" y="0"/>
                </a:moveTo>
                <a:lnTo>
                  <a:pt x="0" y="863600"/>
                </a:lnTo>
              </a:path>
            </a:pathLst>
          </a:custGeom>
          <a:ln w="29210">
            <a:solidFill>
              <a:srgbClr val="75CEF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8" name="object 448"/>
          <p:cNvSpPr/>
          <p:nvPr/>
        </p:nvSpPr>
        <p:spPr>
          <a:xfrm>
            <a:off x="4491989" y="29825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29210">
            <a:solidFill>
              <a:srgbClr val="75CEF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9" name="object 449"/>
          <p:cNvSpPr/>
          <p:nvPr/>
        </p:nvSpPr>
        <p:spPr>
          <a:xfrm>
            <a:off x="7685404" y="2997200"/>
            <a:ext cx="0" cy="863600"/>
          </a:xfrm>
          <a:custGeom>
            <a:avLst/>
            <a:gdLst/>
            <a:ahLst/>
            <a:cxnLst/>
            <a:rect l="l" t="t" r="r" b="b"/>
            <a:pathLst>
              <a:path h="863600">
                <a:moveTo>
                  <a:pt x="0" y="0"/>
                </a:moveTo>
                <a:lnTo>
                  <a:pt x="0" y="863600"/>
                </a:lnTo>
              </a:path>
            </a:pathLst>
          </a:custGeom>
          <a:ln w="29210">
            <a:solidFill>
              <a:srgbClr val="75CEF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0" name="object 450"/>
          <p:cNvSpPr/>
          <p:nvPr/>
        </p:nvSpPr>
        <p:spPr>
          <a:xfrm>
            <a:off x="4521200" y="3846195"/>
            <a:ext cx="3149600" cy="0"/>
          </a:xfrm>
          <a:custGeom>
            <a:avLst/>
            <a:gdLst/>
            <a:ahLst/>
            <a:cxnLst/>
            <a:rect l="l" t="t" r="r" b="b"/>
            <a:pathLst>
              <a:path w="3149600">
                <a:moveTo>
                  <a:pt x="0" y="0"/>
                </a:moveTo>
                <a:lnTo>
                  <a:pt x="3149600" y="0"/>
                </a:lnTo>
              </a:path>
            </a:pathLst>
          </a:custGeom>
          <a:ln w="29210">
            <a:solidFill>
              <a:srgbClr val="74CEF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1" name="object 451"/>
          <p:cNvSpPr/>
          <p:nvPr/>
        </p:nvSpPr>
        <p:spPr>
          <a:xfrm>
            <a:off x="4535170" y="3025139"/>
            <a:ext cx="0" cy="806450"/>
          </a:xfrm>
          <a:custGeom>
            <a:avLst/>
            <a:gdLst/>
            <a:ahLst/>
            <a:cxnLst/>
            <a:rect l="l" t="t" r="r" b="b"/>
            <a:pathLst>
              <a:path h="806450">
                <a:moveTo>
                  <a:pt x="0" y="0"/>
                </a:moveTo>
                <a:lnTo>
                  <a:pt x="0" y="806450"/>
                </a:lnTo>
              </a:path>
            </a:pathLst>
          </a:custGeom>
          <a:ln w="27939">
            <a:solidFill>
              <a:srgbClr val="74CEF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2" name="object 452"/>
          <p:cNvSpPr/>
          <p:nvPr/>
        </p:nvSpPr>
        <p:spPr>
          <a:xfrm>
            <a:off x="4521200" y="3011170"/>
            <a:ext cx="3149600" cy="0"/>
          </a:xfrm>
          <a:custGeom>
            <a:avLst/>
            <a:gdLst/>
            <a:ahLst/>
            <a:cxnLst/>
            <a:rect l="l" t="t" r="r" b="b"/>
            <a:pathLst>
              <a:path w="3149600">
                <a:moveTo>
                  <a:pt x="0" y="0"/>
                </a:moveTo>
                <a:lnTo>
                  <a:pt x="3149600" y="0"/>
                </a:lnTo>
              </a:path>
            </a:pathLst>
          </a:custGeom>
          <a:ln w="27939">
            <a:solidFill>
              <a:srgbClr val="74CEF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3" name="object 453"/>
          <p:cNvSpPr/>
          <p:nvPr/>
        </p:nvSpPr>
        <p:spPr>
          <a:xfrm>
            <a:off x="7656195" y="3025139"/>
            <a:ext cx="0" cy="806450"/>
          </a:xfrm>
          <a:custGeom>
            <a:avLst/>
            <a:gdLst/>
            <a:ahLst/>
            <a:cxnLst/>
            <a:rect l="l" t="t" r="r" b="b"/>
            <a:pathLst>
              <a:path h="806450">
                <a:moveTo>
                  <a:pt x="0" y="0"/>
                </a:moveTo>
                <a:lnTo>
                  <a:pt x="0" y="806450"/>
                </a:lnTo>
              </a:path>
            </a:pathLst>
          </a:custGeom>
          <a:ln w="29210">
            <a:solidFill>
              <a:srgbClr val="74CEF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4" name="object 454"/>
          <p:cNvSpPr/>
          <p:nvPr/>
        </p:nvSpPr>
        <p:spPr>
          <a:xfrm>
            <a:off x="4549139" y="3817620"/>
            <a:ext cx="3092450" cy="0"/>
          </a:xfrm>
          <a:custGeom>
            <a:avLst/>
            <a:gdLst/>
            <a:ahLst/>
            <a:cxnLst/>
            <a:rect l="l" t="t" r="r" b="b"/>
            <a:pathLst>
              <a:path w="3092450">
                <a:moveTo>
                  <a:pt x="0" y="0"/>
                </a:moveTo>
                <a:lnTo>
                  <a:pt x="3092450" y="0"/>
                </a:lnTo>
              </a:path>
            </a:pathLst>
          </a:custGeom>
          <a:ln w="27939">
            <a:solidFill>
              <a:srgbClr val="73CDF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5" name="object 455"/>
          <p:cNvSpPr/>
          <p:nvPr/>
        </p:nvSpPr>
        <p:spPr>
          <a:xfrm>
            <a:off x="4563745" y="3054350"/>
            <a:ext cx="0" cy="749300"/>
          </a:xfrm>
          <a:custGeom>
            <a:avLst/>
            <a:gdLst/>
            <a:ahLst/>
            <a:cxnLst/>
            <a:rect l="l" t="t" r="r" b="b"/>
            <a:pathLst>
              <a:path h="749300">
                <a:moveTo>
                  <a:pt x="0" y="0"/>
                </a:moveTo>
                <a:lnTo>
                  <a:pt x="0" y="749300"/>
                </a:lnTo>
              </a:path>
            </a:pathLst>
          </a:custGeom>
          <a:ln w="29210">
            <a:solidFill>
              <a:srgbClr val="73CDF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6" name="object 456"/>
          <p:cNvSpPr/>
          <p:nvPr/>
        </p:nvSpPr>
        <p:spPr>
          <a:xfrm>
            <a:off x="4549139" y="3039745"/>
            <a:ext cx="3092450" cy="0"/>
          </a:xfrm>
          <a:custGeom>
            <a:avLst/>
            <a:gdLst/>
            <a:ahLst/>
            <a:cxnLst/>
            <a:rect l="l" t="t" r="r" b="b"/>
            <a:pathLst>
              <a:path w="3092450">
                <a:moveTo>
                  <a:pt x="0" y="0"/>
                </a:moveTo>
                <a:lnTo>
                  <a:pt x="3092450" y="0"/>
                </a:lnTo>
              </a:path>
            </a:pathLst>
          </a:custGeom>
          <a:ln w="29210">
            <a:solidFill>
              <a:srgbClr val="73CDF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7" name="object 457"/>
          <p:cNvSpPr/>
          <p:nvPr/>
        </p:nvSpPr>
        <p:spPr>
          <a:xfrm>
            <a:off x="7627620" y="3054350"/>
            <a:ext cx="0" cy="749300"/>
          </a:xfrm>
          <a:custGeom>
            <a:avLst/>
            <a:gdLst/>
            <a:ahLst/>
            <a:cxnLst/>
            <a:rect l="l" t="t" r="r" b="b"/>
            <a:pathLst>
              <a:path h="749300">
                <a:moveTo>
                  <a:pt x="0" y="0"/>
                </a:moveTo>
                <a:lnTo>
                  <a:pt x="0" y="749300"/>
                </a:lnTo>
              </a:path>
            </a:pathLst>
          </a:custGeom>
          <a:ln w="27939">
            <a:solidFill>
              <a:srgbClr val="73CDF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8" name="object 458"/>
          <p:cNvSpPr/>
          <p:nvPr/>
        </p:nvSpPr>
        <p:spPr>
          <a:xfrm>
            <a:off x="4578350" y="3789045"/>
            <a:ext cx="3035300" cy="0"/>
          </a:xfrm>
          <a:custGeom>
            <a:avLst/>
            <a:gdLst/>
            <a:ahLst/>
            <a:cxnLst/>
            <a:rect l="l" t="t" r="r" b="b"/>
            <a:pathLst>
              <a:path w="3035300">
                <a:moveTo>
                  <a:pt x="0" y="0"/>
                </a:moveTo>
                <a:lnTo>
                  <a:pt x="3035300" y="0"/>
                </a:lnTo>
              </a:path>
            </a:pathLst>
          </a:custGeom>
          <a:ln w="29210">
            <a:solidFill>
              <a:srgbClr val="72CDF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9" name="object 459"/>
          <p:cNvSpPr/>
          <p:nvPr/>
        </p:nvSpPr>
        <p:spPr>
          <a:xfrm>
            <a:off x="4592954" y="3083560"/>
            <a:ext cx="0" cy="690880"/>
          </a:xfrm>
          <a:custGeom>
            <a:avLst/>
            <a:gdLst/>
            <a:ahLst/>
            <a:cxnLst/>
            <a:rect l="l" t="t" r="r" b="b"/>
            <a:pathLst>
              <a:path h="690879">
                <a:moveTo>
                  <a:pt x="0" y="0"/>
                </a:moveTo>
                <a:lnTo>
                  <a:pt x="0" y="690879"/>
                </a:lnTo>
              </a:path>
            </a:pathLst>
          </a:custGeom>
          <a:ln w="29210">
            <a:solidFill>
              <a:srgbClr val="72CDF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0" name="object 460"/>
          <p:cNvSpPr/>
          <p:nvPr/>
        </p:nvSpPr>
        <p:spPr>
          <a:xfrm>
            <a:off x="4578350" y="3068954"/>
            <a:ext cx="3035300" cy="0"/>
          </a:xfrm>
          <a:custGeom>
            <a:avLst/>
            <a:gdLst/>
            <a:ahLst/>
            <a:cxnLst/>
            <a:rect l="l" t="t" r="r" b="b"/>
            <a:pathLst>
              <a:path w="3035300">
                <a:moveTo>
                  <a:pt x="0" y="0"/>
                </a:moveTo>
                <a:lnTo>
                  <a:pt x="3035300" y="0"/>
                </a:lnTo>
              </a:path>
            </a:pathLst>
          </a:custGeom>
          <a:ln w="29210">
            <a:solidFill>
              <a:srgbClr val="72CDF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1" name="object 461"/>
          <p:cNvSpPr/>
          <p:nvPr/>
        </p:nvSpPr>
        <p:spPr>
          <a:xfrm>
            <a:off x="7599045" y="3083560"/>
            <a:ext cx="0" cy="690880"/>
          </a:xfrm>
          <a:custGeom>
            <a:avLst/>
            <a:gdLst/>
            <a:ahLst/>
            <a:cxnLst/>
            <a:rect l="l" t="t" r="r" b="b"/>
            <a:pathLst>
              <a:path h="690879">
                <a:moveTo>
                  <a:pt x="0" y="0"/>
                </a:moveTo>
                <a:lnTo>
                  <a:pt x="0" y="690879"/>
                </a:lnTo>
              </a:path>
            </a:pathLst>
          </a:custGeom>
          <a:ln w="29210">
            <a:solidFill>
              <a:srgbClr val="72CDF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2" name="object 462"/>
          <p:cNvSpPr/>
          <p:nvPr/>
        </p:nvSpPr>
        <p:spPr>
          <a:xfrm>
            <a:off x="4607560" y="3759834"/>
            <a:ext cx="2976880" cy="0"/>
          </a:xfrm>
          <a:custGeom>
            <a:avLst/>
            <a:gdLst/>
            <a:ahLst/>
            <a:cxnLst/>
            <a:rect l="l" t="t" r="r" b="b"/>
            <a:pathLst>
              <a:path w="2976879">
                <a:moveTo>
                  <a:pt x="0" y="0"/>
                </a:moveTo>
                <a:lnTo>
                  <a:pt x="2976879" y="0"/>
                </a:lnTo>
              </a:path>
            </a:pathLst>
          </a:custGeom>
          <a:ln w="29210">
            <a:solidFill>
              <a:srgbClr val="71CDF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3" name="object 463"/>
          <p:cNvSpPr/>
          <p:nvPr/>
        </p:nvSpPr>
        <p:spPr>
          <a:xfrm>
            <a:off x="4621529" y="3111500"/>
            <a:ext cx="0" cy="633730"/>
          </a:xfrm>
          <a:custGeom>
            <a:avLst/>
            <a:gdLst/>
            <a:ahLst/>
            <a:cxnLst/>
            <a:rect l="l" t="t" r="r" b="b"/>
            <a:pathLst>
              <a:path h="633729">
                <a:moveTo>
                  <a:pt x="0" y="0"/>
                </a:moveTo>
                <a:lnTo>
                  <a:pt x="0" y="633729"/>
                </a:lnTo>
              </a:path>
            </a:pathLst>
          </a:custGeom>
          <a:ln w="27939">
            <a:solidFill>
              <a:srgbClr val="71CDF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4" name="object 464"/>
          <p:cNvSpPr/>
          <p:nvPr/>
        </p:nvSpPr>
        <p:spPr>
          <a:xfrm>
            <a:off x="4607560" y="3097529"/>
            <a:ext cx="2976880" cy="0"/>
          </a:xfrm>
          <a:custGeom>
            <a:avLst/>
            <a:gdLst/>
            <a:ahLst/>
            <a:cxnLst/>
            <a:rect l="l" t="t" r="r" b="b"/>
            <a:pathLst>
              <a:path w="2976879">
                <a:moveTo>
                  <a:pt x="0" y="0"/>
                </a:moveTo>
                <a:lnTo>
                  <a:pt x="2976879" y="0"/>
                </a:lnTo>
              </a:path>
            </a:pathLst>
          </a:custGeom>
          <a:ln w="27939">
            <a:solidFill>
              <a:srgbClr val="71CDF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5" name="object 465"/>
          <p:cNvSpPr/>
          <p:nvPr/>
        </p:nvSpPr>
        <p:spPr>
          <a:xfrm>
            <a:off x="7569834" y="3111500"/>
            <a:ext cx="0" cy="633730"/>
          </a:xfrm>
          <a:custGeom>
            <a:avLst/>
            <a:gdLst/>
            <a:ahLst/>
            <a:cxnLst/>
            <a:rect l="l" t="t" r="r" b="b"/>
            <a:pathLst>
              <a:path h="633729">
                <a:moveTo>
                  <a:pt x="0" y="0"/>
                </a:moveTo>
                <a:lnTo>
                  <a:pt x="0" y="633730"/>
                </a:lnTo>
              </a:path>
            </a:pathLst>
          </a:custGeom>
          <a:ln w="29210">
            <a:solidFill>
              <a:srgbClr val="71CDF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6" name="object 466"/>
          <p:cNvSpPr/>
          <p:nvPr/>
        </p:nvSpPr>
        <p:spPr>
          <a:xfrm>
            <a:off x="4635500" y="3731259"/>
            <a:ext cx="2919730" cy="0"/>
          </a:xfrm>
          <a:custGeom>
            <a:avLst/>
            <a:gdLst/>
            <a:ahLst/>
            <a:cxnLst/>
            <a:rect l="l" t="t" r="r" b="b"/>
            <a:pathLst>
              <a:path w="2919729">
                <a:moveTo>
                  <a:pt x="0" y="0"/>
                </a:moveTo>
                <a:lnTo>
                  <a:pt x="2919729" y="0"/>
                </a:lnTo>
              </a:path>
            </a:pathLst>
          </a:custGeom>
          <a:ln w="27939">
            <a:solidFill>
              <a:srgbClr val="70CDF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7" name="object 467"/>
          <p:cNvSpPr/>
          <p:nvPr/>
        </p:nvSpPr>
        <p:spPr>
          <a:xfrm>
            <a:off x="4650104" y="3140710"/>
            <a:ext cx="0" cy="576580"/>
          </a:xfrm>
          <a:custGeom>
            <a:avLst/>
            <a:gdLst/>
            <a:ahLst/>
            <a:cxnLst/>
            <a:rect l="l" t="t" r="r" b="b"/>
            <a:pathLst>
              <a:path h="576579">
                <a:moveTo>
                  <a:pt x="0" y="0"/>
                </a:moveTo>
                <a:lnTo>
                  <a:pt x="0" y="576579"/>
                </a:lnTo>
              </a:path>
            </a:pathLst>
          </a:custGeom>
          <a:ln w="29210">
            <a:solidFill>
              <a:srgbClr val="70CDF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8" name="object 468"/>
          <p:cNvSpPr/>
          <p:nvPr/>
        </p:nvSpPr>
        <p:spPr>
          <a:xfrm>
            <a:off x="4635500" y="3126104"/>
            <a:ext cx="2919730" cy="0"/>
          </a:xfrm>
          <a:custGeom>
            <a:avLst/>
            <a:gdLst/>
            <a:ahLst/>
            <a:cxnLst/>
            <a:rect l="l" t="t" r="r" b="b"/>
            <a:pathLst>
              <a:path w="2919729">
                <a:moveTo>
                  <a:pt x="0" y="0"/>
                </a:moveTo>
                <a:lnTo>
                  <a:pt x="2919729" y="0"/>
                </a:lnTo>
              </a:path>
            </a:pathLst>
          </a:custGeom>
          <a:ln w="29210">
            <a:solidFill>
              <a:srgbClr val="70CDF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9" name="object 469"/>
          <p:cNvSpPr/>
          <p:nvPr/>
        </p:nvSpPr>
        <p:spPr>
          <a:xfrm>
            <a:off x="7541259" y="3140710"/>
            <a:ext cx="0" cy="576580"/>
          </a:xfrm>
          <a:custGeom>
            <a:avLst/>
            <a:gdLst/>
            <a:ahLst/>
            <a:cxnLst/>
            <a:rect l="l" t="t" r="r" b="b"/>
            <a:pathLst>
              <a:path h="576579">
                <a:moveTo>
                  <a:pt x="0" y="0"/>
                </a:moveTo>
                <a:lnTo>
                  <a:pt x="0" y="576579"/>
                </a:lnTo>
              </a:path>
            </a:pathLst>
          </a:custGeom>
          <a:ln w="27939">
            <a:solidFill>
              <a:srgbClr val="70CDFA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0" name="object 470"/>
          <p:cNvSpPr/>
          <p:nvPr/>
        </p:nvSpPr>
        <p:spPr>
          <a:xfrm>
            <a:off x="4664710" y="3702684"/>
            <a:ext cx="2862580" cy="0"/>
          </a:xfrm>
          <a:custGeom>
            <a:avLst/>
            <a:gdLst/>
            <a:ahLst/>
            <a:cxnLst/>
            <a:rect l="l" t="t" r="r" b="b"/>
            <a:pathLst>
              <a:path w="2862579">
                <a:moveTo>
                  <a:pt x="0" y="0"/>
                </a:moveTo>
                <a:lnTo>
                  <a:pt x="2862579" y="0"/>
                </a:lnTo>
              </a:path>
            </a:pathLst>
          </a:custGeom>
          <a:ln w="29210">
            <a:solidFill>
              <a:srgbClr val="6FCDF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1" name="object 471"/>
          <p:cNvSpPr/>
          <p:nvPr/>
        </p:nvSpPr>
        <p:spPr>
          <a:xfrm>
            <a:off x="4679314" y="3169921"/>
            <a:ext cx="0" cy="518159"/>
          </a:xfrm>
          <a:custGeom>
            <a:avLst/>
            <a:gdLst/>
            <a:ahLst/>
            <a:cxnLst/>
            <a:rect l="l" t="t" r="r" b="b"/>
            <a:pathLst>
              <a:path h="518160">
                <a:moveTo>
                  <a:pt x="0" y="0"/>
                </a:moveTo>
                <a:lnTo>
                  <a:pt x="0" y="518160"/>
                </a:lnTo>
              </a:path>
            </a:pathLst>
          </a:custGeom>
          <a:ln w="29209">
            <a:solidFill>
              <a:srgbClr val="6FCDF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2" name="object 472"/>
          <p:cNvSpPr/>
          <p:nvPr/>
        </p:nvSpPr>
        <p:spPr>
          <a:xfrm>
            <a:off x="4664710" y="3155314"/>
            <a:ext cx="2862580" cy="0"/>
          </a:xfrm>
          <a:custGeom>
            <a:avLst/>
            <a:gdLst/>
            <a:ahLst/>
            <a:cxnLst/>
            <a:rect l="l" t="t" r="r" b="b"/>
            <a:pathLst>
              <a:path w="2862579">
                <a:moveTo>
                  <a:pt x="0" y="0"/>
                </a:moveTo>
                <a:lnTo>
                  <a:pt x="2862579" y="0"/>
                </a:lnTo>
              </a:path>
            </a:pathLst>
          </a:custGeom>
          <a:ln w="29209">
            <a:solidFill>
              <a:srgbClr val="6FCDF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3" name="object 473"/>
          <p:cNvSpPr/>
          <p:nvPr/>
        </p:nvSpPr>
        <p:spPr>
          <a:xfrm>
            <a:off x="7512684" y="3169921"/>
            <a:ext cx="0" cy="518159"/>
          </a:xfrm>
          <a:custGeom>
            <a:avLst/>
            <a:gdLst/>
            <a:ahLst/>
            <a:cxnLst/>
            <a:rect l="l" t="t" r="r" b="b"/>
            <a:pathLst>
              <a:path h="518160">
                <a:moveTo>
                  <a:pt x="0" y="0"/>
                </a:moveTo>
                <a:lnTo>
                  <a:pt x="0" y="518159"/>
                </a:lnTo>
              </a:path>
            </a:pathLst>
          </a:custGeom>
          <a:ln w="29210">
            <a:solidFill>
              <a:srgbClr val="6FCDF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4" name="object 474"/>
          <p:cNvSpPr/>
          <p:nvPr/>
        </p:nvSpPr>
        <p:spPr>
          <a:xfrm>
            <a:off x="4693920" y="3673475"/>
            <a:ext cx="2804160" cy="0"/>
          </a:xfrm>
          <a:custGeom>
            <a:avLst/>
            <a:gdLst/>
            <a:ahLst/>
            <a:cxnLst/>
            <a:rect l="l" t="t" r="r" b="b"/>
            <a:pathLst>
              <a:path w="2804160">
                <a:moveTo>
                  <a:pt x="0" y="0"/>
                </a:moveTo>
                <a:lnTo>
                  <a:pt x="2804160" y="0"/>
                </a:lnTo>
              </a:path>
            </a:pathLst>
          </a:custGeom>
          <a:ln w="29209">
            <a:solidFill>
              <a:srgbClr val="6ECDF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5" name="object 475"/>
          <p:cNvSpPr/>
          <p:nvPr/>
        </p:nvSpPr>
        <p:spPr>
          <a:xfrm>
            <a:off x="4708525" y="3199129"/>
            <a:ext cx="0" cy="459740"/>
          </a:xfrm>
          <a:custGeom>
            <a:avLst/>
            <a:gdLst/>
            <a:ahLst/>
            <a:cxnLst/>
            <a:rect l="l" t="t" r="r" b="b"/>
            <a:pathLst>
              <a:path h="459739">
                <a:moveTo>
                  <a:pt x="0" y="0"/>
                </a:moveTo>
                <a:lnTo>
                  <a:pt x="0" y="459740"/>
                </a:lnTo>
              </a:path>
            </a:pathLst>
          </a:custGeom>
          <a:ln w="29210">
            <a:solidFill>
              <a:srgbClr val="6ECDF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6" name="object 476"/>
          <p:cNvSpPr/>
          <p:nvPr/>
        </p:nvSpPr>
        <p:spPr>
          <a:xfrm>
            <a:off x="4693920" y="3184525"/>
            <a:ext cx="2804160" cy="0"/>
          </a:xfrm>
          <a:custGeom>
            <a:avLst/>
            <a:gdLst/>
            <a:ahLst/>
            <a:cxnLst/>
            <a:rect l="l" t="t" r="r" b="b"/>
            <a:pathLst>
              <a:path w="2804160">
                <a:moveTo>
                  <a:pt x="0" y="0"/>
                </a:moveTo>
                <a:lnTo>
                  <a:pt x="2804160" y="0"/>
                </a:lnTo>
              </a:path>
            </a:pathLst>
          </a:custGeom>
          <a:ln w="29210">
            <a:solidFill>
              <a:srgbClr val="6ECDF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7" name="object 477"/>
          <p:cNvSpPr/>
          <p:nvPr/>
        </p:nvSpPr>
        <p:spPr>
          <a:xfrm>
            <a:off x="7483475" y="3199129"/>
            <a:ext cx="0" cy="459740"/>
          </a:xfrm>
          <a:custGeom>
            <a:avLst/>
            <a:gdLst/>
            <a:ahLst/>
            <a:cxnLst/>
            <a:rect l="l" t="t" r="r" b="b"/>
            <a:pathLst>
              <a:path h="459739">
                <a:moveTo>
                  <a:pt x="0" y="0"/>
                </a:moveTo>
                <a:lnTo>
                  <a:pt x="0" y="459740"/>
                </a:lnTo>
              </a:path>
            </a:pathLst>
          </a:custGeom>
          <a:ln w="29209">
            <a:solidFill>
              <a:srgbClr val="6ECDF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8" name="object 478"/>
          <p:cNvSpPr/>
          <p:nvPr/>
        </p:nvSpPr>
        <p:spPr>
          <a:xfrm>
            <a:off x="4723129" y="3644265"/>
            <a:ext cx="2745740" cy="0"/>
          </a:xfrm>
          <a:custGeom>
            <a:avLst/>
            <a:gdLst/>
            <a:ahLst/>
            <a:cxnLst/>
            <a:rect l="l" t="t" r="r" b="b"/>
            <a:pathLst>
              <a:path w="2745740">
                <a:moveTo>
                  <a:pt x="0" y="0"/>
                </a:moveTo>
                <a:lnTo>
                  <a:pt x="2745740" y="0"/>
                </a:lnTo>
              </a:path>
            </a:pathLst>
          </a:custGeom>
          <a:ln w="29210">
            <a:solidFill>
              <a:srgbClr val="6DCDF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9" name="object 479"/>
          <p:cNvSpPr/>
          <p:nvPr/>
        </p:nvSpPr>
        <p:spPr>
          <a:xfrm>
            <a:off x="4737100" y="3227070"/>
            <a:ext cx="0" cy="402590"/>
          </a:xfrm>
          <a:custGeom>
            <a:avLst/>
            <a:gdLst/>
            <a:ahLst/>
            <a:cxnLst/>
            <a:rect l="l" t="t" r="r" b="b"/>
            <a:pathLst>
              <a:path h="402589">
                <a:moveTo>
                  <a:pt x="0" y="0"/>
                </a:moveTo>
                <a:lnTo>
                  <a:pt x="0" y="402590"/>
                </a:lnTo>
              </a:path>
            </a:pathLst>
          </a:custGeom>
          <a:ln w="27939">
            <a:solidFill>
              <a:srgbClr val="6DCDF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0" name="object 480"/>
          <p:cNvSpPr/>
          <p:nvPr/>
        </p:nvSpPr>
        <p:spPr>
          <a:xfrm>
            <a:off x="4723129" y="3213100"/>
            <a:ext cx="2745740" cy="0"/>
          </a:xfrm>
          <a:custGeom>
            <a:avLst/>
            <a:gdLst/>
            <a:ahLst/>
            <a:cxnLst/>
            <a:rect l="l" t="t" r="r" b="b"/>
            <a:pathLst>
              <a:path w="2745740">
                <a:moveTo>
                  <a:pt x="0" y="0"/>
                </a:moveTo>
                <a:lnTo>
                  <a:pt x="2745740" y="0"/>
                </a:lnTo>
              </a:path>
            </a:pathLst>
          </a:custGeom>
          <a:ln w="27939">
            <a:solidFill>
              <a:srgbClr val="6DCDF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1" name="object 481"/>
          <p:cNvSpPr/>
          <p:nvPr/>
        </p:nvSpPr>
        <p:spPr>
          <a:xfrm>
            <a:off x="7454265" y="3227070"/>
            <a:ext cx="0" cy="402590"/>
          </a:xfrm>
          <a:custGeom>
            <a:avLst/>
            <a:gdLst/>
            <a:ahLst/>
            <a:cxnLst/>
            <a:rect l="l" t="t" r="r" b="b"/>
            <a:pathLst>
              <a:path h="402589">
                <a:moveTo>
                  <a:pt x="0" y="0"/>
                </a:moveTo>
                <a:lnTo>
                  <a:pt x="0" y="402589"/>
                </a:lnTo>
              </a:path>
            </a:pathLst>
          </a:custGeom>
          <a:ln w="29210">
            <a:solidFill>
              <a:srgbClr val="6DCDF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2" name="object 482"/>
          <p:cNvSpPr/>
          <p:nvPr/>
        </p:nvSpPr>
        <p:spPr>
          <a:xfrm>
            <a:off x="4751070" y="3615690"/>
            <a:ext cx="2688590" cy="0"/>
          </a:xfrm>
          <a:custGeom>
            <a:avLst/>
            <a:gdLst/>
            <a:ahLst/>
            <a:cxnLst/>
            <a:rect l="l" t="t" r="r" b="b"/>
            <a:pathLst>
              <a:path w="2688590">
                <a:moveTo>
                  <a:pt x="0" y="0"/>
                </a:moveTo>
                <a:lnTo>
                  <a:pt x="2688590" y="0"/>
                </a:lnTo>
              </a:path>
            </a:pathLst>
          </a:custGeom>
          <a:ln w="27940">
            <a:solidFill>
              <a:srgbClr val="6CCCF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3" name="object 483"/>
          <p:cNvSpPr/>
          <p:nvPr/>
        </p:nvSpPr>
        <p:spPr>
          <a:xfrm>
            <a:off x="4765675" y="3256279"/>
            <a:ext cx="0" cy="345440"/>
          </a:xfrm>
          <a:custGeom>
            <a:avLst/>
            <a:gdLst/>
            <a:ahLst/>
            <a:cxnLst/>
            <a:rect l="l" t="t" r="r" b="b"/>
            <a:pathLst>
              <a:path h="345439">
                <a:moveTo>
                  <a:pt x="0" y="0"/>
                </a:moveTo>
                <a:lnTo>
                  <a:pt x="0" y="345439"/>
                </a:lnTo>
              </a:path>
            </a:pathLst>
          </a:custGeom>
          <a:ln w="29209">
            <a:solidFill>
              <a:srgbClr val="6CCCF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4" name="object 484"/>
          <p:cNvSpPr/>
          <p:nvPr/>
        </p:nvSpPr>
        <p:spPr>
          <a:xfrm>
            <a:off x="4751070" y="3241675"/>
            <a:ext cx="2688590" cy="0"/>
          </a:xfrm>
          <a:custGeom>
            <a:avLst/>
            <a:gdLst/>
            <a:ahLst/>
            <a:cxnLst/>
            <a:rect l="l" t="t" r="r" b="b"/>
            <a:pathLst>
              <a:path w="2688590">
                <a:moveTo>
                  <a:pt x="0" y="0"/>
                </a:moveTo>
                <a:lnTo>
                  <a:pt x="2688590" y="0"/>
                </a:lnTo>
              </a:path>
            </a:pathLst>
          </a:custGeom>
          <a:ln w="29210">
            <a:solidFill>
              <a:srgbClr val="6CCCF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5" name="object 485"/>
          <p:cNvSpPr/>
          <p:nvPr/>
        </p:nvSpPr>
        <p:spPr>
          <a:xfrm>
            <a:off x="7425690" y="3256279"/>
            <a:ext cx="0" cy="345440"/>
          </a:xfrm>
          <a:custGeom>
            <a:avLst/>
            <a:gdLst/>
            <a:ahLst/>
            <a:cxnLst/>
            <a:rect l="l" t="t" r="r" b="b"/>
            <a:pathLst>
              <a:path h="345439">
                <a:moveTo>
                  <a:pt x="0" y="0"/>
                </a:moveTo>
                <a:lnTo>
                  <a:pt x="0" y="345440"/>
                </a:lnTo>
              </a:path>
            </a:pathLst>
          </a:custGeom>
          <a:ln w="27939">
            <a:solidFill>
              <a:srgbClr val="6CCCF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6" name="object 486"/>
          <p:cNvSpPr/>
          <p:nvPr/>
        </p:nvSpPr>
        <p:spPr>
          <a:xfrm>
            <a:off x="4780279" y="3587115"/>
            <a:ext cx="2631440" cy="0"/>
          </a:xfrm>
          <a:custGeom>
            <a:avLst/>
            <a:gdLst/>
            <a:ahLst/>
            <a:cxnLst/>
            <a:rect l="l" t="t" r="r" b="b"/>
            <a:pathLst>
              <a:path w="2631440">
                <a:moveTo>
                  <a:pt x="0" y="0"/>
                </a:moveTo>
                <a:lnTo>
                  <a:pt x="2631440" y="0"/>
                </a:lnTo>
              </a:path>
            </a:pathLst>
          </a:custGeom>
          <a:ln w="29209">
            <a:solidFill>
              <a:srgbClr val="6BCCF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7" name="object 487"/>
          <p:cNvSpPr/>
          <p:nvPr/>
        </p:nvSpPr>
        <p:spPr>
          <a:xfrm>
            <a:off x="4794884" y="3285490"/>
            <a:ext cx="0" cy="287020"/>
          </a:xfrm>
          <a:custGeom>
            <a:avLst/>
            <a:gdLst/>
            <a:ahLst/>
            <a:cxnLst/>
            <a:rect l="l" t="t" r="r" b="b"/>
            <a:pathLst>
              <a:path h="287020">
                <a:moveTo>
                  <a:pt x="0" y="0"/>
                </a:moveTo>
                <a:lnTo>
                  <a:pt x="0" y="287020"/>
                </a:lnTo>
              </a:path>
            </a:pathLst>
          </a:custGeom>
          <a:ln w="29210">
            <a:solidFill>
              <a:srgbClr val="6BCCF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8" name="object 488"/>
          <p:cNvSpPr/>
          <p:nvPr/>
        </p:nvSpPr>
        <p:spPr>
          <a:xfrm>
            <a:off x="4780279" y="3270884"/>
            <a:ext cx="2631440" cy="0"/>
          </a:xfrm>
          <a:custGeom>
            <a:avLst/>
            <a:gdLst/>
            <a:ahLst/>
            <a:cxnLst/>
            <a:rect l="l" t="t" r="r" b="b"/>
            <a:pathLst>
              <a:path w="2631440">
                <a:moveTo>
                  <a:pt x="0" y="0"/>
                </a:moveTo>
                <a:lnTo>
                  <a:pt x="2631440" y="0"/>
                </a:lnTo>
              </a:path>
            </a:pathLst>
          </a:custGeom>
          <a:ln w="29210">
            <a:solidFill>
              <a:srgbClr val="6BCCF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9" name="object 489"/>
          <p:cNvSpPr/>
          <p:nvPr/>
        </p:nvSpPr>
        <p:spPr>
          <a:xfrm>
            <a:off x="7397115" y="3285490"/>
            <a:ext cx="0" cy="287020"/>
          </a:xfrm>
          <a:custGeom>
            <a:avLst/>
            <a:gdLst/>
            <a:ahLst/>
            <a:cxnLst/>
            <a:rect l="l" t="t" r="r" b="b"/>
            <a:pathLst>
              <a:path h="287020">
                <a:moveTo>
                  <a:pt x="0" y="0"/>
                </a:moveTo>
                <a:lnTo>
                  <a:pt x="0" y="287020"/>
                </a:lnTo>
              </a:path>
            </a:pathLst>
          </a:custGeom>
          <a:ln w="29210">
            <a:solidFill>
              <a:srgbClr val="6BCCF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0" name="object 490"/>
          <p:cNvSpPr/>
          <p:nvPr/>
        </p:nvSpPr>
        <p:spPr>
          <a:xfrm>
            <a:off x="4809490" y="3557904"/>
            <a:ext cx="2573020" cy="0"/>
          </a:xfrm>
          <a:custGeom>
            <a:avLst/>
            <a:gdLst/>
            <a:ahLst/>
            <a:cxnLst/>
            <a:rect l="l" t="t" r="r" b="b"/>
            <a:pathLst>
              <a:path w="2573020">
                <a:moveTo>
                  <a:pt x="0" y="0"/>
                </a:moveTo>
                <a:lnTo>
                  <a:pt x="2573020" y="0"/>
                </a:lnTo>
              </a:path>
            </a:pathLst>
          </a:custGeom>
          <a:ln w="29210">
            <a:solidFill>
              <a:srgbClr val="6ACCF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1" name="object 491"/>
          <p:cNvSpPr/>
          <p:nvPr/>
        </p:nvSpPr>
        <p:spPr>
          <a:xfrm>
            <a:off x="4823459" y="3313429"/>
            <a:ext cx="0" cy="229870"/>
          </a:xfrm>
          <a:custGeom>
            <a:avLst/>
            <a:gdLst/>
            <a:ahLst/>
            <a:cxnLst/>
            <a:rect l="l" t="t" r="r" b="b"/>
            <a:pathLst>
              <a:path h="229870">
                <a:moveTo>
                  <a:pt x="0" y="0"/>
                </a:moveTo>
                <a:lnTo>
                  <a:pt x="0" y="229870"/>
                </a:lnTo>
              </a:path>
            </a:pathLst>
          </a:custGeom>
          <a:ln w="27939">
            <a:solidFill>
              <a:srgbClr val="6ACCF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2" name="object 492"/>
          <p:cNvSpPr/>
          <p:nvPr/>
        </p:nvSpPr>
        <p:spPr>
          <a:xfrm>
            <a:off x="4809490" y="3299459"/>
            <a:ext cx="2573020" cy="0"/>
          </a:xfrm>
          <a:custGeom>
            <a:avLst/>
            <a:gdLst/>
            <a:ahLst/>
            <a:cxnLst/>
            <a:rect l="l" t="t" r="r" b="b"/>
            <a:pathLst>
              <a:path w="2573020">
                <a:moveTo>
                  <a:pt x="0" y="0"/>
                </a:moveTo>
                <a:lnTo>
                  <a:pt x="2573020" y="0"/>
                </a:lnTo>
              </a:path>
            </a:pathLst>
          </a:custGeom>
          <a:ln w="27939">
            <a:solidFill>
              <a:srgbClr val="6ACCF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3" name="object 493"/>
          <p:cNvSpPr/>
          <p:nvPr/>
        </p:nvSpPr>
        <p:spPr>
          <a:xfrm>
            <a:off x="7367904" y="3313429"/>
            <a:ext cx="0" cy="229870"/>
          </a:xfrm>
          <a:custGeom>
            <a:avLst/>
            <a:gdLst/>
            <a:ahLst/>
            <a:cxnLst/>
            <a:rect l="l" t="t" r="r" b="b"/>
            <a:pathLst>
              <a:path h="229870">
                <a:moveTo>
                  <a:pt x="0" y="0"/>
                </a:moveTo>
                <a:lnTo>
                  <a:pt x="0" y="229870"/>
                </a:lnTo>
              </a:path>
            </a:pathLst>
          </a:custGeom>
          <a:ln w="29210">
            <a:solidFill>
              <a:srgbClr val="6ACCF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4" name="object 494"/>
          <p:cNvSpPr/>
          <p:nvPr/>
        </p:nvSpPr>
        <p:spPr>
          <a:xfrm>
            <a:off x="4837429" y="3529329"/>
            <a:ext cx="2515870" cy="0"/>
          </a:xfrm>
          <a:custGeom>
            <a:avLst/>
            <a:gdLst/>
            <a:ahLst/>
            <a:cxnLst/>
            <a:rect l="l" t="t" r="r" b="b"/>
            <a:pathLst>
              <a:path w="2515870">
                <a:moveTo>
                  <a:pt x="0" y="0"/>
                </a:moveTo>
                <a:lnTo>
                  <a:pt x="2515870" y="0"/>
                </a:lnTo>
              </a:path>
            </a:pathLst>
          </a:custGeom>
          <a:ln w="27939">
            <a:solidFill>
              <a:srgbClr val="69CCF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5" name="object 495"/>
          <p:cNvSpPr/>
          <p:nvPr/>
        </p:nvSpPr>
        <p:spPr>
          <a:xfrm>
            <a:off x="4852034" y="3342640"/>
            <a:ext cx="0" cy="172720"/>
          </a:xfrm>
          <a:custGeom>
            <a:avLst/>
            <a:gdLst/>
            <a:ahLst/>
            <a:cxnLst/>
            <a:rect l="l" t="t" r="r" b="b"/>
            <a:pathLst>
              <a:path h="172720">
                <a:moveTo>
                  <a:pt x="0" y="0"/>
                </a:moveTo>
                <a:lnTo>
                  <a:pt x="0" y="172720"/>
                </a:lnTo>
              </a:path>
            </a:pathLst>
          </a:custGeom>
          <a:ln w="29210">
            <a:solidFill>
              <a:srgbClr val="69CCF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6" name="object 496"/>
          <p:cNvSpPr/>
          <p:nvPr/>
        </p:nvSpPr>
        <p:spPr>
          <a:xfrm>
            <a:off x="4837429" y="3328034"/>
            <a:ext cx="2515870" cy="0"/>
          </a:xfrm>
          <a:custGeom>
            <a:avLst/>
            <a:gdLst/>
            <a:ahLst/>
            <a:cxnLst/>
            <a:rect l="l" t="t" r="r" b="b"/>
            <a:pathLst>
              <a:path w="2515870">
                <a:moveTo>
                  <a:pt x="0" y="0"/>
                </a:moveTo>
                <a:lnTo>
                  <a:pt x="2515870" y="0"/>
                </a:lnTo>
              </a:path>
            </a:pathLst>
          </a:custGeom>
          <a:ln w="29210">
            <a:solidFill>
              <a:srgbClr val="69CCF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7" name="object 497"/>
          <p:cNvSpPr/>
          <p:nvPr/>
        </p:nvSpPr>
        <p:spPr>
          <a:xfrm>
            <a:off x="7339329" y="3342640"/>
            <a:ext cx="0" cy="172720"/>
          </a:xfrm>
          <a:custGeom>
            <a:avLst/>
            <a:gdLst/>
            <a:ahLst/>
            <a:cxnLst/>
            <a:rect l="l" t="t" r="r" b="b"/>
            <a:pathLst>
              <a:path h="172720">
                <a:moveTo>
                  <a:pt x="0" y="0"/>
                </a:moveTo>
                <a:lnTo>
                  <a:pt x="0" y="172720"/>
                </a:lnTo>
              </a:path>
            </a:pathLst>
          </a:custGeom>
          <a:ln w="27939">
            <a:solidFill>
              <a:srgbClr val="69CCF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8" name="object 498"/>
          <p:cNvSpPr/>
          <p:nvPr/>
        </p:nvSpPr>
        <p:spPr>
          <a:xfrm>
            <a:off x="4866640" y="3500754"/>
            <a:ext cx="2458720" cy="0"/>
          </a:xfrm>
          <a:custGeom>
            <a:avLst/>
            <a:gdLst/>
            <a:ahLst/>
            <a:cxnLst/>
            <a:rect l="l" t="t" r="r" b="b"/>
            <a:pathLst>
              <a:path w="2458720">
                <a:moveTo>
                  <a:pt x="0" y="0"/>
                </a:moveTo>
                <a:lnTo>
                  <a:pt x="2458720" y="0"/>
                </a:lnTo>
              </a:path>
            </a:pathLst>
          </a:custGeom>
          <a:ln w="29210">
            <a:solidFill>
              <a:srgbClr val="68CCF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9" name="object 499"/>
          <p:cNvSpPr/>
          <p:nvPr/>
        </p:nvSpPr>
        <p:spPr>
          <a:xfrm>
            <a:off x="4881245" y="3371850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9210">
            <a:solidFill>
              <a:srgbClr val="68CCF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0" name="object 500"/>
          <p:cNvSpPr/>
          <p:nvPr/>
        </p:nvSpPr>
        <p:spPr>
          <a:xfrm>
            <a:off x="4866640" y="3357245"/>
            <a:ext cx="2458720" cy="0"/>
          </a:xfrm>
          <a:custGeom>
            <a:avLst/>
            <a:gdLst/>
            <a:ahLst/>
            <a:cxnLst/>
            <a:rect l="l" t="t" r="r" b="b"/>
            <a:pathLst>
              <a:path w="2458720">
                <a:moveTo>
                  <a:pt x="0" y="0"/>
                </a:moveTo>
                <a:lnTo>
                  <a:pt x="2458720" y="0"/>
                </a:lnTo>
              </a:path>
            </a:pathLst>
          </a:custGeom>
          <a:ln w="29210">
            <a:solidFill>
              <a:srgbClr val="68CCF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1" name="object 501"/>
          <p:cNvSpPr/>
          <p:nvPr/>
        </p:nvSpPr>
        <p:spPr>
          <a:xfrm>
            <a:off x="7310754" y="3371850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9210">
            <a:solidFill>
              <a:srgbClr val="68CCF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2" name="object 502"/>
          <p:cNvSpPr/>
          <p:nvPr/>
        </p:nvSpPr>
        <p:spPr>
          <a:xfrm>
            <a:off x="4895850" y="3471545"/>
            <a:ext cx="2400300" cy="0"/>
          </a:xfrm>
          <a:custGeom>
            <a:avLst/>
            <a:gdLst/>
            <a:ahLst/>
            <a:cxnLst/>
            <a:rect l="l" t="t" r="r" b="b"/>
            <a:pathLst>
              <a:path w="2400300">
                <a:moveTo>
                  <a:pt x="0" y="0"/>
                </a:moveTo>
                <a:lnTo>
                  <a:pt x="2400300" y="0"/>
                </a:lnTo>
              </a:path>
            </a:pathLst>
          </a:custGeom>
          <a:ln w="29210">
            <a:solidFill>
              <a:srgbClr val="67CCF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3" name="object 503"/>
          <p:cNvSpPr/>
          <p:nvPr/>
        </p:nvSpPr>
        <p:spPr>
          <a:xfrm>
            <a:off x="4895850" y="3399790"/>
            <a:ext cx="27940" cy="57150"/>
          </a:xfrm>
          <a:custGeom>
            <a:avLst/>
            <a:gdLst/>
            <a:ahLst/>
            <a:cxnLst/>
            <a:rect l="l" t="t" r="r" b="b"/>
            <a:pathLst>
              <a:path w="27939" h="57150">
                <a:moveTo>
                  <a:pt x="0" y="57150"/>
                </a:moveTo>
                <a:lnTo>
                  <a:pt x="27939" y="57150"/>
                </a:lnTo>
                <a:lnTo>
                  <a:pt x="27939" y="0"/>
                </a:lnTo>
                <a:lnTo>
                  <a:pt x="0" y="0"/>
                </a:lnTo>
                <a:lnTo>
                  <a:pt x="0" y="57150"/>
                </a:lnTo>
                <a:close/>
              </a:path>
            </a:pathLst>
          </a:custGeom>
          <a:solidFill>
            <a:srgbClr val="67CCF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4" name="object 504"/>
          <p:cNvSpPr/>
          <p:nvPr/>
        </p:nvSpPr>
        <p:spPr>
          <a:xfrm>
            <a:off x="4895850" y="3385820"/>
            <a:ext cx="2400300" cy="0"/>
          </a:xfrm>
          <a:custGeom>
            <a:avLst/>
            <a:gdLst/>
            <a:ahLst/>
            <a:cxnLst/>
            <a:rect l="l" t="t" r="r" b="b"/>
            <a:pathLst>
              <a:path w="2400300">
                <a:moveTo>
                  <a:pt x="0" y="0"/>
                </a:moveTo>
                <a:lnTo>
                  <a:pt x="2400300" y="0"/>
                </a:lnTo>
              </a:path>
            </a:pathLst>
          </a:custGeom>
          <a:ln w="27939">
            <a:solidFill>
              <a:srgbClr val="67CCFD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5" name="object 505"/>
          <p:cNvSpPr/>
          <p:nvPr/>
        </p:nvSpPr>
        <p:spPr>
          <a:xfrm>
            <a:off x="7266941" y="3399790"/>
            <a:ext cx="29209" cy="57150"/>
          </a:xfrm>
          <a:custGeom>
            <a:avLst/>
            <a:gdLst/>
            <a:ahLst/>
            <a:cxnLst/>
            <a:rect l="l" t="t" r="r" b="b"/>
            <a:pathLst>
              <a:path w="29210" h="57150">
                <a:moveTo>
                  <a:pt x="29210" y="0"/>
                </a:moveTo>
                <a:lnTo>
                  <a:pt x="0" y="0"/>
                </a:lnTo>
                <a:lnTo>
                  <a:pt x="0" y="57150"/>
                </a:lnTo>
                <a:lnTo>
                  <a:pt x="29210" y="57150"/>
                </a:lnTo>
                <a:lnTo>
                  <a:pt x="29210" y="0"/>
                </a:lnTo>
                <a:close/>
              </a:path>
            </a:pathLst>
          </a:custGeom>
          <a:solidFill>
            <a:srgbClr val="67CCF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6" name="object 506"/>
          <p:cNvSpPr/>
          <p:nvPr/>
        </p:nvSpPr>
        <p:spPr>
          <a:xfrm>
            <a:off x="4923790" y="3428365"/>
            <a:ext cx="2343150" cy="0"/>
          </a:xfrm>
          <a:custGeom>
            <a:avLst/>
            <a:gdLst/>
            <a:ahLst/>
            <a:cxnLst/>
            <a:rect l="l" t="t" r="r" b="b"/>
            <a:pathLst>
              <a:path w="2343150">
                <a:moveTo>
                  <a:pt x="0" y="0"/>
                </a:moveTo>
                <a:lnTo>
                  <a:pt x="2343150" y="0"/>
                </a:lnTo>
              </a:path>
            </a:pathLst>
          </a:custGeom>
          <a:ln w="57150">
            <a:solidFill>
              <a:srgbClr val="66CC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7" name="object 507"/>
          <p:cNvSpPr/>
          <p:nvPr/>
        </p:nvSpPr>
        <p:spPr>
          <a:xfrm>
            <a:off x="1522730" y="0"/>
            <a:ext cx="9145270" cy="0"/>
          </a:xfrm>
          <a:custGeom>
            <a:avLst/>
            <a:gdLst/>
            <a:ahLst/>
            <a:cxnLst/>
            <a:rect l="l" t="t" r="r" b="b"/>
            <a:pathLst>
              <a:path w="9145270">
                <a:moveTo>
                  <a:pt x="0" y="0"/>
                </a:moveTo>
                <a:lnTo>
                  <a:pt x="9145270" y="0"/>
                </a:lnTo>
              </a:path>
            </a:pathLst>
          </a:custGeom>
          <a:ln w="3175">
            <a:solidFill>
              <a:srgbClr val="000099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8" name="object 508"/>
          <p:cNvSpPr/>
          <p:nvPr/>
        </p:nvSpPr>
        <p:spPr>
          <a:xfrm>
            <a:off x="8647080" y="152400"/>
            <a:ext cx="2021205" cy="17780"/>
          </a:xfrm>
          <a:custGeom>
            <a:avLst/>
            <a:gdLst/>
            <a:ahLst/>
            <a:cxnLst/>
            <a:rect l="l" t="t" r="r" b="b"/>
            <a:pathLst>
              <a:path w="2021204" h="17780">
                <a:moveTo>
                  <a:pt x="0" y="17780"/>
                </a:moveTo>
                <a:lnTo>
                  <a:pt x="2020919" y="17780"/>
                </a:lnTo>
                <a:lnTo>
                  <a:pt x="2020919" y="0"/>
                </a:lnTo>
                <a:lnTo>
                  <a:pt x="0" y="0"/>
                </a:lnTo>
                <a:lnTo>
                  <a:pt x="0" y="17780"/>
                </a:lnTo>
                <a:close/>
              </a:path>
            </a:pathLst>
          </a:custGeom>
          <a:solidFill>
            <a:srgbClr val="010299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9" name="object 509"/>
          <p:cNvSpPr/>
          <p:nvPr/>
        </p:nvSpPr>
        <p:spPr>
          <a:xfrm>
            <a:off x="7648573" y="152400"/>
            <a:ext cx="925830" cy="17780"/>
          </a:xfrm>
          <a:custGeom>
            <a:avLst/>
            <a:gdLst/>
            <a:ahLst/>
            <a:cxnLst/>
            <a:rect l="l" t="t" r="r" b="b"/>
            <a:pathLst>
              <a:path w="925829" h="17780">
                <a:moveTo>
                  <a:pt x="0" y="17780"/>
                </a:moveTo>
                <a:lnTo>
                  <a:pt x="925546" y="17780"/>
                </a:lnTo>
                <a:lnTo>
                  <a:pt x="925546" y="0"/>
                </a:lnTo>
                <a:lnTo>
                  <a:pt x="0" y="0"/>
                </a:lnTo>
                <a:lnTo>
                  <a:pt x="0" y="17780"/>
                </a:lnTo>
                <a:close/>
              </a:path>
            </a:pathLst>
          </a:custGeom>
          <a:solidFill>
            <a:srgbClr val="010299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0" name="object 510"/>
          <p:cNvSpPr/>
          <p:nvPr/>
        </p:nvSpPr>
        <p:spPr>
          <a:xfrm>
            <a:off x="6742079" y="152400"/>
            <a:ext cx="849630" cy="17780"/>
          </a:xfrm>
          <a:custGeom>
            <a:avLst/>
            <a:gdLst/>
            <a:ahLst/>
            <a:cxnLst/>
            <a:rect l="l" t="t" r="r" b="b"/>
            <a:pathLst>
              <a:path w="849629" h="17780">
                <a:moveTo>
                  <a:pt x="0" y="17780"/>
                </a:moveTo>
                <a:lnTo>
                  <a:pt x="849346" y="17780"/>
                </a:lnTo>
                <a:lnTo>
                  <a:pt x="849346" y="0"/>
                </a:lnTo>
                <a:lnTo>
                  <a:pt x="0" y="0"/>
                </a:lnTo>
                <a:lnTo>
                  <a:pt x="0" y="17780"/>
                </a:lnTo>
                <a:close/>
              </a:path>
            </a:pathLst>
          </a:custGeom>
          <a:solidFill>
            <a:srgbClr val="010299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1" name="object 511"/>
          <p:cNvSpPr/>
          <p:nvPr/>
        </p:nvSpPr>
        <p:spPr>
          <a:xfrm>
            <a:off x="5670428" y="152400"/>
            <a:ext cx="998855" cy="17780"/>
          </a:xfrm>
          <a:custGeom>
            <a:avLst/>
            <a:gdLst/>
            <a:ahLst/>
            <a:cxnLst/>
            <a:rect l="l" t="t" r="r" b="b"/>
            <a:pathLst>
              <a:path w="998854" h="17780">
                <a:moveTo>
                  <a:pt x="0" y="17780"/>
                </a:moveTo>
                <a:lnTo>
                  <a:pt x="998691" y="17780"/>
                </a:lnTo>
                <a:lnTo>
                  <a:pt x="998691" y="0"/>
                </a:lnTo>
                <a:lnTo>
                  <a:pt x="0" y="0"/>
                </a:lnTo>
                <a:lnTo>
                  <a:pt x="0" y="17780"/>
                </a:lnTo>
                <a:close/>
              </a:path>
            </a:pathLst>
          </a:custGeom>
          <a:solidFill>
            <a:srgbClr val="010299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2" name="object 512"/>
          <p:cNvSpPr/>
          <p:nvPr/>
        </p:nvSpPr>
        <p:spPr>
          <a:xfrm>
            <a:off x="4684681" y="152400"/>
            <a:ext cx="922655" cy="17780"/>
          </a:xfrm>
          <a:custGeom>
            <a:avLst/>
            <a:gdLst/>
            <a:ahLst/>
            <a:cxnLst/>
            <a:rect l="l" t="t" r="r" b="b"/>
            <a:pathLst>
              <a:path w="922654" h="17780">
                <a:moveTo>
                  <a:pt x="0" y="17780"/>
                </a:moveTo>
                <a:lnTo>
                  <a:pt x="922491" y="17780"/>
                </a:lnTo>
                <a:lnTo>
                  <a:pt x="922491" y="0"/>
                </a:lnTo>
                <a:lnTo>
                  <a:pt x="0" y="0"/>
                </a:lnTo>
                <a:lnTo>
                  <a:pt x="0" y="17780"/>
                </a:lnTo>
                <a:close/>
              </a:path>
            </a:pathLst>
          </a:custGeom>
          <a:solidFill>
            <a:srgbClr val="010299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3" name="object 513"/>
          <p:cNvSpPr/>
          <p:nvPr/>
        </p:nvSpPr>
        <p:spPr>
          <a:xfrm>
            <a:off x="3694080" y="152400"/>
            <a:ext cx="918210" cy="17780"/>
          </a:xfrm>
          <a:custGeom>
            <a:avLst/>
            <a:gdLst/>
            <a:ahLst/>
            <a:cxnLst/>
            <a:rect l="l" t="t" r="r" b="b"/>
            <a:pathLst>
              <a:path w="918210" h="17780">
                <a:moveTo>
                  <a:pt x="0" y="17780"/>
                </a:moveTo>
                <a:lnTo>
                  <a:pt x="917639" y="17780"/>
                </a:lnTo>
                <a:lnTo>
                  <a:pt x="917639" y="0"/>
                </a:lnTo>
                <a:lnTo>
                  <a:pt x="0" y="0"/>
                </a:lnTo>
                <a:lnTo>
                  <a:pt x="0" y="17780"/>
                </a:lnTo>
                <a:close/>
              </a:path>
            </a:pathLst>
          </a:custGeom>
          <a:solidFill>
            <a:srgbClr val="010299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4" name="object 514"/>
          <p:cNvSpPr/>
          <p:nvPr/>
        </p:nvSpPr>
        <p:spPr>
          <a:xfrm>
            <a:off x="2627280" y="152400"/>
            <a:ext cx="994410" cy="17780"/>
          </a:xfrm>
          <a:custGeom>
            <a:avLst/>
            <a:gdLst/>
            <a:ahLst/>
            <a:cxnLst/>
            <a:rect l="l" t="t" r="r" b="b"/>
            <a:pathLst>
              <a:path w="994410" h="17780">
                <a:moveTo>
                  <a:pt x="0" y="17780"/>
                </a:moveTo>
                <a:lnTo>
                  <a:pt x="993839" y="17780"/>
                </a:lnTo>
                <a:lnTo>
                  <a:pt x="993839" y="0"/>
                </a:lnTo>
                <a:lnTo>
                  <a:pt x="0" y="0"/>
                </a:lnTo>
                <a:lnTo>
                  <a:pt x="0" y="17780"/>
                </a:lnTo>
                <a:close/>
              </a:path>
            </a:pathLst>
          </a:custGeom>
          <a:solidFill>
            <a:srgbClr val="010299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5" name="object 515"/>
          <p:cNvSpPr/>
          <p:nvPr/>
        </p:nvSpPr>
        <p:spPr>
          <a:xfrm>
            <a:off x="1522731" y="152400"/>
            <a:ext cx="1031875" cy="17780"/>
          </a:xfrm>
          <a:custGeom>
            <a:avLst/>
            <a:gdLst/>
            <a:ahLst/>
            <a:cxnLst/>
            <a:rect l="l" t="t" r="r" b="b"/>
            <a:pathLst>
              <a:path w="1031875" h="17780">
                <a:moveTo>
                  <a:pt x="0" y="17780"/>
                </a:moveTo>
                <a:lnTo>
                  <a:pt x="1031589" y="17780"/>
                </a:lnTo>
                <a:lnTo>
                  <a:pt x="1031589" y="0"/>
                </a:lnTo>
                <a:lnTo>
                  <a:pt x="0" y="0"/>
                </a:lnTo>
                <a:lnTo>
                  <a:pt x="0" y="17780"/>
                </a:lnTo>
                <a:close/>
              </a:path>
            </a:pathLst>
          </a:custGeom>
          <a:solidFill>
            <a:srgbClr val="010299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6" name="object 516"/>
          <p:cNvSpPr/>
          <p:nvPr/>
        </p:nvSpPr>
        <p:spPr>
          <a:xfrm>
            <a:off x="8647080" y="166370"/>
            <a:ext cx="2021205" cy="36830"/>
          </a:xfrm>
          <a:custGeom>
            <a:avLst/>
            <a:gdLst/>
            <a:ahLst/>
            <a:cxnLst/>
            <a:rect l="l" t="t" r="r" b="b"/>
            <a:pathLst>
              <a:path w="2021204" h="36829">
                <a:moveTo>
                  <a:pt x="0" y="36830"/>
                </a:moveTo>
                <a:lnTo>
                  <a:pt x="2020919" y="36830"/>
                </a:lnTo>
                <a:lnTo>
                  <a:pt x="2020919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02039A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7" name="object 517"/>
          <p:cNvSpPr/>
          <p:nvPr/>
        </p:nvSpPr>
        <p:spPr>
          <a:xfrm>
            <a:off x="7648573" y="166370"/>
            <a:ext cx="925830" cy="36830"/>
          </a:xfrm>
          <a:custGeom>
            <a:avLst/>
            <a:gdLst/>
            <a:ahLst/>
            <a:cxnLst/>
            <a:rect l="l" t="t" r="r" b="b"/>
            <a:pathLst>
              <a:path w="925829" h="36829">
                <a:moveTo>
                  <a:pt x="0" y="36830"/>
                </a:moveTo>
                <a:lnTo>
                  <a:pt x="925546" y="36830"/>
                </a:lnTo>
                <a:lnTo>
                  <a:pt x="925546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02039A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8" name="object 518"/>
          <p:cNvSpPr/>
          <p:nvPr/>
        </p:nvSpPr>
        <p:spPr>
          <a:xfrm>
            <a:off x="6742079" y="166370"/>
            <a:ext cx="849630" cy="36830"/>
          </a:xfrm>
          <a:custGeom>
            <a:avLst/>
            <a:gdLst/>
            <a:ahLst/>
            <a:cxnLst/>
            <a:rect l="l" t="t" r="r" b="b"/>
            <a:pathLst>
              <a:path w="849629" h="36829">
                <a:moveTo>
                  <a:pt x="0" y="36830"/>
                </a:moveTo>
                <a:lnTo>
                  <a:pt x="849346" y="36830"/>
                </a:lnTo>
                <a:lnTo>
                  <a:pt x="849346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02039A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9" name="object 519"/>
          <p:cNvSpPr/>
          <p:nvPr/>
        </p:nvSpPr>
        <p:spPr>
          <a:xfrm>
            <a:off x="5670428" y="166370"/>
            <a:ext cx="998855" cy="36830"/>
          </a:xfrm>
          <a:custGeom>
            <a:avLst/>
            <a:gdLst/>
            <a:ahLst/>
            <a:cxnLst/>
            <a:rect l="l" t="t" r="r" b="b"/>
            <a:pathLst>
              <a:path w="998854" h="36829">
                <a:moveTo>
                  <a:pt x="0" y="36830"/>
                </a:moveTo>
                <a:lnTo>
                  <a:pt x="998691" y="36830"/>
                </a:lnTo>
                <a:lnTo>
                  <a:pt x="998691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02039A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0" name="object 520"/>
          <p:cNvSpPr/>
          <p:nvPr/>
        </p:nvSpPr>
        <p:spPr>
          <a:xfrm>
            <a:off x="4684681" y="166370"/>
            <a:ext cx="922655" cy="36830"/>
          </a:xfrm>
          <a:custGeom>
            <a:avLst/>
            <a:gdLst/>
            <a:ahLst/>
            <a:cxnLst/>
            <a:rect l="l" t="t" r="r" b="b"/>
            <a:pathLst>
              <a:path w="922654" h="36829">
                <a:moveTo>
                  <a:pt x="0" y="36830"/>
                </a:moveTo>
                <a:lnTo>
                  <a:pt x="922491" y="36830"/>
                </a:lnTo>
                <a:lnTo>
                  <a:pt x="922491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02039A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1" name="object 521"/>
          <p:cNvSpPr/>
          <p:nvPr/>
        </p:nvSpPr>
        <p:spPr>
          <a:xfrm>
            <a:off x="3694080" y="166370"/>
            <a:ext cx="918210" cy="36830"/>
          </a:xfrm>
          <a:custGeom>
            <a:avLst/>
            <a:gdLst/>
            <a:ahLst/>
            <a:cxnLst/>
            <a:rect l="l" t="t" r="r" b="b"/>
            <a:pathLst>
              <a:path w="918210" h="36829">
                <a:moveTo>
                  <a:pt x="0" y="36830"/>
                </a:moveTo>
                <a:lnTo>
                  <a:pt x="917639" y="36830"/>
                </a:lnTo>
                <a:lnTo>
                  <a:pt x="917639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02039A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2" name="object 522"/>
          <p:cNvSpPr/>
          <p:nvPr/>
        </p:nvSpPr>
        <p:spPr>
          <a:xfrm>
            <a:off x="2627280" y="166370"/>
            <a:ext cx="994410" cy="36830"/>
          </a:xfrm>
          <a:custGeom>
            <a:avLst/>
            <a:gdLst/>
            <a:ahLst/>
            <a:cxnLst/>
            <a:rect l="l" t="t" r="r" b="b"/>
            <a:pathLst>
              <a:path w="994410" h="36829">
                <a:moveTo>
                  <a:pt x="0" y="36830"/>
                </a:moveTo>
                <a:lnTo>
                  <a:pt x="993839" y="36830"/>
                </a:lnTo>
                <a:lnTo>
                  <a:pt x="993839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02039A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3" name="object 523"/>
          <p:cNvSpPr/>
          <p:nvPr/>
        </p:nvSpPr>
        <p:spPr>
          <a:xfrm>
            <a:off x="1522731" y="166370"/>
            <a:ext cx="1031875" cy="36830"/>
          </a:xfrm>
          <a:custGeom>
            <a:avLst/>
            <a:gdLst/>
            <a:ahLst/>
            <a:cxnLst/>
            <a:rect l="l" t="t" r="r" b="b"/>
            <a:pathLst>
              <a:path w="1031875" h="36829">
                <a:moveTo>
                  <a:pt x="0" y="36830"/>
                </a:moveTo>
                <a:lnTo>
                  <a:pt x="1031589" y="36830"/>
                </a:lnTo>
                <a:lnTo>
                  <a:pt x="1031589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02039A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4" name="object 524"/>
          <p:cNvSpPr/>
          <p:nvPr/>
        </p:nvSpPr>
        <p:spPr>
          <a:xfrm>
            <a:off x="8647080" y="199389"/>
            <a:ext cx="2021205" cy="38100"/>
          </a:xfrm>
          <a:custGeom>
            <a:avLst/>
            <a:gdLst/>
            <a:ahLst/>
            <a:cxnLst/>
            <a:rect l="l" t="t" r="r" b="b"/>
            <a:pathLst>
              <a:path w="2021204" h="38100">
                <a:moveTo>
                  <a:pt x="0" y="38100"/>
                </a:moveTo>
                <a:lnTo>
                  <a:pt x="2020919" y="38100"/>
                </a:lnTo>
                <a:lnTo>
                  <a:pt x="202091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03049A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5" name="object 525"/>
          <p:cNvSpPr/>
          <p:nvPr/>
        </p:nvSpPr>
        <p:spPr>
          <a:xfrm>
            <a:off x="7648573" y="199389"/>
            <a:ext cx="925830" cy="38100"/>
          </a:xfrm>
          <a:custGeom>
            <a:avLst/>
            <a:gdLst/>
            <a:ahLst/>
            <a:cxnLst/>
            <a:rect l="l" t="t" r="r" b="b"/>
            <a:pathLst>
              <a:path w="925829" h="38100">
                <a:moveTo>
                  <a:pt x="0" y="38100"/>
                </a:moveTo>
                <a:lnTo>
                  <a:pt x="925546" y="38100"/>
                </a:lnTo>
                <a:lnTo>
                  <a:pt x="925546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03049A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6" name="object 526"/>
          <p:cNvSpPr/>
          <p:nvPr/>
        </p:nvSpPr>
        <p:spPr>
          <a:xfrm>
            <a:off x="6742079" y="199389"/>
            <a:ext cx="849630" cy="38100"/>
          </a:xfrm>
          <a:custGeom>
            <a:avLst/>
            <a:gdLst/>
            <a:ahLst/>
            <a:cxnLst/>
            <a:rect l="l" t="t" r="r" b="b"/>
            <a:pathLst>
              <a:path w="849629" h="38100">
                <a:moveTo>
                  <a:pt x="0" y="38100"/>
                </a:moveTo>
                <a:lnTo>
                  <a:pt x="849346" y="38100"/>
                </a:lnTo>
                <a:lnTo>
                  <a:pt x="849346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03049A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7" name="object 527"/>
          <p:cNvSpPr/>
          <p:nvPr/>
        </p:nvSpPr>
        <p:spPr>
          <a:xfrm>
            <a:off x="5670428" y="199389"/>
            <a:ext cx="998855" cy="38100"/>
          </a:xfrm>
          <a:custGeom>
            <a:avLst/>
            <a:gdLst/>
            <a:ahLst/>
            <a:cxnLst/>
            <a:rect l="l" t="t" r="r" b="b"/>
            <a:pathLst>
              <a:path w="998854" h="38100">
                <a:moveTo>
                  <a:pt x="0" y="38100"/>
                </a:moveTo>
                <a:lnTo>
                  <a:pt x="998691" y="38100"/>
                </a:lnTo>
                <a:lnTo>
                  <a:pt x="998691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03049A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8" name="object 528"/>
          <p:cNvSpPr/>
          <p:nvPr/>
        </p:nvSpPr>
        <p:spPr>
          <a:xfrm>
            <a:off x="4684681" y="199389"/>
            <a:ext cx="922655" cy="38100"/>
          </a:xfrm>
          <a:custGeom>
            <a:avLst/>
            <a:gdLst/>
            <a:ahLst/>
            <a:cxnLst/>
            <a:rect l="l" t="t" r="r" b="b"/>
            <a:pathLst>
              <a:path w="922654" h="38100">
                <a:moveTo>
                  <a:pt x="0" y="38100"/>
                </a:moveTo>
                <a:lnTo>
                  <a:pt x="922491" y="38100"/>
                </a:lnTo>
                <a:lnTo>
                  <a:pt x="922491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03049A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9" name="object 529"/>
          <p:cNvSpPr/>
          <p:nvPr/>
        </p:nvSpPr>
        <p:spPr>
          <a:xfrm>
            <a:off x="3694080" y="199389"/>
            <a:ext cx="918210" cy="38100"/>
          </a:xfrm>
          <a:custGeom>
            <a:avLst/>
            <a:gdLst/>
            <a:ahLst/>
            <a:cxnLst/>
            <a:rect l="l" t="t" r="r" b="b"/>
            <a:pathLst>
              <a:path w="918210" h="38100">
                <a:moveTo>
                  <a:pt x="0" y="38100"/>
                </a:moveTo>
                <a:lnTo>
                  <a:pt x="917639" y="38100"/>
                </a:lnTo>
                <a:lnTo>
                  <a:pt x="91763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03049A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0" name="object 530"/>
          <p:cNvSpPr/>
          <p:nvPr/>
        </p:nvSpPr>
        <p:spPr>
          <a:xfrm>
            <a:off x="2627280" y="199389"/>
            <a:ext cx="994410" cy="38100"/>
          </a:xfrm>
          <a:custGeom>
            <a:avLst/>
            <a:gdLst/>
            <a:ahLst/>
            <a:cxnLst/>
            <a:rect l="l" t="t" r="r" b="b"/>
            <a:pathLst>
              <a:path w="994410" h="38100">
                <a:moveTo>
                  <a:pt x="0" y="38100"/>
                </a:moveTo>
                <a:lnTo>
                  <a:pt x="993839" y="38100"/>
                </a:lnTo>
                <a:lnTo>
                  <a:pt x="99383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03049A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1" name="object 531"/>
          <p:cNvSpPr/>
          <p:nvPr/>
        </p:nvSpPr>
        <p:spPr>
          <a:xfrm>
            <a:off x="1522731" y="199389"/>
            <a:ext cx="1031875" cy="38100"/>
          </a:xfrm>
          <a:custGeom>
            <a:avLst/>
            <a:gdLst/>
            <a:ahLst/>
            <a:cxnLst/>
            <a:rect l="l" t="t" r="r" b="b"/>
            <a:pathLst>
              <a:path w="1031875" h="38100">
                <a:moveTo>
                  <a:pt x="0" y="38100"/>
                </a:moveTo>
                <a:lnTo>
                  <a:pt x="1031589" y="38100"/>
                </a:lnTo>
                <a:lnTo>
                  <a:pt x="103158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03049A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2" name="object 532"/>
          <p:cNvSpPr/>
          <p:nvPr/>
        </p:nvSpPr>
        <p:spPr>
          <a:xfrm>
            <a:off x="8647080" y="233679"/>
            <a:ext cx="2021205" cy="36830"/>
          </a:xfrm>
          <a:custGeom>
            <a:avLst/>
            <a:gdLst/>
            <a:ahLst/>
            <a:cxnLst/>
            <a:rect l="l" t="t" r="r" b="b"/>
            <a:pathLst>
              <a:path w="2021204" h="36829">
                <a:moveTo>
                  <a:pt x="0" y="36830"/>
                </a:moveTo>
                <a:lnTo>
                  <a:pt x="2020919" y="36830"/>
                </a:lnTo>
                <a:lnTo>
                  <a:pt x="2020919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04059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3" name="object 533"/>
          <p:cNvSpPr/>
          <p:nvPr/>
        </p:nvSpPr>
        <p:spPr>
          <a:xfrm>
            <a:off x="7648573" y="233679"/>
            <a:ext cx="925830" cy="36830"/>
          </a:xfrm>
          <a:custGeom>
            <a:avLst/>
            <a:gdLst/>
            <a:ahLst/>
            <a:cxnLst/>
            <a:rect l="l" t="t" r="r" b="b"/>
            <a:pathLst>
              <a:path w="925829" h="36829">
                <a:moveTo>
                  <a:pt x="0" y="36830"/>
                </a:moveTo>
                <a:lnTo>
                  <a:pt x="925546" y="36830"/>
                </a:lnTo>
                <a:lnTo>
                  <a:pt x="925546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04059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4" name="object 534"/>
          <p:cNvSpPr/>
          <p:nvPr/>
        </p:nvSpPr>
        <p:spPr>
          <a:xfrm>
            <a:off x="6742079" y="233679"/>
            <a:ext cx="849630" cy="36830"/>
          </a:xfrm>
          <a:custGeom>
            <a:avLst/>
            <a:gdLst/>
            <a:ahLst/>
            <a:cxnLst/>
            <a:rect l="l" t="t" r="r" b="b"/>
            <a:pathLst>
              <a:path w="849629" h="36829">
                <a:moveTo>
                  <a:pt x="0" y="36830"/>
                </a:moveTo>
                <a:lnTo>
                  <a:pt x="849346" y="36830"/>
                </a:lnTo>
                <a:lnTo>
                  <a:pt x="849346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04059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5" name="object 535"/>
          <p:cNvSpPr/>
          <p:nvPr/>
        </p:nvSpPr>
        <p:spPr>
          <a:xfrm>
            <a:off x="5670428" y="233679"/>
            <a:ext cx="998855" cy="36830"/>
          </a:xfrm>
          <a:custGeom>
            <a:avLst/>
            <a:gdLst/>
            <a:ahLst/>
            <a:cxnLst/>
            <a:rect l="l" t="t" r="r" b="b"/>
            <a:pathLst>
              <a:path w="998854" h="36829">
                <a:moveTo>
                  <a:pt x="0" y="36830"/>
                </a:moveTo>
                <a:lnTo>
                  <a:pt x="998691" y="36830"/>
                </a:lnTo>
                <a:lnTo>
                  <a:pt x="998691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04059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6" name="object 536"/>
          <p:cNvSpPr/>
          <p:nvPr/>
        </p:nvSpPr>
        <p:spPr>
          <a:xfrm>
            <a:off x="4684681" y="233679"/>
            <a:ext cx="922655" cy="36830"/>
          </a:xfrm>
          <a:custGeom>
            <a:avLst/>
            <a:gdLst/>
            <a:ahLst/>
            <a:cxnLst/>
            <a:rect l="l" t="t" r="r" b="b"/>
            <a:pathLst>
              <a:path w="922654" h="36829">
                <a:moveTo>
                  <a:pt x="0" y="36830"/>
                </a:moveTo>
                <a:lnTo>
                  <a:pt x="922491" y="36830"/>
                </a:lnTo>
                <a:lnTo>
                  <a:pt x="922491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04059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7" name="object 537"/>
          <p:cNvSpPr/>
          <p:nvPr/>
        </p:nvSpPr>
        <p:spPr>
          <a:xfrm>
            <a:off x="3694080" y="233679"/>
            <a:ext cx="918210" cy="36830"/>
          </a:xfrm>
          <a:custGeom>
            <a:avLst/>
            <a:gdLst/>
            <a:ahLst/>
            <a:cxnLst/>
            <a:rect l="l" t="t" r="r" b="b"/>
            <a:pathLst>
              <a:path w="918210" h="36829">
                <a:moveTo>
                  <a:pt x="0" y="36830"/>
                </a:moveTo>
                <a:lnTo>
                  <a:pt x="917639" y="36830"/>
                </a:lnTo>
                <a:lnTo>
                  <a:pt x="917639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04059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8" name="object 538"/>
          <p:cNvSpPr/>
          <p:nvPr/>
        </p:nvSpPr>
        <p:spPr>
          <a:xfrm>
            <a:off x="2627280" y="233679"/>
            <a:ext cx="994410" cy="36830"/>
          </a:xfrm>
          <a:custGeom>
            <a:avLst/>
            <a:gdLst/>
            <a:ahLst/>
            <a:cxnLst/>
            <a:rect l="l" t="t" r="r" b="b"/>
            <a:pathLst>
              <a:path w="994410" h="36829">
                <a:moveTo>
                  <a:pt x="0" y="36830"/>
                </a:moveTo>
                <a:lnTo>
                  <a:pt x="993839" y="36830"/>
                </a:lnTo>
                <a:lnTo>
                  <a:pt x="993839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04059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9" name="object 539"/>
          <p:cNvSpPr/>
          <p:nvPr/>
        </p:nvSpPr>
        <p:spPr>
          <a:xfrm>
            <a:off x="1522731" y="233679"/>
            <a:ext cx="1031875" cy="36830"/>
          </a:xfrm>
          <a:custGeom>
            <a:avLst/>
            <a:gdLst/>
            <a:ahLst/>
            <a:cxnLst/>
            <a:rect l="l" t="t" r="r" b="b"/>
            <a:pathLst>
              <a:path w="1031875" h="36829">
                <a:moveTo>
                  <a:pt x="0" y="36830"/>
                </a:moveTo>
                <a:lnTo>
                  <a:pt x="1031589" y="36830"/>
                </a:lnTo>
                <a:lnTo>
                  <a:pt x="1031589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04059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0" name="object 540"/>
          <p:cNvSpPr/>
          <p:nvPr/>
        </p:nvSpPr>
        <p:spPr>
          <a:xfrm>
            <a:off x="8647080" y="266700"/>
            <a:ext cx="2021205" cy="36830"/>
          </a:xfrm>
          <a:custGeom>
            <a:avLst/>
            <a:gdLst/>
            <a:ahLst/>
            <a:cxnLst/>
            <a:rect l="l" t="t" r="r" b="b"/>
            <a:pathLst>
              <a:path w="2021204" h="36829">
                <a:moveTo>
                  <a:pt x="0" y="36830"/>
                </a:moveTo>
                <a:lnTo>
                  <a:pt x="2020919" y="36830"/>
                </a:lnTo>
                <a:lnTo>
                  <a:pt x="2020919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04069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1" name="object 541"/>
          <p:cNvSpPr/>
          <p:nvPr/>
        </p:nvSpPr>
        <p:spPr>
          <a:xfrm>
            <a:off x="7648573" y="266700"/>
            <a:ext cx="925830" cy="36830"/>
          </a:xfrm>
          <a:custGeom>
            <a:avLst/>
            <a:gdLst/>
            <a:ahLst/>
            <a:cxnLst/>
            <a:rect l="l" t="t" r="r" b="b"/>
            <a:pathLst>
              <a:path w="925829" h="36829">
                <a:moveTo>
                  <a:pt x="0" y="36830"/>
                </a:moveTo>
                <a:lnTo>
                  <a:pt x="925546" y="36830"/>
                </a:lnTo>
                <a:lnTo>
                  <a:pt x="925546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04069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2" name="object 542"/>
          <p:cNvSpPr/>
          <p:nvPr/>
        </p:nvSpPr>
        <p:spPr>
          <a:xfrm>
            <a:off x="6742079" y="266700"/>
            <a:ext cx="849630" cy="36830"/>
          </a:xfrm>
          <a:custGeom>
            <a:avLst/>
            <a:gdLst/>
            <a:ahLst/>
            <a:cxnLst/>
            <a:rect l="l" t="t" r="r" b="b"/>
            <a:pathLst>
              <a:path w="849629" h="36829">
                <a:moveTo>
                  <a:pt x="0" y="36830"/>
                </a:moveTo>
                <a:lnTo>
                  <a:pt x="849346" y="36830"/>
                </a:lnTo>
                <a:lnTo>
                  <a:pt x="849346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04069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3" name="object 543"/>
          <p:cNvSpPr/>
          <p:nvPr/>
        </p:nvSpPr>
        <p:spPr>
          <a:xfrm>
            <a:off x="5670428" y="266700"/>
            <a:ext cx="998855" cy="36830"/>
          </a:xfrm>
          <a:custGeom>
            <a:avLst/>
            <a:gdLst/>
            <a:ahLst/>
            <a:cxnLst/>
            <a:rect l="l" t="t" r="r" b="b"/>
            <a:pathLst>
              <a:path w="998854" h="36829">
                <a:moveTo>
                  <a:pt x="0" y="36830"/>
                </a:moveTo>
                <a:lnTo>
                  <a:pt x="998691" y="36830"/>
                </a:lnTo>
                <a:lnTo>
                  <a:pt x="998691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04069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4" name="object 544"/>
          <p:cNvSpPr/>
          <p:nvPr/>
        </p:nvSpPr>
        <p:spPr>
          <a:xfrm>
            <a:off x="4684681" y="266700"/>
            <a:ext cx="922655" cy="36830"/>
          </a:xfrm>
          <a:custGeom>
            <a:avLst/>
            <a:gdLst/>
            <a:ahLst/>
            <a:cxnLst/>
            <a:rect l="l" t="t" r="r" b="b"/>
            <a:pathLst>
              <a:path w="922654" h="36829">
                <a:moveTo>
                  <a:pt x="0" y="36830"/>
                </a:moveTo>
                <a:lnTo>
                  <a:pt x="922491" y="36830"/>
                </a:lnTo>
                <a:lnTo>
                  <a:pt x="922491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04069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5" name="object 545"/>
          <p:cNvSpPr/>
          <p:nvPr/>
        </p:nvSpPr>
        <p:spPr>
          <a:xfrm>
            <a:off x="3694080" y="266700"/>
            <a:ext cx="918210" cy="36830"/>
          </a:xfrm>
          <a:custGeom>
            <a:avLst/>
            <a:gdLst/>
            <a:ahLst/>
            <a:cxnLst/>
            <a:rect l="l" t="t" r="r" b="b"/>
            <a:pathLst>
              <a:path w="918210" h="36829">
                <a:moveTo>
                  <a:pt x="0" y="36830"/>
                </a:moveTo>
                <a:lnTo>
                  <a:pt x="917639" y="36830"/>
                </a:lnTo>
                <a:lnTo>
                  <a:pt x="917639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04069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6" name="object 546"/>
          <p:cNvSpPr/>
          <p:nvPr/>
        </p:nvSpPr>
        <p:spPr>
          <a:xfrm>
            <a:off x="2627280" y="266700"/>
            <a:ext cx="994410" cy="36830"/>
          </a:xfrm>
          <a:custGeom>
            <a:avLst/>
            <a:gdLst/>
            <a:ahLst/>
            <a:cxnLst/>
            <a:rect l="l" t="t" r="r" b="b"/>
            <a:pathLst>
              <a:path w="994410" h="36829">
                <a:moveTo>
                  <a:pt x="0" y="36830"/>
                </a:moveTo>
                <a:lnTo>
                  <a:pt x="993839" y="36830"/>
                </a:lnTo>
                <a:lnTo>
                  <a:pt x="993839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04069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7" name="object 547"/>
          <p:cNvSpPr/>
          <p:nvPr/>
        </p:nvSpPr>
        <p:spPr>
          <a:xfrm>
            <a:off x="1522731" y="266700"/>
            <a:ext cx="1031875" cy="36830"/>
          </a:xfrm>
          <a:custGeom>
            <a:avLst/>
            <a:gdLst/>
            <a:ahLst/>
            <a:cxnLst/>
            <a:rect l="l" t="t" r="r" b="b"/>
            <a:pathLst>
              <a:path w="1031875" h="36829">
                <a:moveTo>
                  <a:pt x="0" y="36830"/>
                </a:moveTo>
                <a:lnTo>
                  <a:pt x="1031589" y="36830"/>
                </a:lnTo>
                <a:lnTo>
                  <a:pt x="1031589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04069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8" name="object 548"/>
          <p:cNvSpPr/>
          <p:nvPr/>
        </p:nvSpPr>
        <p:spPr>
          <a:xfrm>
            <a:off x="1522730" y="30099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30"/>
                </a:moveTo>
                <a:lnTo>
                  <a:pt x="9145270" y="36830"/>
                </a:lnTo>
                <a:lnTo>
                  <a:pt x="9145270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05079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9" name="object 549"/>
          <p:cNvSpPr/>
          <p:nvPr/>
        </p:nvSpPr>
        <p:spPr>
          <a:xfrm>
            <a:off x="1522730" y="33400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30"/>
                </a:moveTo>
                <a:lnTo>
                  <a:pt x="9145270" y="36830"/>
                </a:lnTo>
                <a:lnTo>
                  <a:pt x="9145270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06089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0" name="object 550"/>
          <p:cNvSpPr/>
          <p:nvPr/>
        </p:nvSpPr>
        <p:spPr>
          <a:xfrm>
            <a:off x="1522730" y="36702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30"/>
                </a:moveTo>
                <a:lnTo>
                  <a:pt x="9145270" y="36830"/>
                </a:lnTo>
                <a:lnTo>
                  <a:pt x="9145270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07099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1" name="object 551"/>
          <p:cNvSpPr/>
          <p:nvPr/>
        </p:nvSpPr>
        <p:spPr>
          <a:xfrm>
            <a:off x="1522730" y="40132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070A9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2" name="object 552"/>
          <p:cNvSpPr/>
          <p:nvPr/>
        </p:nvSpPr>
        <p:spPr>
          <a:xfrm>
            <a:off x="1522730" y="43434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30"/>
                </a:moveTo>
                <a:lnTo>
                  <a:pt x="9145270" y="36830"/>
                </a:lnTo>
                <a:lnTo>
                  <a:pt x="9145270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080B9E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3" name="object 553"/>
          <p:cNvSpPr/>
          <p:nvPr/>
        </p:nvSpPr>
        <p:spPr>
          <a:xfrm>
            <a:off x="1522730" y="46863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30"/>
                </a:moveTo>
                <a:lnTo>
                  <a:pt x="9145270" y="36830"/>
                </a:lnTo>
                <a:lnTo>
                  <a:pt x="9145270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090C9E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4" name="object 554"/>
          <p:cNvSpPr/>
          <p:nvPr/>
        </p:nvSpPr>
        <p:spPr>
          <a:xfrm>
            <a:off x="1522730" y="50165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0A0D9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5" name="object 555"/>
          <p:cNvSpPr/>
          <p:nvPr/>
        </p:nvSpPr>
        <p:spPr>
          <a:xfrm>
            <a:off x="1522730" y="535940"/>
            <a:ext cx="9145270" cy="35560"/>
          </a:xfrm>
          <a:custGeom>
            <a:avLst/>
            <a:gdLst/>
            <a:ahLst/>
            <a:cxnLst/>
            <a:rect l="l" t="t" r="r" b="b"/>
            <a:pathLst>
              <a:path w="9145270" h="35559">
                <a:moveTo>
                  <a:pt x="0" y="35559"/>
                </a:moveTo>
                <a:lnTo>
                  <a:pt x="9145270" y="35559"/>
                </a:lnTo>
                <a:lnTo>
                  <a:pt x="9145270" y="0"/>
                </a:lnTo>
                <a:lnTo>
                  <a:pt x="0" y="0"/>
                </a:lnTo>
                <a:lnTo>
                  <a:pt x="0" y="35559"/>
                </a:lnTo>
                <a:close/>
              </a:path>
            </a:pathLst>
          </a:custGeom>
          <a:solidFill>
            <a:srgbClr val="0A0E9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6" name="object 556"/>
          <p:cNvSpPr/>
          <p:nvPr/>
        </p:nvSpPr>
        <p:spPr>
          <a:xfrm>
            <a:off x="1522730" y="56895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0B0FA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7" name="object 557"/>
          <p:cNvSpPr/>
          <p:nvPr/>
        </p:nvSpPr>
        <p:spPr>
          <a:xfrm>
            <a:off x="1522730" y="60198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30"/>
                </a:moveTo>
                <a:lnTo>
                  <a:pt x="9145270" y="36830"/>
                </a:lnTo>
                <a:lnTo>
                  <a:pt x="9145270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0C10A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8" name="object 558"/>
          <p:cNvSpPr/>
          <p:nvPr/>
        </p:nvSpPr>
        <p:spPr>
          <a:xfrm>
            <a:off x="1522730" y="63626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0D11A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9" name="object 559"/>
          <p:cNvSpPr/>
          <p:nvPr/>
        </p:nvSpPr>
        <p:spPr>
          <a:xfrm>
            <a:off x="1522730" y="66929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30"/>
                </a:moveTo>
                <a:lnTo>
                  <a:pt x="9145270" y="36830"/>
                </a:lnTo>
                <a:lnTo>
                  <a:pt x="9145270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0D12A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0" name="object 560"/>
          <p:cNvSpPr/>
          <p:nvPr/>
        </p:nvSpPr>
        <p:spPr>
          <a:xfrm>
            <a:off x="1522730" y="70358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30"/>
                </a:moveTo>
                <a:lnTo>
                  <a:pt x="9145270" y="36830"/>
                </a:lnTo>
                <a:lnTo>
                  <a:pt x="9145270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0E13A2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1" name="object 561"/>
          <p:cNvSpPr/>
          <p:nvPr/>
        </p:nvSpPr>
        <p:spPr>
          <a:xfrm>
            <a:off x="1522730" y="73660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0F14A2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2" name="object 562"/>
          <p:cNvSpPr/>
          <p:nvPr/>
        </p:nvSpPr>
        <p:spPr>
          <a:xfrm>
            <a:off x="1522730" y="76961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1015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3" name="object 563"/>
          <p:cNvSpPr/>
          <p:nvPr/>
        </p:nvSpPr>
        <p:spPr>
          <a:xfrm>
            <a:off x="1522730" y="80390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30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1016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4" name="object 564"/>
          <p:cNvSpPr/>
          <p:nvPr/>
        </p:nvSpPr>
        <p:spPr>
          <a:xfrm>
            <a:off x="1522730" y="83693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30">
                <a:moveTo>
                  <a:pt x="0" y="36830"/>
                </a:moveTo>
                <a:lnTo>
                  <a:pt x="9145270" y="36830"/>
                </a:lnTo>
                <a:lnTo>
                  <a:pt x="9145270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1117A4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5" name="object 565"/>
          <p:cNvSpPr/>
          <p:nvPr/>
        </p:nvSpPr>
        <p:spPr>
          <a:xfrm>
            <a:off x="1522730" y="86995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30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1218A4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6" name="object 566"/>
          <p:cNvSpPr/>
          <p:nvPr/>
        </p:nvSpPr>
        <p:spPr>
          <a:xfrm>
            <a:off x="1522730" y="90423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30">
                <a:moveTo>
                  <a:pt x="0" y="36830"/>
                </a:moveTo>
                <a:lnTo>
                  <a:pt x="9145270" y="36830"/>
                </a:lnTo>
                <a:lnTo>
                  <a:pt x="9145270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1319A5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7" name="object 567"/>
          <p:cNvSpPr/>
          <p:nvPr/>
        </p:nvSpPr>
        <p:spPr>
          <a:xfrm>
            <a:off x="1522730" y="93726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30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131AA5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8" name="object 568"/>
          <p:cNvSpPr/>
          <p:nvPr/>
        </p:nvSpPr>
        <p:spPr>
          <a:xfrm>
            <a:off x="1522730" y="97155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30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141BA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9" name="object 569"/>
          <p:cNvSpPr/>
          <p:nvPr/>
        </p:nvSpPr>
        <p:spPr>
          <a:xfrm>
            <a:off x="1522730" y="100456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30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151CA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0" name="object 570"/>
          <p:cNvSpPr/>
          <p:nvPr/>
        </p:nvSpPr>
        <p:spPr>
          <a:xfrm>
            <a:off x="1522730" y="1038860"/>
            <a:ext cx="9145270" cy="35560"/>
          </a:xfrm>
          <a:custGeom>
            <a:avLst/>
            <a:gdLst/>
            <a:ahLst/>
            <a:cxnLst/>
            <a:rect l="l" t="t" r="r" b="b"/>
            <a:pathLst>
              <a:path w="9145270" h="35559">
                <a:moveTo>
                  <a:pt x="0" y="35559"/>
                </a:moveTo>
                <a:lnTo>
                  <a:pt x="9145270" y="35559"/>
                </a:lnTo>
                <a:lnTo>
                  <a:pt x="9145270" y="0"/>
                </a:lnTo>
                <a:lnTo>
                  <a:pt x="0" y="0"/>
                </a:lnTo>
                <a:lnTo>
                  <a:pt x="0" y="35559"/>
                </a:lnTo>
                <a:close/>
              </a:path>
            </a:pathLst>
          </a:custGeom>
          <a:solidFill>
            <a:srgbClr val="161DA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1" name="object 571"/>
          <p:cNvSpPr/>
          <p:nvPr/>
        </p:nvSpPr>
        <p:spPr>
          <a:xfrm>
            <a:off x="1522730" y="107188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30">
                <a:moveTo>
                  <a:pt x="0" y="36830"/>
                </a:moveTo>
                <a:lnTo>
                  <a:pt x="9145270" y="36830"/>
                </a:lnTo>
                <a:lnTo>
                  <a:pt x="9145270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161EA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2" name="object 572"/>
          <p:cNvSpPr/>
          <p:nvPr/>
        </p:nvSpPr>
        <p:spPr>
          <a:xfrm>
            <a:off x="1522730" y="110490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30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171FA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3" name="object 573"/>
          <p:cNvSpPr/>
          <p:nvPr/>
        </p:nvSpPr>
        <p:spPr>
          <a:xfrm>
            <a:off x="1522730" y="113918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30">
                <a:moveTo>
                  <a:pt x="0" y="36830"/>
                </a:moveTo>
                <a:lnTo>
                  <a:pt x="9145270" y="36830"/>
                </a:lnTo>
                <a:lnTo>
                  <a:pt x="9145270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1820A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4" name="object 574"/>
          <p:cNvSpPr/>
          <p:nvPr/>
        </p:nvSpPr>
        <p:spPr>
          <a:xfrm>
            <a:off x="1522730" y="117221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30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1921A9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5" name="object 575"/>
          <p:cNvSpPr/>
          <p:nvPr/>
        </p:nvSpPr>
        <p:spPr>
          <a:xfrm>
            <a:off x="1522730" y="120650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30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1922A9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6" name="object 576"/>
          <p:cNvSpPr/>
          <p:nvPr/>
        </p:nvSpPr>
        <p:spPr>
          <a:xfrm>
            <a:off x="1522730" y="123951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30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1A23AA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7" name="object 577"/>
          <p:cNvSpPr/>
          <p:nvPr/>
        </p:nvSpPr>
        <p:spPr>
          <a:xfrm>
            <a:off x="1522730" y="127253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30">
                <a:moveTo>
                  <a:pt x="0" y="36830"/>
                </a:moveTo>
                <a:lnTo>
                  <a:pt x="9145270" y="36830"/>
                </a:lnTo>
                <a:lnTo>
                  <a:pt x="9145270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1B24AA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8" name="object 578"/>
          <p:cNvSpPr/>
          <p:nvPr/>
        </p:nvSpPr>
        <p:spPr>
          <a:xfrm>
            <a:off x="1522730" y="130683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30">
                <a:moveTo>
                  <a:pt x="0" y="36830"/>
                </a:moveTo>
                <a:lnTo>
                  <a:pt x="9145270" y="36830"/>
                </a:lnTo>
                <a:lnTo>
                  <a:pt x="9145270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1C25A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9" name="object 579"/>
          <p:cNvSpPr/>
          <p:nvPr/>
        </p:nvSpPr>
        <p:spPr>
          <a:xfrm>
            <a:off x="1522730" y="133985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30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1C26A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0" name="object 580"/>
          <p:cNvSpPr/>
          <p:nvPr/>
        </p:nvSpPr>
        <p:spPr>
          <a:xfrm>
            <a:off x="1522730" y="137413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30">
                <a:moveTo>
                  <a:pt x="0" y="36830"/>
                </a:moveTo>
                <a:lnTo>
                  <a:pt x="9145270" y="36830"/>
                </a:lnTo>
                <a:lnTo>
                  <a:pt x="9145270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1D27A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1" name="object 581"/>
          <p:cNvSpPr/>
          <p:nvPr/>
        </p:nvSpPr>
        <p:spPr>
          <a:xfrm>
            <a:off x="1522730" y="140716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30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1E28A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2" name="object 582"/>
          <p:cNvSpPr/>
          <p:nvPr/>
        </p:nvSpPr>
        <p:spPr>
          <a:xfrm>
            <a:off x="1522730" y="144018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30">
                <a:moveTo>
                  <a:pt x="0" y="36830"/>
                </a:moveTo>
                <a:lnTo>
                  <a:pt x="9145270" y="36830"/>
                </a:lnTo>
                <a:lnTo>
                  <a:pt x="9145270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1F29A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3" name="object 583"/>
          <p:cNvSpPr/>
          <p:nvPr/>
        </p:nvSpPr>
        <p:spPr>
          <a:xfrm>
            <a:off x="1522730" y="147446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30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1F2AA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4" name="object 584"/>
          <p:cNvSpPr/>
          <p:nvPr/>
        </p:nvSpPr>
        <p:spPr>
          <a:xfrm>
            <a:off x="1522730" y="150748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30">
                <a:moveTo>
                  <a:pt x="0" y="36830"/>
                </a:moveTo>
                <a:lnTo>
                  <a:pt x="9145270" y="36830"/>
                </a:lnTo>
                <a:lnTo>
                  <a:pt x="9145270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202BAE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5" name="object 585"/>
          <p:cNvSpPr/>
          <p:nvPr/>
        </p:nvSpPr>
        <p:spPr>
          <a:xfrm>
            <a:off x="1522730" y="1541780"/>
            <a:ext cx="9145270" cy="35560"/>
          </a:xfrm>
          <a:custGeom>
            <a:avLst/>
            <a:gdLst/>
            <a:ahLst/>
            <a:cxnLst/>
            <a:rect l="l" t="t" r="r" b="b"/>
            <a:pathLst>
              <a:path w="9145270" h="35559">
                <a:moveTo>
                  <a:pt x="0" y="35559"/>
                </a:moveTo>
                <a:lnTo>
                  <a:pt x="9145270" y="35559"/>
                </a:lnTo>
                <a:lnTo>
                  <a:pt x="9145270" y="0"/>
                </a:lnTo>
                <a:lnTo>
                  <a:pt x="0" y="0"/>
                </a:lnTo>
                <a:lnTo>
                  <a:pt x="0" y="35559"/>
                </a:lnTo>
                <a:close/>
              </a:path>
            </a:pathLst>
          </a:custGeom>
          <a:solidFill>
            <a:srgbClr val="212CAE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6" name="object 586"/>
          <p:cNvSpPr/>
          <p:nvPr/>
        </p:nvSpPr>
        <p:spPr>
          <a:xfrm>
            <a:off x="1522730" y="157480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30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222DA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7" name="object 587"/>
          <p:cNvSpPr/>
          <p:nvPr/>
        </p:nvSpPr>
        <p:spPr>
          <a:xfrm>
            <a:off x="1522730" y="1609089"/>
            <a:ext cx="9145270" cy="35560"/>
          </a:xfrm>
          <a:custGeom>
            <a:avLst/>
            <a:gdLst/>
            <a:ahLst/>
            <a:cxnLst/>
            <a:rect l="l" t="t" r="r" b="b"/>
            <a:pathLst>
              <a:path w="9145270" h="35560">
                <a:moveTo>
                  <a:pt x="0" y="35559"/>
                </a:moveTo>
                <a:lnTo>
                  <a:pt x="9145270" y="35559"/>
                </a:lnTo>
                <a:lnTo>
                  <a:pt x="9145270" y="0"/>
                </a:lnTo>
                <a:lnTo>
                  <a:pt x="0" y="0"/>
                </a:lnTo>
                <a:lnTo>
                  <a:pt x="0" y="35559"/>
                </a:lnTo>
                <a:close/>
              </a:path>
            </a:pathLst>
          </a:custGeom>
          <a:solidFill>
            <a:srgbClr val="222EA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8" name="object 588"/>
          <p:cNvSpPr/>
          <p:nvPr/>
        </p:nvSpPr>
        <p:spPr>
          <a:xfrm>
            <a:off x="1522730" y="164211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30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232FB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9" name="object 589"/>
          <p:cNvSpPr/>
          <p:nvPr/>
        </p:nvSpPr>
        <p:spPr>
          <a:xfrm>
            <a:off x="1522730" y="167512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30">
                <a:moveTo>
                  <a:pt x="0" y="36830"/>
                </a:moveTo>
                <a:lnTo>
                  <a:pt x="9145270" y="36830"/>
                </a:lnTo>
                <a:lnTo>
                  <a:pt x="9145270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2430B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0" name="object 590"/>
          <p:cNvSpPr/>
          <p:nvPr/>
        </p:nvSpPr>
        <p:spPr>
          <a:xfrm>
            <a:off x="1522730" y="170942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30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2531B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1" name="object 591"/>
          <p:cNvSpPr/>
          <p:nvPr/>
        </p:nvSpPr>
        <p:spPr>
          <a:xfrm>
            <a:off x="1522730" y="174243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30">
                <a:moveTo>
                  <a:pt x="0" y="36830"/>
                </a:moveTo>
                <a:lnTo>
                  <a:pt x="9145270" y="36830"/>
                </a:lnTo>
                <a:lnTo>
                  <a:pt x="9145270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2533B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2" name="object 592"/>
          <p:cNvSpPr/>
          <p:nvPr/>
        </p:nvSpPr>
        <p:spPr>
          <a:xfrm>
            <a:off x="1522730" y="177546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30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2633B2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3" name="object 593"/>
          <p:cNvSpPr/>
          <p:nvPr/>
        </p:nvSpPr>
        <p:spPr>
          <a:xfrm>
            <a:off x="1522730" y="180975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30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2734B2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4" name="object 594"/>
          <p:cNvSpPr/>
          <p:nvPr/>
        </p:nvSpPr>
        <p:spPr>
          <a:xfrm>
            <a:off x="1522730" y="184277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30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2835B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5" name="object 595"/>
          <p:cNvSpPr/>
          <p:nvPr/>
        </p:nvSpPr>
        <p:spPr>
          <a:xfrm>
            <a:off x="1522730" y="187706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30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2836B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6" name="object 596"/>
          <p:cNvSpPr/>
          <p:nvPr/>
        </p:nvSpPr>
        <p:spPr>
          <a:xfrm>
            <a:off x="1522730" y="191007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30">
                <a:moveTo>
                  <a:pt x="0" y="36830"/>
                </a:moveTo>
                <a:lnTo>
                  <a:pt x="9145270" y="36830"/>
                </a:lnTo>
                <a:lnTo>
                  <a:pt x="9145270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2937B4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7" name="object 597"/>
          <p:cNvSpPr/>
          <p:nvPr/>
        </p:nvSpPr>
        <p:spPr>
          <a:xfrm>
            <a:off x="1522730" y="194310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30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2A38B4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8" name="object 598"/>
          <p:cNvSpPr/>
          <p:nvPr/>
        </p:nvSpPr>
        <p:spPr>
          <a:xfrm>
            <a:off x="1522730" y="197738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30">
                <a:moveTo>
                  <a:pt x="0" y="36830"/>
                </a:moveTo>
                <a:lnTo>
                  <a:pt x="9145270" y="36830"/>
                </a:lnTo>
                <a:lnTo>
                  <a:pt x="9145270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2B39B5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9" name="object 599"/>
          <p:cNvSpPr/>
          <p:nvPr/>
        </p:nvSpPr>
        <p:spPr>
          <a:xfrm>
            <a:off x="1522730" y="201041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30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2B3AB5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0" name="object 600"/>
          <p:cNvSpPr/>
          <p:nvPr/>
        </p:nvSpPr>
        <p:spPr>
          <a:xfrm>
            <a:off x="1522730" y="204470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30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2C3BB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1" name="object 601"/>
          <p:cNvSpPr/>
          <p:nvPr/>
        </p:nvSpPr>
        <p:spPr>
          <a:xfrm>
            <a:off x="1522730" y="207772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30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2D3CB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2" name="object 602"/>
          <p:cNvSpPr/>
          <p:nvPr/>
        </p:nvSpPr>
        <p:spPr>
          <a:xfrm>
            <a:off x="1522730" y="2112010"/>
            <a:ext cx="9145270" cy="35560"/>
          </a:xfrm>
          <a:custGeom>
            <a:avLst/>
            <a:gdLst/>
            <a:ahLst/>
            <a:cxnLst/>
            <a:rect l="l" t="t" r="r" b="b"/>
            <a:pathLst>
              <a:path w="9145270" h="35560">
                <a:moveTo>
                  <a:pt x="0" y="35559"/>
                </a:moveTo>
                <a:lnTo>
                  <a:pt x="9145270" y="35559"/>
                </a:lnTo>
                <a:lnTo>
                  <a:pt x="9145270" y="0"/>
                </a:lnTo>
                <a:lnTo>
                  <a:pt x="0" y="0"/>
                </a:lnTo>
                <a:lnTo>
                  <a:pt x="0" y="35559"/>
                </a:lnTo>
                <a:close/>
              </a:path>
            </a:pathLst>
          </a:custGeom>
          <a:solidFill>
            <a:srgbClr val="2E3DB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3" name="object 603"/>
          <p:cNvSpPr/>
          <p:nvPr/>
        </p:nvSpPr>
        <p:spPr>
          <a:xfrm>
            <a:off x="1522730" y="214502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30">
                <a:moveTo>
                  <a:pt x="0" y="36830"/>
                </a:moveTo>
                <a:lnTo>
                  <a:pt x="9145270" y="36830"/>
                </a:lnTo>
                <a:lnTo>
                  <a:pt x="9145270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2E3EB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4" name="object 604"/>
          <p:cNvSpPr/>
          <p:nvPr/>
        </p:nvSpPr>
        <p:spPr>
          <a:xfrm>
            <a:off x="1522730" y="217805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30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2F3FB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5" name="object 605"/>
          <p:cNvSpPr/>
          <p:nvPr/>
        </p:nvSpPr>
        <p:spPr>
          <a:xfrm>
            <a:off x="1522730" y="221233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30">
                <a:moveTo>
                  <a:pt x="0" y="36830"/>
                </a:moveTo>
                <a:lnTo>
                  <a:pt x="9145270" y="36830"/>
                </a:lnTo>
                <a:lnTo>
                  <a:pt x="9145270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3040B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6" name="object 606"/>
          <p:cNvSpPr/>
          <p:nvPr/>
        </p:nvSpPr>
        <p:spPr>
          <a:xfrm>
            <a:off x="1522730" y="224536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30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3141B9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7" name="object 607"/>
          <p:cNvSpPr/>
          <p:nvPr/>
        </p:nvSpPr>
        <p:spPr>
          <a:xfrm>
            <a:off x="1522730" y="227965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30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3142B9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8" name="object 608"/>
          <p:cNvSpPr/>
          <p:nvPr/>
        </p:nvSpPr>
        <p:spPr>
          <a:xfrm>
            <a:off x="1522730" y="231267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30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3343BA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9" name="object 609"/>
          <p:cNvSpPr/>
          <p:nvPr/>
        </p:nvSpPr>
        <p:spPr>
          <a:xfrm>
            <a:off x="1522730" y="234568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30">
                <a:moveTo>
                  <a:pt x="0" y="36830"/>
                </a:moveTo>
                <a:lnTo>
                  <a:pt x="9145270" y="36830"/>
                </a:lnTo>
                <a:lnTo>
                  <a:pt x="9145270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3344BA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0" name="object 610"/>
          <p:cNvSpPr/>
          <p:nvPr/>
        </p:nvSpPr>
        <p:spPr>
          <a:xfrm>
            <a:off x="1522730" y="237997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30">
                <a:moveTo>
                  <a:pt x="0" y="36830"/>
                </a:moveTo>
                <a:lnTo>
                  <a:pt x="9145270" y="36830"/>
                </a:lnTo>
                <a:lnTo>
                  <a:pt x="9145270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3345B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1" name="object 611"/>
          <p:cNvSpPr/>
          <p:nvPr/>
        </p:nvSpPr>
        <p:spPr>
          <a:xfrm>
            <a:off x="1522730" y="241300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30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3446B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2" name="object 612"/>
          <p:cNvSpPr/>
          <p:nvPr/>
        </p:nvSpPr>
        <p:spPr>
          <a:xfrm>
            <a:off x="1522730" y="244602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30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3547B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3" name="object 613"/>
          <p:cNvSpPr/>
          <p:nvPr/>
        </p:nvSpPr>
        <p:spPr>
          <a:xfrm>
            <a:off x="1522730" y="248031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30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3648B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4" name="object 614"/>
          <p:cNvSpPr/>
          <p:nvPr/>
        </p:nvSpPr>
        <p:spPr>
          <a:xfrm>
            <a:off x="1522730" y="251332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30">
                <a:moveTo>
                  <a:pt x="0" y="36830"/>
                </a:moveTo>
                <a:lnTo>
                  <a:pt x="9145270" y="36830"/>
                </a:lnTo>
                <a:lnTo>
                  <a:pt x="9145270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3649B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5" name="object 615"/>
          <p:cNvSpPr/>
          <p:nvPr/>
        </p:nvSpPr>
        <p:spPr>
          <a:xfrm>
            <a:off x="1522730" y="254762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30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374AB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6" name="object 616"/>
          <p:cNvSpPr/>
          <p:nvPr/>
        </p:nvSpPr>
        <p:spPr>
          <a:xfrm>
            <a:off x="1522730" y="258063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30">
                <a:moveTo>
                  <a:pt x="0" y="36830"/>
                </a:moveTo>
                <a:lnTo>
                  <a:pt x="9145270" y="36830"/>
                </a:lnTo>
                <a:lnTo>
                  <a:pt x="9145270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384BBE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7" name="object 617"/>
          <p:cNvSpPr/>
          <p:nvPr/>
        </p:nvSpPr>
        <p:spPr>
          <a:xfrm>
            <a:off x="1522730" y="2614929"/>
            <a:ext cx="9145270" cy="35560"/>
          </a:xfrm>
          <a:custGeom>
            <a:avLst/>
            <a:gdLst/>
            <a:ahLst/>
            <a:cxnLst/>
            <a:rect l="l" t="t" r="r" b="b"/>
            <a:pathLst>
              <a:path w="9145270" h="35560">
                <a:moveTo>
                  <a:pt x="0" y="35559"/>
                </a:moveTo>
                <a:lnTo>
                  <a:pt x="9145270" y="35559"/>
                </a:lnTo>
                <a:lnTo>
                  <a:pt x="9145270" y="0"/>
                </a:lnTo>
                <a:lnTo>
                  <a:pt x="0" y="0"/>
                </a:lnTo>
                <a:lnTo>
                  <a:pt x="0" y="35559"/>
                </a:lnTo>
                <a:close/>
              </a:path>
            </a:pathLst>
          </a:custGeom>
          <a:solidFill>
            <a:srgbClr val="394CBE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8" name="object 618"/>
          <p:cNvSpPr/>
          <p:nvPr/>
        </p:nvSpPr>
        <p:spPr>
          <a:xfrm>
            <a:off x="1522730" y="264795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30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394D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9" name="object 619"/>
          <p:cNvSpPr/>
          <p:nvPr/>
        </p:nvSpPr>
        <p:spPr>
          <a:xfrm>
            <a:off x="1522730" y="268097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30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3A4EB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0" name="object 620"/>
          <p:cNvSpPr/>
          <p:nvPr/>
        </p:nvSpPr>
        <p:spPr>
          <a:xfrm>
            <a:off x="1522730" y="271526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30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3B4FC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1" name="object 621"/>
          <p:cNvSpPr/>
          <p:nvPr/>
        </p:nvSpPr>
        <p:spPr>
          <a:xfrm>
            <a:off x="1522730" y="274827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30">
                <a:moveTo>
                  <a:pt x="0" y="36830"/>
                </a:moveTo>
                <a:lnTo>
                  <a:pt x="9145270" y="36830"/>
                </a:lnTo>
                <a:lnTo>
                  <a:pt x="9145270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3C50C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2" name="object 622"/>
          <p:cNvSpPr/>
          <p:nvPr/>
        </p:nvSpPr>
        <p:spPr>
          <a:xfrm>
            <a:off x="1522730" y="278257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30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3C51C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3" name="object 623"/>
          <p:cNvSpPr/>
          <p:nvPr/>
        </p:nvSpPr>
        <p:spPr>
          <a:xfrm>
            <a:off x="1522730" y="281558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30">
                <a:moveTo>
                  <a:pt x="0" y="36830"/>
                </a:moveTo>
                <a:lnTo>
                  <a:pt x="9145270" y="36830"/>
                </a:lnTo>
                <a:lnTo>
                  <a:pt x="9145270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3D52C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4" name="object 624"/>
          <p:cNvSpPr/>
          <p:nvPr/>
        </p:nvSpPr>
        <p:spPr>
          <a:xfrm>
            <a:off x="1522730" y="284861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30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3E53C2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5" name="object 625"/>
          <p:cNvSpPr/>
          <p:nvPr/>
        </p:nvSpPr>
        <p:spPr>
          <a:xfrm>
            <a:off x="1522730" y="288290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30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3F54C2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6" name="object 626"/>
          <p:cNvSpPr/>
          <p:nvPr/>
        </p:nvSpPr>
        <p:spPr>
          <a:xfrm>
            <a:off x="1522730" y="291592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30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3F55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7" name="object 627"/>
          <p:cNvSpPr/>
          <p:nvPr/>
        </p:nvSpPr>
        <p:spPr>
          <a:xfrm>
            <a:off x="1522730" y="2948939"/>
            <a:ext cx="9145270" cy="38100"/>
          </a:xfrm>
          <a:custGeom>
            <a:avLst/>
            <a:gdLst/>
            <a:ahLst/>
            <a:cxnLst/>
            <a:rect l="l" t="t" r="r" b="b"/>
            <a:pathLst>
              <a:path w="9145270" h="38100">
                <a:moveTo>
                  <a:pt x="0" y="38100"/>
                </a:moveTo>
                <a:lnTo>
                  <a:pt x="9145270" y="38100"/>
                </a:lnTo>
                <a:lnTo>
                  <a:pt x="9145270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4056C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8" name="object 628"/>
          <p:cNvSpPr/>
          <p:nvPr/>
        </p:nvSpPr>
        <p:spPr>
          <a:xfrm>
            <a:off x="1522730" y="298322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30">
                <a:moveTo>
                  <a:pt x="0" y="36830"/>
                </a:moveTo>
                <a:lnTo>
                  <a:pt x="9145270" y="36830"/>
                </a:lnTo>
                <a:lnTo>
                  <a:pt x="9145270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4157C4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9" name="object 629"/>
          <p:cNvSpPr/>
          <p:nvPr/>
        </p:nvSpPr>
        <p:spPr>
          <a:xfrm>
            <a:off x="1522730" y="301625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30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4258C4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0" name="object 630"/>
          <p:cNvSpPr/>
          <p:nvPr/>
        </p:nvSpPr>
        <p:spPr>
          <a:xfrm>
            <a:off x="1522730" y="305053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30">
                <a:moveTo>
                  <a:pt x="0" y="36830"/>
                </a:moveTo>
                <a:lnTo>
                  <a:pt x="9145270" y="36830"/>
                </a:lnTo>
                <a:lnTo>
                  <a:pt x="9145270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4259C5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1" name="object 631"/>
          <p:cNvSpPr/>
          <p:nvPr/>
        </p:nvSpPr>
        <p:spPr>
          <a:xfrm>
            <a:off x="1522730" y="308356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30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435AC5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2" name="object 632"/>
          <p:cNvSpPr/>
          <p:nvPr/>
        </p:nvSpPr>
        <p:spPr>
          <a:xfrm>
            <a:off x="1522730" y="3117850"/>
            <a:ext cx="9145270" cy="35560"/>
          </a:xfrm>
          <a:custGeom>
            <a:avLst/>
            <a:gdLst/>
            <a:ahLst/>
            <a:cxnLst/>
            <a:rect l="l" t="t" r="r" b="b"/>
            <a:pathLst>
              <a:path w="9145270" h="35560">
                <a:moveTo>
                  <a:pt x="0" y="35559"/>
                </a:moveTo>
                <a:lnTo>
                  <a:pt x="9145270" y="35559"/>
                </a:lnTo>
                <a:lnTo>
                  <a:pt x="9145270" y="0"/>
                </a:lnTo>
                <a:lnTo>
                  <a:pt x="0" y="0"/>
                </a:lnTo>
                <a:lnTo>
                  <a:pt x="0" y="35559"/>
                </a:lnTo>
                <a:close/>
              </a:path>
            </a:pathLst>
          </a:custGeom>
          <a:solidFill>
            <a:srgbClr val="445BC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3" name="object 633"/>
          <p:cNvSpPr/>
          <p:nvPr/>
        </p:nvSpPr>
        <p:spPr>
          <a:xfrm>
            <a:off x="1522730" y="315087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30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455CC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4" name="object 634"/>
          <p:cNvSpPr/>
          <p:nvPr/>
        </p:nvSpPr>
        <p:spPr>
          <a:xfrm>
            <a:off x="1522730" y="318388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30">
                <a:moveTo>
                  <a:pt x="0" y="36830"/>
                </a:moveTo>
                <a:lnTo>
                  <a:pt x="9145270" y="36830"/>
                </a:lnTo>
                <a:lnTo>
                  <a:pt x="9145270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455DC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5" name="object 635"/>
          <p:cNvSpPr/>
          <p:nvPr/>
        </p:nvSpPr>
        <p:spPr>
          <a:xfrm>
            <a:off x="1522730" y="321817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30"/>
                </a:moveTo>
                <a:lnTo>
                  <a:pt x="9145270" y="36830"/>
                </a:lnTo>
                <a:lnTo>
                  <a:pt x="9145270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465EC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6" name="object 636"/>
          <p:cNvSpPr/>
          <p:nvPr/>
        </p:nvSpPr>
        <p:spPr>
          <a:xfrm>
            <a:off x="1522730" y="325120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475FC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7" name="object 637"/>
          <p:cNvSpPr/>
          <p:nvPr/>
        </p:nvSpPr>
        <p:spPr>
          <a:xfrm>
            <a:off x="1522730" y="328549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30"/>
                </a:moveTo>
                <a:lnTo>
                  <a:pt x="9145270" y="36830"/>
                </a:lnTo>
                <a:lnTo>
                  <a:pt x="9145270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4860C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8" name="object 638"/>
          <p:cNvSpPr/>
          <p:nvPr/>
        </p:nvSpPr>
        <p:spPr>
          <a:xfrm>
            <a:off x="1522730" y="331850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4861C9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9" name="object 639"/>
          <p:cNvSpPr/>
          <p:nvPr/>
        </p:nvSpPr>
        <p:spPr>
          <a:xfrm>
            <a:off x="1522730" y="335152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30"/>
                </a:moveTo>
                <a:lnTo>
                  <a:pt x="9145270" y="36830"/>
                </a:lnTo>
                <a:lnTo>
                  <a:pt x="9145270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4962C9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0" name="object 640"/>
          <p:cNvSpPr/>
          <p:nvPr/>
        </p:nvSpPr>
        <p:spPr>
          <a:xfrm>
            <a:off x="1522730" y="338582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4A63CA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1" name="object 641"/>
          <p:cNvSpPr/>
          <p:nvPr/>
        </p:nvSpPr>
        <p:spPr>
          <a:xfrm>
            <a:off x="1522730" y="341884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30"/>
                </a:moveTo>
                <a:lnTo>
                  <a:pt x="9145270" y="36830"/>
                </a:lnTo>
                <a:lnTo>
                  <a:pt x="9145270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4B64CA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2" name="object 642"/>
          <p:cNvSpPr/>
          <p:nvPr/>
        </p:nvSpPr>
        <p:spPr>
          <a:xfrm>
            <a:off x="1522730" y="345312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30"/>
                </a:moveTo>
                <a:lnTo>
                  <a:pt x="9145270" y="36830"/>
                </a:lnTo>
                <a:lnTo>
                  <a:pt x="9145270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4B66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3" name="object 643"/>
          <p:cNvSpPr/>
          <p:nvPr/>
        </p:nvSpPr>
        <p:spPr>
          <a:xfrm>
            <a:off x="1522730" y="348615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4C66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4" name="object 644"/>
          <p:cNvSpPr/>
          <p:nvPr/>
        </p:nvSpPr>
        <p:spPr>
          <a:xfrm>
            <a:off x="1522730" y="351917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4D67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5" name="object 645"/>
          <p:cNvSpPr/>
          <p:nvPr/>
        </p:nvSpPr>
        <p:spPr>
          <a:xfrm>
            <a:off x="1522730" y="355345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4E68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6" name="object 646"/>
          <p:cNvSpPr/>
          <p:nvPr/>
        </p:nvSpPr>
        <p:spPr>
          <a:xfrm>
            <a:off x="1522730" y="358647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30"/>
                </a:moveTo>
                <a:lnTo>
                  <a:pt x="9145270" y="36830"/>
                </a:lnTo>
                <a:lnTo>
                  <a:pt x="9145270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4E69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7" name="object 647"/>
          <p:cNvSpPr/>
          <p:nvPr/>
        </p:nvSpPr>
        <p:spPr>
          <a:xfrm>
            <a:off x="1522730" y="362077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4F6A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8" name="object 648"/>
          <p:cNvSpPr/>
          <p:nvPr/>
        </p:nvSpPr>
        <p:spPr>
          <a:xfrm>
            <a:off x="1522730" y="365379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506BCE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9" name="object 649"/>
          <p:cNvSpPr/>
          <p:nvPr/>
        </p:nvSpPr>
        <p:spPr>
          <a:xfrm>
            <a:off x="1522730" y="3688079"/>
            <a:ext cx="9145270" cy="35560"/>
          </a:xfrm>
          <a:custGeom>
            <a:avLst/>
            <a:gdLst/>
            <a:ahLst/>
            <a:cxnLst/>
            <a:rect l="l" t="t" r="r" b="b"/>
            <a:pathLst>
              <a:path w="9145270" h="35560">
                <a:moveTo>
                  <a:pt x="0" y="35559"/>
                </a:moveTo>
                <a:lnTo>
                  <a:pt x="9145270" y="35559"/>
                </a:lnTo>
                <a:lnTo>
                  <a:pt x="9145270" y="0"/>
                </a:lnTo>
                <a:lnTo>
                  <a:pt x="0" y="0"/>
                </a:lnTo>
                <a:lnTo>
                  <a:pt x="0" y="35559"/>
                </a:lnTo>
                <a:close/>
              </a:path>
            </a:pathLst>
          </a:custGeom>
          <a:solidFill>
            <a:srgbClr val="516CCE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0" name="object 650"/>
          <p:cNvSpPr/>
          <p:nvPr/>
        </p:nvSpPr>
        <p:spPr>
          <a:xfrm>
            <a:off x="1522730" y="372110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516DC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1" name="object 651"/>
          <p:cNvSpPr/>
          <p:nvPr/>
        </p:nvSpPr>
        <p:spPr>
          <a:xfrm>
            <a:off x="1522730" y="375412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526EC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2" name="object 652"/>
          <p:cNvSpPr/>
          <p:nvPr/>
        </p:nvSpPr>
        <p:spPr>
          <a:xfrm>
            <a:off x="1522730" y="378840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536FD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3" name="object 653"/>
          <p:cNvSpPr/>
          <p:nvPr/>
        </p:nvSpPr>
        <p:spPr>
          <a:xfrm>
            <a:off x="1522730" y="382142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5470D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4" name="object 654"/>
          <p:cNvSpPr/>
          <p:nvPr/>
        </p:nvSpPr>
        <p:spPr>
          <a:xfrm>
            <a:off x="1522730" y="3854450"/>
            <a:ext cx="9145270" cy="38100"/>
          </a:xfrm>
          <a:custGeom>
            <a:avLst/>
            <a:gdLst/>
            <a:ahLst/>
            <a:cxnLst/>
            <a:rect l="l" t="t" r="r" b="b"/>
            <a:pathLst>
              <a:path w="9145270" h="38100">
                <a:moveTo>
                  <a:pt x="0" y="38100"/>
                </a:moveTo>
                <a:lnTo>
                  <a:pt x="9145270" y="38100"/>
                </a:lnTo>
                <a:lnTo>
                  <a:pt x="9145270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5471D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5" name="object 655"/>
          <p:cNvSpPr/>
          <p:nvPr/>
        </p:nvSpPr>
        <p:spPr>
          <a:xfrm>
            <a:off x="1522730" y="388874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5572D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6" name="object 656"/>
          <p:cNvSpPr/>
          <p:nvPr/>
        </p:nvSpPr>
        <p:spPr>
          <a:xfrm>
            <a:off x="1522730" y="392175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5673D2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7" name="object 657"/>
          <p:cNvSpPr/>
          <p:nvPr/>
        </p:nvSpPr>
        <p:spPr>
          <a:xfrm>
            <a:off x="1522730" y="395605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5774D2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8" name="object 658"/>
          <p:cNvSpPr/>
          <p:nvPr/>
        </p:nvSpPr>
        <p:spPr>
          <a:xfrm>
            <a:off x="1522730" y="398907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5775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9" name="object 659"/>
          <p:cNvSpPr/>
          <p:nvPr/>
        </p:nvSpPr>
        <p:spPr>
          <a:xfrm>
            <a:off x="1522730" y="402209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5876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0" name="object 660"/>
          <p:cNvSpPr/>
          <p:nvPr/>
        </p:nvSpPr>
        <p:spPr>
          <a:xfrm>
            <a:off x="1522730" y="405637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5977D4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1" name="object 661"/>
          <p:cNvSpPr/>
          <p:nvPr/>
        </p:nvSpPr>
        <p:spPr>
          <a:xfrm>
            <a:off x="1522730" y="408940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5A78D4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2" name="object 662"/>
          <p:cNvSpPr/>
          <p:nvPr/>
        </p:nvSpPr>
        <p:spPr>
          <a:xfrm>
            <a:off x="1522730" y="412369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5A79D5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3" name="object 663"/>
          <p:cNvSpPr/>
          <p:nvPr/>
        </p:nvSpPr>
        <p:spPr>
          <a:xfrm>
            <a:off x="1522730" y="415670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5B7AD5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4" name="object 664"/>
          <p:cNvSpPr/>
          <p:nvPr/>
        </p:nvSpPr>
        <p:spPr>
          <a:xfrm>
            <a:off x="1522730" y="4191000"/>
            <a:ext cx="9145270" cy="35560"/>
          </a:xfrm>
          <a:custGeom>
            <a:avLst/>
            <a:gdLst/>
            <a:ahLst/>
            <a:cxnLst/>
            <a:rect l="l" t="t" r="r" b="b"/>
            <a:pathLst>
              <a:path w="9145270" h="35560">
                <a:moveTo>
                  <a:pt x="0" y="35560"/>
                </a:moveTo>
                <a:lnTo>
                  <a:pt x="9145270" y="35560"/>
                </a:lnTo>
                <a:lnTo>
                  <a:pt x="9145270" y="0"/>
                </a:lnTo>
                <a:lnTo>
                  <a:pt x="0" y="0"/>
                </a:lnTo>
                <a:lnTo>
                  <a:pt x="0" y="35560"/>
                </a:lnTo>
                <a:close/>
              </a:path>
            </a:pathLst>
          </a:custGeom>
          <a:solidFill>
            <a:srgbClr val="5C7B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5" name="object 665"/>
          <p:cNvSpPr/>
          <p:nvPr/>
        </p:nvSpPr>
        <p:spPr>
          <a:xfrm>
            <a:off x="1522730" y="422402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5D7C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6" name="object 666"/>
          <p:cNvSpPr/>
          <p:nvPr/>
        </p:nvSpPr>
        <p:spPr>
          <a:xfrm>
            <a:off x="1522730" y="425704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5D7DD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7" name="object 667"/>
          <p:cNvSpPr/>
          <p:nvPr/>
        </p:nvSpPr>
        <p:spPr>
          <a:xfrm>
            <a:off x="1522730" y="429132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5E7ED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8" name="object 668"/>
          <p:cNvSpPr/>
          <p:nvPr/>
        </p:nvSpPr>
        <p:spPr>
          <a:xfrm>
            <a:off x="1522730" y="432435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5F7FD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9" name="object 669"/>
          <p:cNvSpPr/>
          <p:nvPr/>
        </p:nvSpPr>
        <p:spPr>
          <a:xfrm>
            <a:off x="1522730" y="435864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6080D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0" name="object 670"/>
          <p:cNvSpPr/>
          <p:nvPr/>
        </p:nvSpPr>
        <p:spPr>
          <a:xfrm>
            <a:off x="1522730" y="439165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6081D9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1" name="object 671"/>
          <p:cNvSpPr/>
          <p:nvPr/>
        </p:nvSpPr>
        <p:spPr>
          <a:xfrm>
            <a:off x="1522730" y="442467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6182D9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2" name="object 672"/>
          <p:cNvSpPr/>
          <p:nvPr/>
        </p:nvSpPr>
        <p:spPr>
          <a:xfrm>
            <a:off x="1522730" y="445897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6283DA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3" name="object 673"/>
          <p:cNvSpPr/>
          <p:nvPr/>
        </p:nvSpPr>
        <p:spPr>
          <a:xfrm>
            <a:off x="1522730" y="449199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6384DA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4" name="object 674"/>
          <p:cNvSpPr/>
          <p:nvPr/>
        </p:nvSpPr>
        <p:spPr>
          <a:xfrm>
            <a:off x="1522730" y="4525009"/>
            <a:ext cx="9145270" cy="38100"/>
          </a:xfrm>
          <a:custGeom>
            <a:avLst/>
            <a:gdLst/>
            <a:ahLst/>
            <a:cxnLst/>
            <a:rect l="l" t="t" r="r" b="b"/>
            <a:pathLst>
              <a:path w="9145270" h="38100">
                <a:moveTo>
                  <a:pt x="0" y="38100"/>
                </a:moveTo>
                <a:lnTo>
                  <a:pt x="9145270" y="38100"/>
                </a:lnTo>
                <a:lnTo>
                  <a:pt x="9145270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6385D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5" name="object 675"/>
          <p:cNvSpPr/>
          <p:nvPr/>
        </p:nvSpPr>
        <p:spPr>
          <a:xfrm>
            <a:off x="1522730" y="455930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6486D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6" name="object 676"/>
          <p:cNvSpPr/>
          <p:nvPr/>
        </p:nvSpPr>
        <p:spPr>
          <a:xfrm>
            <a:off x="1522730" y="459232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6687D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7" name="object 677"/>
          <p:cNvSpPr/>
          <p:nvPr/>
        </p:nvSpPr>
        <p:spPr>
          <a:xfrm>
            <a:off x="1522730" y="462660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6688D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8" name="object 678"/>
          <p:cNvSpPr/>
          <p:nvPr/>
        </p:nvSpPr>
        <p:spPr>
          <a:xfrm>
            <a:off x="1522730" y="465962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6689D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9" name="object 679"/>
          <p:cNvSpPr/>
          <p:nvPr/>
        </p:nvSpPr>
        <p:spPr>
          <a:xfrm>
            <a:off x="1522730" y="4693920"/>
            <a:ext cx="9145270" cy="35560"/>
          </a:xfrm>
          <a:custGeom>
            <a:avLst/>
            <a:gdLst/>
            <a:ahLst/>
            <a:cxnLst/>
            <a:rect l="l" t="t" r="r" b="b"/>
            <a:pathLst>
              <a:path w="9145270" h="35560">
                <a:moveTo>
                  <a:pt x="0" y="35559"/>
                </a:moveTo>
                <a:lnTo>
                  <a:pt x="9145270" y="35559"/>
                </a:lnTo>
                <a:lnTo>
                  <a:pt x="9145270" y="0"/>
                </a:lnTo>
                <a:lnTo>
                  <a:pt x="0" y="0"/>
                </a:lnTo>
                <a:lnTo>
                  <a:pt x="0" y="35559"/>
                </a:lnTo>
                <a:close/>
              </a:path>
            </a:pathLst>
          </a:custGeom>
          <a:solidFill>
            <a:srgbClr val="678AD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0" name="object 680"/>
          <p:cNvSpPr/>
          <p:nvPr/>
        </p:nvSpPr>
        <p:spPr>
          <a:xfrm>
            <a:off x="1522730" y="472694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688BDE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1" name="object 681"/>
          <p:cNvSpPr/>
          <p:nvPr/>
        </p:nvSpPr>
        <p:spPr>
          <a:xfrm>
            <a:off x="1522730" y="475995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688CDE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2" name="object 682"/>
          <p:cNvSpPr/>
          <p:nvPr/>
        </p:nvSpPr>
        <p:spPr>
          <a:xfrm>
            <a:off x="1522730" y="479425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698DD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3" name="object 683"/>
          <p:cNvSpPr/>
          <p:nvPr/>
        </p:nvSpPr>
        <p:spPr>
          <a:xfrm>
            <a:off x="1522730" y="482727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6A8ED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4" name="object 684"/>
          <p:cNvSpPr/>
          <p:nvPr/>
        </p:nvSpPr>
        <p:spPr>
          <a:xfrm>
            <a:off x="1522730" y="486155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6B8FE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5" name="object 685"/>
          <p:cNvSpPr/>
          <p:nvPr/>
        </p:nvSpPr>
        <p:spPr>
          <a:xfrm>
            <a:off x="1522730" y="489457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6B90E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6" name="object 686"/>
          <p:cNvSpPr/>
          <p:nvPr/>
        </p:nvSpPr>
        <p:spPr>
          <a:xfrm>
            <a:off x="1522730" y="492760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6C91E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7" name="object 687"/>
          <p:cNvSpPr/>
          <p:nvPr/>
        </p:nvSpPr>
        <p:spPr>
          <a:xfrm>
            <a:off x="1522730" y="496189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6D92E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8" name="object 688"/>
          <p:cNvSpPr/>
          <p:nvPr/>
        </p:nvSpPr>
        <p:spPr>
          <a:xfrm>
            <a:off x="1522730" y="499490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6E93E2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9" name="object 689"/>
          <p:cNvSpPr/>
          <p:nvPr/>
        </p:nvSpPr>
        <p:spPr>
          <a:xfrm>
            <a:off x="1522730" y="502920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6E94E2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0" name="object 690"/>
          <p:cNvSpPr/>
          <p:nvPr/>
        </p:nvSpPr>
        <p:spPr>
          <a:xfrm>
            <a:off x="1522730" y="506222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6F95E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1" name="object 691"/>
          <p:cNvSpPr/>
          <p:nvPr/>
        </p:nvSpPr>
        <p:spPr>
          <a:xfrm>
            <a:off x="1522730" y="509524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7096E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2" name="object 692"/>
          <p:cNvSpPr/>
          <p:nvPr/>
        </p:nvSpPr>
        <p:spPr>
          <a:xfrm>
            <a:off x="1522730" y="512952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7197E4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3" name="object 693"/>
          <p:cNvSpPr/>
          <p:nvPr/>
        </p:nvSpPr>
        <p:spPr>
          <a:xfrm>
            <a:off x="1522730" y="516255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7199E4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4" name="object 694"/>
          <p:cNvSpPr/>
          <p:nvPr/>
        </p:nvSpPr>
        <p:spPr>
          <a:xfrm>
            <a:off x="1522730" y="5196840"/>
            <a:ext cx="9145270" cy="35560"/>
          </a:xfrm>
          <a:custGeom>
            <a:avLst/>
            <a:gdLst/>
            <a:ahLst/>
            <a:cxnLst/>
            <a:rect l="l" t="t" r="r" b="b"/>
            <a:pathLst>
              <a:path w="9145270" h="35560">
                <a:moveTo>
                  <a:pt x="0" y="35560"/>
                </a:moveTo>
                <a:lnTo>
                  <a:pt x="9145270" y="35560"/>
                </a:lnTo>
                <a:lnTo>
                  <a:pt x="9145270" y="0"/>
                </a:lnTo>
                <a:lnTo>
                  <a:pt x="0" y="0"/>
                </a:lnTo>
                <a:lnTo>
                  <a:pt x="0" y="35560"/>
                </a:lnTo>
                <a:close/>
              </a:path>
            </a:pathLst>
          </a:custGeom>
          <a:solidFill>
            <a:srgbClr val="7299E5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5" name="object 695"/>
          <p:cNvSpPr/>
          <p:nvPr/>
        </p:nvSpPr>
        <p:spPr>
          <a:xfrm>
            <a:off x="1522730" y="522985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739AE5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6" name="object 696"/>
          <p:cNvSpPr/>
          <p:nvPr/>
        </p:nvSpPr>
        <p:spPr>
          <a:xfrm>
            <a:off x="1522730" y="5264150"/>
            <a:ext cx="9145270" cy="35560"/>
          </a:xfrm>
          <a:custGeom>
            <a:avLst/>
            <a:gdLst/>
            <a:ahLst/>
            <a:cxnLst/>
            <a:rect l="l" t="t" r="r" b="b"/>
            <a:pathLst>
              <a:path w="9145270" h="35560">
                <a:moveTo>
                  <a:pt x="0" y="35560"/>
                </a:moveTo>
                <a:lnTo>
                  <a:pt x="9145270" y="35560"/>
                </a:lnTo>
                <a:lnTo>
                  <a:pt x="9145270" y="0"/>
                </a:lnTo>
                <a:lnTo>
                  <a:pt x="0" y="0"/>
                </a:lnTo>
                <a:lnTo>
                  <a:pt x="0" y="35560"/>
                </a:lnTo>
                <a:close/>
              </a:path>
            </a:pathLst>
          </a:custGeom>
          <a:solidFill>
            <a:srgbClr val="749B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7" name="object 697"/>
          <p:cNvSpPr/>
          <p:nvPr/>
        </p:nvSpPr>
        <p:spPr>
          <a:xfrm>
            <a:off x="1522730" y="529717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749C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8" name="object 698"/>
          <p:cNvSpPr/>
          <p:nvPr/>
        </p:nvSpPr>
        <p:spPr>
          <a:xfrm>
            <a:off x="1522730" y="533019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759DE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9" name="object 699"/>
          <p:cNvSpPr/>
          <p:nvPr/>
        </p:nvSpPr>
        <p:spPr>
          <a:xfrm>
            <a:off x="1522730" y="536447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30"/>
                </a:moveTo>
                <a:lnTo>
                  <a:pt x="9145270" y="36830"/>
                </a:lnTo>
                <a:lnTo>
                  <a:pt x="9145270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769EE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0" name="object 700"/>
          <p:cNvSpPr/>
          <p:nvPr/>
        </p:nvSpPr>
        <p:spPr>
          <a:xfrm>
            <a:off x="1522730" y="539750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30"/>
                </a:moveTo>
                <a:lnTo>
                  <a:pt x="9145270" y="36830"/>
                </a:lnTo>
                <a:lnTo>
                  <a:pt x="9145270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779F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1" name="object 701"/>
          <p:cNvSpPr/>
          <p:nvPr/>
        </p:nvSpPr>
        <p:spPr>
          <a:xfrm>
            <a:off x="1522730" y="543052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77A0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2" name="object 702"/>
          <p:cNvSpPr/>
          <p:nvPr/>
        </p:nvSpPr>
        <p:spPr>
          <a:xfrm>
            <a:off x="1522730" y="546480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78A1E9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3" name="object 703"/>
          <p:cNvSpPr/>
          <p:nvPr/>
        </p:nvSpPr>
        <p:spPr>
          <a:xfrm>
            <a:off x="1522730" y="549782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30"/>
                </a:moveTo>
                <a:lnTo>
                  <a:pt x="9145270" y="36830"/>
                </a:lnTo>
                <a:lnTo>
                  <a:pt x="9145270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79A2E9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4" name="object 704"/>
          <p:cNvSpPr/>
          <p:nvPr/>
        </p:nvSpPr>
        <p:spPr>
          <a:xfrm>
            <a:off x="1522730" y="553212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7AA3EA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5" name="object 705"/>
          <p:cNvSpPr/>
          <p:nvPr/>
        </p:nvSpPr>
        <p:spPr>
          <a:xfrm>
            <a:off x="1522730" y="556514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7AA4EA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6" name="object 706"/>
          <p:cNvSpPr/>
          <p:nvPr/>
        </p:nvSpPr>
        <p:spPr>
          <a:xfrm>
            <a:off x="1522730" y="559815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7BA5E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7" name="object 707"/>
          <p:cNvSpPr/>
          <p:nvPr/>
        </p:nvSpPr>
        <p:spPr>
          <a:xfrm>
            <a:off x="1522730" y="563245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30"/>
                </a:moveTo>
                <a:lnTo>
                  <a:pt x="9145270" y="36830"/>
                </a:lnTo>
                <a:lnTo>
                  <a:pt x="9145270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7CA6E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8" name="object 708"/>
          <p:cNvSpPr/>
          <p:nvPr/>
        </p:nvSpPr>
        <p:spPr>
          <a:xfrm>
            <a:off x="1522730" y="566547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7DA7E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9" name="object 709"/>
          <p:cNvSpPr/>
          <p:nvPr/>
        </p:nvSpPr>
        <p:spPr>
          <a:xfrm>
            <a:off x="1522730" y="569975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7DA8E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0" name="object 710"/>
          <p:cNvSpPr/>
          <p:nvPr/>
        </p:nvSpPr>
        <p:spPr>
          <a:xfrm>
            <a:off x="1522730" y="573277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30"/>
                </a:moveTo>
                <a:lnTo>
                  <a:pt x="9145270" y="36830"/>
                </a:lnTo>
                <a:lnTo>
                  <a:pt x="9145270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7EA9E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1" name="object 711"/>
          <p:cNvSpPr/>
          <p:nvPr/>
        </p:nvSpPr>
        <p:spPr>
          <a:xfrm>
            <a:off x="1522730" y="5767070"/>
            <a:ext cx="9145270" cy="35560"/>
          </a:xfrm>
          <a:custGeom>
            <a:avLst/>
            <a:gdLst/>
            <a:ahLst/>
            <a:cxnLst/>
            <a:rect l="l" t="t" r="r" b="b"/>
            <a:pathLst>
              <a:path w="9145270" h="35560">
                <a:moveTo>
                  <a:pt x="0" y="35559"/>
                </a:moveTo>
                <a:lnTo>
                  <a:pt x="9145270" y="35559"/>
                </a:lnTo>
                <a:lnTo>
                  <a:pt x="9145270" y="0"/>
                </a:lnTo>
                <a:lnTo>
                  <a:pt x="0" y="0"/>
                </a:lnTo>
                <a:lnTo>
                  <a:pt x="0" y="35559"/>
                </a:lnTo>
                <a:close/>
              </a:path>
            </a:pathLst>
          </a:custGeom>
          <a:solidFill>
            <a:srgbClr val="7FAAE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2" name="object 712"/>
          <p:cNvSpPr/>
          <p:nvPr/>
        </p:nvSpPr>
        <p:spPr>
          <a:xfrm>
            <a:off x="1522730" y="580009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80ABEE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3" name="object 713"/>
          <p:cNvSpPr/>
          <p:nvPr/>
        </p:nvSpPr>
        <p:spPr>
          <a:xfrm>
            <a:off x="1522730" y="583310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80ACEE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4" name="object 714"/>
          <p:cNvSpPr/>
          <p:nvPr/>
        </p:nvSpPr>
        <p:spPr>
          <a:xfrm>
            <a:off x="1522730" y="586740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30"/>
                </a:moveTo>
                <a:lnTo>
                  <a:pt x="9145270" y="36830"/>
                </a:lnTo>
                <a:lnTo>
                  <a:pt x="9145270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81AD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5" name="object 715"/>
          <p:cNvSpPr/>
          <p:nvPr/>
        </p:nvSpPr>
        <p:spPr>
          <a:xfrm>
            <a:off x="1522730" y="590042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82AE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6" name="object 716"/>
          <p:cNvSpPr/>
          <p:nvPr/>
        </p:nvSpPr>
        <p:spPr>
          <a:xfrm>
            <a:off x="1522730" y="593470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83AFF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7" name="object 717"/>
          <p:cNvSpPr/>
          <p:nvPr/>
        </p:nvSpPr>
        <p:spPr>
          <a:xfrm>
            <a:off x="1522730" y="596772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30"/>
                </a:moveTo>
                <a:lnTo>
                  <a:pt x="9145270" y="36830"/>
                </a:lnTo>
                <a:lnTo>
                  <a:pt x="9145270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83B0F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8" name="object 718"/>
          <p:cNvSpPr/>
          <p:nvPr/>
        </p:nvSpPr>
        <p:spPr>
          <a:xfrm>
            <a:off x="1522730" y="600075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30"/>
                </a:moveTo>
                <a:lnTo>
                  <a:pt x="9145270" y="36830"/>
                </a:lnTo>
                <a:lnTo>
                  <a:pt x="9145270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84B1F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9" name="object 719"/>
          <p:cNvSpPr/>
          <p:nvPr/>
        </p:nvSpPr>
        <p:spPr>
          <a:xfrm>
            <a:off x="1522730" y="603504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30"/>
                </a:moveTo>
                <a:lnTo>
                  <a:pt x="9145270" y="36830"/>
                </a:lnTo>
                <a:lnTo>
                  <a:pt x="9145270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85B2F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0" name="object 720"/>
          <p:cNvSpPr/>
          <p:nvPr/>
        </p:nvSpPr>
        <p:spPr>
          <a:xfrm>
            <a:off x="1522730" y="606805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86B3F2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1" name="object 721"/>
          <p:cNvSpPr/>
          <p:nvPr/>
        </p:nvSpPr>
        <p:spPr>
          <a:xfrm>
            <a:off x="1522730" y="610107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30"/>
                </a:moveTo>
                <a:lnTo>
                  <a:pt x="9145270" y="36830"/>
                </a:lnTo>
                <a:lnTo>
                  <a:pt x="9145270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86B4F2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2" name="object 722"/>
          <p:cNvSpPr/>
          <p:nvPr/>
        </p:nvSpPr>
        <p:spPr>
          <a:xfrm>
            <a:off x="1522730" y="613537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87B5F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3" name="object 723"/>
          <p:cNvSpPr/>
          <p:nvPr/>
        </p:nvSpPr>
        <p:spPr>
          <a:xfrm>
            <a:off x="1522730" y="616839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30"/>
                </a:moveTo>
                <a:lnTo>
                  <a:pt x="9145270" y="36830"/>
                </a:lnTo>
                <a:lnTo>
                  <a:pt x="9145270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88B6F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4" name="object 724"/>
          <p:cNvSpPr/>
          <p:nvPr/>
        </p:nvSpPr>
        <p:spPr>
          <a:xfrm>
            <a:off x="1522730" y="620267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30"/>
                </a:moveTo>
                <a:lnTo>
                  <a:pt x="9145270" y="36830"/>
                </a:lnTo>
                <a:lnTo>
                  <a:pt x="9145270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89B7F4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5" name="object 725"/>
          <p:cNvSpPr/>
          <p:nvPr/>
        </p:nvSpPr>
        <p:spPr>
          <a:xfrm>
            <a:off x="1522730" y="623570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30"/>
                </a:moveTo>
                <a:lnTo>
                  <a:pt x="9145270" y="36830"/>
                </a:lnTo>
                <a:lnTo>
                  <a:pt x="9145270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89B8F4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6" name="object 726"/>
          <p:cNvSpPr/>
          <p:nvPr/>
        </p:nvSpPr>
        <p:spPr>
          <a:xfrm>
            <a:off x="1522730" y="6269990"/>
            <a:ext cx="9145270" cy="35560"/>
          </a:xfrm>
          <a:custGeom>
            <a:avLst/>
            <a:gdLst/>
            <a:ahLst/>
            <a:cxnLst/>
            <a:rect l="l" t="t" r="r" b="b"/>
            <a:pathLst>
              <a:path w="9145270" h="35560">
                <a:moveTo>
                  <a:pt x="0" y="35560"/>
                </a:moveTo>
                <a:lnTo>
                  <a:pt x="9145270" y="35560"/>
                </a:lnTo>
                <a:lnTo>
                  <a:pt x="9145270" y="0"/>
                </a:lnTo>
                <a:lnTo>
                  <a:pt x="0" y="0"/>
                </a:lnTo>
                <a:lnTo>
                  <a:pt x="0" y="35560"/>
                </a:lnTo>
                <a:close/>
              </a:path>
            </a:pathLst>
          </a:custGeom>
          <a:solidFill>
            <a:srgbClr val="8AB9F5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7" name="object 727"/>
          <p:cNvSpPr/>
          <p:nvPr/>
        </p:nvSpPr>
        <p:spPr>
          <a:xfrm>
            <a:off x="1522730" y="630300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8BBAF5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8" name="object 728"/>
          <p:cNvSpPr/>
          <p:nvPr/>
        </p:nvSpPr>
        <p:spPr>
          <a:xfrm>
            <a:off x="39691" y="4774565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30"/>
                </a:moveTo>
                <a:lnTo>
                  <a:pt x="9145270" y="36830"/>
                </a:lnTo>
                <a:lnTo>
                  <a:pt x="9145270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8CBBF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9" name="object 729"/>
          <p:cNvSpPr/>
          <p:nvPr/>
        </p:nvSpPr>
        <p:spPr>
          <a:xfrm>
            <a:off x="1522730" y="637032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8CBCF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0" name="object 730"/>
          <p:cNvSpPr/>
          <p:nvPr/>
        </p:nvSpPr>
        <p:spPr>
          <a:xfrm>
            <a:off x="1522730" y="640334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30"/>
                </a:moveTo>
                <a:lnTo>
                  <a:pt x="9145270" y="36830"/>
                </a:lnTo>
                <a:lnTo>
                  <a:pt x="9145270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8DBD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1" name="object 731"/>
          <p:cNvSpPr/>
          <p:nvPr/>
        </p:nvSpPr>
        <p:spPr>
          <a:xfrm>
            <a:off x="1522730" y="643762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30"/>
                </a:moveTo>
                <a:lnTo>
                  <a:pt x="9145270" y="36830"/>
                </a:lnTo>
                <a:lnTo>
                  <a:pt x="9145270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8EBE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2" name="object 732"/>
          <p:cNvSpPr/>
          <p:nvPr/>
        </p:nvSpPr>
        <p:spPr>
          <a:xfrm>
            <a:off x="1522730" y="647065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8FBFF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3" name="object 733"/>
          <p:cNvSpPr/>
          <p:nvPr/>
        </p:nvSpPr>
        <p:spPr>
          <a:xfrm>
            <a:off x="1522730" y="650366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8FC0F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4" name="object 734"/>
          <p:cNvSpPr/>
          <p:nvPr/>
        </p:nvSpPr>
        <p:spPr>
          <a:xfrm>
            <a:off x="1522730" y="6537959"/>
            <a:ext cx="9145270" cy="16510"/>
          </a:xfrm>
          <a:custGeom>
            <a:avLst/>
            <a:gdLst/>
            <a:ahLst/>
            <a:cxnLst/>
            <a:rect l="l" t="t" r="r" b="b"/>
            <a:pathLst>
              <a:path w="9145270" h="16509">
                <a:moveTo>
                  <a:pt x="0" y="16510"/>
                </a:moveTo>
                <a:lnTo>
                  <a:pt x="9145270" y="16510"/>
                </a:lnTo>
                <a:lnTo>
                  <a:pt x="9145270" y="0"/>
                </a:lnTo>
                <a:lnTo>
                  <a:pt x="0" y="0"/>
                </a:lnTo>
                <a:lnTo>
                  <a:pt x="0" y="16510"/>
                </a:lnTo>
                <a:close/>
              </a:path>
            </a:pathLst>
          </a:custGeom>
          <a:solidFill>
            <a:srgbClr val="90C1F9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5" name="object 735"/>
          <p:cNvSpPr/>
          <p:nvPr/>
        </p:nvSpPr>
        <p:spPr>
          <a:xfrm>
            <a:off x="1522730" y="6720840"/>
            <a:ext cx="9145270" cy="21590"/>
          </a:xfrm>
          <a:custGeom>
            <a:avLst/>
            <a:gdLst/>
            <a:ahLst/>
            <a:cxnLst/>
            <a:rect l="l" t="t" r="r" b="b"/>
            <a:pathLst>
              <a:path w="9145270" h="21590">
                <a:moveTo>
                  <a:pt x="0" y="21589"/>
                </a:moveTo>
                <a:lnTo>
                  <a:pt x="9145270" y="21589"/>
                </a:lnTo>
                <a:lnTo>
                  <a:pt x="9145270" y="0"/>
                </a:lnTo>
                <a:lnTo>
                  <a:pt x="0" y="0"/>
                </a:lnTo>
                <a:lnTo>
                  <a:pt x="0" y="21589"/>
                </a:lnTo>
                <a:close/>
              </a:path>
            </a:pathLst>
          </a:custGeom>
          <a:solidFill>
            <a:srgbClr val="94C6F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6" name="object 736"/>
          <p:cNvSpPr/>
          <p:nvPr/>
        </p:nvSpPr>
        <p:spPr>
          <a:xfrm>
            <a:off x="1522730" y="6738619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29"/>
                </a:moveTo>
                <a:lnTo>
                  <a:pt x="9145270" y="36829"/>
                </a:lnTo>
                <a:lnTo>
                  <a:pt x="9145270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95C7F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7" name="object 737"/>
          <p:cNvSpPr/>
          <p:nvPr/>
        </p:nvSpPr>
        <p:spPr>
          <a:xfrm>
            <a:off x="1522730" y="6772909"/>
            <a:ext cx="9145270" cy="35560"/>
          </a:xfrm>
          <a:custGeom>
            <a:avLst/>
            <a:gdLst/>
            <a:ahLst/>
            <a:cxnLst/>
            <a:rect l="l" t="t" r="r" b="b"/>
            <a:pathLst>
              <a:path w="9145270" h="35559">
                <a:moveTo>
                  <a:pt x="0" y="35560"/>
                </a:moveTo>
                <a:lnTo>
                  <a:pt x="9145270" y="35560"/>
                </a:lnTo>
                <a:lnTo>
                  <a:pt x="9145270" y="0"/>
                </a:lnTo>
                <a:lnTo>
                  <a:pt x="0" y="0"/>
                </a:lnTo>
                <a:lnTo>
                  <a:pt x="0" y="35560"/>
                </a:lnTo>
                <a:close/>
              </a:path>
            </a:pathLst>
          </a:custGeom>
          <a:solidFill>
            <a:srgbClr val="95C8F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8" name="object 738"/>
          <p:cNvSpPr/>
          <p:nvPr/>
        </p:nvSpPr>
        <p:spPr>
          <a:xfrm>
            <a:off x="1522730" y="6805930"/>
            <a:ext cx="9145270" cy="36830"/>
          </a:xfrm>
          <a:custGeom>
            <a:avLst/>
            <a:gdLst/>
            <a:ahLst/>
            <a:cxnLst/>
            <a:rect l="l" t="t" r="r" b="b"/>
            <a:pathLst>
              <a:path w="9145270" h="36829">
                <a:moveTo>
                  <a:pt x="0" y="36830"/>
                </a:moveTo>
                <a:lnTo>
                  <a:pt x="9145270" y="36830"/>
                </a:lnTo>
                <a:lnTo>
                  <a:pt x="9145270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96C9F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9" name="object 739"/>
          <p:cNvSpPr/>
          <p:nvPr/>
        </p:nvSpPr>
        <p:spPr>
          <a:xfrm>
            <a:off x="1524000" y="0"/>
            <a:ext cx="9142730" cy="6838950"/>
          </a:xfrm>
          <a:custGeom>
            <a:avLst/>
            <a:gdLst/>
            <a:ahLst/>
            <a:cxnLst/>
            <a:rect l="l" t="t" r="r" b="b"/>
            <a:pathLst>
              <a:path w="9142730" h="6838950">
                <a:moveTo>
                  <a:pt x="4572000" y="6838950"/>
                </a:moveTo>
                <a:lnTo>
                  <a:pt x="0" y="6838950"/>
                </a:lnTo>
                <a:lnTo>
                  <a:pt x="0" y="0"/>
                </a:lnTo>
                <a:lnTo>
                  <a:pt x="9142730" y="0"/>
                </a:lnTo>
                <a:lnTo>
                  <a:pt x="9142730" y="6838950"/>
                </a:lnTo>
                <a:lnTo>
                  <a:pt x="4572000" y="6838950"/>
                </a:lnTo>
                <a:close/>
              </a:path>
            </a:pathLst>
          </a:custGeom>
          <a:ln w="6469">
            <a:solidFill>
              <a:srgbClr val="99CC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0" name="object 740"/>
          <p:cNvSpPr/>
          <p:nvPr/>
        </p:nvSpPr>
        <p:spPr>
          <a:xfrm>
            <a:off x="1524000" y="6554469"/>
            <a:ext cx="9142730" cy="166370"/>
          </a:xfrm>
          <a:custGeom>
            <a:avLst/>
            <a:gdLst/>
            <a:ahLst/>
            <a:cxnLst/>
            <a:rect l="l" t="t" r="r" b="b"/>
            <a:pathLst>
              <a:path w="9142730" h="166370">
                <a:moveTo>
                  <a:pt x="0" y="0"/>
                </a:moveTo>
                <a:lnTo>
                  <a:pt x="9142730" y="0"/>
                </a:lnTo>
                <a:lnTo>
                  <a:pt x="9142730" y="166369"/>
                </a:lnTo>
                <a:lnTo>
                  <a:pt x="0" y="16636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1" name="object 741"/>
          <p:cNvSpPr/>
          <p:nvPr/>
        </p:nvSpPr>
        <p:spPr>
          <a:xfrm>
            <a:off x="1524000" y="6554469"/>
            <a:ext cx="9142730" cy="166370"/>
          </a:xfrm>
          <a:custGeom>
            <a:avLst/>
            <a:gdLst/>
            <a:ahLst/>
            <a:cxnLst/>
            <a:rect l="l" t="t" r="r" b="b"/>
            <a:pathLst>
              <a:path w="9142730" h="166370">
                <a:moveTo>
                  <a:pt x="0" y="0"/>
                </a:moveTo>
                <a:lnTo>
                  <a:pt x="9142730" y="0"/>
                </a:lnTo>
                <a:lnTo>
                  <a:pt x="9142730" y="166369"/>
                </a:lnTo>
                <a:lnTo>
                  <a:pt x="0" y="166369"/>
                </a:lnTo>
                <a:lnTo>
                  <a:pt x="0" y="0"/>
                </a:lnTo>
                <a:close/>
              </a:path>
            </a:pathLst>
          </a:custGeom>
          <a:ln w="6469">
            <a:solidFill>
              <a:srgbClr val="99CC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2" name="object 742"/>
          <p:cNvSpPr/>
          <p:nvPr/>
        </p:nvSpPr>
        <p:spPr>
          <a:xfrm>
            <a:off x="1524000" y="65544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469">
            <a:solidFill>
              <a:srgbClr val="99CC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3" name="object 743"/>
          <p:cNvSpPr/>
          <p:nvPr/>
        </p:nvSpPr>
        <p:spPr>
          <a:xfrm>
            <a:off x="10668000" y="67208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469">
            <a:solidFill>
              <a:srgbClr val="99CC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4" name="object 744"/>
          <p:cNvSpPr txBox="1"/>
          <p:nvPr/>
        </p:nvSpPr>
        <p:spPr>
          <a:xfrm>
            <a:off x="4852670" y="6563360"/>
            <a:ext cx="2456180" cy="1359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7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Ani</a:t>
            </a:r>
            <a:r>
              <a:rPr kumimoji="0" sz="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), Rhard </a:t>
            </a:r>
            <a:r>
              <a:rPr kumimoji="0" sz="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Brill</a:t>
            </a:r>
            <a:r>
              <a:rPr kumimoji="0" sz="675" b="1" i="0" u="none" strike="noStrike" kern="1200" cap="none" spc="0" normalizeH="0" baseline="30864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2, </a:t>
            </a:r>
            <a:r>
              <a:rPr kumimoji="0" sz="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John Sibert</a:t>
            </a:r>
            <a:r>
              <a:rPr kumimoji="0" sz="675" b="1" i="0" u="none" strike="noStrike" kern="1200" cap="none" spc="0" normalizeH="0" baseline="30864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</a:t>
            </a:r>
            <a:r>
              <a:rPr kumimoji="0" sz="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 &amp; Yonat</a:t>
            </a:r>
            <a:r>
              <a:rPr kumimoji="0" sz="800" b="1" i="0" u="none" strike="noStrike" kern="1200" cap="none" spc="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Swimmer</a:t>
            </a:r>
            <a:r>
              <a:rPr kumimoji="0" sz="675" b="1" i="0" u="none" strike="noStrike" kern="1200" cap="none" spc="0" normalizeH="0" baseline="30864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</a:t>
            </a:r>
            <a:endParaRPr kumimoji="0" sz="675" b="0" i="0" u="none" strike="noStrike" kern="1200" cap="none" spc="0" normalizeH="0" baseline="30864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45" name="object 745"/>
          <p:cNvSpPr/>
          <p:nvPr/>
        </p:nvSpPr>
        <p:spPr>
          <a:xfrm>
            <a:off x="1618556" y="6661726"/>
            <a:ext cx="209669" cy="12584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6" name="object 746"/>
          <p:cNvSpPr/>
          <p:nvPr/>
        </p:nvSpPr>
        <p:spPr>
          <a:xfrm>
            <a:off x="10356156" y="6661726"/>
            <a:ext cx="224909" cy="13854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7" name="object 747"/>
          <p:cNvSpPr/>
          <p:nvPr/>
        </p:nvSpPr>
        <p:spPr>
          <a:xfrm>
            <a:off x="1524000" y="0"/>
            <a:ext cx="9144000" cy="152400"/>
          </a:xfrm>
          <a:custGeom>
            <a:avLst/>
            <a:gdLst/>
            <a:ahLst/>
            <a:cxnLst/>
            <a:rect l="l" t="t" r="r" b="b"/>
            <a:pathLst>
              <a:path w="9144000" h="152400">
                <a:moveTo>
                  <a:pt x="9144000" y="0"/>
                </a:moveTo>
                <a:lnTo>
                  <a:pt x="0" y="0"/>
                </a:lnTo>
                <a:lnTo>
                  <a:pt x="0" y="152400"/>
                </a:lnTo>
                <a:lnTo>
                  <a:pt x="9144000" y="152400"/>
                </a:lnTo>
                <a:lnTo>
                  <a:pt x="9144000" y="0"/>
                </a:lnTo>
                <a:close/>
              </a:path>
            </a:pathLst>
          </a:custGeom>
          <a:solidFill>
            <a:srgbClr val="CCEB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8" name="object 748"/>
          <p:cNvSpPr/>
          <p:nvPr/>
        </p:nvSpPr>
        <p:spPr>
          <a:xfrm>
            <a:off x="1524000" y="0"/>
            <a:ext cx="9144000" cy="152400"/>
          </a:xfrm>
          <a:custGeom>
            <a:avLst/>
            <a:gdLst/>
            <a:ahLst/>
            <a:cxnLst/>
            <a:rect l="l" t="t" r="r" b="b"/>
            <a:pathLst>
              <a:path w="9144000" h="152400">
                <a:moveTo>
                  <a:pt x="4572000" y="152400"/>
                </a:moveTo>
                <a:lnTo>
                  <a:pt x="0" y="152400"/>
                </a:lnTo>
                <a:lnTo>
                  <a:pt x="0" y="0"/>
                </a:lnTo>
                <a:lnTo>
                  <a:pt x="9144000" y="0"/>
                </a:lnTo>
                <a:lnTo>
                  <a:pt x="9144000" y="152400"/>
                </a:lnTo>
                <a:lnTo>
                  <a:pt x="4572000" y="152400"/>
                </a:lnTo>
                <a:close/>
              </a:path>
            </a:pathLst>
          </a:custGeom>
          <a:ln w="9344">
            <a:solidFill>
              <a:srgbClr val="CCEB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9" name="object 749"/>
          <p:cNvSpPr/>
          <p:nvPr/>
        </p:nvSpPr>
        <p:spPr>
          <a:xfrm>
            <a:off x="1524000" y="76200"/>
            <a:ext cx="1313180" cy="2286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0" name="object 750"/>
          <p:cNvSpPr/>
          <p:nvPr/>
        </p:nvSpPr>
        <p:spPr>
          <a:xfrm>
            <a:off x="2588260" y="76200"/>
            <a:ext cx="1313180" cy="2286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1" name="object 751"/>
          <p:cNvSpPr/>
          <p:nvPr/>
        </p:nvSpPr>
        <p:spPr>
          <a:xfrm>
            <a:off x="3618229" y="76200"/>
            <a:ext cx="1313180" cy="2286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2" name="object 752"/>
          <p:cNvSpPr/>
          <p:nvPr/>
        </p:nvSpPr>
        <p:spPr>
          <a:xfrm>
            <a:off x="4646929" y="76200"/>
            <a:ext cx="1313180" cy="2286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3" name="object 753"/>
          <p:cNvSpPr/>
          <p:nvPr/>
        </p:nvSpPr>
        <p:spPr>
          <a:xfrm>
            <a:off x="5641340" y="76200"/>
            <a:ext cx="1313180" cy="2286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4" name="object 754"/>
          <p:cNvSpPr/>
          <p:nvPr/>
        </p:nvSpPr>
        <p:spPr>
          <a:xfrm>
            <a:off x="6598921" y="76200"/>
            <a:ext cx="1313179" cy="2286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5" name="object 755"/>
          <p:cNvSpPr/>
          <p:nvPr/>
        </p:nvSpPr>
        <p:spPr>
          <a:xfrm>
            <a:off x="4648201" y="76200"/>
            <a:ext cx="1236979" cy="2286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6" name="object 756"/>
          <p:cNvSpPr/>
          <p:nvPr/>
        </p:nvSpPr>
        <p:spPr>
          <a:xfrm>
            <a:off x="5651501" y="76200"/>
            <a:ext cx="1236979" cy="2286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7" name="object 757"/>
          <p:cNvSpPr/>
          <p:nvPr/>
        </p:nvSpPr>
        <p:spPr>
          <a:xfrm>
            <a:off x="6620509" y="76200"/>
            <a:ext cx="1236980" cy="2286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8" name="object 758"/>
          <p:cNvSpPr/>
          <p:nvPr/>
        </p:nvSpPr>
        <p:spPr>
          <a:xfrm>
            <a:off x="7590790" y="76200"/>
            <a:ext cx="1236980" cy="2286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9" name="object 759"/>
          <p:cNvSpPr/>
          <p:nvPr/>
        </p:nvSpPr>
        <p:spPr>
          <a:xfrm>
            <a:off x="8528051" y="76200"/>
            <a:ext cx="1236979" cy="2286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0" name="object 760"/>
          <p:cNvSpPr/>
          <p:nvPr/>
        </p:nvSpPr>
        <p:spPr>
          <a:xfrm>
            <a:off x="9429751" y="76200"/>
            <a:ext cx="1236979" cy="2286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1" name="object 761"/>
          <p:cNvSpPr txBox="1"/>
          <p:nvPr/>
        </p:nvSpPr>
        <p:spPr>
          <a:xfrm>
            <a:off x="6873240" y="1526540"/>
            <a:ext cx="110109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1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Yellowfin</a:t>
            </a:r>
            <a:r>
              <a:rPr kumimoji="0" sz="1200" b="1" i="0" u="none" strike="noStrike" kern="120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1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Tuna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62" name="object 762"/>
          <p:cNvSpPr txBox="1"/>
          <p:nvPr/>
        </p:nvSpPr>
        <p:spPr>
          <a:xfrm>
            <a:off x="7181850" y="1723391"/>
            <a:ext cx="485140" cy="1513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0 -</a:t>
            </a:r>
            <a:r>
              <a:rPr kumimoji="0" sz="900" b="1" i="0" u="none" strike="noStrike" kern="1200" cap="none" spc="-9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9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118m</a:t>
            </a:r>
            <a:endParaRPr kumimoji="0" sz="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63" name="object 763"/>
          <p:cNvSpPr txBox="1"/>
          <p:nvPr/>
        </p:nvSpPr>
        <p:spPr>
          <a:xfrm>
            <a:off x="7091679" y="1874521"/>
            <a:ext cx="665480" cy="1513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17 </a:t>
            </a:r>
            <a:r>
              <a:rPr kumimoji="0" sz="9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– </a:t>
            </a: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24.6</a:t>
            </a:r>
            <a:r>
              <a:rPr kumimoji="0" sz="900" b="1" i="0" u="none" strike="noStrike" kern="1200" cap="none" spc="-5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°C</a:t>
            </a:r>
            <a:endParaRPr kumimoji="0" sz="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64" name="object 764"/>
          <p:cNvSpPr/>
          <p:nvPr/>
        </p:nvSpPr>
        <p:spPr>
          <a:xfrm>
            <a:off x="7009129" y="1066800"/>
            <a:ext cx="533400" cy="303530"/>
          </a:xfrm>
          <a:custGeom>
            <a:avLst/>
            <a:gdLst/>
            <a:ahLst/>
            <a:cxnLst/>
            <a:rect l="l" t="t" r="r" b="b"/>
            <a:pathLst>
              <a:path w="533400" h="303530">
                <a:moveTo>
                  <a:pt x="266700" y="0"/>
                </a:moveTo>
                <a:lnTo>
                  <a:pt x="204340" y="3843"/>
                </a:lnTo>
                <a:lnTo>
                  <a:pt x="147734" y="14884"/>
                </a:lnTo>
                <a:lnTo>
                  <a:pt x="98282" y="32390"/>
                </a:lnTo>
                <a:lnTo>
                  <a:pt x="57383" y="55628"/>
                </a:lnTo>
                <a:lnTo>
                  <a:pt x="26436" y="83864"/>
                </a:lnTo>
                <a:lnTo>
                  <a:pt x="0" y="152400"/>
                </a:lnTo>
                <a:lnTo>
                  <a:pt x="6842" y="187963"/>
                </a:lnTo>
                <a:lnTo>
                  <a:pt x="57383" y="248138"/>
                </a:lnTo>
                <a:lnTo>
                  <a:pt x="98282" y="271239"/>
                </a:lnTo>
                <a:lnTo>
                  <a:pt x="147734" y="288675"/>
                </a:lnTo>
                <a:lnTo>
                  <a:pt x="204340" y="299690"/>
                </a:lnTo>
                <a:lnTo>
                  <a:pt x="266700" y="303529"/>
                </a:lnTo>
                <a:lnTo>
                  <a:pt x="329059" y="299690"/>
                </a:lnTo>
                <a:lnTo>
                  <a:pt x="385665" y="288675"/>
                </a:lnTo>
                <a:lnTo>
                  <a:pt x="435117" y="271239"/>
                </a:lnTo>
                <a:lnTo>
                  <a:pt x="476016" y="248138"/>
                </a:lnTo>
                <a:lnTo>
                  <a:pt x="506963" y="220128"/>
                </a:lnTo>
                <a:lnTo>
                  <a:pt x="533400" y="152400"/>
                </a:lnTo>
                <a:lnTo>
                  <a:pt x="526557" y="116366"/>
                </a:lnTo>
                <a:lnTo>
                  <a:pt x="476016" y="55628"/>
                </a:lnTo>
                <a:lnTo>
                  <a:pt x="435117" y="32390"/>
                </a:lnTo>
                <a:lnTo>
                  <a:pt x="385665" y="14884"/>
                </a:lnTo>
                <a:lnTo>
                  <a:pt x="329059" y="3843"/>
                </a:lnTo>
                <a:lnTo>
                  <a:pt x="26670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5" name="object 765"/>
          <p:cNvSpPr/>
          <p:nvPr/>
        </p:nvSpPr>
        <p:spPr>
          <a:xfrm>
            <a:off x="6781800" y="838201"/>
            <a:ext cx="1295400" cy="7073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6" name="object 766"/>
          <p:cNvSpPr/>
          <p:nvPr/>
        </p:nvSpPr>
        <p:spPr>
          <a:xfrm>
            <a:off x="5638800" y="76200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63256">
            <a:solidFill>
              <a:srgbClr val="5E90C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7" name="object 767"/>
          <p:cNvSpPr/>
          <p:nvPr/>
        </p:nvSpPr>
        <p:spPr>
          <a:xfrm>
            <a:off x="6705600" y="76200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72960">
            <a:solidFill>
              <a:srgbClr val="5E90C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8" name="object 768"/>
          <p:cNvSpPr/>
          <p:nvPr/>
        </p:nvSpPr>
        <p:spPr>
          <a:xfrm>
            <a:off x="4648200" y="76200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72960">
            <a:solidFill>
              <a:srgbClr val="5E90C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9" name="object 769"/>
          <p:cNvSpPr/>
          <p:nvPr/>
        </p:nvSpPr>
        <p:spPr>
          <a:xfrm>
            <a:off x="7620000" y="76200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57146">
            <a:solidFill>
              <a:srgbClr val="5E90C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0" name="object 770"/>
          <p:cNvSpPr/>
          <p:nvPr/>
        </p:nvSpPr>
        <p:spPr>
          <a:xfrm>
            <a:off x="3657600" y="76200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72960">
            <a:solidFill>
              <a:srgbClr val="5E90C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1" name="object 771"/>
          <p:cNvSpPr/>
          <p:nvPr/>
        </p:nvSpPr>
        <p:spPr>
          <a:xfrm>
            <a:off x="2512467" y="71527"/>
            <a:ext cx="208734" cy="23327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2" name="object 772"/>
          <p:cNvSpPr/>
          <p:nvPr/>
        </p:nvSpPr>
        <p:spPr>
          <a:xfrm>
            <a:off x="3109367" y="71527"/>
            <a:ext cx="207464" cy="17952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3" name="object 773"/>
          <p:cNvSpPr/>
          <p:nvPr/>
        </p:nvSpPr>
        <p:spPr>
          <a:xfrm>
            <a:off x="8873897" y="71527"/>
            <a:ext cx="207464" cy="17952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4" name="object 774"/>
          <p:cNvSpPr/>
          <p:nvPr/>
        </p:nvSpPr>
        <p:spPr>
          <a:xfrm>
            <a:off x="9469527" y="71527"/>
            <a:ext cx="208734" cy="17952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5" name="object 775"/>
          <p:cNvSpPr/>
          <p:nvPr/>
        </p:nvSpPr>
        <p:spPr>
          <a:xfrm>
            <a:off x="2617469" y="24510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551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6" name="object 776"/>
          <p:cNvSpPr/>
          <p:nvPr/>
        </p:nvSpPr>
        <p:spPr>
          <a:xfrm>
            <a:off x="3213100" y="24510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551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7" name="object 777"/>
          <p:cNvSpPr/>
          <p:nvPr/>
        </p:nvSpPr>
        <p:spPr>
          <a:xfrm>
            <a:off x="8977630" y="24510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551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8" name="object 778"/>
          <p:cNvSpPr/>
          <p:nvPr/>
        </p:nvSpPr>
        <p:spPr>
          <a:xfrm>
            <a:off x="9574530" y="24510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551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9" name="object 779"/>
          <p:cNvSpPr/>
          <p:nvPr/>
        </p:nvSpPr>
        <p:spPr>
          <a:xfrm>
            <a:off x="2617469" y="499109"/>
            <a:ext cx="595630" cy="2540"/>
          </a:xfrm>
          <a:custGeom>
            <a:avLst/>
            <a:gdLst/>
            <a:ahLst/>
            <a:cxnLst/>
            <a:rect l="l" t="t" r="r" b="b"/>
            <a:pathLst>
              <a:path w="595630" h="2540">
                <a:moveTo>
                  <a:pt x="0" y="0"/>
                </a:moveTo>
                <a:lnTo>
                  <a:pt x="595630" y="2539"/>
                </a:lnTo>
              </a:path>
            </a:pathLst>
          </a:custGeom>
          <a:ln w="2551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0" name="object 780"/>
          <p:cNvSpPr/>
          <p:nvPr/>
        </p:nvSpPr>
        <p:spPr>
          <a:xfrm>
            <a:off x="8977630" y="499109"/>
            <a:ext cx="596900" cy="0"/>
          </a:xfrm>
          <a:custGeom>
            <a:avLst/>
            <a:gdLst/>
            <a:ahLst/>
            <a:cxnLst/>
            <a:rect l="l" t="t" r="r" b="b"/>
            <a:pathLst>
              <a:path w="596900">
                <a:moveTo>
                  <a:pt x="0" y="0"/>
                </a:moveTo>
                <a:lnTo>
                  <a:pt x="596900" y="0"/>
                </a:lnTo>
              </a:path>
            </a:pathLst>
          </a:custGeom>
          <a:ln w="2551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1" name="object 781"/>
          <p:cNvSpPr/>
          <p:nvPr/>
        </p:nvSpPr>
        <p:spPr>
          <a:xfrm>
            <a:off x="2319019" y="499109"/>
            <a:ext cx="298450" cy="1441450"/>
          </a:xfrm>
          <a:custGeom>
            <a:avLst/>
            <a:gdLst/>
            <a:ahLst/>
            <a:cxnLst/>
            <a:rect l="l" t="t" r="r" b="b"/>
            <a:pathLst>
              <a:path w="298450" h="1441450">
                <a:moveTo>
                  <a:pt x="298449" y="0"/>
                </a:moveTo>
                <a:lnTo>
                  <a:pt x="0" y="1441450"/>
                </a:lnTo>
              </a:path>
            </a:pathLst>
          </a:custGeom>
          <a:ln w="2551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2" name="object 782"/>
          <p:cNvSpPr/>
          <p:nvPr/>
        </p:nvSpPr>
        <p:spPr>
          <a:xfrm>
            <a:off x="3213100" y="499109"/>
            <a:ext cx="298450" cy="1441450"/>
          </a:xfrm>
          <a:custGeom>
            <a:avLst/>
            <a:gdLst/>
            <a:ahLst/>
            <a:cxnLst/>
            <a:rect l="l" t="t" r="r" b="b"/>
            <a:pathLst>
              <a:path w="298450" h="1441450">
                <a:moveTo>
                  <a:pt x="0" y="0"/>
                </a:moveTo>
                <a:lnTo>
                  <a:pt x="298450" y="1441450"/>
                </a:lnTo>
              </a:path>
            </a:pathLst>
          </a:custGeom>
          <a:ln w="2551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3" name="object 783"/>
          <p:cNvSpPr/>
          <p:nvPr/>
        </p:nvSpPr>
        <p:spPr>
          <a:xfrm>
            <a:off x="8679180" y="499109"/>
            <a:ext cx="298450" cy="1441450"/>
          </a:xfrm>
          <a:custGeom>
            <a:avLst/>
            <a:gdLst/>
            <a:ahLst/>
            <a:cxnLst/>
            <a:rect l="l" t="t" r="r" b="b"/>
            <a:pathLst>
              <a:path w="298450" h="1441450">
                <a:moveTo>
                  <a:pt x="298450" y="0"/>
                </a:moveTo>
                <a:lnTo>
                  <a:pt x="0" y="1441450"/>
                </a:lnTo>
              </a:path>
            </a:pathLst>
          </a:custGeom>
          <a:ln w="2551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4" name="object 784"/>
          <p:cNvSpPr/>
          <p:nvPr/>
        </p:nvSpPr>
        <p:spPr>
          <a:xfrm>
            <a:off x="9574530" y="499109"/>
            <a:ext cx="298450" cy="1441450"/>
          </a:xfrm>
          <a:custGeom>
            <a:avLst/>
            <a:gdLst/>
            <a:ahLst/>
            <a:cxnLst/>
            <a:rect l="l" t="t" r="r" b="b"/>
            <a:pathLst>
              <a:path w="298450" h="1441450">
                <a:moveTo>
                  <a:pt x="0" y="0"/>
                </a:moveTo>
                <a:lnTo>
                  <a:pt x="298450" y="1441450"/>
                </a:lnTo>
              </a:path>
            </a:pathLst>
          </a:custGeom>
          <a:ln w="2551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5" name="object 785"/>
          <p:cNvSpPr/>
          <p:nvPr/>
        </p:nvSpPr>
        <p:spPr>
          <a:xfrm>
            <a:off x="1524000" y="1940560"/>
            <a:ext cx="795020" cy="1696720"/>
          </a:xfrm>
          <a:custGeom>
            <a:avLst/>
            <a:gdLst/>
            <a:ahLst/>
            <a:cxnLst/>
            <a:rect l="l" t="t" r="r" b="b"/>
            <a:pathLst>
              <a:path w="795020" h="1696720">
                <a:moveTo>
                  <a:pt x="795020" y="0"/>
                </a:moveTo>
                <a:lnTo>
                  <a:pt x="786706" y="38833"/>
                </a:lnTo>
                <a:lnTo>
                  <a:pt x="778045" y="78152"/>
                </a:lnTo>
                <a:lnTo>
                  <a:pt x="768687" y="118387"/>
                </a:lnTo>
                <a:lnTo>
                  <a:pt x="758284" y="159972"/>
                </a:lnTo>
                <a:lnTo>
                  <a:pt x="746487" y="203339"/>
                </a:lnTo>
                <a:lnTo>
                  <a:pt x="732948" y="248920"/>
                </a:lnTo>
                <a:lnTo>
                  <a:pt x="717319" y="297146"/>
                </a:lnTo>
                <a:lnTo>
                  <a:pt x="699252" y="348450"/>
                </a:lnTo>
                <a:lnTo>
                  <a:pt x="678398" y="403264"/>
                </a:lnTo>
                <a:lnTo>
                  <a:pt x="654408" y="462021"/>
                </a:lnTo>
                <a:lnTo>
                  <a:pt x="626935" y="525152"/>
                </a:lnTo>
                <a:lnTo>
                  <a:pt x="595630" y="593089"/>
                </a:lnTo>
                <a:lnTo>
                  <a:pt x="579311" y="627676"/>
                </a:lnTo>
                <a:lnTo>
                  <a:pt x="562078" y="663433"/>
                </a:lnTo>
                <a:lnTo>
                  <a:pt x="543970" y="700312"/>
                </a:lnTo>
                <a:lnTo>
                  <a:pt x="525024" y="738264"/>
                </a:lnTo>
                <a:lnTo>
                  <a:pt x="505277" y="777239"/>
                </a:lnTo>
                <a:lnTo>
                  <a:pt x="484766" y="817191"/>
                </a:lnTo>
                <a:lnTo>
                  <a:pt x="463530" y="858068"/>
                </a:lnTo>
                <a:lnTo>
                  <a:pt x="441606" y="899824"/>
                </a:lnTo>
                <a:lnTo>
                  <a:pt x="419031" y="942409"/>
                </a:lnTo>
                <a:lnTo>
                  <a:pt x="395843" y="985774"/>
                </a:lnTo>
                <a:lnTo>
                  <a:pt x="372080" y="1029870"/>
                </a:lnTo>
                <a:lnTo>
                  <a:pt x="347779" y="1074649"/>
                </a:lnTo>
                <a:lnTo>
                  <a:pt x="322977" y="1120062"/>
                </a:lnTo>
                <a:lnTo>
                  <a:pt x="297713" y="1166061"/>
                </a:lnTo>
                <a:lnTo>
                  <a:pt x="272023" y="1212595"/>
                </a:lnTo>
                <a:lnTo>
                  <a:pt x="245946" y="1259618"/>
                </a:lnTo>
                <a:lnTo>
                  <a:pt x="219519" y="1307079"/>
                </a:lnTo>
                <a:lnTo>
                  <a:pt x="192779" y="1354931"/>
                </a:lnTo>
                <a:lnTo>
                  <a:pt x="165763" y="1403124"/>
                </a:lnTo>
                <a:lnTo>
                  <a:pt x="138511" y="1451609"/>
                </a:lnTo>
                <a:lnTo>
                  <a:pt x="111058" y="1500339"/>
                </a:lnTo>
                <a:lnTo>
                  <a:pt x="83443" y="1549263"/>
                </a:lnTo>
                <a:lnTo>
                  <a:pt x="55703" y="1598334"/>
                </a:lnTo>
                <a:lnTo>
                  <a:pt x="27876" y="1647502"/>
                </a:lnTo>
                <a:lnTo>
                  <a:pt x="0" y="1696720"/>
                </a:lnTo>
              </a:path>
            </a:pathLst>
          </a:custGeom>
          <a:ln w="2551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6" name="object 786"/>
          <p:cNvSpPr/>
          <p:nvPr/>
        </p:nvSpPr>
        <p:spPr>
          <a:xfrm>
            <a:off x="1524000" y="19405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2551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7" name="object 787"/>
          <p:cNvSpPr/>
          <p:nvPr/>
        </p:nvSpPr>
        <p:spPr>
          <a:xfrm>
            <a:off x="2319019" y="363727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2551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8" name="object 788"/>
          <p:cNvSpPr/>
          <p:nvPr/>
        </p:nvSpPr>
        <p:spPr>
          <a:xfrm>
            <a:off x="9871709" y="1940560"/>
            <a:ext cx="795020" cy="1696720"/>
          </a:xfrm>
          <a:custGeom>
            <a:avLst/>
            <a:gdLst/>
            <a:ahLst/>
            <a:cxnLst/>
            <a:rect l="l" t="t" r="r" b="b"/>
            <a:pathLst>
              <a:path w="795020" h="1696720">
                <a:moveTo>
                  <a:pt x="0" y="0"/>
                </a:moveTo>
                <a:lnTo>
                  <a:pt x="8604" y="38833"/>
                </a:lnTo>
                <a:lnTo>
                  <a:pt x="17503" y="78152"/>
                </a:lnTo>
                <a:lnTo>
                  <a:pt x="27047" y="118387"/>
                </a:lnTo>
                <a:lnTo>
                  <a:pt x="37582" y="159972"/>
                </a:lnTo>
                <a:lnTo>
                  <a:pt x="49458" y="203339"/>
                </a:lnTo>
                <a:lnTo>
                  <a:pt x="63023" y="248920"/>
                </a:lnTo>
                <a:lnTo>
                  <a:pt x="78626" y="297146"/>
                </a:lnTo>
                <a:lnTo>
                  <a:pt x="96614" y="348450"/>
                </a:lnTo>
                <a:lnTo>
                  <a:pt x="117336" y="403264"/>
                </a:lnTo>
                <a:lnTo>
                  <a:pt x="141140" y="462021"/>
                </a:lnTo>
                <a:lnTo>
                  <a:pt x="168375" y="525152"/>
                </a:lnTo>
                <a:lnTo>
                  <a:pt x="199390" y="593089"/>
                </a:lnTo>
                <a:lnTo>
                  <a:pt x="215714" y="627676"/>
                </a:lnTo>
                <a:lnTo>
                  <a:pt x="232963" y="663433"/>
                </a:lnTo>
                <a:lnTo>
                  <a:pt x="251097" y="700312"/>
                </a:lnTo>
                <a:lnTo>
                  <a:pt x="270077" y="738264"/>
                </a:lnTo>
                <a:lnTo>
                  <a:pt x="289864" y="777239"/>
                </a:lnTo>
                <a:lnTo>
                  <a:pt x="310420" y="817191"/>
                </a:lnTo>
                <a:lnTo>
                  <a:pt x="331704" y="858068"/>
                </a:lnTo>
                <a:lnTo>
                  <a:pt x="353678" y="899824"/>
                </a:lnTo>
                <a:lnTo>
                  <a:pt x="376304" y="942409"/>
                </a:lnTo>
                <a:lnTo>
                  <a:pt x="399541" y="985774"/>
                </a:lnTo>
                <a:lnTo>
                  <a:pt x="423352" y="1029870"/>
                </a:lnTo>
                <a:lnTo>
                  <a:pt x="447697" y="1074649"/>
                </a:lnTo>
                <a:lnTo>
                  <a:pt x="472536" y="1120062"/>
                </a:lnTo>
                <a:lnTo>
                  <a:pt x="497832" y="1166061"/>
                </a:lnTo>
                <a:lnTo>
                  <a:pt x="523544" y="1212595"/>
                </a:lnTo>
                <a:lnTo>
                  <a:pt x="549635" y="1259618"/>
                </a:lnTo>
                <a:lnTo>
                  <a:pt x="576064" y="1307079"/>
                </a:lnTo>
                <a:lnTo>
                  <a:pt x="602794" y="1354931"/>
                </a:lnTo>
                <a:lnTo>
                  <a:pt x="629784" y="1403124"/>
                </a:lnTo>
                <a:lnTo>
                  <a:pt x="656996" y="1451609"/>
                </a:lnTo>
                <a:lnTo>
                  <a:pt x="684391" y="1500339"/>
                </a:lnTo>
                <a:lnTo>
                  <a:pt x="711930" y="1549263"/>
                </a:lnTo>
                <a:lnTo>
                  <a:pt x="739574" y="1598334"/>
                </a:lnTo>
                <a:lnTo>
                  <a:pt x="767283" y="1647502"/>
                </a:lnTo>
                <a:lnTo>
                  <a:pt x="795020" y="1696720"/>
                </a:lnTo>
              </a:path>
            </a:pathLst>
          </a:custGeom>
          <a:ln w="2551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9" name="object 789"/>
          <p:cNvSpPr/>
          <p:nvPr/>
        </p:nvSpPr>
        <p:spPr>
          <a:xfrm>
            <a:off x="10666730" y="19405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2551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0" name="object 790"/>
          <p:cNvSpPr/>
          <p:nvPr/>
        </p:nvSpPr>
        <p:spPr>
          <a:xfrm>
            <a:off x="9871709" y="363727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2551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1" name="object 791"/>
          <p:cNvSpPr/>
          <p:nvPr/>
        </p:nvSpPr>
        <p:spPr>
          <a:xfrm>
            <a:off x="3511550" y="1940560"/>
            <a:ext cx="5168900" cy="3559810"/>
          </a:xfrm>
          <a:custGeom>
            <a:avLst/>
            <a:gdLst/>
            <a:ahLst/>
            <a:cxnLst/>
            <a:rect l="l" t="t" r="r" b="b"/>
            <a:pathLst>
              <a:path w="5168900" h="3559810">
                <a:moveTo>
                  <a:pt x="0" y="0"/>
                </a:moveTo>
                <a:lnTo>
                  <a:pt x="28456" y="55639"/>
                </a:lnTo>
                <a:lnTo>
                  <a:pt x="56913" y="111266"/>
                </a:lnTo>
                <a:lnTo>
                  <a:pt x="85369" y="166867"/>
                </a:lnTo>
                <a:lnTo>
                  <a:pt x="113826" y="222432"/>
                </a:lnTo>
                <a:lnTo>
                  <a:pt x="142282" y="277947"/>
                </a:lnTo>
                <a:lnTo>
                  <a:pt x="170737" y="333402"/>
                </a:lnTo>
                <a:lnTo>
                  <a:pt x="199191" y="388783"/>
                </a:lnTo>
                <a:lnTo>
                  <a:pt x="227643" y="444079"/>
                </a:lnTo>
                <a:lnTo>
                  <a:pt x="256094" y="499278"/>
                </a:lnTo>
                <a:lnTo>
                  <a:pt x="284541" y="554367"/>
                </a:lnTo>
                <a:lnTo>
                  <a:pt x="312987" y="609335"/>
                </a:lnTo>
                <a:lnTo>
                  <a:pt x="341429" y="664170"/>
                </a:lnTo>
                <a:lnTo>
                  <a:pt x="369867" y="718859"/>
                </a:lnTo>
                <a:lnTo>
                  <a:pt x="398302" y="773390"/>
                </a:lnTo>
                <a:lnTo>
                  <a:pt x="426733" y="827752"/>
                </a:lnTo>
                <a:lnTo>
                  <a:pt x="455159" y="881932"/>
                </a:lnTo>
                <a:lnTo>
                  <a:pt x="483581" y="935919"/>
                </a:lnTo>
                <a:lnTo>
                  <a:pt x="511997" y="989699"/>
                </a:lnTo>
                <a:lnTo>
                  <a:pt x="540408" y="1043262"/>
                </a:lnTo>
                <a:lnTo>
                  <a:pt x="568813" y="1096595"/>
                </a:lnTo>
                <a:lnTo>
                  <a:pt x="597211" y="1149685"/>
                </a:lnTo>
                <a:lnTo>
                  <a:pt x="625604" y="1202522"/>
                </a:lnTo>
                <a:lnTo>
                  <a:pt x="653989" y="1255093"/>
                </a:lnTo>
                <a:lnTo>
                  <a:pt x="682367" y="1307385"/>
                </a:lnTo>
                <a:lnTo>
                  <a:pt x="710737" y="1359387"/>
                </a:lnTo>
                <a:lnTo>
                  <a:pt x="739099" y="1411087"/>
                </a:lnTo>
                <a:lnTo>
                  <a:pt x="767453" y="1462473"/>
                </a:lnTo>
                <a:lnTo>
                  <a:pt x="795798" y="1513532"/>
                </a:lnTo>
                <a:lnTo>
                  <a:pt x="824134" y="1564253"/>
                </a:lnTo>
                <a:lnTo>
                  <a:pt x="852461" y="1614623"/>
                </a:lnTo>
                <a:lnTo>
                  <a:pt x="880778" y="1664631"/>
                </a:lnTo>
                <a:lnTo>
                  <a:pt x="909084" y="1714264"/>
                </a:lnTo>
                <a:lnTo>
                  <a:pt x="937381" y="1763511"/>
                </a:lnTo>
                <a:lnTo>
                  <a:pt x="965666" y="1812358"/>
                </a:lnTo>
                <a:lnTo>
                  <a:pt x="993940" y="1860795"/>
                </a:lnTo>
                <a:lnTo>
                  <a:pt x="1022203" y="1908810"/>
                </a:lnTo>
                <a:lnTo>
                  <a:pt x="1050454" y="1956389"/>
                </a:lnTo>
                <a:lnTo>
                  <a:pt x="1078693" y="2003521"/>
                </a:lnTo>
                <a:lnTo>
                  <a:pt x="1106919" y="2050194"/>
                </a:lnTo>
                <a:lnTo>
                  <a:pt x="1135132" y="2096396"/>
                </a:lnTo>
                <a:lnTo>
                  <a:pt x="1163332" y="2142115"/>
                </a:lnTo>
                <a:lnTo>
                  <a:pt x="1191518" y="2187339"/>
                </a:lnTo>
                <a:lnTo>
                  <a:pt x="1219690" y="2232055"/>
                </a:lnTo>
                <a:lnTo>
                  <a:pt x="1247848" y="2276253"/>
                </a:lnTo>
                <a:lnTo>
                  <a:pt x="1275991" y="2319918"/>
                </a:lnTo>
                <a:lnTo>
                  <a:pt x="1304119" y="2363041"/>
                </a:lnTo>
                <a:lnTo>
                  <a:pt x="1332231" y="2405608"/>
                </a:lnTo>
                <a:lnTo>
                  <a:pt x="1360328" y="2447607"/>
                </a:lnTo>
                <a:lnTo>
                  <a:pt x="1388409" y="2489027"/>
                </a:lnTo>
                <a:lnTo>
                  <a:pt x="1416473" y="2529855"/>
                </a:lnTo>
                <a:lnTo>
                  <a:pt x="1444521" y="2570079"/>
                </a:lnTo>
                <a:lnTo>
                  <a:pt x="1472551" y="2609688"/>
                </a:lnTo>
                <a:lnTo>
                  <a:pt x="1500563" y="2648669"/>
                </a:lnTo>
                <a:lnTo>
                  <a:pt x="1528558" y="2687009"/>
                </a:lnTo>
                <a:lnTo>
                  <a:pt x="1556535" y="2724698"/>
                </a:lnTo>
                <a:lnTo>
                  <a:pt x="1584493" y="2761723"/>
                </a:lnTo>
                <a:lnTo>
                  <a:pt x="1612432" y="2798072"/>
                </a:lnTo>
                <a:lnTo>
                  <a:pt x="1640352" y="2833733"/>
                </a:lnTo>
                <a:lnTo>
                  <a:pt x="1668252" y="2868693"/>
                </a:lnTo>
                <a:lnTo>
                  <a:pt x="1696132" y="2902942"/>
                </a:lnTo>
                <a:lnTo>
                  <a:pt x="1723991" y="2936466"/>
                </a:lnTo>
                <a:lnTo>
                  <a:pt x="1751830" y="2969253"/>
                </a:lnTo>
                <a:lnTo>
                  <a:pt x="1779648" y="3001293"/>
                </a:lnTo>
                <a:lnTo>
                  <a:pt x="1807445" y="3032571"/>
                </a:lnTo>
                <a:lnTo>
                  <a:pt x="1835219" y="3063078"/>
                </a:lnTo>
                <a:lnTo>
                  <a:pt x="1862972" y="3092799"/>
                </a:lnTo>
                <a:lnTo>
                  <a:pt x="1890702" y="3121724"/>
                </a:lnTo>
                <a:lnTo>
                  <a:pt x="1918409" y="3149841"/>
                </a:lnTo>
                <a:lnTo>
                  <a:pt x="1946093" y="3177136"/>
                </a:lnTo>
                <a:lnTo>
                  <a:pt x="1973754" y="3203599"/>
                </a:lnTo>
                <a:lnTo>
                  <a:pt x="2029003" y="3253978"/>
                </a:lnTo>
                <a:lnTo>
                  <a:pt x="2084154" y="3300880"/>
                </a:lnTo>
                <a:lnTo>
                  <a:pt x="2139203" y="3344211"/>
                </a:lnTo>
                <a:lnTo>
                  <a:pt x="2194149" y="3383872"/>
                </a:lnTo>
                <a:lnTo>
                  <a:pt x="2248987" y="3419768"/>
                </a:lnTo>
                <a:lnTo>
                  <a:pt x="2303716" y="3451803"/>
                </a:lnTo>
                <a:lnTo>
                  <a:pt x="2358332" y="3479879"/>
                </a:lnTo>
                <a:lnTo>
                  <a:pt x="2412833" y="3503900"/>
                </a:lnTo>
                <a:lnTo>
                  <a:pt x="2467216" y="3523770"/>
                </a:lnTo>
                <a:lnTo>
                  <a:pt x="2521478" y="3539393"/>
                </a:lnTo>
                <a:lnTo>
                  <a:pt x="2575616" y="3550671"/>
                </a:lnTo>
                <a:lnTo>
                  <a:pt x="2629628" y="3557509"/>
                </a:lnTo>
                <a:lnTo>
                  <a:pt x="2683510" y="3559809"/>
                </a:lnTo>
                <a:lnTo>
                  <a:pt x="2711107" y="3558809"/>
                </a:lnTo>
                <a:lnTo>
                  <a:pt x="2766978" y="3550918"/>
                </a:lnTo>
                <a:lnTo>
                  <a:pt x="2823695" y="3535432"/>
                </a:lnTo>
                <a:lnTo>
                  <a:pt x="2881192" y="3512659"/>
                </a:lnTo>
                <a:lnTo>
                  <a:pt x="2939403" y="3482909"/>
                </a:lnTo>
                <a:lnTo>
                  <a:pt x="2998263" y="3446489"/>
                </a:lnTo>
                <a:lnTo>
                  <a:pt x="3057704" y="3403708"/>
                </a:lnTo>
                <a:lnTo>
                  <a:pt x="3087623" y="3380029"/>
                </a:lnTo>
                <a:lnTo>
                  <a:pt x="3117663" y="3354876"/>
                </a:lnTo>
                <a:lnTo>
                  <a:pt x="3147815" y="3328286"/>
                </a:lnTo>
                <a:lnTo>
                  <a:pt x="3178071" y="3300300"/>
                </a:lnTo>
                <a:lnTo>
                  <a:pt x="3208424" y="3270954"/>
                </a:lnTo>
                <a:lnTo>
                  <a:pt x="3238864" y="3240289"/>
                </a:lnTo>
                <a:lnTo>
                  <a:pt x="3269384" y="3208342"/>
                </a:lnTo>
                <a:lnTo>
                  <a:pt x="3299975" y="3175152"/>
                </a:lnTo>
                <a:lnTo>
                  <a:pt x="3330629" y="3140758"/>
                </a:lnTo>
                <a:lnTo>
                  <a:pt x="3361339" y="3105198"/>
                </a:lnTo>
                <a:lnTo>
                  <a:pt x="3392094" y="3068510"/>
                </a:lnTo>
                <a:lnTo>
                  <a:pt x="3422889" y="3030734"/>
                </a:lnTo>
                <a:lnTo>
                  <a:pt x="3453713" y="2991908"/>
                </a:lnTo>
                <a:lnTo>
                  <a:pt x="3484559" y="2952071"/>
                </a:lnTo>
                <a:lnTo>
                  <a:pt x="3515419" y="2911260"/>
                </a:lnTo>
                <a:lnTo>
                  <a:pt x="3546284" y="2869515"/>
                </a:lnTo>
                <a:lnTo>
                  <a:pt x="3577146" y="2826874"/>
                </a:lnTo>
                <a:lnTo>
                  <a:pt x="3607997" y="2783377"/>
                </a:lnTo>
                <a:lnTo>
                  <a:pt x="3638828" y="2739060"/>
                </a:lnTo>
                <a:lnTo>
                  <a:pt x="3669632" y="2693964"/>
                </a:lnTo>
                <a:lnTo>
                  <a:pt x="3700401" y="2648126"/>
                </a:lnTo>
                <a:lnTo>
                  <a:pt x="3731125" y="2601585"/>
                </a:lnTo>
                <a:lnTo>
                  <a:pt x="3761796" y="2554380"/>
                </a:lnTo>
                <a:lnTo>
                  <a:pt x="3792407" y="2506549"/>
                </a:lnTo>
                <a:lnTo>
                  <a:pt x="3822949" y="2458131"/>
                </a:lnTo>
                <a:lnTo>
                  <a:pt x="3853414" y="2409165"/>
                </a:lnTo>
                <a:lnTo>
                  <a:pt x="3883794" y="2359688"/>
                </a:lnTo>
                <a:lnTo>
                  <a:pt x="3914080" y="2309740"/>
                </a:lnTo>
                <a:lnTo>
                  <a:pt x="3944264" y="2259359"/>
                </a:lnTo>
                <a:lnTo>
                  <a:pt x="3974338" y="2208584"/>
                </a:lnTo>
                <a:lnTo>
                  <a:pt x="4004294" y="2157454"/>
                </a:lnTo>
                <a:lnTo>
                  <a:pt x="4034123" y="2106006"/>
                </a:lnTo>
                <a:lnTo>
                  <a:pt x="4063817" y="2054280"/>
                </a:lnTo>
                <a:lnTo>
                  <a:pt x="4093368" y="2002313"/>
                </a:lnTo>
                <a:lnTo>
                  <a:pt x="4122768" y="1950146"/>
                </a:lnTo>
                <a:lnTo>
                  <a:pt x="4152008" y="1897815"/>
                </a:lnTo>
                <a:lnTo>
                  <a:pt x="4181081" y="1845361"/>
                </a:lnTo>
                <a:lnTo>
                  <a:pt x="4209977" y="1792820"/>
                </a:lnTo>
                <a:lnTo>
                  <a:pt x="4238689" y="1740233"/>
                </a:lnTo>
                <a:lnTo>
                  <a:pt x="4267208" y="1687637"/>
                </a:lnTo>
                <a:lnTo>
                  <a:pt x="4295527" y="1635072"/>
                </a:lnTo>
                <a:lnTo>
                  <a:pt x="4323636" y="1582574"/>
                </a:lnTo>
                <a:lnTo>
                  <a:pt x="4351528" y="1530185"/>
                </a:lnTo>
                <a:lnTo>
                  <a:pt x="4379195" y="1477941"/>
                </a:lnTo>
                <a:lnTo>
                  <a:pt x="4406627" y="1425881"/>
                </a:lnTo>
                <a:lnTo>
                  <a:pt x="4433818" y="1374045"/>
                </a:lnTo>
                <a:lnTo>
                  <a:pt x="4460758" y="1322470"/>
                </a:lnTo>
                <a:lnTo>
                  <a:pt x="4487440" y="1271195"/>
                </a:lnTo>
                <a:lnTo>
                  <a:pt x="4513855" y="1220259"/>
                </a:lnTo>
                <a:lnTo>
                  <a:pt x="4539995" y="1169700"/>
                </a:lnTo>
                <a:lnTo>
                  <a:pt x="4565851" y="1119557"/>
                </a:lnTo>
                <a:lnTo>
                  <a:pt x="4591416" y="1069869"/>
                </a:lnTo>
                <a:lnTo>
                  <a:pt x="4616681" y="1020673"/>
                </a:lnTo>
                <a:lnTo>
                  <a:pt x="4641638" y="972010"/>
                </a:lnTo>
                <a:lnTo>
                  <a:pt x="4666279" y="923916"/>
                </a:lnTo>
                <a:lnTo>
                  <a:pt x="4690596" y="876431"/>
                </a:lnTo>
                <a:lnTo>
                  <a:pt x="4714579" y="829594"/>
                </a:lnTo>
                <a:lnTo>
                  <a:pt x="4738221" y="783442"/>
                </a:lnTo>
                <a:lnTo>
                  <a:pt x="4761515" y="738015"/>
                </a:lnTo>
                <a:lnTo>
                  <a:pt x="4784450" y="693351"/>
                </a:lnTo>
                <a:lnTo>
                  <a:pt x="4807020" y="649489"/>
                </a:lnTo>
                <a:lnTo>
                  <a:pt x="4829216" y="606466"/>
                </a:lnTo>
                <a:lnTo>
                  <a:pt x="4851029" y="564323"/>
                </a:lnTo>
                <a:lnTo>
                  <a:pt x="4872452" y="523097"/>
                </a:lnTo>
                <a:lnTo>
                  <a:pt x="4893476" y="482827"/>
                </a:lnTo>
                <a:lnTo>
                  <a:pt x="4914094" y="443552"/>
                </a:lnTo>
                <a:lnTo>
                  <a:pt x="4934295" y="405310"/>
                </a:lnTo>
                <a:lnTo>
                  <a:pt x="4954074" y="368139"/>
                </a:lnTo>
                <a:lnTo>
                  <a:pt x="4973420" y="332079"/>
                </a:lnTo>
                <a:lnTo>
                  <a:pt x="4992327" y="297167"/>
                </a:lnTo>
                <a:lnTo>
                  <a:pt x="5010785" y="263443"/>
                </a:lnTo>
                <a:lnTo>
                  <a:pt x="5046324" y="199712"/>
                </a:lnTo>
                <a:lnTo>
                  <a:pt x="5079971" y="141193"/>
                </a:lnTo>
                <a:lnTo>
                  <a:pt x="5111660" y="88196"/>
                </a:lnTo>
                <a:lnTo>
                  <a:pt x="5141325" y="41028"/>
                </a:lnTo>
                <a:lnTo>
                  <a:pt x="5155377" y="19727"/>
                </a:lnTo>
                <a:lnTo>
                  <a:pt x="5168900" y="0"/>
                </a:lnTo>
              </a:path>
            </a:pathLst>
          </a:custGeom>
          <a:ln w="2551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2" name="object 792"/>
          <p:cNvSpPr/>
          <p:nvPr/>
        </p:nvSpPr>
        <p:spPr>
          <a:xfrm>
            <a:off x="3511550" y="19405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2551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3" name="object 793"/>
          <p:cNvSpPr/>
          <p:nvPr/>
        </p:nvSpPr>
        <p:spPr>
          <a:xfrm>
            <a:off x="8680450" y="550037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2551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4" name="object 794"/>
          <p:cNvSpPr/>
          <p:nvPr/>
        </p:nvSpPr>
        <p:spPr>
          <a:xfrm>
            <a:off x="2215287" y="1940560"/>
            <a:ext cx="207464" cy="258672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5" name="object 795"/>
          <p:cNvSpPr/>
          <p:nvPr/>
        </p:nvSpPr>
        <p:spPr>
          <a:xfrm>
            <a:off x="9767977" y="1940560"/>
            <a:ext cx="207464" cy="258672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6" name="object 796"/>
          <p:cNvSpPr/>
          <p:nvPr/>
        </p:nvSpPr>
        <p:spPr>
          <a:xfrm>
            <a:off x="3412489" y="2025650"/>
            <a:ext cx="198120" cy="168910"/>
          </a:xfrm>
          <a:custGeom>
            <a:avLst/>
            <a:gdLst/>
            <a:ahLst/>
            <a:cxnLst/>
            <a:rect l="l" t="t" r="r" b="b"/>
            <a:pathLst>
              <a:path w="198119" h="168910">
                <a:moveTo>
                  <a:pt x="99060" y="0"/>
                </a:moveTo>
                <a:lnTo>
                  <a:pt x="60007" y="6488"/>
                </a:lnTo>
                <a:lnTo>
                  <a:pt x="28575" y="24288"/>
                </a:lnTo>
                <a:lnTo>
                  <a:pt x="7619" y="50899"/>
                </a:lnTo>
                <a:lnTo>
                  <a:pt x="0" y="83820"/>
                </a:lnTo>
                <a:lnTo>
                  <a:pt x="7619" y="117475"/>
                </a:lnTo>
                <a:lnTo>
                  <a:pt x="28575" y="144462"/>
                </a:lnTo>
                <a:lnTo>
                  <a:pt x="60007" y="162401"/>
                </a:lnTo>
                <a:lnTo>
                  <a:pt x="99060" y="168910"/>
                </a:lnTo>
                <a:lnTo>
                  <a:pt x="138112" y="162401"/>
                </a:lnTo>
                <a:lnTo>
                  <a:pt x="169545" y="144462"/>
                </a:lnTo>
                <a:lnTo>
                  <a:pt x="190500" y="117475"/>
                </a:lnTo>
                <a:lnTo>
                  <a:pt x="198120" y="83820"/>
                </a:lnTo>
                <a:lnTo>
                  <a:pt x="190500" y="50899"/>
                </a:lnTo>
                <a:lnTo>
                  <a:pt x="169545" y="24288"/>
                </a:lnTo>
                <a:lnTo>
                  <a:pt x="138112" y="6488"/>
                </a:lnTo>
                <a:lnTo>
                  <a:pt x="990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7" name="object 797"/>
          <p:cNvSpPr/>
          <p:nvPr/>
        </p:nvSpPr>
        <p:spPr>
          <a:xfrm>
            <a:off x="3412489" y="2025650"/>
            <a:ext cx="198120" cy="168910"/>
          </a:xfrm>
          <a:custGeom>
            <a:avLst/>
            <a:gdLst/>
            <a:ahLst/>
            <a:cxnLst/>
            <a:rect l="l" t="t" r="r" b="b"/>
            <a:pathLst>
              <a:path w="198119" h="168910">
                <a:moveTo>
                  <a:pt x="99060" y="0"/>
                </a:moveTo>
                <a:lnTo>
                  <a:pt x="138112" y="6488"/>
                </a:lnTo>
                <a:lnTo>
                  <a:pt x="169545" y="24288"/>
                </a:lnTo>
                <a:lnTo>
                  <a:pt x="190500" y="50899"/>
                </a:lnTo>
                <a:lnTo>
                  <a:pt x="198120" y="83820"/>
                </a:lnTo>
                <a:lnTo>
                  <a:pt x="190500" y="117475"/>
                </a:lnTo>
                <a:lnTo>
                  <a:pt x="169545" y="144462"/>
                </a:lnTo>
                <a:lnTo>
                  <a:pt x="138112" y="162401"/>
                </a:lnTo>
                <a:lnTo>
                  <a:pt x="99060" y="168910"/>
                </a:lnTo>
                <a:lnTo>
                  <a:pt x="60007" y="162401"/>
                </a:lnTo>
                <a:lnTo>
                  <a:pt x="28575" y="144462"/>
                </a:lnTo>
                <a:lnTo>
                  <a:pt x="7619" y="117475"/>
                </a:lnTo>
                <a:lnTo>
                  <a:pt x="0" y="83820"/>
                </a:lnTo>
                <a:lnTo>
                  <a:pt x="7619" y="50899"/>
                </a:lnTo>
                <a:lnTo>
                  <a:pt x="28575" y="24288"/>
                </a:lnTo>
                <a:lnTo>
                  <a:pt x="60007" y="6488"/>
                </a:lnTo>
                <a:lnTo>
                  <a:pt x="99060" y="0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8" name="object 798"/>
          <p:cNvSpPr/>
          <p:nvPr/>
        </p:nvSpPr>
        <p:spPr>
          <a:xfrm>
            <a:off x="3412489" y="20256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9" name="object 799"/>
          <p:cNvSpPr/>
          <p:nvPr/>
        </p:nvSpPr>
        <p:spPr>
          <a:xfrm>
            <a:off x="3610610" y="21945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0" name="object 800"/>
          <p:cNvSpPr/>
          <p:nvPr/>
        </p:nvSpPr>
        <p:spPr>
          <a:xfrm>
            <a:off x="3511550" y="1940560"/>
            <a:ext cx="0" cy="83820"/>
          </a:xfrm>
          <a:custGeom>
            <a:avLst/>
            <a:gdLst/>
            <a:ahLst/>
            <a:cxnLst/>
            <a:rect l="l" t="t" r="r" b="b"/>
            <a:pathLst>
              <a:path h="83819">
                <a:moveTo>
                  <a:pt x="0" y="83819"/>
                </a:moveTo>
                <a:lnTo>
                  <a:pt x="0" y="0"/>
                </a:lnTo>
              </a:path>
            </a:pathLst>
          </a:custGeom>
          <a:ln w="2551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1" name="object 801"/>
          <p:cNvSpPr/>
          <p:nvPr/>
        </p:nvSpPr>
        <p:spPr>
          <a:xfrm>
            <a:off x="8575447" y="1940560"/>
            <a:ext cx="208734" cy="258672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2" name="object 802"/>
          <p:cNvSpPr/>
          <p:nvPr/>
        </p:nvSpPr>
        <p:spPr>
          <a:xfrm>
            <a:off x="3665062" y="2364739"/>
            <a:ext cx="64135" cy="289560"/>
          </a:xfrm>
          <a:custGeom>
            <a:avLst/>
            <a:gdLst/>
            <a:ahLst/>
            <a:cxnLst/>
            <a:rect l="l" t="t" r="r" b="b"/>
            <a:pathLst>
              <a:path w="64135" h="289560">
                <a:moveTo>
                  <a:pt x="47148" y="0"/>
                </a:moveTo>
                <a:lnTo>
                  <a:pt x="35897" y="37961"/>
                </a:lnTo>
                <a:lnTo>
                  <a:pt x="28575" y="76993"/>
                </a:lnTo>
                <a:lnTo>
                  <a:pt x="21967" y="116264"/>
                </a:lnTo>
                <a:lnTo>
                  <a:pt x="12858" y="154939"/>
                </a:lnTo>
                <a:lnTo>
                  <a:pt x="8255" y="188833"/>
                </a:lnTo>
                <a:lnTo>
                  <a:pt x="2698" y="223202"/>
                </a:lnTo>
                <a:lnTo>
                  <a:pt x="0" y="257095"/>
                </a:lnTo>
                <a:lnTo>
                  <a:pt x="3968" y="289560"/>
                </a:lnTo>
                <a:lnTo>
                  <a:pt x="17760" y="288409"/>
                </a:lnTo>
                <a:lnTo>
                  <a:pt x="40005" y="285115"/>
                </a:lnTo>
                <a:lnTo>
                  <a:pt x="59154" y="277058"/>
                </a:lnTo>
                <a:lnTo>
                  <a:pt x="63658" y="261620"/>
                </a:lnTo>
                <a:lnTo>
                  <a:pt x="60404" y="257750"/>
                </a:lnTo>
                <a:lnTo>
                  <a:pt x="53816" y="256381"/>
                </a:lnTo>
                <a:lnTo>
                  <a:pt x="45799" y="255726"/>
                </a:lnTo>
                <a:lnTo>
                  <a:pt x="38258" y="254000"/>
                </a:lnTo>
                <a:lnTo>
                  <a:pt x="35718" y="252730"/>
                </a:lnTo>
                <a:lnTo>
                  <a:pt x="38258" y="248920"/>
                </a:lnTo>
                <a:lnTo>
                  <a:pt x="38258" y="24765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3" name="object 803"/>
          <p:cNvSpPr/>
          <p:nvPr/>
        </p:nvSpPr>
        <p:spPr>
          <a:xfrm>
            <a:off x="3657600" y="23647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4" name="object 804"/>
          <p:cNvSpPr/>
          <p:nvPr/>
        </p:nvSpPr>
        <p:spPr>
          <a:xfrm>
            <a:off x="3737610" y="26543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5" name="object 805"/>
          <p:cNvSpPr/>
          <p:nvPr/>
        </p:nvSpPr>
        <p:spPr>
          <a:xfrm>
            <a:off x="3867726" y="2788920"/>
            <a:ext cx="64769" cy="289560"/>
          </a:xfrm>
          <a:custGeom>
            <a:avLst/>
            <a:gdLst/>
            <a:ahLst/>
            <a:cxnLst/>
            <a:rect l="l" t="t" r="r" b="b"/>
            <a:pathLst>
              <a:path w="64769" h="289560">
                <a:moveTo>
                  <a:pt x="47684" y="0"/>
                </a:moveTo>
                <a:lnTo>
                  <a:pt x="36433" y="37961"/>
                </a:lnTo>
                <a:lnTo>
                  <a:pt x="29110" y="76993"/>
                </a:lnTo>
                <a:lnTo>
                  <a:pt x="22502" y="116264"/>
                </a:lnTo>
                <a:lnTo>
                  <a:pt x="13394" y="154939"/>
                </a:lnTo>
                <a:lnTo>
                  <a:pt x="8612" y="188654"/>
                </a:lnTo>
                <a:lnTo>
                  <a:pt x="2758" y="222726"/>
                </a:lnTo>
                <a:lnTo>
                  <a:pt x="0" y="256559"/>
                </a:lnTo>
                <a:lnTo>
                  <a:pt x="4504" y="289559"/>
                </a:lnTo>
                <a:lnTo>
                  <a:pt x="17760" y="287694"/>
                </a:lnTo>
                <a:lnTo>
                  <a:pt x="40064" y="284162"/>
                </a:lnTo>
                <a:lnTo>
                  <a:pt x="59511" y="276344"/>
                </a:lnTo>
                <a:lnTo>
                  <a:pt x="64194" y="261619"/>
                </a:lnTo>
                <a:lnTo>
                  <a:pt x="60404" y="257750"/>
                </a:lnTo>
                <a:lnTo>
                  <a:pt x="53875" y="256381"/>
                </a:lnTo>
                <a:lnTo>
                  <a:pt x="46156" y="255726"/>
                </a:lnTo>
                <a:lnTo>
                  <a:pt x="38794" y="254000"/>
                </a:lnTo>
                <a:lnTo>
                  <a:pt x="36254" y="251459"/>
                </a:lnTo>
                <a:lnTo>
                  <a:pt x="38794" y="248919"/>
                </a:lnTo>
                <a:lnTo>
                  <a:pt x="38794" y="246379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6" name="object 806"/>
          <p:cNvSpPr/>
          <p:nvPr/>
        </p:nvSpPr>
        <p:spPr>
          <a:xfrm>
            <a:off x="3859529" y="27889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7" name="object 807"/>
          <p:cNvSpPr/>
          <p:nvPr/>
        </p:nvSpPr>
        <p:spPr>
          <a:xfrm>
            <a:off x="3940810" y="307847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8" name="object 808"/>
          <p:cNvSpPr/>
          <p:nvPr/>
        </p:nvSpPr>
        <p:spPr>
          <a:xfrm>
            <a:off x="4071996" y="3211829"/>
            <a:ext cx="63500" cy="290830"/>
          </a:xfrm>
          <a:custGeom>
            <a:avLst/>
            <a:gdLst/>
            <a:ahLst/>
            <a:cxnLst/>
            <a:rect l="l" t="t" r="r" b="b"/>
            <a:pathLst>
              <a:path w="63500" h="290829">
                <a:moveTo>
                  <a:pt x="46612" y="0"/>
                </a:moveTo>
                <a:lnTo>
                  <a:pt x="35361" y="37980"/>
                </a:lnTo>
                <a:lnTo>
                  <a:pt x="28039" y="77152"/>
                </a:lnTo>
                <a:lnTo>
                  <a:pt x="21431" y="116800"/>
                </a:lnTo>
                <a:lnTo>
                  <a:pt x="12322" y="156210"/>
                </a:lnTo>
                <a:lnTo>
                  <a:pt x="7739" y="189388"/>
                </a:lnTo>
                <a:lnTo>
                  <a:pt x="2321" y="223520"/>
                </a:lnTo>
                <a:lnTo>
                  <a:pt x="0" y="257651"/>
                </a:lnTo>
                <a:lnTo>
                  <a:pt x="4702" y="290830"/>
                </a:lnTo>
                <a:lnTo>
                  <a:pt x="17760" y="288944"/>
                </a:lnTo>
                <a:lnTo>
                  <a:pt x="39627" y="285273"/>
                </a:lnTo>
                <a:lnTo>
                  <a:pt x="58638" y="277078"/>
                </a:lnTo>
                <a:lnTo>
                  <a:pt x="63122" y="261620"/>
                </a:lnTo>
                <a:lnTo>
                  <a:pt x="59868" y="257750"/>
                </a:lnTo>
                <a:lnTo>
                  <a:pt x="53280" y="256381"/>
                </a:lnTo>
                <a:lnTo>
                  <a:pt x="45263" y="255726"/>
                </a:lnTo>
                <a:lnTo>
                  <a:pt x="37722" y="254000"/>
                </a:lnTo>
                <a:lnTo>
                  <a:pt x="36452" y="252730"/>
                </a:lnTo>
                <a:lnTo>
                  <a:pt x="37722" y="248920"/>
                </a:lnTo>
                <a:lnTo>
                  <a:pt x="37722" y="24765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9" name="object 809"/>
          <p:cNvSpPr/>
          <p:nvPr/>
        </p:nvSpPr>
        <p:spPr>
          <a:xfrm>
            <a:off x="4064000" y="321182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0" name="object 810"/>
          <p:cNvSpPr/>
          <p:nvPr/>
        </p:nvSpPr>
        <p:spPr>
          <a:xfrm>
            <a:off x="4144010" y="3502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1" name="object 811"/>
          <p:cNvSpPr/>
          <p:nvPr/>
        </p:nvSpPr>
        <p:spPr>
          <a:xfrm>
            <a:off x="4274126" y="3550920"/>
            <a:ext cx="64769" cy="290830"/>
          </a:xfrm>
          <a:custGeom>
            <a:avLst/>
            <a:gdLst/>
            <a:ahLst/>
            <a:cxnLst/>
            <a:rect l="l" t="t" r="r" b="b"/>
            <a:pathLst>
              <a:path w="64769" h="290829">
                <a:moveTo>
                  <a:pt x="47684" y="0"/>
                </a:moveTo>
                <a:lnTo>
                  <a:pt x="36433" y="37980"/>
                </a:lnTo>
                <a:lnTo>
                  <a:pt x="29110" y="77152"/>
                </a:lnTo>
                <a:lnTo>
                  <a:pt x="22502" y="116800"/>
                </a:lnTo>
                <a:lnTo>
                  <a:pt x="13394" y="156209"/>
                </a:lnTo>
                <a:lnTo>
                  <a:pt x="8612" y="189388"/>
                </a:lnTo>
                <a:lnTo>
                  <a:pt x="2758" y="223519"/>
                </a:lnTo>
                <a:lnTo>
                  <a:pt x="0" y="257651"/>
                </a:lnTo>
                <a:lnTo>
                  <a:pt x="4504" y="290829"/>
                </a:lnTo>
                <a:lnTo>
                  <a:pt x="17760" y="288944"/>
                </a:lnTo>
                <a:lnTo>
                  <a:pt x="40064" y="285273"/>
                </a:lnTo>
                <a:lnTo>
                  <a:pt x="59511" y="277078"/>
                </a:lnTo>
                <a:lnTo>
                  <a:pt x="64194" y="261619"/>
                </a:lnTo>
                <a:lnTo>
                  <a:pt x="60404" y="258306"/>
                </a:lnTo>
                <a:lnTo>
                  <a:pt x="53875" y="257016"/>
                </a:lnTo>
                <a:lnTo>
                  <a:pt x="46156" y="256440"/>
                </a:lnTo>
                <a:lnTo>
                  <a:pt x="38794" y="255269"/>
                </a:lnTo>
                <a:lnTo>
                  <a:pt x="36254" y="252729"/>
                </a:lnTo>
                <a:lnTo>
                  <a:pt x="38794" y="250189"/>
                </a:lnTo>
                <a:lnTo>
                  <a:pt x="38794" y="247649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2" name="object 812"/>
          <p:cNvSpPr/>
          <p:nvPr/>
        </p:nvSpPr>
        <p:spPr>
          <a:xfrm>
            <a:off x="4265929" y="35509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3" name="object 813"/>
          <p:cNvSpPr/>
          <p:nvPr/>
        </p:nvSpPr>
        <p:spPr>
          <a:xfrm>
            <a:off x="4347210" y="38417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4" name="object 814"/>
          <p:cNvSpPr/>
          <p:nvPr/>
        </p:nvSpPr>
        <p:spPr>
          <a:xfrm>
            <a:off x="4477326" y="3891279"/>
            <a:ext cx="64769" cy="289560"/>
          </a:xfrm>
          <a:custGeom>
            <a:avLst/>
            <a:gdLst/>
            <a:ahLst/>
            <a:cxnLst/>
            <a:rect l="l" t="t" r="r" b="b"/>
            <a:pathLst>
              <a:path w="64769" h="289560">
                <a:moveTo>
                  <a:pt x="47684" y="0"/>
                </a:moveTo>
                <a:lnTo>
                  <a:pt x="36433" y="37961"/>
                </a:lnTo>
                <a:lnTo>
                  <a:pt x="29110" y="76993"/>
                </a:lnTo>
                <a:lnTo>
                  <a:pt x="22502" y="116264"/>
                </a:lnTo>
                <a:lnTo>
                  <a:pt x="13394" y="154940"/>
                </a:lnTo>
                <a:lnTo>
                  <a:pt x="8612" y="188654"/>
                </a:lnTo>
                <a:lnTo>
                  <a:pt x="2758" y="222726"/>
                </a:lnTo>
                <a:lnTo>
                  <a:pt x="0" y="256559"/>
                </a:lnTo>
                <a:lnTo>
                  <a:pt x="4504" y="289560"/>
                </a:lnTo>
                <a:lnTo>
                  <a:pt x="17760" y="287674"/>
                </a:lnTo>
                <a:lnTo>
                  <a:pt x="40064" y="284003"/>
                </a:lnTo>
                <a:lnTo>
                  <a:pt x="59511" y="275808"/>
                </a:lnTo>
                <a:lnTo>
                  <a:pt x="64194" y="260350"/>
                </a:lnTo>
                <a:lnTo>
                  <a:pt x="60404" y="257214"/>
                </a:lnTo>
                <a:lnTo>
                  <a:pt x="53875" y="256222"/>
                </a:lnTo>
                <a:lnTo>
                  <a:pt x="46156" y="255706"/>
                </a:lnTo>
                <a:lnTo>
                  <a:pt x="38794" y="254000"/>
                </a:lnTo>
                <a:lnTo>
                  <a:pt x="36254" y="251460"/>
                </a:lnTo>
                <a:lnTo>
                  <a:pt x="38794" y="248920"/>
                </a:lnTo>
                <a:lnTo>
                  <a:pt x="38794" y="24638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5" name="object 815"/>
          <p:cNvSpPr/>
          <p:nvPr/>
        </p:nvSpPr>
        <p:spPr>
          <a:xfrm>
            <a:off x="4469129" y="389127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6" name="object 816"/>
          <p:cNvSpPr/>
          <p:nvPr/>
        </p:nvSpPr>
        <p:spPr>
          <a:xfrm>
            <a:off x="4550410" y="41808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7" name="object 817"/>
          <p:cNvSpPr/>
          <p:nvPr/>
        </p:nvSpPr>
        <p:spPr>
          <a:xfrm>
            <a:off x="4681596" y="4229100"/>
            <a:ext cx="63500" cy="290830"/>
          </a:xfrm>
          <a:custGeom>
            <a:avLst/>
            <a:gdLst/>
            <a:ahLst/>
            <a:cxnLst/>
            <a:rect l="l" t="t" r="r" b="b"/>
            <a:pathLst>
              <a:path w="63500" h="290829">
                <a:moveTo>
                  <a:pt x="46612" y="0"/>
                </a:moveTo>
                <a:lnTo>
                  <a:pt x="35361" y="37980"/>
                </a:lnTo>
                <a:lnTo>
                  <a:pt x="28039" y="77152"/>
                </a:lnTo>
                <a:lnTo>
                  <a:pt x="21431" y="116800"/>
                </a:lnTo>
                <a:lnTo>
                  <a:pt x="12322" y="156210"/>
                </a:lnTo>
                <a:lnTo>
                  <a:pt x="7739" y="189388"/>
                </a:lnTo>
                <a:lnTo>
                  <a:pt x="2321" y="223519"/>
                </a:lnTo>
                <a:lnTo>
                  <a:pt x="0" y="257651"/>
                </a:lnTo>
                <a:lnTo>
                  <a:pt x="4702" y="290830"/>
                </a:lnTo>
                <a:lnTo>
                  <a:pt x="17760" y="288944"/>
                </a:lnTo>
                <a:lnTo>
                  <a:pt x="39627" y="285273"/>
                </a:lnTo>
                <a:lnTo>
                  <a:pt x="58638" y="277078"/>
                </a:lnTo>
                <a:lnTo>
                  <a:pt x="63122" y="261619"/>
                </a:lnTo>
                <a:lnTo>
                  <a:pt x="59888" y="258306"/>
                </a:lnTo>
                <a:lnTo>
                  <a:pt x="53439" y="257016"/>
                </a:lnTo>
                <a:lnTo>
                  <a:pt x="45799" y="256440"/>
                </a:lnTo>
                <a:lnTo>
                  <a:pt x="38992" y="255269"/>
                </a:lnTo>
                <a:lnTo>
                  <a:pt x="36452" y="252730"/>
                </a:lnTo>
                <a:lnTo>
                  <a:pt x="38992" y="248919"/>
                </a:lnTo>
                <a:lnTo>
                  <a:pt x="38992" y="24765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8" name="object 818"/>
          <p:cNvSpPr/>
          <p:nvPr/>
        </p:nvSpPr>
        <p:spPr>
          <a:xfrm>
            <a:off x="4673600" y="42291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9" name="object 819"/>
          <p:cNvSpPr/>
          <p:nvPr/>
        </p:nvSpPr>
        <p:spPr>
          <a:xfrm>
            <a:off x="4753610" y="451992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0" name="object 820"/>
          <p:cNvSpPr/>
          <p:nvPr/>
        </p:nvSpPr>
        <p:spPr>
          <a:xfrm>
            <a:off x="4884797" y="4568190"/>
            <a:ext cx="63500" cy="290830"/>
          </a:xfrm>
          <a:custGeom>
            <a:avLst/>
            <a:gdLst/>
            <a:ahLst/>
            <a:cxnLst/>
            <a:rect l="l" t="t" r="r" b="b"/>
            <a:pathLst>
              <a:path w="63500" h="290829">
                <a:moveTo>
                  <a:pt x="46612" y="0"/>
                </a:moveTo>
                <a:lnTo>
                  <a:pt x="35361" y="37980"/>
                </a:lnTo>
                <a:lnTo>
                  <a:pt x="28039" y="77152"/>
                </a:lnTo>
                <a:lnTo>
                  <a:pt x="21431" y="116800"/>
                </a:lnTo>
                <a:lnTo>
                  <a:pt x="12322" y="156210"/>
                </a:lnTo>
                <a:lnTo>
                  <a:pt x="7739" y="189388"/>
                </a:lnTo>
                <a:lnTo>
                  <a:pt x="2321" y="223520"/>
                </a:lnTo>
                <a:lnTo>
                  <a:pt x="0" y="257651"/>
                </a:lnTo>
                <a:lnTo>
                  <a:pt x="4702" y="290830"/>
                </a:lnTo>
                <a:lnTo>
                  <a:pt x="17760" y="288944"/>
                </a:lnTo>
                <a:lnTo>
                  <a:pt x="39627" y="285273"/>
                </a:lnTo>
                <a:lnTo>
                  <a:pt x="58638" y="277078"/>
                </a:lnTo>
                <a:lnTo>
                  <a:pt x="63122" y="261620"/>
                </a:lnTo>
                <a:lnTo>
                  <a:pt x="59868" y="258306"/>
                </a:lnTo>
                <a:lnTo>
                  <a:pt x="53280" y="257016"/>
                </a:lnTo>
                <a:lnTo>
                  <a:pt x="45263" y="256440"/>
                </a:lnTo>
                <a:lnTo>
                  <a:pt x="37722" y="255270"/>
                </a:lnTo>
                <a:lnTo>
                  <a:pt x="35182" y="252730"/>
                </a:lnTo>
                <a:lnTo>
                  <a:pt x="37722" y="250190"/>
                </a:lnTo>
                <a:lnTo>
                  <a:pt x="37722" y="24765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1" name="object 821"/>
          <p:cNvSpPr/>
          <p:nvPr/>
        </p:nvSpPr>
        <p:spPr>
          <a:xfrm>
            <a:off x="4876800" y="45681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2" name="object 822"/>
          <p:cNvSpPr/>
          <p:nvPr/>
        </p:nvSpPr>
        <p:spPr>
          <a:xfrm>
            <a:off x="4956809" y="48590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3" name="object 823"/>
          <p:cNvSpPr/>
          <p:nvPr/>
        </p:nvSpPr>
        <p:spPr>
          <a:xfrm>
            <a:off x="5086926" y="4823459"/>
            <a:ext cx="64769" cy="289560"/>
          </a:xfrm>
          <a:custGeom>
            <a:avLst/>
            <a:gdLst/>
            <a:ahLst/>
            <a:cxnLst/>
            <a:rect l="l" t="t" r="r" b="b"/>
            <a:pathLst>
              <a:path w="64770" h="289560">
                <a:moveTo>
                  <a:pt x="47684" y="0"/>
                </a:moveTo>
                <a:lnTo>
                  <a:pt x="36433" y="37961"/>
                </a:lnTo>
                <a:lnTo>
                  <a:pt x="29110" y="76993"/>
                </a:lnTo>
                <a:lnTo>
                  <a:pt x="22502" y="116264"/>
                </a:lnTo>
                <a:lnTo>
                  <a:pt x="13394" y="154939"/>
                </a:lnTo>
                <a:lnTo>
                  <a:pt x="8612" y="188833"/>
                </a:lnTo>
                <a:lnTo>
                  <a:pt x="2758" y="223202"/>
                </a:lnTo>
                <a:lnTo>
                  <a:pt x="0" y="257095"/>
                </a:lnTo>
                <a:lnTo>
                  <a:pt x="4504" y="289559"/>
                </a:lnTo>
                <a:lnTo>
                  <a:pt x="18295" y="288409"/>
                </a:lnTo>
                <a:lnTo>
                  <a:pt x="40540" y="285114"/>
                </a:lnTo>
                <a:lnTo>
                  <a:pt x="59690" y="277058"/>
                </a:lnTo>
                <a:lnTo>
                  <a:pt x="64194" y="261619"/>
                </a:lnTo>
                <a:lnTo>
                  <a:pt x="60404" y="257750"/>
                </a:lnTo>
                <a:lnTo>
                  <a:pt x="53875" y="256381"/>
                </a:lnTo>
                <a:lnTo>
                  <a:pt x="46156" y="255726"/>
                </a:lnTo>
                <a:lnTo>
                  <a:pt x="38794" y="254000"/>
                </a:lnTo>
                <a:lnTo>
                  <a:pt x="36254" y="252729"/>
                </a:lnTo>
                <a:lnTo>
                  <a:pt x="38794" y="248919"/>
                </a:lnTo>
                <a:lnTo>
                  <a:pt x="38794" y="24765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4" name="object 824"/>
          <p:cNvSpPr/>
          <p:nvPr/>
        </p:nvSpPr>
        <p:spPr>
          <a:xfrm>
            <a:off x="5078729" y="48234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5" name="object 825"/>
          <p:cNvSpPr/>
          <p:nvPr/>
        </p:nvSpPr>
        <p:spPr>
          <a:xfrm>
            <a:off x="5160009" y="51130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6" name="object 826"/>
          <p:cNvSpPr/>
          <p:nvPr/>
        </p:nvSpPr>
        <p:spPr>
          <a:xfrm>
            <a:off x="5391726" y="5162550"/>
            <a:ext cx="64769" cy="289560"/>
          </a:xfrm>
          <a:custGeom>
            <a:avLst/>
            <a:gdLst/>
            <a:ahLst/>
            <a:cxnLst/>
            <a:rect l="l" t="t" r="r" b="b"/>
            <a:pathLst>
              <a:path w="64770" h="289560">
                <a:moveTo>
                  <a:pt x="47684" y="0"/>
                </a:moveTo>
                <a:lnTo>
                  <a:pt x="36433" y="37961"/>
                </a:lnTo>
                <a:lnTo>
                  <a:pt x="29110" y="76993"/>
                </a:lnTo>
                <a:lnTo>
                  <a:pt x="22502" y="116264"/>
                </a:lnTo>
                <a:lnTo>
                  <a:pt x="13394" y="154940"/>
                </a:lnTo>
                <a:lnTo>
                  <a:pt x="8612" y="188833"/>
                </a:lnTo>
                <a:lnTo>
                  <a:pt x="2758" y="223202"/>
                </a:lnTo>
                <a:lnTo>
                  <a:pt x="0" y="257095"/>
                </a:lnTo>
                <a:lnTo>
                  <a:pt x="4504" y="289559"/>
                </a:lnTo>
                <a:lnTo>
                  <a:pt x="17760" y="288409"/>
                </a:lnTo>
                <a:lnTo>
                  <a:pt x="40064" y="285114"/>
                </a:lnTo>
                <a:lnTo>
                  <a:pt x="59511" y="277058"/>
                </a:lnTo>
                <a:lnTo>
                  <a:pt x="64194" y="261619"/>
                </a:lnTo>
                <a:lnTo>
                  <a:pt x="60404" y="257750"/>
                </a:lnTo>
                <a:lnTo>
                  <a:pt x="53875" y="256381"/>
                </a:lnTo>
                <a:lnTo>
                  <a:pt x="46156" y="255726"/>
                </a:lnTo>
                <a:lnTo>
                  <a:pt x="38794" y="254000"/>
                </a:lnTo>
                <a:lnTo>
                  <a:pt x="36254" y="252730"/>
                </a:lnTo>
                <a:lnTo>
                  <a:pt x="38794" y="248919"/>
                </a:lnTo>
                <a:lnTo>
                  <a:pt x="38794" y="24765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7" name="object 827"/>
          <p:cNvSpPr/>
          <p:nvPr/>
        </p:nvSpPr>
        <p:spPr>
          <a:xfrm>
            <a:off x="5383529" y="51625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8" name="object 828"/>
          <p:cNvSpPr/>
          <p:nvPr/>
        </p:nvSpPr>
        <p:spPr>
          <a:xfrm>
            <a:off x="5464809" y="54521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9" name="object 829"/>
          <p:cNvSpPr/>
          <p:nvPr/>
        </p:nvSpPr>
        <p:spPr>
          <a:xfrm>
            <a:off x="5696526" y="5416550"/>
            <a:ext cx="64769" cy="289560"/>
          </a:xfrm>
          <a:custGeom>
            <a:avLst/>
            <a:gdLst/>
            <a:ahLst/>
            <a:cxnLst/>
            <a:rect l="l" t="t" r="r" b="b"/>
            <a:pathLst>
              <a:path w="64770" h="289560">
                <a:moveTo>
                  <a:pt x="47684" y="0"/>
                </a:moveTo>
                <a:lnTo>
                  <a:pt x="36433" y="37961"/>
                </a:lnTo>
                <a:lnTo>
                  <a:pt x="29110" y="76993"/>
                </a:lnTo>
                <a:lnTo>
                  <a:pt x="22502" y="116264"/>
                </a:lnTo>
                <a:lnTo>
                  <a:pt x="13394" y="154940"/>
                </a:lnTo>
                <a:lnTo>
                  <a:pt x="8612" y="188833"/>
                </a:lnTo>
                <a:lnTo>
                  <a:pt x="2758" y="223202"/>
                </a:lnTo>
                <a:lnTo>
                  <a:pt x="0" y="257095"/>
                </a:lnTo>
                <a:lnTo>
                  <a:pt x="4504" y="289559"/>
                </a:lnTo>
                <a:lnTo>
                  <a:pt x="17760" y="288409"/>
                </a:lnTo>
                <a:lnTo>
                  <a:pt x="40064" y="285114"/>
                </a:lnTo>
                <a:lnTo>
                  <a:pt x="59511" y="277058"/>
                </a:lnTo>
                <a:lnTo>
                  <a:pt x="64194" y="261619"/>
                </a:lnTo>
                <a:lnTo>
                  <a:pt x="60404" y="257750"/>
                </a:lnTo>
                <a:lnTo>
                  <a:pt x="53875" y="256381"/>
                </a:lnTo>
                <a:lnTo>
                  <a:pt x="46156" y="255726"/>
                </a:lnTo>
                <a:lnTo>
                  <a:pt x="38794" y="254000"/>
                </a:lnTo>
                <a:lnTo>
                  <a:pt x="36254" y="252730"/>
                </a:lnTo>
                <a:lnTo>
                  <a:pt x="38794" y="248919"/>
                </a:lnTo>
                <a:lnTo>
                  <a:pt x="38794" y="24765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0" name="object 830"/>
          <p:cNvSpPr/>
          <p:nvPr/>
        </p:nvSpPr>
        <p:spPr>
          <a:xfrm>
            <a:off x="5688329" y="54165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1" name="object 831"/>
          <p:cNvSpPr/>
          <p:nvPr/>
        </p:nvSpPr>
        <p:spPr>
          <a:xfrm>
            <a:off x="5769609" y="57061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2" name="object 832"/>
          <p:cNvSpPr/>
          <p:nvPr/>
        </p:nvSpPr>
        <p:spPr>
          <a:xfrm>
            <a:off x="6102926" y="5500370"/>
            <a:ext cx="64769" cy="290830"/>
          </a:xfrm>
          <a:custGeom>
            <a:avLst/>
            <a:gdLst/>
            <a:ahLst/>
            <a:cxnLst/>
            <a:rect l="l" t="t" r="r" b="b"/>
            <a:pathLst>
              <a:path w="64770" h="290829">
                <a:moveTo>
                  <a:pt x="47684" y="0"/>
                </a:moveTo>
                <a:lnTo>
                  <a:pt x="36433" y="37980"/>
                </a:lnTo>
                <a:lnTo>
                  <a:pt x="29110" y="77152"/>
                </a:lnTo>
                <a:lnTo>
                  <a:pt x="22502" y="116800"/>
                </a:lnTo>
                <a:lnTo>
                  <a:pt x="13394" y="156209"/>
                </a:lnTo>
                <a:lnTo>
                  <a:pt x="8612" y="189924"/>
                </a:lnTo>
                <a:lnTo>
                  <a:pt x="2758" y="223996"/>
                </a:lnTo>
                <a:lnTo>
                  <a:pt x="0" y="257829"/>
                </a:lnTo>
                <a:lnTo>
                  <a:pt x="4504" y="290829"/>
                </a:lnTo>
                <a:lnTo>
                  <a:pt x="17760" y="288944"/>
                </a:lnTo>
                <a:lnTo>
                  <a:pt x="40064" y="285273"/>
                </a:lnTo>
                <a:lnTo>
                  <a:pt x="59511" y="277078"/>
                </a:lnTo>
                <a:lnTo>
                  <a:pt x="64194" y="261619"/>
                </a:lnTo>
                <a:lnTo>
                  <a:pt x="60404" y="258484"/>
                </a:lnTo>
                <a:lnTo>
                  <a:pt x="53875" y="257492"/>
                </a:lnTo>
                <a:lnTo>
                  <a:pt x="46156" y="256976"/>
                </a:lnTo>
                <a:lnTo>
                  <a:pt x="38794" y="255269"/>
                </a:lnTo>
                <a:lnTo>
                  <a:pt x="36254" y="252729"/>
                </a:lnTo>
                <a:lnTo>
                  <a:pt x="38794" y="248919"/>
                </a:lnTo>
                <a:lnTo>
                  <a:pt x="38794" y="247649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3" name="object 833"/>
          <p:cNvSpPr/>
          <p:nvPr/>
        </p:nvSpPr>
        <p:spPr>
          <a:xfrm>
            <a:off x="6094729" y="550037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4" name="object 834"/>
          <p:cNvSpPr/>
          <p:nvPr/>
        </p:nvSpPr>
        <p:spPr>
          <a:xfrm>
            <a:off x="6176009" y="57912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5" name="object 835"/>
          <p:cNvSpPr/>
          <p:nvPr/>
        </p:nvSpPr>
        <p:spPr>
          <a:xfrm>
            <a:off x="6510397" y="5416550"/>
            <a:ext cx="63500" cy="289560"/>
          </a:xfrm>
          <a:custGeom>
            <a:avLst/>
            <a:gdLst/>
            <a:ahLst/>
            <a:cxnLst/>
            <a:rect l="l" t="t" r="r" b="b"/>
            <a:pathLst>
              <a:path w="63500" h="289560">
                <a:moveTo>
                  <a:pt x="46612" y="0"/>
                </a:moveTo>
                <a:lnTo>
                  <a:pt x="35361" y="37961"/>
                </a:lnTo>
                <a:lnTo>
                  <a:pt x="28039" y="76993"/>
                </a:lnTo>
                <a:lnTo>
                  <a:pt x="21431" y="116264"/>
                </a:lnTo>
                <a:lnTo>
                  <a:pt x="12322" y="154940"/>
                </a:lnTo>
                <a:lnTo>
                  <a:pt x="7739" y="188833"/>
                </a:lnTo>
                <a:lnTo>
                  <a:pt x="2321" y="223202"/>
                </a:lnTo>
                <a:lnTo>
                  <a:pt x="0" y="257095"/>
                </a:lnTo>
                <a:lnTo>
                  <a:pt x="4702" y="289559"/>
                </a:lnTo>
                <a:lnTo>
                  <a:pt x="17760" y="288409"/>
                </a:lnTo>
                <a:lnTo>
                  <a:pt x="39627" y="285114"/>
                </a:lnTo>
                <a:lnTo>
                  <a:pt x="58638" y="277058"/>
                </a:lnTo>
                <a:lnTo>
                  <a:pt x="63122" y="261619"/>
                </a:lnTo>
                <a:lnTo>
                  <a:pt x="59888" y="257750"/>
                </a:lnTo>
                <a:lnTo>
                  <a:pt x="53439" y="256381"/>
                </a:lnTo>
                <a:lnTo>
                  <a:pt x="45799" y="255726"/>
                </a:lnTo>
                <a:lnTo>
                  <a:pt x="38992" y="254000"/>
                </a:lnTo>
                <a:lnTo>
                  <a:pt x="36452" y="252730"/>
                </a:lnTo>
                <a:lnTo>
                  <a:pt x="38992" y="248919"/>
                </a:lnTo>
                <a:lnTo>
                  <a:pt x="38992" y="24765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6" name="object 836"/>
          <p:cNvSpPr/>
          <p:nvPr/>
        </p:nvSpPr>
        <p:spPr>
          <a:xfrm>
            <a:off x="6502400" y="54165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7" name="object 837"/>
          <p:cNvSpPr/>
          <p:nvPr/>
        </p:nvSpPr>
        <p:spPr>
          <a:xfrm>
            <a:off x="6582409" y="57061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8" name="object 838"/>
          <p:cNvSpPr/>
          <p:nvPr/>
        </p:nvSpPr>
        <p:spPr>
          <a:xfrm>
            <a:off x="6815197" y="5162550"/>
            <a:ext cx="63500" cy="289560"/>
          </a:xfrm>
          <a:custGeom>
            <a:avLst/>
            <a:gdLst/>
            <a:ahLst/>
            <a:cxnLst/>
            <a:rect l="l" t="t" r="r" b="b"/>
            <a:pathLst>
              <a:path w="63500" h="289560">
                <a:moveTo>
                  <a:pt x="46612" y="0"/>
                </a:moveTo>
                <a:lnTo>
                  <a:pt x="35361" y="37961"/>
                </a:lnTo>
                <a:lnTo>
                  <a:pt x="28039" y="76993"/>
                </a:lnTo>
                <a:lnTo>
                  <a:pt x="21431" y="116264"/>
                </a:lnTo>
                <a:lnTo>
                  <a:pt x="12322" y="154940"/>
                </a:lnTo>
                <a:lnTo>
                  <a:pt x="7739" y="188833"/>
                </a:lnTo>
                <a:lnTo>
                  <a:pt x="2321" y="223202"/>
                </a:lnTo>
                <a:lnTo>
                  <a:pt x="0" y="257095"/>
                </a:lnTo>
                <a:lnTo>
                  <a:pt x="4702" y="289559"/>
                </a:lnTo>
                <a:lnTo>
                  <a:pt x="17760" y="288409"/>
                </a:lnTo>
                <a:lnTo>
                  <a:pt x="39627" y="285114"/>
                </a:lnTo>
                <a:lnTo>
                  <a:pt x="58638" y="277058"/>
                </a:lnTo>
                <a:lnTo>
                  <a:pt x="63122" y="261619"/>
                </a:lnTo>
                <a:lnTo>
                  <a:pt x="59868" y="257750"/>
                </a:lnTo>
                <a:lnTo>
                  <a:pt x="53280" y="256381"/>
                </a:lnTo>
                <a:lnTo>
                  <a:pt x="45263" y="255726"/>
                </a:lnTo>
                <a:lnTo>
                  <a:pt x="37722" y="254000"/>
                </a:lnTo>
                <a:lnTo>
                  <a:pt x="36452" y="252730"/>
                </a:lnTo>
                <a:lnTo>
                  <a:pt x="37722" y="248919"/>
                </a:lnTo>
                <a:lnTo>
                  <a:pt x="37722" y="24765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9" name="object 839"/>
          <p:cNvSpPr/>
          <p:nvPr/>
        </p:nvSpPr>
        <p:spPr>
          <a:xfrm>
            <a:off x="6807200" y="51625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0" name="object 840"/>
          <p:cNvSpPr/>
          <p:nvPr/>
        </p:nvSpPr>
        <p:spPr>
          <a:xfrm>
            <a:off x="6887209" y="54521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1" name="object 841"/>
          <p:cNvSpPr/>
          <p:nvPr/>
        </p:nvSpPr>
        <p:spPr>
          <a:xfrm>
            <a:off x="7119997" y="4823459"/>
            <a:ext cx="63500" cy="289560"/>
          </a:xfrm>
          <a:custGeom>
            <a:avLst/>
            <a:gdLst/>
            <a:ahLst/>
            <a:cxnLst/>
            <a:rect l="l" t="t" r="r" b="b"/>
            <a:pathLst>
              <a:path w="63500" h="289560">
                <a:moveTo>
                  <a:pt x="46612" y="0"/>
                </a:moveTo>
                <a:lnTo>
                  <a:pt x="35361" y="37961"/>
                </a:lnTo>
                <a:lnTo>
                  <a:pt x="28039" y="76993"/>
                </a:lnTo>
                <a:lnTo>
                  <a:pt x="21431" y="116264"/>
                </a:lnTo>
                <a:lnTo>
                  <a:pt x="12322" y="154939"/>
                </a:lnTo>
                <a:lnTo>
                  <a:pt x="7739" y="188833"/>
                </a:lnTo>
                <a:lnTo>
                  <a:pt x="2321" y="223202"/>
                </a:lnTo>
                <a:lnTo>
                  <a:pt x="0" y="257095"/>
                </a:lnTo>
                <a:lnTo>
                  <a:pt x="4702" y="289559"/>
                </a:lnTo>
                <a:lnTo>
                  <a:pt x="17760" y="288409"/>
                </a:lnTo>
                <a:lnTo>
                  <a:pt x="39627" y="285114"/>
                </a:lnTo>
                <a:lnTo>
                  <a:pt x="58638" y="277058"/>
                </a:lnTo>
                <a:lnTo>
                  <a:pt x="63122" y="261619"/>
                </a:lnTo>
                <a:lnTo>
                  <a:pt x="59888" y="257750"/>
                </a:lnTo>
                <a:lnTo>
                  <a:pt x="53439" y="256381"/>
                </a:lnTo>
                <a:lnTo>
                  <a:pt x="45799" y="255726"/>
                </a:lnTo>
                <a:lnTo>
                  <a:pt x="38992" y="254000"/>
                </a:lnTo>
                <a:lnTo>
                  <a:pt x="36452" y="252729"/>
                </a:lnTo>
                <a:lnTo>
                  <a:pt x="38992" y="248919"/>
                </a:lnTo>
                <a:lnTo>
                  <a:pt x="38992" y="24765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2" name="object 842"/>
          <p:cNvSpPr/>
          <p:nvPr/>
        </p:nvSpPr>
        <p:spPr>
          <a:xfrm>
            <a:off x="7112000" y="48234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3" name="object 843"/>
          <p:cNvSpPr/>
          <p:nvPr/>
        </p:nvSpPr>
        <p:spPr>
          <a:xfrm>
            <a:off x="7192009" y="51130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4" name="object 844"/>
          <p:cNvSpPr/>
          <p:nvPr/>
        </p:nvSpPr>
        <p:spPr>
          <a:xfrm>
            <a:off x="7322662" y="4483100"/>
            <a:ext cx="64135" cy="290830"/>
          </a:xfrm>
          <a:custGeom>
            <a:avLst/>
            <a:gdLst/>
            <a:ahLst/>
            <a:cxnLst/>
            <a:rect l="l" t="t" r="r" b="b"/>
            <a:pathLst>
              <a:path w="64135" h="290829">
                <a:moveTo>
                  <a:pt x="47148" y="0"/>
                </a:moveTo>
                <a:lnTo>
                  <a:pt x="35897" y="37980"/>
                </a:lnTo>
                <a:lnTo>
                  <a:pt x="28575" y="77152"/>
                </a:lnTo>
                <a:lnTo>
                  <a:pt x="21967" y="116800"/>
                </a:lnTo>
                <a:lnTo>
                  <a:pt x="12858" y="156210"/>
                </a:lnTo>
                <a:lnTo>
                  <a:pt x="8255" y="189924"/>
                </a:lnTo>
                <a:lnTo>
                  <a:pt x="2698" y="223996"/>
                </a:lnTo>
                <a:lnTo>
                  <a:pt x="0" y="257829"/>
                </a:lnTo>
                <a:lnTo>
                  <a:pt x="3968" y="290830"/>
                </a:lnTo>
                <a:lnTo>
                  <a:pt x="17760" y="288944"/>
                </a:lnTo>
                <a:lnTo>
                  <a:pt x="40005" y="285273"/>
                </a:lnTo>
                <a:lnTo>
                  <a:pt x="59154" y="277078"/>
                </a:lnTo>
                <a:lnTo>
                  <a:pt x="63658" y="261619"/>
                </a:lnTo>
                <a:lnTo>
                  <a:pt x="60404" y="258484"/>
                </a:lnTo>
                <a:lnTo>
                  <a:pt x="53816" y="257492"/>
                </a:lnTo>
                <a:lnTo>
                  <a:pt x="45799" y="256976"/>
                </a:lnTo>
                <a:lnTo>
                  <a:pt x="38258" y="255269"/>
                </a:lnTo>
                <a:lnTo>
                  <a:pt x="35718" y="252730"/>
                </a:lnTo>
                <a:lnTo>
                  <a:pt x="38258" y="248919"/>
                </a:lnTo>
                <a:lnTo>
                  <a:pt x="38258" y="24765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5" name="object 845"/>
          <p:cNvSpPr/>
          <p:nvPr/>
        </p:nvSpPr>
        <p:spPr>
          <a:xfrm>
            <a:off x="7315200" y="44831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6" name="object 846"/>
          <p:cNvSpPr/>
          <p:nvPr/>
        </p:nvSpPr>
        <p:spPr>
          <a:xfrm>
            <a:off x="7395209" y="477392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7" name="object 847"/>
          <p:cNvSpPr/>
          <p:nvPr/>
        </p:nvSpPr>
        <p:spPr>
          <a:xfrm>
            <a:off x="10268526" y="3128010"/>
            <a:ext cx="64769" cy="289560"/>
          </a:xfrm>
          <a:custGeom>
            <a:avLst/>
            <a:gdLst/>
            <a:ahLst/>
            <a:cxnLst/>
            <a:rect l="l" t="t" r="r" b="b"/>
            <a:pathLst>
              <a:path w="64770" h="289560">
                <a:moveTo>
                  <a:pt x="47684" y="0"/>
                </a:moveTo>
                <a:lnTo>
                  <a:pt x="36433" y="37961"/>
                </a:lnTo>
                <a:lnTo>
                  <a:pt x="29110" y="76993"/>
                </a:lnTo>
                <a:lnTo>
                  <a:pt x="22502" y="116264"/>
                </a:lnTo>
                <a:lnTo>
                  <a:pt x="13394" y="154939"/>
                </a:lnTo>
                <a:lnTo>
                  <a:pt x="8612" y="188654"/>
                </a:lnTo>
                <a:lnTo>
                  <a:pt x="2758" y="222726"/>
                </a:lnTo>
                <a:lnTo>
                  <a:pt x="0" y="256559"/>
                </a:lnTo>
                <a:lnTo>
                  <a:pt x="4504" y="289560"/>
                </a:lnTo>
                <a:lnTo>
                  <a:pt x="17760" y="288409"/>
                </a:lnTo>
                <a:lnTo>
                  <a:pt x="40064" y="285114"/>
                </a:lnTo>
                <a:lnTo>
                  <a:pt x="59511" y="277058"/>
                </a:lnTo>
                <a:lnTo>
                  <a:pt x="64194" y="261619"/>
                </a:lnTo>
                <a:lnTo>
                  <a:pt x="60404" y="257750"/>
                </a:lnTo>
                <a:lnTo>
                  <a:pt x="53875" y="256381"/>
                </a:lnTo>
                <a:lnTo>
                  <a:pt x="46156" y="255726"/>
                </a:lnTo>
                <a:lnTo>
                  <a:pt x="38794" y="254000"/>
                </a:lnTo>
                <a:lnTo>
                  <a:pt x="36254" y="251460"/>
                </a:lnTo>
                <a:lnTo>
                  <a:pt x="38794" y="248919"/>
                </a:lnTo>
                <a:lnTo>
                  <a:pt x="38794" y="246379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8" name="object 848"/>
          <p:cNvSpPr/>
          <p:nvPr/>
        </p:nvSpPr>
        <p:spPr>
          <a:xfrm>
            <a:off x="10260330" y="31280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9" name="object 849"/>
          <p:cNvSpPr/>
          <p:nvPr/>
        </p:nvSpPr>
        <p:spPr>
          <a:xfrm>
            <a:off x="10341609" y="341757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0" name="object 850"/>
          <p:cNvSpPr/>
          <p:nvPr/>
        </p:nvSpPr>
        <p:spPr>
          <a:xfrm>
            <a:off x="10065862" y="2703829"/>
            <a:ext cx="64135" cy="289560"/>
          </a:xfrm>
          <a:custGeom>
            <a:avLst/>
            <a:gdLst/>
            <a:ahLst/>
            <a:cxnLst/>
            <a:rect l="l" t="t" r="r" b="b"/>
            <a:pathLst>
              <a:path w="64134" h="289560">
                <a:moveTo>
                  <a:pt x="47148" y="0"/>
                </a:moveTo>
                <a:lnTo>
                  <a:pt x="35897" y="37246"/>
                </a:lnTo>
                <a:lnTo>
                  <a:pt x="28575" y="76041"/>
                </a:lnTo>
                <a:lnTo>
                  <a:pt x="21967" y="115550"/>
                </a:lnTo>
                <a:lnTo>
                  <a:pt x="12858" y="154940"/>
                </a:lnTo>
                <a:lnTo>
                  <a:pt x="8254" y="188833"/>
                </a:lnTo>
                <a:lnTo>
                  <a:pt x="2698" y="223202"/>
                </a:lnTo>
                <a:lnTo>
                  <a:pt x="0" y="257095"/>
                </a:lnTo>
                <a:lnTo>
                  <a:pt x="3968" y="289560"/>
                </a:lnTo>
                <a:lnTo>
                  <a:pt x="17760" y="288409"/>
                </a:lnTo>
                <a:lnTo>
                  <a:pt x="40004" y="285115"/>
                </a:lnTo>
                <a:lnTo>
                  <a:pt x="59154" y="277058"/>
                </a:lnTo>
                <a:lnTo>
                  <a:pt x="63658" y="261620"/>
                </a:lnTo>
                <a:lnTo>
                  <a:pt x="60404" y="257750"/>
                </a:lnTo>
                <a:lnTo>
                  <a:pt x="53816" y="256381"/>
                </a:lnTo>
                <a:lnTo>
                  <a:pt x="45799" y="255726"/>
                </a:lnTo>
                <a:lnTo>
                  <a:pt x="38258" y="254000"/>
                </a:lnTo>
                <a:lnTo>
                  <a:pt x="35718" y="252730"/>
                </a:lnTo>
                <a:lnTo>
                  <a:pt x="38258" y="248920"/>
                </a:lnTo>
                <a:lnTo>
                  <a:pt x="38258" y="24765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1" name="object 851"/>
          <p:cNvSpPr/>
          <p:nvPr/>
        </p:nvSpPr>
        <p:spPr>
          <a:xfrm>
            <a:off x="10058400" y="270382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2" name="object 852"/>
          <p:cNvSpPr/>
          <p:nvPr/>
        </p:nvSpPr>
        <p:spPr>
          <a:xfrm>
            <a:off x="10138409" y="29933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3" name="object 853"/>
          <p:cNvSpPr/>
          <p:nvPr/>
        </p:nvSpPr>
        <p:spPr>
          <a:xfrm>
            <a:off x="9863197" y="2279650"/>
            <a:ext cx="63500" cy="289560"/>
          </a:xfrm>
          <a:custGeom>
            <a:avLst/>
            <a:gdLst/>
            <a:ahLst/>
            <a:cxnLst/>
            <a:rect l="l" t="t" r="r" b="b"/>
            <a:pathLst>
              <a:path w="63500" h="289560">
                <a:moveTo>
                  <a:pt x="46612" y="0"/>
                </a:moveTo>
                <a:lnTo>
                  <a:pt x="35361" y="37961"/>
                </a:lnTo>
                <a:lnTo>
                  <a:pt x="28039" y="76993"/>
                </a:lnTo>
                <a:lnTo>
                  <a:pt x="21431" y="116264"/>
                </a:lnTo>
                <a:lnTo>
                  <a:pt x="12322" y="154939"/>
                </a:lnTo>
                <a:lnTo>
                  <a:pt x="7739" y="188833"/>
                </a:lnTo>
                <a:lnTo>
                  <a:pt x="2321" y="223202"/>
                </a:lnTo>
                <a:lnTo>
                  <a:pt x="0" y="257095"/>
                </a:lnTo>
                <a:lnTo>
                  <a:pt x="4702" y="289560"/>
                </a:lnTo>
                <a:lnTo>
                  <a:pt x="17760" y="288409"/>
                </a:lnTo>
                <a:lnTo>
                  <a:pt x="39627" y="285115"/>
                </a:lnTo>
                <a:lnTo>
                  <a:pt x="58638" y="277058"/>
                </a:lnTo>
                <a:lnTo>
                  <a:pt x="63122" y="261620"/>
                </a:lnTo>
                <a:lnTo>
                  <a:pt x="59888" y="257750"/>
                </a:lnTo>
                <a:lnTo>
                  <a:pt x="53439" y="256381"/>
                </a:lnTo>
                <a:lnTo>
                  <a:pt x="45799" y="255726"/>
                </a:lnTo>
                <a:lnTo>
                  <a:pt x="38992" y="254000"/>
                </a:lnTo>
                <a:lnTo>
                  <a:pt x="36452" y="252729"/>
                </a:lnTo>
                <a:lnTo>
                  <a:pt x="38992" y="248920"/>
                </a:lnTo>
                <a:lnTo>
                  <a:pt x="38992" y="24765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4" name="object 854"/>
          <p:cNvSpPr/>
          <p:nvPr/>
        </p:nvSpPr>
        <p:spPr>
          <a:xfrm>
            <a:off x="9855200" y="22796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5" name="object 855"/>
          <p:cNvSpPr/>
          <p:nvPr/>
        </p:nvSpPr>
        <p:spPr>
          <a:xfrm>
            <a:off x="9935209" y="25692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6" name="object 856"/>
          <p:cNvSpPr/>
          <p:nvPr/>
        </p:nvSpPr>
        <p:spPr>
          <a:xfrm>
            <a:off x="8542397" y="2194560"/>
            <a:ext cx="63500" cy="290830"/>
          </a:xfrm>
          <a:custGeom>
            <a:avLst/>
            <a:gdLst/>
            <a:ahLst/>
            <a:cxnLst/>
            <a:rect l="l" t="t" r="r" b="b"/>
            <a:pathLst>
              <a:path w="63500" h="290830">
                <a:moveTo>
                  <a:pt x="46612" y="0"/>
                </a:moveTo>
                <a:lnTo>
                  <a:pt x="35361" y="37980"/>
                </a:lnTo>
                <a:lnTo>
                  <a:pt x="28039" y="77152"/>
                </a:lnTo>
                <a:lnTo>
                  <a:pt x="21431" y="116800"/>
                </a:lnTo>
                <a:lnTo>
                  <a:pt x="12322" y="156210"/>
                </a:lnTo>
                <a:lnTo>
                  <a:pt x="7739" y="189924"/>
                </a:lnTo>
                <a:lnTo>
                  <a:pt x="2321" y="223996"/>
                </a:lnTo>
                <a:lnTo>
                  <a:pt x="0" y="257829"/>
                </a:lnTo>
                <a:lnTo>
                  <a:pt x="4702" y="290829"/>
                </a:lnTo>
                <a:lnTo>
                  <a:pt x="17760" y="288944"/>
                </a:lnTo>
                <a:lnTo>
                  <a:pt x="39627" y="285273"/>
                </a:lnTo>
                <a:lnTo>
                  <a:pt x="58638" y="277078"/>
                </a:lnTo>
                <a:lnTo>
                  <a:pt x="63122" y="261619"/>
                </a:lnTo>
                <a:lnTo>
                  <a:pt x="59868" y="258484"/>
                </a:lnTo>
                <a:lnTo>
                  <a:pt x="53280" y="257492"/>
                </a:lnTo>
                <a:lnTo>
                  <a:pt x="45263" y="256976"/>
                </a:lnTo>
                <a:lnTo>
                  <a:pt x="37722" y="255269"/>
                </a:lnTo>
                <a:lnTo>
                  <a:pt x="35182" y="252729"/>
                </a:lnTo>
                <a:lnTo>
                  <a:pt x="37722" y="248919"/>
                </a:lnTo>
                <a:lnTo>
                  <a:pt x="37722" y="24765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7" name="object 857"/>
          <p:cNvSpPr/>
          <p:nvPr/>
        </p:nvSpPr>
        <p:spPr>
          <a:xfrm>
            <a:off x="8534400" y="21945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8" name="object 858"/>
          <p:cNvSpPr/>
          <p:nvPr/>
        </p:nvSpPr>
        <p:spPr>
          <a:xfrm>
            <a:off x="8614409" y="24853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9" name="object 859"/>
          <p:cNvSpPr/>
          <p:nvPr/>
        </p:nvSpPr>
        <p:spPr>
          <a:xfrm>
            <a:off x="8339197" y="2534920"/>
            <a:ext cx="63500" cy="289560"/>
          </a:xfrm>
          <a:custGeom>
            <a:avLst/>
            <a:gdLst/>
            <a:ahLst/>
            <a:cxnLst/>
            <a:rect l="l" t="t" r="r" b="b"/>
            <a:pathLst>
              <a:path w="63500" h="289560">
                <a:moveTo>
                  <a:pt x="46612" y="0"/>
                </a:moveTo>
                <a:lnTo>
                  <a:pt x="35361" y="37425"/>
                </a:lnTo>
                <a:lnTo>
                  <a:pt x="28039" y="76517"/>
                </a:lnTo>
                <a:lnTo>
                  <a:pt x="21431" y="116085"/>
                </a:lnTo>
                <a:lnTo>
                  <a:pt x="12322" y="154939"/>
                </a:lnTo>
                <a:lnTo>
                  <a:pt x="7739" y="188654"/>
                </a:lnTo>
                <a:lnTo>
                  <a:pt x="2321" y="222726"/>
                </a:lnTo>
                <a:lnTo>
                  <a:pt x="0" y="256559"/>
                </a:lnTo>
                <a:lnTo>
                  <a:pt x="4702" y="289559"/>
                </a:lnTo>
                <a:lnTo>
                  <a:pt x="17760" y="287674"/>
                </a:lnTo>
                <a:lnTo>
                  <a:pt x="39627" y="284003"/>
                </a:lnTo>
                <a:lnTo>
                  <a:pt x="58638" y="275808"/>
                </a:lnTo>
                <a:lnTo>
                  <a:pt x="63122" y="260350"/>
                </a:lnTo>
                <a:lnTo>
                  <a:pt x="59888" y="257214"/>
                </a:lnTo>
                <a:lnTo>
                  <a:pt x="53439" y="256222"/>
                </a:lnTo>
                <a:lnTo>
                  <a:pt x="45799" y="255706"/>
                </a:lnTo>
                <a:lnTo>
                  <a:pt x="38992" y="254000"/>
                </a:lnTo>
                <a:lnTo>
                  <a:pt x="36452" y="251459"/>
                </a:lnTo>
                <a:lnTo>
                  <a:pt x="38992" y="248919"/>
                </a:lnTo>
                <a:lnTo>
                  <a:pt x="38992" y="246379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0" name="object 860"/>
          <p:cNvSpPr/>
          <p:nvPr/>
        </p:nvSpPr>
        <p:spPr>
          <a:xfrm>
            <a:off x="8331200" y="25349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1" name="object 861"/>
          <p:cNvSpPr/>
          <p:nvPr/>
        </p:nvSpPr>
        <p:spPr>
          <a:xfrm>
            <a:off x="8411209" y="282447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2" name="object 862"/>
          <p:cNvSpPr/>
          <p:nvPr/>
        </p:nvSpPr>
        <p:spPr>
          <a:xfrm>
            <a:off x="8134926" y="2957829"/>
            <a:ext cx="64769" cy="289560"/>
          </a:xfrm>
          <a:custGeom>
            <a:avLst/>
            <a:gdLst/>
            <a:ahLst/>
            <a:cxnLst/>
            <a:rect l="l" t="t" r="r" b="b"/>
            <a:pathLst>
              <a:path w="64770" h="289560">
                <a:moveTo>
                  <a:pt x="47684" y="0"/>
                </a:moveTo>
                <a:lnTo>
                  <a:pt x="36433" y="37961"/>
                </a:lnTo>
                <a:lnTo>
                  <a:pt x="29110" y="76993"/>
                </a:lnTo>
                <a:lnTo>
                  <a:pt x="22502" y="116264"/>
                </a:lnTo>
                <a:lnTo>
                  <a:pt x="13394" y="154940"/>
                </a:lnTo>
                <a:lnTo>
                  <a:pt x="8612" y="188833"/>
                </a:lnTo>
                <a:lnTo>
                  <a:pt x="2758" y="223202"/>
                </a:lnTo>
                <a:lnTo>
                  <a:pt x="0" y="257095"/>
                </a:lnTo>
                <a:lnTo>
                  <a:pt x="4504" y="289560"/>
                </a:lnTo>
                <a:lnTo>
                  <a:pt x="17760" y="288409"/>
                </a:lnTo>
                <a:lnTo>
                  <a:pt x="40064" y="285115"/>
                </a:lnTo>
                <a:lnTo>
                  <a:pt x="59511" y="277058"/>
                </a:lnTo>
                <a:lnTo>
                  <a:pt x="64194" y="261620"/>
                </a:lnTo>
                <a:lnTo>
                  <a:pt x="60404" y="257750"/>
                </a:lnTo>
                <a:lnTo>
                  <a:pt x="53875" y="256381"/>
                </a:lnTo>
                <a:lnTo>
                  <a:pt x="46156" y="255726"/>
                </a:lnTo>
                <a:lnTo>
                  <a:pt x="38794" y="254000"/>
                </a:lnTo>
                <a:lnTo>
                  <a:pt x="36254" y="252730"/>
                </a:lnTo>
                <a:lnTo>
                  <a:pt x="38794" y="248920"/>
                </a:lnTo>
                <a:lnTo>
                  <a:pt x="38794" y="24765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3" name="object 863"/>
          <p:cNvSpPr/>
          <p:nvPr/>
        </p:nvSpPr>
        <p:spPr>
          <a:xfrm>
            <a:off x="8126730" y="295782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4" name="object 864"/>
          <p:cNvSpPr/>
          <p:nvPr/>
        </p:nvSpPr>
        <p:spPr>
          <a:xfrm>
            <a:off x="8208009" y="32473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5" name="object 865"/>
          <p:cNvSpPr/>
          <p:nvPr/>
        </p:nvSpPr>
        <p:spPr>
          <a:xfrm>
            <a:off x="7931726" y="3382009"/>
            <a:ext cx="64769" cy="289560"/>
          </a:xfrm>
          <a:custGeom>
            <a:avLst/>
            <a:gdLst/>
            <a:ahLst/>
            <a:cxnLst/>
            <a:rect l="l" t="t" r="r" b="b"/>
            <a:pathLst>
              <a:path w="64770" h="289560">
                <a:moveTo>
                  <a:pt x="47684" y="0"/>
                </a:moveTo>
                <a:lnTo>
                  <a:pt x="36433" y="37961"/>
                </a:lnTo>
                <a:lnTo>
                  <a:pt x="29110" y="76993"/>
                </a:lnTo>
                <a:lnTo>
                  <a:pt x="22502" y="116264"/>
                </a:lnTo>
                <a:lnTo>
                  <a:pt x="13394" y="154939"/>
                </a:lnTo>
                <a:lnTo>
                  <a:pt x="8612" y="188833"/>
                </a:lnTo>
                <a:lnTo>
                  <a:pt x="2758" y="223202"/>
                </a:lnTo>
                <a:lnTo>
                  <a:pt x="0" y="257095"/>
                </a:lnTo>
                <a:lnTo>
                  <a:pt x="4504" y="289559"/>
                </a:lnTo>
                <a:lnTo>
                  <a:pt x="17760" y="288409"/>
                </a:lnTo>
                <a:lnTo>
                  <a:pt x="40064" y="285114"/>
                </a:lnTo>
                <a:lnTo>
                  <a:pt x="59511" y="277058"/>
                </a:lnTo>
                <a:lnTo>
                  <a:pt x="64194" y="261619"/>
                </a:lnTo>
                <a:lnTo>
                  <a:pt x="60404" y="257750"/>
                </a:lnTo>
                <a:lnTo>
                  <a:pt x="53875" y="256381"/>
                </a:lnTo>
                <a:lnTo>
                  <a:pt x="46156" y="255726"/>
                </a:lnTo>
                <a:lnTo>
                  <a:pt x="38794" y="254000"/>
                </a:lnTo>
                <a:lnTo>
                  <a:pt x="36254" y="252729"/>
                </a:lnTo>
                <a:lnTo>
                  <a:pt x="38794" y="248919"/>
                </a:lnTo>
                <a:lnTo>
                  <a:pt x="38794" y="24765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6" name="object 866"/>
          <p:cNvSpPr/>
          <p:nvPr/>
        </p:nvSpPr>
        <p:spPr>
          <a:xfrm>
            <a:off x="7923529" y="33820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7" name="object 867"/>
          <p:cNvSpPr/>
          <p:nvPr/>
        </p:nvSpPr>
        <p:spPr>
          <a:xfrm>
            <a:off x="8004809" y="367157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8" name="object 868"/>
          <p:cNvSpPr/>
          <p:nvPr/>
        </p:nvSpPr>
        <p:spPr>
          <a:xfrm>
            <a:off x="7729597" y="3806190"/>
            <a:ext cx="63500" cy="289560"/>
          </a:xfrm>
          <a:custGeom>
            <a:avLst/>
            <a:gdLst/>
            <a:ahLst/>
            <a:cxnLst/>
            <a:rect l="l" t="t" r="r" b="b"/>
            <a:pathLst>
              <a:path w="63500" h="289560">
                <a:moveTo>
                  <a:pt x="46612" y="0"/>
                </a:moveTo>
                <a:lnTo>
                  <a:pt x="35361" y="37961"/>
                </a:lnTo>
                <a:lnTo>
                  <a:pt x="28039" y="76993"/>
                </a:lnTo>
                <a:lnTo>
                  <a:pt x="21431" y="116264"/>
                </a:lnTo>
                <a:lnTo>
                  <a:pt x="12322" y="154940"/>
                </a:lnTo>
                <a:lnTo>
                  <a:pt x="7739" y="188833"/>
                </a:lnTo>
                <a:lnTo>
                  <a:pt x="2321" y="223202"/>
                </a:lnTo>
                <a:lnTo>
                  <a:pt x="0" y="257095"/>
                </a:lnTo>
                <a:lnTo>
                  <a:pt x="4702" y="289560"/>
                </a:lnTo>
                <a:lnTo>
                  <a:pt x="17760" y="288409"/>
                </a:lnTo>
                <a:lnTo>
                  <a:pt x="39627" y="285115"/>
                </a:lnTo>
                <a:lnTo>
                  <a:pt x="58638" y="277058"/>
                </a:lnTo>
                <a:lnTo>
                  <a:pt x="63122" y="261620"/>
                </a:lnTo>
                <a:lnTo>
                  <a:pt x="59868" y="257750"/>
                </a:lnTo>
                <a:lnTo>
                  <a:pt x="53280" y="256381"/>
                </a:lnTo>
                <a:lnTo>
                  <a:pt x="45263" y="255726"/>
                </a:lnTo>
                <a:lnTo>
                  <a:pt x="37722" y="254000"/>
                </a:lnTo>
                <a:lnTo>
                  <a:pt x="36452" y="251460"/>
                </a:lnTo>
                <a:lnTo>
                  <a:pt x="37722" y="248920"/>
                </a:lnTo>
                <a:lnTo>
                  <a:pt x="37722" y="24765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9" name="object 869"/>
          <p:cNvSpPr/>
          <p:nvPr/>
        </p:nvSpPr>
        <p:spPr>
          <a:xfrm>
            <a:off x="7721600" y="38061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0" name="object 870"/>
          <p:cNvSpPr/>
          <p:nvPr/>
        </p:nvSpPr>
        <p:spPr>
          <a:xfrm>
            <a:off x="7801609" y="40957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1" name="object 871"/>
          <p:cNvSpPr/>
          <p:nvPr/>
        </p:nvSpPr>
        <p:spPr>
          <a:xfrm>
            <a:off x="7525326" y="4145279"/>
            <a:ext cx="64769" cy="289560"/>
          </a:xfrm>
          <a:custGeom>
            <a:avLst/>
            <a:gdLst/>
            <a:ahLst/>
            <a:cxnLst/>
            <a:rect l="l" t="t" r="r" b="b"/>
            <a:pathLst>
              <a:path w="64770" h="289560">
                <a:moveTo>
                  <a:pt x="47684" y="0"/>
                </a:moveTo>
                <a:lnTo>
                  <a:pt x="36433" y="37961"/>
                </a:lnTo>
                <a:lnTo>
                  <a:pt x="29110" y="76993"/>
                </a:lnTo>
                <a:lnTo>
                  <a:pt x="22502" y="116264"/>
                </a:lnTo>
                <a:lnTo>
                  <a:pt x="13394" y="154940"/>
                </a:lnTo>
                <a:lnTo>
                  <a:pt x="8612" y="188833"/>
                </a:lnTo>
                <a:lnTo>
                  <a:pt x="2758" y="223202"/>
                </a:lnTo>
                <a:lnTo>
                  <a:pt x="0" y="257095"/>
                </a:lnTo>
                <a:lnTo>
                  <a:pt x="4504" y="289560"/>
                </a:lnTo>
                <a:lnTo>
                  <a:pt x="17760" y="288409"/>
                </a:lnTo>
                <a:lnTo>
                  <a:pt x="40064" y="285115"/>
                </a:lnTo>
                <a:lnTo>
                  <a:pt x="59511" y="277058"/>
                </a:lnTo>
                <a:lnTo>
                  <a:pt x="64194" y="261620"/>
                </a:lnTo>
                <a:lnTo>
                  <a:pt x="60404" y="257750"/>
                </a:lnTo>
                <a:lnTo>
                  <a:pt x="53875" y="256381"/>
                </a:lnTo>
                <a:lnTo>
                  <a:pt x="46156" y="255726"/>
                </a:lnTo>
                <a:lnTo>
                  <a:pt x="38794" y="254000"/>
                </a:lnTo>
                <a:lnTo>
                  <a:pt x="36254" y="252730"/>
                </a:lnTo>
                <a:lnTo>
                  <a:pt x="38794" y="248920"/>
                </a:lnTo>
                <a:lnTo>
                  <a:pt x="38794" y="24765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2" name="object 872"/>
          <p:cNvSpPr/>
          <p:nvPr/>
        </p:nvSpPr>
        <p:spPr>
          <a:xfrm>
            <a:off x="7517129" y="414527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3" name="object 873"/>
          <p:cNvSpPr/>
          <p:nvPr/>
        </p:nvSpPr>
        <p:spPr>
          <a:xfrm>
            <a:off x="7598409" y="44348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4" name="object 874"/>
          <p:cNvSpPr/>
          <p:nvPr/>
        </p:nvSpPr>
        <p:spPr>
          <a:xfrm>
            <a:off x="10472797" y="3465829"/>
            <a:ext cx="63500" cy="290830"/>
          </a:xfrm>
          <a:custGeom>
            <a:avLst/>
            <a:gdLst/>
            <a:ahLst/>
            <a:cxnLst/>
            <a:rect l="l" t="t" r="r" b="b"/>
            <a:pathLst>
              <a:path w="63500" h="290829">
                <a:moveTo>
                  <a:pt x="46612" y="0"/>
                </a:moveTo>
                <a:lnTo>
                  <a:pt x="35361" y="37980"/>
                </a:lnTo>
                <a:lnTo>
                  <a:pt x="28039" y="77152"/>
                </a:lnTo>
                <a:lnTo>
                  <a:pt x="21431" y="116800"/>
                </a:lnTo>
                <a:lnTo>
                  <a:pt x="12322" y="156210"/>
                </a:lnTo>
                <a:lnTo>
                  <a:pt x="7739" y="190103"/>
                </a:lnTo>
                <a:lnTo>
                  <a:pt x="2321" y="224472"/>
                </a:lnTo>
                <a:lnTo>
                  <a:pt x="0" y="258365"/>
                </a:lnTo>
                <a:lnTo>
                  <a:pt x="4702" y="290830"/>
                </a:lnTo>
                <a:lnTo>
                  <a:pt x="17760" y="289679"/>
                </a:lnTo>
                <a:lnTo>
                  <a:pt x="39627" y="286385"/>
                </a:lnTo>
                <a:lnTo>
                  <a:pt x="58638" y="278328"/>
                </a:lnTo>
                <a:lnTo>
                  <a:pt x="63122" y="262890"/>
                </a:lnTo>
                <a:lnTo>
                  <a:pt x="59868" y="259020"/>
                </a:lnTo>
                <a:lnTo>
                  <a:pt x="53280" y="257651"/>
                </a:lnTo>
                <a:lnTo>
                  <a:pt x="45263" y="256996"/>
                </a:lnTo>
                <a:lnTo>
                  <a:pt x="37722" y="255270"/>
                </a:lnTo>
                <a:lnTo>
                  <a:pt x="36452" y="252730"/>
                </a:lnTo>
                <a:lnTo>
                  <a:pt x="37722" y="250190"/>
                </a:lnTo>
                <a:lnTo>
                  <a:pt x="37722" y="24892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5" name="object 875"/>
          <p:cNvSpPr/>
          <p:nvPr/>
        </p:nvSpPr>
        <p:spPr>
          <a:xfrm>
            <a:off x="10464800" y="346582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6" name="object 876"/>
          <p:cNvSpPr/>
          <p:nvPr/>
        </p:nvSpPr>
        <p:spPr>
          <a:xfrm>
            <a:off x="10544809" y="3756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7" name="object 877"/>
          <p:cNvSpPr/>
          <p:nvPr/>
        </p:nvSpPr>
        <p:spPr>
          <a:xfrm>
            <a:off x="2243197" y="2279650"/>
            <a:ext cx="63500" cy="289560"/>
          </a:xfrm>
          <a:custGeom>
            <a:avLst/>
            <a:gdLst/>
            <a:ahLst/>
            <a:cxnLst/>
            <a:rect l="l" t="t" r="r" b="b"/>
            <a:pathLst>
              <a:path w="63500" h="289560">
                <a:moveTo>
                  <a:pt x="46612" y="0"/>
                </a:moveTo>
                <a:lnTo>
                  <a:pt x="35361" y="37961"/>
                </a:lnTo>
                <a:lnTo>
                  <a:pt x="28039" y="76993"/>
                </a:lnTo>
                <a:lnTo>
                  <a:pt x="21431" y="116264"/>
                </a:lnTo>
                <a:lnTo>
                  <a:pt x="12322" y="154939"/>
                </a:lnTo>
                <a:lnTo>
                  <a:pt x="7739" y="188833"/>
                </a:lnTo>
                <a:lnTo>
                  <a:pt x="2321" y="223202"/>
                </a:lnTo>
                <a:lnTo>
                  <a:pt x="0" y="257095"/>
                </a:lnTo>
                <a:lnTo>
                  <a:pt x="4702" y="289560"/>
                </a:lnTo>
                <a:lnTo>
                  <a:pt x="17760" y="288409"/>
                </a:lnTo>
                <a:lnTo>
                  <a:pt x="39627" y="285115"/>
                </a:lnTo>
                <a:lnTo>
                  <a:pt x="58638" y="277058"/>
                </a:lnTo>
                <a:lnTo>
                  <a:pt x="63122" y="261620"/>
                </a:lnTo>
                <a:lnTo>
                  <a:pt x="59868" y="257750"/>
                </a:lnTo>
                <a:lnTo>
                  <a:pt x="53280" y="256381"/>
                </a:lnTo>
                <a:lnTo>
                  <a:pt x="45263" y="255726"/>
                </a:lnTo>
                <a:lnTo>
                  <a:pt x="37722" y="254000"/>
                </a:lnTo>
                <a:lnTo>
                  <a:pt x="36452" y="252729"/>
                </a:lnTo>
                <a:lnTo>
                  <a:pt x="37722" y="248920"/>
                </a:lnTo>
                <a:lnTo>
                  <a:pt x="37722" y="24765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8" name="object 878"/>
          <p:cNvSpPr/>
          <p:nvPr/>
        </p:nvSpPr>
        <p:spPr>
          <a:xfrm>
            <a:off x="2235200" y="22796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9" name="object 879"/>
          <p:cNvSpPr/>
          <p:nvPr/>
        </p:nvSpPr>
        <p:spPr>
          <a:xfrm>
            <a:off x="2315209" y="25692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0" name="object 880"/>
          <p:cNvSpPr/>
          <p:nvPr/>
        </p:nvSpPr>
        <p:spPr>
          <a:xfrm>
            <a:off x="2038926" y="2703829"/>
            <a:ext cx="64769" cy="289560"/>
          </a:xfrm>
          <a:custGeom>
            <a:avLst/>
            <a:gdLst/>
            <a:ahLst/>
            <a:cxnLst/>
            <a:rect l="l" t="t" r="r" b="b"/>
            <a:pathLst>
              <a:path w="64770" h="289560">
                <a:moveTo>
                  <a:pt x="47684" y="0"/>
                </a:moveTo>
                <a:lnTo>
                  <a:pt x="36433" y="37246"/>
                </a:lnTo>
                <a:lnTo>
                  <a:pt x="29110" y="76041"/>
                </a:lnTo>
                <a:lnTo>
                  <a:pt x="22502" y="115550"/>
                </a:lnTo>
                <a:lnTo>
                  <a:pt x="13394" y="154940"/>
                </a:lnTo>
                <a:lnTo>
                  <a:pt x="8612" y="188833"/>
                </a:lnTo>
                <a:lnTo>
                  <a:pt x="2758" y="223202"/>
                </a:lnTo>
                <a:lnTo>
                  <a:pt x="0" y="257095"/>
                </a:lnTo>
                <a:lnTo>
                  <a:pt x="4504" y="289560"/>
                </a:lnTo>
                <a:lnTo>
                  <a:pt x="17760" y="288409"/>
                </a:lnTo>
                <a:lnTo>
                  <a:pt x="40064" y="285115"/>
                </a:lnTo>
                <a:lnTo>
                  <a:pt x="59511" y="277058"/>
                </a:lnTo>
                <a:lnTo>
                  <a:pt x="64194" y="261620"/>
                </a:lnTo>
                <a:lnTo>
                  <a:pt x="60404" y="257750"/>
                </a:lnTo>
                <a:lnTo>
                  <a:pt x="53875" y="256381"/>
                </a:lnTo>
                <a:lnTo>
                  <a:pt x="46156" y="255726"/>
                </a:lnTo>
                <a:lnTo>
                  <a:pt x="38794" y="254000"/>
                </a:lnTo>
                <a:lnTo>
                  <a:pt x="36254" y="252730"/>
                </a:lnTo>
                <a:lnTo>
                  <a:pt x="38794" y="248920"/>
                </a:lnTo>
                <a:lnTo>
                  <a:pt x="38794" y="24765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1" name="object 881"/>
          <p:cNvSpPr/>
          <p:nvPr/>
        </p:nvSpPr>
        <p:spPr>
          <a:xfrm>
            <a:off x="2030730" y="270382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2" name="object 882"/>
          <p:cNvSpPr/>
          <p:nvPr/>
        </p:nvSpPr>
        <p:spPr>
          <a:xfrm>
            <a:off x="2112009" y="29933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3" name="object 883"/>
          <p:cNvSpPr/>
          <p:nvPr/>
        </p:nvSpPr>
        <p:spPr>
          <a:xfrm>
            <a:off x="1633597" y="3465829"/>
            <a:ext cx="63500" cy="290830"/>
          </a:xfrm>
          <a:custGeom>
            <a:avLst/>
            <a:gdLst/>
            <a:ahLst/>
            <a:cxnLst/>
            <a:rect l="l" t="t" r="r" b="b"/>
            <a:pathLst>
              <a:path w="63500" h="290829">
                <a:moveTo>
                  <a:pt x="46612" y="0"/>
                </a:moveTo>
                <a:lnTo>
                  <a:pt x="35361" y="37980"/>
                </a:lnTo>
                <a:lnTo>
                  <a:pt x="28039" y="77152"/>
                </a:lnTo>
                <a:lnTo>
                  <a:pt x="21431" y="116800"/>
                </a:lnTo>
                <a:lnTo>
                  <a:pt x="12322" y="156210"/>
                </a:lnTo>
                <a:lnTo>
                  <a:pt x="7739" y="190103"/>
                </a:lnTo>
                <a:lnTo>
                  <a:pt x="2321" y="224472"/>
                </a:lnTo>
                <a:lnTo>
                  <a:pt x="0" y="258365"/>
                </a:lnTo>
                <a:lnTo>
                  <a:pt x="4702" y="290830"/>
                </a:lnTo>
                <a:lnTo>
                  <a:pt x="17760" y="289679"/>
                </a:lnTo>
                <a:lnTo>
                  <a:pt x="39627" y="286385"/>
                </a:lnTo>
                <a:lnTo>
                  <a:pt x="58638" y="278328"/>
                </a:lnTo>
                <a:lnTo>
                  <a:pt x="63122" y="262890"/>
                </a:lnTo>
                <a:lnTo>
                  <a:pt x="59888" y="259020"/>
                </a:lnTo>
                <a:lnTo>
                  <a:pt x="53439" y="257651"/>
                </a:lnTo>
                <a:lnTo>
                  <a:pt x="45799" y="256996"/>
                </a:lnTo>
                <a:lnTo>
                  <a:pt x="38992" y="255270"/>
                </a:lnTo>
                <a:lnTo>
                  <a:pt x="36452" y="252730"/>
                </a:lnTo>
                <a:lnTo>
                  <a:pt x="38992" y="250190"/>
                </a:lnTo>
                <a:lnTo>
                  <a:pt x="38992" y="24892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4" name="object 884"/>
          <p:cNvSpPr/>
          <p:nvPr/>
        </p:nvSpPr>
        <p:spPr>
          <a:xfrm>
            <a:off x="1625600" y="346582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5" name="object 885"/>
          <p:cNvSpPr/>
          <p:nvPr/>
        </p:nvSpPr>
        <p:spPr>
          <a:xfrm>
            <a:off x="1705610" y="3756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5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6" name="object 886"/>
          <p:cNvSpPr/>
          <p:nvPr/>
        </p:nvSpPr>
        <p:spPr>
          <a:xfrm>
            <a:off x="8610600" y="76200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72960">
            <a:solidFill>
              <a:srgbClr val="5E90C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7" name="object 887"/>
          <p:cNvSpPr/>
          <p:nvPr/>
        </p:nvSpPr>
        <p:spPr>
          <a:xfrm>
            <a:off x="9448800" y="76200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38097">
            <a:solidFill>
              <a:srgbClr val="5E90C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8" name="object 888"/>
          <p:cNvSpPr/>
          <p:nvPr/>
        </p:nvSpPr>
        <p:spPr>
          <a:xfrm>
            <a:off x="5715000" y="1296669"/>
            <a:ext cx="1066800" cy="726440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9" name="object 889"/>
          <p:cNvSpPr txBox="1"/>
          <p:nvPr/>
        </p:nvSpPr>
        <p:spPr>
          <a:xfrm>
            <a:off x="5792470" y="2065020"/>
            <a:ext cx="92456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1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Leatherback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90" name="object 890"/>
          <p:cNvSpPr txBox="1"/>
          <p:nvPr/>
        </p:nvSpPr>
        <p:spPr>
          <a:xfrm>
            <a:off x="6012179" y="2261871"/>
            <a:ext cx="485140" cy="1513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0 -</a:t>
            </a:r>
            <a:r>
              <a:rPr kumimoji="0" sz="900" b="1" i="0" u="none" strike="noStrike" kern="1200" cap="none" spc="-75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158m</a:t>
            </a:r>
            <a:endParaRPr kumimoji="0" sz="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91" name="object 891"/>
          <p:cNvSpPr txBox="1"/>
          <p:nvPr/>
        </p:nvSpPr>
        <p:spPr>
          <a:xfrm>
            <a:off x="5875020" y="2413001"/>
            <a:ext cx="762000" cy="1513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21.5 </a:t>
            </a:r>
            <a:r>
              <a:rPr kumimoji="0" sz="9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– </a:t>
            </a: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30.8</a:t>
            </a:r>
            <a:r>
              <a:rPr kumimoji="0" sz="900" b="1" i="0" u="none" strike="noStrike" kern="1200" cap="none" spc="-4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°C</a:t>
            </a:r>
            <a:endParaRPr kumimoji="0" sz="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92" name="object 892"/>
          <p:cNvSpPr txBox="1"/>
          <p:nvPr/>
        </p:nvSpPr>
        <p:spPr>
          <a:xfrm>
            <a:off x="2767331" y="4152900"/>
            <a:ext cx="932815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1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Bigeye</a:t>
            </a:r>
            <a:r>
              <a:rPr kumimoji="0" sz="1200" b="1" i="0" u="none" strike="noStrike" kern="120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1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Tuna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93" name="object 893"/>
          <p:cNvSpPr txBox="1"/>
          <p:nvPr/>
        </p:nvSpPr>
        <p:spPr>
          <a:xfrm>
            <a:off x="2959100" y="4349751"/>
            <a:ext cx="548640" cy="1513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 </a:t>
            </a:r>
            <a:r>
              <a:rPr kumimoji="0" sz="9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</a:t>
            </a:r>
            <a:r>
              <a:rPr kumimoji="0" sz="900" b="1" i="0" u="none" strike="noStrike" kern="1200" cap="none" spc="-65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468m</a:t>
            </a:r>
            <a:endParaRPr kumimoji="0" sz="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94" name="object 894"/>
          <p:cNvSpPr txBox="1"/>
          <p:nvPr/>
        </p:nvSpPr>
        <p:spPr>
          <a:xfrm>
            <a:off x="2885439" y="4502151"/>
            <a:ext cx="697230" cy="1513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9.1 </a:t>
            </a:r>
            <a:r>
              <a:rPr kumimoji="0" sz="9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– 26.1</a:t>
            </a:r>
            <a:r>
              <a:rPr kumimoji="0" sz="900" b="1" i="0" u="none" strike="noStrike" kern="1200" cap="none" spc="-7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°C</a:t>
            </a:r>
            <a:endParaRPr kumimoji="0" sz="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95" name="object 895"/>
          <p:cNvSpPr/>
          <p:nvPr/>
        </p:nvSpPr>
        <p:spPr>
          <a:xfrm>
            <a:off x="2362200" y="3429000"/>
            <a:ext cx="1600200" cy="657860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6" name="object 896"/>
          <p:cNvSpPr/>
          <p:nvPr/>
        </p:nvSpPr>
        <p:spPr>
          <a:xfrm>
            <a:off x="6781801" y="2133600"/>
            <a:ext cx="1565909" cy="66802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7" name="object 897"/>
          <p:cNvSpPr txBox="1"/>
          <p:nvPr/>
        </p:nvSpPr>
        <p:spPr>
          <a:xfrm>
            <a:off x="7152640" y="2840990"/>
            <a:ext cx="104140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1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Shortfin</a:t>
            </a:r>
            <a:r>
              <a:rPr kumimoji="0" sz="1200" b="1" i="0" u="none" strike="noStrike" kern="1200" cap="none" spc="-6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Mako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98" name="object 898"/>
          <p:cNvSpPr txBox="1"/>
          <p:nvPr/>
        </p:nvSpPr>
        <p:spPr>
          <a:xfrm>
            <a:off x="7382509" y="3037841"/>
            <a:ext cx="581660" cy="1513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5.4 -</a:t>
            </a:r>
            <a:r>
              <a:rPr kumimoji="0" sz="900" b="1" i="0" u="none" strike="noStrike" kern="1200" cap="none" spc="-75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264m</a:t>
            </a:r>
            <a:endParaRPr kumimoji="0" sz="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99" name="object 899"/>
          <p:cNvSpPr txBox="1"/>
          <p:nvPr/>
        </p:nvSpPr>
        <p:spPr>
          <a:xfrm>
            <a:off x="7292340" y="3188971"/>
            <a:ext cx="762000" cy="1513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10.2 – </a:t>
            </a: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24.4</a:t>
            </a:r>
            <a:r>
              <a:rPr kumimoji="0" sz="900" b="1" i="0" u="none" strike="noStrike" kern="1200" cap="none" spc="-7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°C</a:t>
            </a:r>
            <a:endParaRPr kumimoji="0" sz="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00" name="object 900"/>
          <p:cNvSpPr/>
          <p:nvPr/>
        </p:nvSpPr>
        <p:spPr>
          <a:xfrm>
            <a:off x="4142740" y="3733801"/>
            <a:ext cx="1596389" cy="77596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1" name="object 901"/>
          <p:cNvSpPr txBox="1"/>
          <p:nvPr/>
        </p:nvSpPr>
        <p:spPr>
          <a:xfrm>
            <a:off x="4203700" y="4441190"/>
            <a:ext cx="122174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1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Bigeye</a:t>
            </a:r>
            <a:r>
              <a:rPr kumimoji="0" sz="1200" b="1" i="0" u="none" strike="noStrike" kern="1200" cap="none" spc="-3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1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Thresher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02" name="object 902"/>
          <p:cNvSpPr txBox="1"/>
          <p:nvPr/>
        </p:nvSpPr>
        <p:spPr>
          <a:xfrm>
            <a:off x="4491989" y="4638041"/>
            <a:ext cx="645160" cy="1513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32.3 </a:t>
            </a:r>
            <a:r>
              <a:rPr kumimoji="0" sz="9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</a:t>
            </a:r>
            <a:r>
              <a:rPr kumimoji="0" sz="900" b="1" i="0" u="none" strike="noStrike" kern="1200" cap="none" spc="-55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452m</a:t>
            </a:r>
            <a:endParaRPr kumimoji="0" sz="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03" name="object 903"/>
          <p:cNvSpPr txBox="1"/>
          <p:nvPr/>
        </p:nvSpPr>
        <p:spPr>
          <a:xfrm>
            <a:off x="4479289" y="4789171"/>
            <a:ext cx="671830" cy="1513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7.1 - </a:t>
            </a: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25.7</a:t>
            </a:r>
            <a:r>
              <a:rPr kumimoji="0" sz="900" b="1" i="0" u="none" strike="noStrike" kern="1200" cap="none" spc="-7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°C</a:t>
            </a:r>
            <a:endParaRPr kumimoji="0" sz="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04" name="object 904"/>
          <p:cNvSpPr txBox="1"/>
          <p:nvPr/>
        </p:nvSpPr>
        <p:spPr>
          <a:xfrm>
            <a:off x="4747260" y="5830570"/>
            <a:ext cx="76200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1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Swordfish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05" name="object 905"/>
          <p:cNvSpPr txBox="1"/>
          <p:nvPr/>
        </p:nvSpPr>
        <p:spPr>
          <a:xfrm>
            <a:off x="4885690" y="6027421"/>
            <a:ext cx="485140" cy="1513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0 -</a:t>
            </a:r>
            <a:r>
              <a:rPr kumimoji="0" sz="900" b="1" i="0" u="none" strike="noStrike" kern="1200" cap="none" spc="-75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640m</a:t>
            </a:r>
            <a:endParaRPr kumimoji="0" sz="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06" name="object 906"/>
          <p:cNvSpPr txBox="1"/>
          <p:nvPr/>
        </p:nvSpPr>
        <p:spPr>
          <a:xfrm>
            <a:off x="4792979" y="6178551"/>
            <a:ext cx="671830" cy="1513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5.3 </a:t>
            </a:r>
            <a:r>
              <a:rPr kumimoji="0" sz="9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 </a:t>
            </a: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26.2</a:t>
            </a:r>
            <a:r>
              <a:rPr kumimoji="0" sz="900" b="1" i="0" u="none" strike="noStrike" kern="1200" cap="none" spc="-5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°C</a:t>
            </a:r>
            <a:endParaRPr kumimoji="0" sz="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07" name="object 907"/>
          <p:cNvSpPr/>
          <p:nvPr/>
        </p:nvSpPr>
        <p:spPr>
          <a:xfrm>
            <a:off x="4267201" y="5105401"/>
            <a:ext cx="1586229" cy="68071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8" name="object 908"/>
          <p:cNvSpPr txBox="1"/>
          <p:nvPr/>
        </p:nvSpPr>
        <p:spPr>
          <a:xfrm>
            <a:off x="3451860" y="716279"/>
            <a:ext cx="89916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1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Loggerhead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09" name="object 909"/>
          <p:cNvSpPr txBox="1"/>
          <p:nvPr/>
        </p:nvSpPr>
        <p:spPr>
          <a:xfrm>
            <a:off x="3690620" y="913130"/>
            <a:ext cx="421640" cy="1513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0 -</a:t>
            </a:r>
            <a:r>
              <a:rPr kumimoji="0" sz="900" b="1" i="0" u="none" strike="noStrike" kern="1200" cap="none" spc="-85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9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48m</a:t>
            </a:r>
            <a:endParaRPr kumimoji="0" sz="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10" name="object 910"/>
          <p:cNvSpPr txBox="1"/>
          <p:nvPr/>
        </p:nvSpPr>
        <p:spPr>
          <a:xfrm>
            <a:off x="3520439" y="1064260"/>
            <a:ext cx="762000" cy="1513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15.2 </a:t>
            </a:r>
            <a:r>
              <a:rPr kumimoji="0" sz="9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– </a:t>
            </a: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19.6</a:t>
            </a:r>
            <a:r>
              <a:rPr kumimoji="0" sz="900" b="1" i="0" u="none" strike="noStrike" kern="1200" cap="none" spc="-4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°C</a:t>
            </a:r>
            <a:endParaRPr kumimoji="0" sz="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11" name="object 911"/>
          <p:cNvSpPr/>
          <p:nvPr/>
        </p:nvSpPr>
        <p:spPr>
          <a:xfrm>
            <a:off x="3352800" y="77470"/>
            <a:ext cx="1066800" cy="65785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2" name="object 912"/>
          <p:cNvSpPr txBox="1"/>
          <p:nvPr/>
        </p:nvSpPr>
        <p:spPr>
          <a:xfrm>
            <a:off x="5699759" y="781050"/>
            <a:ext cx="124714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Green Sea</a:t>
            </a:r>
            <a:r>
              <a:rPr kumimoji="0" sz="1200" b="1" i="0" u="none" strike="noStrike" kern="1200" cap="none" spc="-7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1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Turtle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13" name="object 913"/>
          <p:cNvSpPr txBox="1"/>
          <p:nvPr/>
        </p:nvSpPr>
        <p:spPr>
          <a:xfrm>
            <a:off x="6113779" y="977901"/>
            <a:ext cx="420370" cy="1513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0 -</a:t>
            </a:r>
            <a:r>
              <a:rPr kumimoji="0" sz="900" b="1" i="0" u="none" strike="noStrike" kern="1200" cap="none" spc="-85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54m</a:t>
            </a:r>
            <a:endParaRPr kumimoji="0" sz="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14" name="object 914"/>
          <p:cNvSpPr txBox="1"/>
          <p:nvPr/>
        </p:nvSpPr>
        <p:spPr>
          <a:xfrm>
            <a:off x="5943600" y="1129030"/>
            <a:ext cx="762000" cy="1513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20.5 </a:t>
            </a:r>
            <a:r>
              <a:rPr kumimoji="0" sz="9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– </a:t>
            </a: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28.7</a:t>
            </a:r>
            <a:r>
              <a:rPr kumimoji="0" sz="900" b="1" i="0" u="none" strike="noStrike" kern="1200" cap="none" spc="-4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°C</a:t>
            </a:r>
            <a:endParaRPr kumimoji="0" sz="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15" name="object 915"/>
          <p:cNvSpPr/>
          <p:nvPr/>
        </p:nvSpPr>
        <p:spPr>
          <a:xfrm>
            <a:off x="5791200" y="77470"/>
            <a:ext cx="1066800" cy="706119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6" name="object 916"/>
          <p:cNvSpPr txBox="1"/>
          <p:nvPr/>
        </p:nvSpPr>
        <p:spPr>
          <a:xfrm>
            <a:off x="8018779" y="914400"/>
            <a:ext cx="84963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Olive</a:t>
            </a:r>
            <a:r>
              <a:rPr kumimoji="0" sz="1200" b="1" i="0" u="none" strike="noStrike" kern="1200" cap="none" spc="-7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ridley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17" name="object 917"/>
          <p:cNvSpPr txBox="1"/>
          <p:nvPr/>
        </p:nvSpPr>
        <p:spPr>
          <a:xfrm>
            <a:off x="8233409" y="1111251"/>
            <a:ext cx="420370" cy="1513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0 -</a:t>
            </a:r>
            <a:r>
              <a:rPr kumimoji="0" sz="900" b="1" i="0" u="none" strike="noStrike" kern="1200" cap="none" spc="-85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75m</a:t>
            </a:r>
            <a:endParaRPr kumimoji="0" sz="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18" name="object 918"/>
          <p:cNvSpPr txBox="1"/>
          <p:nvPr/>
        </p:nvSpPr>
        <p:spPr>
          <a:xfrm>
            <a:off x="8063230" y="1262380"/>
            <a:ext cx="762000" cy="1513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16.2 </a:t>
            </a:r>
            <a:r>
              <a:rPr kumimoji="0" sz="9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– </a:t>
            </a: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29.3</a:t>
            </a:r>
            <a:r>
              <a:rPr kumimoji="0" sz="900" b="1" i="0" u="none" strike="noStrike" kern="1200" cap="none" spc="-4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°C</a:t>
            </a:r>
            <a:endParaRPr kumimoji="0" sz="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19" name="object 919"/>
          <p:cNvSpPr/>
          <p:nvPr/>
        </p:nvSpPr>
        <p:spPr>
          <a:xfrm>
            <a:off x="8061959" y="76200"/>
            <a:ext cx="744220" cy="838200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20" name="object 920"/>
          <p:cNvSpPr/>
          <p:nvPr/>
        </p:nvSpPr>
        <p:spPr>
          <a:xfrm>
            <a:off x="4876800" y="990600"/>
            <a:ext cx="838200" cy="228600"/>
          </a:xfrm>
          <a:custGeom>
            <a:avLst/>
            <a:gdLst/>
            <a:ahLst/>
            <a:cxnLst/>
            <a:rect l="l" t="t" r="r" b="b"/>
            <a:pathLst>
              <a:path w="838200" h="228600">
                <a:moveTo>
                  <a:pt x="419100" y="0"/>
                </a:moveTo>
                <a:lnTo>
                  <a:pt x="349655" y="1416"/>
                </a:lnTo>
                <a:lnTo>
                  <a:pt x="284317" y="5537"/>
                </a:lnTo>
                <a:lnTo>
                  <a:pt x="223841" y="12172"/>
                </a:lnTo>
                <a:lnTo>
                  <a:pt x="168981" y="21132"/>
                </a:lnTo>
                <a:lnTo>
                  <a:pt x="120491" y="32226"/>
                </a:lnTo>
                <a:lnTo>
                  <a:pt x="79126" y="45262"/>
                </a:lnTo>
                <a:lnTo>
                  <a:pt x="20787" y="76403"/>
                </a:lnTo>
                <a:lnTo>
                  <a:pt x="0" y="113029"/>
                </a:lnTo>
                <a:lnTo>
                  <a:pt x="5322" y="132005"/>
                </a:lnTo>
                <a:lnTo>
                  <a:pt x="45639" y="166556"/>
                </a:lnTo>
                <a:lnTo>
                  <a:pt x="120491" y="195103"/>
                </a:lnTo>
                <a:lnTo>
                  <a:pt x="168981" y="206573"/>
                </a:lnTo>
                <a:lnTo>
                  <a:pt x="223841" y="215878"/>
                </a:lnTo>
                <a:lnTo>
                  <a:pt x="284317" y="222798"/>
                </a:lnTo>
                <a:lnTo>
                  <a:pt x="349655" y="227112"/>
                </a:lnTo>
                <a:lnTo>
                  <a:pt x="419100" y="228600"/>
                </a:lnTo>
                <a:lnTo>
                  <a:pt x="488544" y="227112"/>
                </a:lnTo>
                <a:lnTo>
                  <a:pt x="553882" y="222798"/>
                </a:lnTo>
                <a:lnTo>
                  <a:pt x="614358" y="215878"/>
                </a:lnTo>
                <a:lnTo>
                  <a:pt x="669218" y="206573"/>
                </a:lnTo>
                <a:lnTo>
                  <a:pt x="717708" y="195103"/>
                </a:lnTo>
                <a:lnTo>
                  <a:pt x="759073" y="181691"/>
                </a:lnTo>
                <a:lnTo>
                  <a:pt x="817412" y="149920"/>
                </a:lnTo>
                <a:lnTo>
                  <a:pt x="838200" y="113029"/>
                </a:lnTo>
                <a:lnTo>
                  <a:pt x="832877" y="94126"/>
                </a:lnTo>
                <a:lnTo>
                  <a:pt x="792560" y="60051"/>
                </a:lnTo>
                <a:lnTo>
                  <a:pt x="717708" y="32226"/>
                </a:lnTo>
                <a:lnTo>
                  <a:pt x="669218" y="21132"/>
                </a:lnTo>
                <a:lnTo>
                  <a:pt x="614358" y="12172"/>
                </a:lnTo>
                <a:lnTo>
                  <a:pt x="553882" y="5537"/>
                </a:lnTo>
                <a:lnTo>
                  <a:pt x="488544" y="1416"/>
                </a:lnTo>
                <a:lnTo>
                  <a:pt x="41910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21" name="object 921"/>
          <p:cNvSpPr txBox="1"/>
          <p:nvPr/>
        </p:nvSpPr>
        <p:spPr>
          <a:xfrm>
            <a:off x="4855209" y="1380490"/>
            <a:ext cx="84836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Blue</a:t>
            </a:r>
            <a:r>
              <a:rPr kumimoji="0" sz="1200" b="1" i="0" u="none" strike="noStrike" kern="120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Marlin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22" name="object 922"/>
          <p:cNvSpPr txBox="1"/>
          <p:nvPr/>
        </p:nvSpPr>
        <p:spPr>
          <a:xfrm>
            <a:off x="5036820" y="1577341"/>
            <a:ext cx="485140" cy="1513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0 -</a:t>
            </a:r>
            <a:r>
              <a:rPr kumimoji="0" sz="900" b="1" i="0" u="none" strike="noStrike" kern="1200" cap="none" spc="-75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108m</a:t>
            </a:r>
            <a:endParaRPr kumimoji="0" sz="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23" name="object 923"/>
          <p:cNvSpPr txBox="1"/>
          <p:nvPr/>
        </p:nvSpPr>
        <p:spPr>
          <a:xfrm>
            <a:off x="4898390" y="1728471"/>
            <a:ext cx="762000" cy="1513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19.6 – </a:t>
            </a: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28.4</a:t>
            </a:r>
            <a:r>
              <a:rPr kumimoji="0" sz="900" b="1" i="0" u="none" strike="noStrike" kern="1200" cap="none" spc="-6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°C</a:t>
            </a:r>
            <a:endParaRPr kumimoji="0" sz="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24" name="object 924"/>
          <p:cNvSpPr/>
          <p:nvPr/>
        </p:nvSpPr>
        <p:spPr>
          <a:xfrm>
            <a:off x="4419601" y="836931"/>
            <a:ext cx="1590039" cy="525779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25" name="object 925"/>
          <p:cNvSpPr txBox="1"/>
          <p:nvPr/>
        </p:nvSpPr>
        <p:spPr>
          <a:xfrm>
            <a:off x="1870710" y="1377950"/>
            <a:ext cx="1313815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Oceanic</a:t>
            </a:r>
            <a:r>
              <a:rPr kumimoji="0" sz="1200" b="1" i="0" u="none" strike="noStrike" kern="1200" cap="none" spc="-5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1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White-tip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26" name="object 926"/>
          <p:cNvSpPr txBox="1"/>
          <p:nvPr/>
        </p:nvSpPr>
        <p:spPr>
          <a:xfrm>
            <a:off x="2286000" y="1574801"/>
            <a:ext cx="485140" cy="1513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0 -</a:t>
            </a:r>
            <a:r>
              <a:rPr kumimoji="0" sz="900" b="1" i="0" u="none" strike="noStrike" kern="1200" cap="none" spc="-9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9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102m</a:t>
            </a:r>
            <a:endParaRPr kumimoji="0" sz="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27" name="object 927"/>
          <p:cNvSpPr txBox="1"/>
          <p:nvPr/>
        </p:nvSpPr>
        <p:spPr>
          <a:xfrm>
            <a:off x="2195830" y="1725930"/>
            <a:ext cx="665480" cy="1513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25.3 </a:t>
            </a:r>
            <a:r>
              <a:rPr kumimoji="0" sz="9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– 30</a:t>
            </a:r>
            <a:r>
              <a:rPr kumimoji="0" sz="900" b="1" i="0" u="none" strike="noStrike" kern="1200" cap="none" spc="-6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°C</a:t>
            </a:r>
            <a:endParaRPr kumimoji="0" sz="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28" name="object 928"/>
          <p:cNvSpPr/>
          <p:nvPr/>
        </p:nvSpPr>
        <p:spPr>
          <a:xfrm>
            <a:off x="1752600" y="763269"/>
            <a:ext cx="1524000" cy="615950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29" name="object 929"/>
          <p:cNvSpPr txBox="1"/>
          <p:nvPr/>
        </p:nvSpPr>
        <p:spPr>
          <a:xfrm>
            <a:off x="9512300" y="1685290"/>
            <a:ext cx="84963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Silky</a:t>
            </a:r>
            <a:r>
              <a:rPr kumimoji="0" sz="1200" b="1" i="0" u="none" strike="noStrike" kern="1200" cap="none" spc="-5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1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Shark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30" name="object 930"/>
          <p:cNvSpPr txBox="1"/>
          <p:nvPr/>
        </p:nvSpPr>
        <p:spPr>
          <a:xfrm>
            <a:off x="9695180" y="1882141"/>
            <a:ext cx="485140" cy="1513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0 -</a:t>
            </a:r>
            <a:r>
              <a:rPr kumimoji="0" sz="900" b="1" i="0" u="none" strike="noStrike" kern="1200" cap="none" spc="-75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140m</a:t>
            </a:r>
            <a:endParaRPr kumimoji="0" sz="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31" name="object 931"/>
          <p:cNvSpPr txBox="1"/>
          <p:nvPr/>
        </p:nvSpPr>
        <p:spPr>
          <a:xfrm>
            <a:off x="9556750" y="2033271"/>
            <a:ext cx="762000" cy="1513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23.5 – </a:t>
            </a: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26.4</a:t>
            </a:r>
            <a:r>
              <a:rPr kumimoji="0" sz="900" b="1" i="0" u="none" strike="noStrike" kern="1200" cap="none" spc="-7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°C</a:t>
            </a:r>
            <a:endParaRPr kumimoji="0" sz="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32" name="object 932"/>
          <p:cNvSpPr/>
          <p:nvPr/>
        </p:nvSpPr>
        <p:spPr>
          <a:xfrm>
            <a:off x="9296400" y="1143000"/>
            <a:ext cx="1371600" cy="457200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33" name="object 933"/>
          <p:cNvSpPr/>
          <p:nvPr/>
        </p:nvSpPr>
        <p:spPr>
          <a:xfrm>
            <a:off x="3276600" y="1295400"/>
            <a:ext cx="1524000" cy="533400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34" name="object 934"/>
          <p:cNvSpPr txBox="1"/>
          <p:nvPr/>
        </p:nvSpPr>
        <p:spPr>
          <a:xfrm>
            <a:off x="3594101" y="1863090"/>
            <a:ext cx="926465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Black</a:t>
            </a:r>
            <a:r>
              <a:rPr kumimoji="0" sz="1200" b="1" i="0" u="none" strike="noStrike" kern="1200" cap="none" spc="-7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Marlin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35" name="object 935"/>
          <p:cNvSpPr txBox="1"/>
          <p:nvPr/>
        </p:nvSpPr>
        <p:spPr>
          <a:xfrm>
            <a:off x="3766820" y="2059941"/>
            <a:ext cx="581660" cy="1513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5.4 -</a:t>
            </a:r>
            <a:r>
              <a:rPr kumimoji="0" sz="900" b="1" i="0" u="none" strike="noStrike" kern="1200" cap="none" spc="-7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160m</a:t>
            </a:r>
            <a:endParaRPr kumimoji="0" sz="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36" name="object 936"/>
          <p:cNvSpPr txBox="1"/>
          <p:nvPr/>
        </p:nvSpPr>
        <p:spPr>
          <a:xfrm>
            <a:off x="3676650" y="2211071"/>
            <a:ext cx="762000" cy="1513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22.8 </a:t>
            </a:r>
            <a:r>
              <a:rPr kumimoji="0" sz="9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– </a:t>
            </a: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28.9</a:t>
            </a:r>
            <a:r>
              <a:rPr kumimoji="0" sz="900" b="1" i="0" u="none" strike="noStrike" kern="1200" cap="none" spc="-4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°C</a:t>
            </a:r>
            <a:endParaRPr kumimoji="0" sz="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37" name="object 937"/>
          <p:cNvSpPr txBox="1"/>
          <p:nvPr/>
        </p:nvSpPr>
        <p:spPr>
          <a:xfrm>
            <a:off x="8506459" y="1896109"/>
            <a:ext cx="64389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1" spc="-5" dirty="0">
                <a:solidFill>
                  <a:srgbClr val="FFFFFF"/>
                </a:solidFill>
                <a:latin typeface="Arial"/>
                <a:cs typeface="Arial"/>
              </a:rPr>
              <a:t>Striped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38" name="object 938"/>
          <p:cNvSpPr txBox="1"/>
          <p:nvPr/>
        </p:nvSpPr>
        <p:spPr>
          <a:xfrm>
            <a:off x="8590280" y="2078990"/>
            <a:ext cx="47498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Mar</a:t>
            </a:r>
            <a:r>
              <a:rPr kumimoji="0" sz="1200" b="1" i="0" u="none" strike="noStrike" kern="1200" cap="none" spc="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</a:t>
            </a:r>
            <a:r>
              <a:rPr kumimoji="0" sz="1200" b="1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</a:t>
            </a:r>
            <a:r>
              <a:rPr kumimoji="0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39" name="object 939"/>
          <p:cNvSpPr txBox="1"/>
          <p:nvPr/>
        </p:nvSpPr>
        <p:spPr>
          <a:xfrm>
            <a:off x="8581390" y="2274570"/>
            <a:ext cx="494030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 </a:t>
            </a:r>
            <a:r>
              <a:rPr kumimoji="0" sz="9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</a:t>
            </a:r>
            <a:r>
              <a:rPr kumimoji="0" sz="900" b="1" i="0" u="none" strike="noStrike" kern="1200" cap="none" spc="-8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172m</a:t>
            </a:r>
            <a:endParaRPr kumimoji="0" sz="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40" name="object 940"/>
          <p:cNvSpPr txBox="1"/>
          <p:nvPr/>
        </p:nvSpPr>
        <p:spPr>
          <a:xfrm>
            <a:off x="8495030" y="2442210"/>
            <a:ext cx="666750" cy="1513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24 – </a:t>
            </a: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25.6</a:t>
            </a:r>
            <a:r>
              <a:rPr kumimoji="0" sz="900" b="1" i="0" u="none" strike="noStrike" kern="1200" cap="none" spc="-6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°C</a:t>
            </a:r>
            <a:endParaRPr kumimoji="0" sz="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41" name="object 941"/>
          <p:cNvSpPr/>
          <p:nvPr/>
        </p:nvSpPr>
        <p:spPr>
          <a:xfrm>
            <a:off x="8001000" y="1371601"/>
            <a:ext cx="1569720" cy="523239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42" name="object 942"/>
          <p:cNvSpPr/>
          <p:nvPr/>
        </p:nvSpPr>
        <p:spPr>
          <a:xfrm>
            <a:off x="4191001" y="2438401"/>
            <a:ext cx="1541779" cy="684529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43" name="object 943"/>
          <p:cNvSpPr txBox="1"/>
          <p:nvPr/>
        </p:nvSpPr>
        <p:spPr>
          <a:xfrm>
            <a:off x="4707889" y="2993390"/>
            <a:ext cx="82169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1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Blue</a:t>
            </a:r>
            <a:r>
              <a:rPr kumimoji="0" sz="1200" b="1" i="0" u="none" strike="noStrike" kern="1200" cap="none" spc="-5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1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Shark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44" name="object 944"/>
          <p:cNvSpPr txBox="1"/>
          <p:nvPr/>
        </p:nvSpPr>
        <p:spPr>
          <a:xfrm>
            <a:off x="4876800" y="3190241"/>
            <a:ext cx="485140" cy="1513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0 -</a:t>
            </a:r>
            <a:r>
              <a:rPr kumimoji="0" sz="900" b="1" i="0" u="none" strike="noStrike" kern="1200" cap="none" spc="-7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312m</a:t>
            </a:r>
            <a:endParaRPr kumimoji="0" sz="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45" name="object 945"/>
          <p:cNvSpPr txBox="1"/>
          <p:nvPr/>
        </p:nvSpPr>
        <p:spPr>
          <a:xfrm>
            <a:off x="4738370" y="3341371"/>
            <a:ext cx="762000" cy="1513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10.5 </a:t>
            </a:r>
            <a:r>
              <a:rPr kumimoji="0" sz="9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– </a:t>
            </a: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27.3</a:t>
            </a:r>
            <a:r>
              <a:rPr kumimoji="0" sz="900" b="1" i="0" u="none" strike="noStrike" kern="1200" cap="none" spc="-4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°C</a:t>
            </a:r>
            <a:endParaRPr kumimoji="0" sz="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46" name="object 946"/>
          <p:cNvSpPr txBox="1"/>
          <p:nvPr/>
        </p:nvSpPr>
        <p:spPr>
          <a:xfrm>
            <a:off x="1554480" y="1685290"/>
            <a:ext cx="514350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100m</a:t>
            </a:r>
            <a:endParaRPr kumimoji="0" sz="1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47" name="object 947"/>
          <p:cNvSpPr txBox="1"/>
          <p:nvPr/>
        </p:nvSpPr>
        <p:spPr>
          <a:xfrm>
            <a:off x="1554480" y="3209290"/>
            <a:ext cx="514350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200m</a:t>
            </a:r>
            <a:endParaRPr kumimoji="0" sz="1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48" name="object 948"/>
          <p:cNvSpPr/>
          <p:nvPr/>
        </p:nvSpPr>
        <p:spPr>
          <a:xfrm>
            <a:off x="6019800" y="3429000"/>
            <a:ext cx="4648200" cy="3098800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49" name="object 949"/>
          <p:cNvSpPr txBox="1"/>
          <p:nvPr/>
        </p:nvSpPr>
        <p:spPr>
          <a:xfrm>
            <a:off x="8081009" y="3539490"/>
            <a:ext cx="754380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(detail</a:t>
            </a:r>
            <a:r>
              <a:rPr kumimoji="0" sz="1000" b="0" i="0" u="none" strike="noStrike" kern="1200" cap="none" spc="-5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insert)</a:t>
            </a: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50" name="object 950"/>
          <p:cNvSpPr/>
          <p:nvPr/>
        </p:nvSpPr>
        <p:spPr>
          <a:xfrm>
            <a:off x="10668000" y="76200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34862">
            <a:solidFill>
              <a:srgbClr val="5E90C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51" name="object 951"/>
          <p:cNvSpPr/>
          <p:nvPr/>
        </p:nvSpPr>
        <p:spPr>
          <a:xfrm>
            <a:off x="1524000" y="76200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38097">
            <a:solidFill>
              <a:srgbClr val="5E90C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52" name="object 952"/>
          <p:cNvSpPr txBox="1"/>
          <p:nvPr/>
        </p:nvSpPr>
        <p:spPr>
          <a:xfrm>
            <a:off x="1529081" y="4757420"/>
            <a:ext cx="259778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250" b="1" i="0" u="none" strike="noStrike" kern="1200" cap="none" spc="0" normalizeH="0" baseline="11111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300m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Modified longline</a:t>
            </a:r>
            <a:r>
              <a:rPr kumimoji="0" sz="1600" b="0" i="0" u="none" strike="noStrike" kern="1200" cap="none" spc="-17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with</a:t>
            </a:r>
            <a:endParaRPr kumimoji="0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53" name="object 953"/>
          <p:cNvSpPr txBox="1"/>
          <p:nvPr/>
        </p:nvSpPr>
        <p:spPr>
          <a:xfrm>
            <a:off x="2134869" y="5001259"/>
            <a:ext cx="2418080" cy="7556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shallowest hooks removed  and weights</a:t>
            </a:r>
            <a:r>
              <a:rPr kumimoji="0" sz="1600" b="0" i="0" u="none" strike="noStrike" kern="1200" cap="none" spc="-25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attached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9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 </a:t>
            </a:r>
            <a:r>
              <a:rPr kumimoji="0" sz="1600" b="0" i="0" u="none" strike="noStrike" kern="1200" cap="none" spc="-1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reduce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epipelagic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54" name="object 954"/>
          <p:cNvSpPr txBox="1"/>
          <p:nvPr/>
        </p:nvSpPr>
        <p:spPr>
          <a:xfrm>
            <a:off x="2134870" y="5731509"/>
            <a:ext cx="20796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bycatch while</a:t>
            </a:r>
            <a:r>
              <a:rPr kumimoji="0" sz="1600" b="0" i="0" u="none" strike="noStrike" kern="1200" cap="none" spc="-6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retaining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55" name="object 955"/>
          <p:cNvSpPr txBox="1"/>
          <p:nvPr/>
        </p:nvSpPr>
        <p:spPr>
          <a:xfrm>
            <a:off x="2134870" y="5974079"/>
            <a:ext cx="209994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or increasing the</a:t>
            </a:r>
            <a:r>
              <a:rPr kumimoji="0" sz="1600" b="0" i="0" u="none" strike="noStrike" kern="1200" cap="none" spc="-8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target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56" name="object 956"/>
          <p:cNvSpPr txBox="1"/>
          <p:nvPr/>
        </p:nvSpPr>
        <p:spPr>
          <a:xfrm>
            <a:off x="1529080" y="6217920"/>
            <a:ext cx="247396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250" b="1" i="0" u="none" strike="noStrike" kern="1200" cap="none" spc="0" normalizeH="0" baseline="-7407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400m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catch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of bigeye</a:t>
            </a:r>
            <a:r>
              <a:rPr kumimoji="0" sz="1600" b="0" i="0" u="none" strike="noStrike" kern="1200" cap="none" spc="-195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tuna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2621194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1BA6CD4-76C6-4548-B8A9-54AA835944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-156996"/>
            <a:ext cx="10972800" cy="1143000"/>
          </a:xfrm>
        </p:spPr>
        <p:txBody>
          <a:bodyPr/>
          <a:lstStyle/>
          <a:p>
            <a:r>
              <a:rPr lang="en-US" sz="2000" dirty="0"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https://www.sciencedirect.com/science/article/pii/S0308597X05000394</a:t>
            </a:r>
            <a:br>
              <a:rPr lang="en-US" sz="2000" dirty="0"/>
            </a:br>
            <a:endParaRPr lang="en-US" sz="2000" dirty="0"/>
          </a:p>
        </p:txBody>
      </p:sp>
      <p:pic>
        <p:nvPicPr>
          <p:cNvPr id="4" name="Content Placeholder 3">
            <a:extLst>
              <a:ext uri="{FF2B5EF4-FFF2-40B4-BE49-F238E27FC236}">
                <a16:creationId xmlns:a16="http://schemas.microsoft.com/office/drawing/2014/main" id="{BD542A1A-62CB-4ABB-A77D-F8186320E2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2095500" y="630101"/>
            <a:ext cx="8001000" cy="1950918"/>
          </a:xfrm>
          <a:prstGeom prst="rect">
            <a:avLst/>
          </a:prstGeom>
        </p:spPr>
      </p:pic>
      <p:pic>
        <p:nvPicPr>
          <p:cNvPr id="5" name="Content Placeholder 3">
            <a:extLst>
              <a:ext uri="{FF2B5EF4-FFF2-40B4-BE49-F238E27FC236}">
                <a16:creationId xmlns:a16="http://schemas.microsoft.com/office/drawing/2014/main" id="{DC141EF1-EA26-4CE1-A664-D73A04C509E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 bwMode="auto">
          <a:xfrm>
            <a:off x="1243013" y="3673920"/>
            <a:ext cx="10158412" cy="26775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itle 1">
            <a:extLst>
              <a:ext uri="{FF2B5EF4-FFF2-40B4-BE49-F238E27FC236}">
                <a16:creationId xmlns:a16="http://schemas.microsoft.com/office/drawing/2014/main" id="{C5128571-9228-4245-A889-6CD5F6892EC1}"/>
              </a:ext>
            </a:extLst>
          </p:cNvPr>
          <p:cNvSpPr txBox="1">
            <a:spLocks/>
          </p:cNvSpPr>
          <p:nvPr/>
        </p:nvSpPr>
        <p:spPr bwMode="auto">
          <a:xfrm>
            <a:off x="1000125" y="2642078"/>
            <a:ext cx="1097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en-US" sz="2000" dirty="0"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https://reader.elsevier.com/reader/sd/pii/S0308597X15000639?token=B934AB40C536E35EC2C55A8E0D8C3131936F1F3768492DC462275BBC6E8A0E9C0147809F3A9CBDB8D5E1CCDDEEE50F68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19926367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522730" y="0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40">
                <a:moveTo>
                  <a:pt x="0" y="91440"/>
                </a:moveTo>
                <a:lnTo>
                  <a:pt x="9146540" y="91440"/>
                </a:lnTo>
                <a:lnTo>
                  <a:pt x="914654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66CC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522730" y="90169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39">
                <a:moveTo>
                  <a:pt x="0" y="91439"/>
                </a:moveTo>
                <a:lnTo>
                  <a:pt x="9146540" y="91439"/>
                </a:lnTo>
                <a:lnTo>
                  <a:pt x="91465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66CC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522730" y="181610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39">
                <a:moveTo>
                  <a:pt x="0" y="91440"/>
                </a:moveTo>
                <a:lnTo>
                  <a:pt x="9146540" y="91440"/>
                </a:lnTo>
                <a:lnTo>
                  <a:pt x="914654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66CC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522730" y="273050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39">
                <a:moveTo>
                  <a:pt x="0" y="91439"/>
                </a:moveTo>
                <a:lnTo>
                  <a:pt x="9146540" y="91439"/>
                </a:lnTo>
                <a:lnTo>
                  <a:pt x="91465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67CC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522730" y="364490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40">
                <a:moveTo>
                  <a:pt x="0" y="91439"/>
                </a:moveTo>
                <a:lnTo>
                  <a:pt x="9146540" y="91439"/>
                </a:lnTo>
                <a:lnTo>
                  <a:pt x="91465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68CC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522730" y="455930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40">
                <a:moveTo>
                  <a:pt x="0" y="91440"/>
                </a:moveTo>
                <a:lnTo>
                  <a:pt x="9146540" y="91440"/>
                </a:lnTo>
                <a:lnTo>
                  <a:pt x="914654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69CC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522730" y="547369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40">
                <a:moveTo>
                  <a:pt x="0" y="91439"/>
                </a:moveTo>
                <a:lnTo>
                  <a:pt x="9146540" y="91439"/>
                </a:lnTo>
                <a:lnTo>
                  <a:pt x="91465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6ACC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522730" y="638809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40">
                <a:moveTo>
                  <a:pt x="0" y="91439"/>
                </a:moveTo>
                <a:lnTo>
                  <a:pt x="9146540" y="91439"/>
                </a:lnTo>
                <a:lnTo>
                  <a:pt x="91465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6BCD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522730" y="730250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40">
                <a:moveTo>
                  <a:pt x="0" y="91439"/>
                </a:moveTo>
                <a:lnTo>
                  <a:pt x="9146540" y="91439"/>
                </a:lnTo>
                <a:lnTo>
                  <a:pt x="91465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6CCD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522730" y="821689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40">
                <a:moveTo>
                  <a:pt x="0" y="91439"/>
                </a:moveTo>
                <a:lnTo>
                  <a:pt x="9146540" y="91439"/>
                </a:lnTo>
                <a:lnTo>
                  <a:pt x="91465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6DCD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522730" y="913130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40">
                <a:moveTo>
                  <a:pt x="0" y="91440"/>
                </a:moveTo>
                <a:lnTo>
                  <a:pt x="9146540" y="91440"/>
                </a:lnTo>
                <a:lnTo>
                  <a:pt x="914654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6ECE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1522730" y="1004569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40">
                <a:moveTo>
                  <a:pt x="0" y="91439"/>
                </a:moveTo>
                <a:lnTo>
                  <a:pt x="9146540" y="91439"/>
                </a:lnTo>
                <a:lnTo>
                  <a:pt x="91465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6FCE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1522730" y="1096010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40">
                <a:moveTo>
                  <a:pt x="0" y="91439"/>
                </a:moveTo>
                <a:lnTo>
                  <a:pt x="9146540" y="91439"/>
                </a:lnTo>
                <a:lnTo>
                  <a:pt x="91465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70CE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1522730" y="1187450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40">
                <a:moveTo>
                  <a:pt x="0" y="91439"/>
                </a:moveTo>
                <a:lnTo>
                  <a:pt x="9146540" y="91439"/>
                </a:lnTo>
                <a:lnTo>
                  <a:pt x="91465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71C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1522730" y="1278889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40">
                <a:moveTo>
                  <a:pt x="0" y="91439"/>
                </a:moveTo>
                <a:lnTo>
                  <a:pt x="9146540" y="91439"/>
                </a:lnTo>
                <a:lnTo>
                  <a:pt x="91465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72C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1522730" y="1370330"/>
            <a:ext cx="9146540" cy="92710"/>
          </a:xfrm>
          <a:custGeom>
            <a:avLst/>
            <a:gdLst/>
            <a:ahLst/>
            <a:cxnLst/>
            <a:rect l="l" t="t" r="r" b="b"/>
            <a:pathLst>
              <a:path w="9146540" h="92709">
                <a:moveTo>
                  <a:pt x="0" y="92710"/>
                </a:moveTo>
                <a:lnTo>
                  <a:pt x="9146540" y="92710"/>
                </a:lnTo>
                <a:lnTo>
                  <a:pt x="9146540" y="0"/>
                </a:lnTo>
                <a:lnTo>
                  <a:pt x="0" y="0"/>
                </a:lnTo>
                <a:lnTo>
                  <a:pt x="0" y="92710"/>
                </a:lnTo>
                <a:close/>
              </a:path>
            </a:pathLst>
          </a:custGeom>
          <a:solidFill>
            <a:srgbClr val="73C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1522730" y="1463039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40">
                <a:moveTo>
                  <a:pt x="0" y="91439"/>
                </a:moveTo>
                <a:lnTo>
                  <a:pt x="9146540" y="91439"/>
                </a:lnTo>
                <a:lnTo>
                  <a:pt x="91465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74D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1522730" y="1554480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39">
                <a:moveTo>
                  <a:pt x="0" y="91440"/>
                </a:moveTo>
                <a:lnTo>
                  <a:pt x="9146540" y="91440"/>
                </a:lnTo>
                <a:lnTo>
                  <a:pt x="914654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75D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1522730" y="1645920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39">
                <a:moveTo>
                  <a:pt x="0" y="91439"/>
                </a:moveTo>
                <a:lnTo>
                  <a:pt x="9146540" y="91439"/>
                </a:lnTo>
                <a:lnTo>
                  <a:pt x="91465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76D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1522730" y="1737360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39">
                <a:moveTo>
                  <a:pt x="0" y="91439"/>
                </a:moveTo>
                <a:lnTo>
                  <a:pt x="9146540" y="91439"/>
                </a:lnTo>
                <a:lnTo>
                  <a:pt x="91465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77D1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1522730" y="1828800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39">
                <a:moveTo>
                  <a:pt x="0" y="91439"/>
                </a:moveTo>
                <a:lnTo>
                  <a:pt x="9146540" y="91439"/>
                </a:lnTo>
                <a:lnTo>
                  <a:pt x="91465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78D1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1522730" y="1920239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39">
                <a:moveTo>
                  <a:pt x="0" y="91439"/>
                </a:moveTo>
                <a:lnTo>
                  <a:pt x="9146540" y="91439"/>
                </a:lnTo>
                <a:lnTo>
                  <a:pt x="91465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79D1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1522730" y="2011679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39">
                <a:moveTo>
                  <a:pt x="0" y="91440"/>
                </a:moveTo>
                <a:lnTo>
                  <a:pt x="9146540" y="91440"/>
                </a:lnTo>
                <a:lnTo>
                  <a:pt x="914654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7AD2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1522730" y="2103120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39">
                <a:moveTo>
                  <a:pt x="0" y="91439"/>
                </a:moveTo>
                <a:lnTo>
                  <a:pt x="9146540" y="91439"/>
                </a:lnTo>
                <a:lnTo>
                  <a:pt x="91465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7BD2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1522730" y="2194560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39">
                <a:moveTo>
                  <a:pt x="0" y="91439"/>
                </a:moveTo>
                <a:lnTo>
                  <a:pt x="9146540" y="91439"/>
                </a:lnTo>
                <a:lnTo>
                  <a:pt x="91465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7CD2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1522730" y="2286000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39">
                <a:moveTo>
                  <a:pt x="0" y="91439"/>
                </a:moveTo>
                <a:lnTo>
                  <a:pt x="9146540" y="91439"/>
                </a:lnTo>
                <a:lnTo>
                  <a:pt x="91465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7DD3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1522730" y="2377439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39">
                <a:moveTo>
                  <a:pt x="0" y="91439"/>
                </a:moveTo>
                <a:lnTo>
                  <a:pt x="9146540" y="91439"/>
                </a:lnTo>
                <a:lnTo>
                  <a:pt x="91465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7ED3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1522730" y="2468879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39">
                <a:moveTo>
                  <a:pt x="0" y="91440"/>
                </a:moveTo>
                <a:lnTo>
                  <a:pt x="9146540" y="91440"/>
                </a:lnTo>
                <a:lnTo>
                  <a:pt x="914654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7FD3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1522730" y="2560320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39">
                <a:moveTo>
                  <a:pt x="0" y="91439"/>
                </a:moveTo>
                <a:lnTo>
                  <a:pt x="9146540" y="91439"/>
                </a:lnTo>
                <a:lnTo>
                  <a:pt x="91465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80D4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1522730" y="2651760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39">
                <a:moveTo>
                  <a:pt x="0" y="91439"/>
                </a:moveTo>
                <a:lnTo>
                  <a:pt x="9146540" y="91439"/>
                </a:lnTo>
                <a:lnTo>
                  <a:pt x="91465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81D4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1522730" y="2743200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39">
                <a:moveTo>
                  <a:pt x="0" y="91439"/>
                </a:moveTo>
                <a:lnTo>
                  <a:pt x="9146540" y="91439"/>
                </a:lnTo>
                <a:lnTo>
                  <a:pt x="91465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82D4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1522730" y="2834639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39">
                <a:moveTo>
                  <a:pt x="0" y="91439"/>
                </a:moveTo>
                <a:lnTo>
                  <a:pt x="9146540" y="91439"/>
                </a:lnTo>
                <a:lnTo>
                  <a:pt x="91465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83D5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1522730" y="2926079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39">
                <a:moveTo>
                  <a:pt x="0" y="91440"/>
                </a:moveTo>
                <a:lnTo>
                  <a:pt x="9146540" y="91440"/>
                </a:lnTo>
                <a:lnTo>
                  <a:pt x="914654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84D5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1522730" y="3017520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39">
                <a:moveTo>
                  <a:pt x="0" y="91439"/>
                </a:moveTo>
                <a:lnTo>
                  <a:pt x="9146540" y="91439"/>
                </a:lnTo>
                <a:lnTo>
                  <a:pt x="91465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85D5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1522730" y="3108960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39">
                <a:moveTo>
                  <a:pt x="0" y="91439"/>
                </a:moveTo>
                <a:lnTo>
                  <a:pt x="9146540" y="91439"/>
                </a:lnTo>
                <a:lnTo>
                  <a:pt x="91465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86D6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1522730" y="3200400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39">
                <a:moveTo>
                  <a:pt x="0" y="91439"/>
                </a:moveTo>
                <a:lnTo>
                  <a:pt x="9146540" y="91439"/>
                </a:lnTo>
                <a:lnTo>
                  <a:pt x="91465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87D6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1522730" y="3291840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39">
                <a:moveTo>
                  <a:pt x="0" y="91439"/>
                </a:moveTo>
                <a:lnTo>
                  <a:pt x="9146540" y="91439"/>
                </a:lnTo>
                <a:lnTo>
                  <a:pt x="91465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88D6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1522730" y="3383279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39">
                <a:moveTo>
                  <a:pt x="0" y="91440"/>
                </a:moveTo>
                <a:lnTo>
                  <a:pt x="9146540" y="91440"/>
                </a:lnTo>
                <a:lnTo>
                  <a:pt x="914654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89D7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1522730" y="3474720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39">
                <a:moveTo>
                  <a:pt x="0" y="91439"/>
                </a:moveTo>
                <a:lnTo>
                  <a:pt x="9146540" y="91439"/>
                </a:lnTo>
                <a:lnTo>
                  <a:pt x="91465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8AD7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1522730" y="3566159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39">
                <a:moveTo>
                  <a:pt x="0" y="91439"/>
                </a:moveTo>
                <a:lnTo>
                  <a:pt x="9146540" y="91439"/>
                </a:lnTo>
                <a:lnTo>
                  <a:pt x="91465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8BD7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1522730" y="3657600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39">
                <a:moveTo>
                  <a:pt x="0" y="91439"/>
                </a:moveTo>
                <a:lnTo>
                  <a:pt x="9146540" y="91439"/>
                </a:lnTo>
                <a:lnTo>
                  <a:pt x="91465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8CD8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1522730" y="3749040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39">
                <a:moveTo>
                  <a:pt x="0" y="91440"/>
                </a:moveTo>
                <a:lnTo>
                  <a:pt x="9146540" y="91440"/>
                </a:lnTo>
                <a:lnTo>
                  <a:pt x="914654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8DD8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1522730" y="3840479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39">
                <a:moveTo>
                  <a:pt x="0" y="91440"/>
                </a:moveTo>
                <a:lnTo>
                  <a:pt x="9146540" y="91440"/>
                </a:lnTo>
                <a:lnTo>
                  <a:pt x="914654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8ED8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1522730" y="3931920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39">
                <a:moveTo>
                  <a:pt x="0" y="91439"/>
                </a:moveTo>
                <a:lnTo>
                  <a:pt x="9146540" y="91439"/>
                </a:lnTo>
                <a:lnTo>
                  <a:pt x="91465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8FD9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1522730" y="4023359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39">
                <a:moveTo>
                  <a:pt x="0" y="91439"/>
                </a:moveTo>
                <a:lnTo>
                  <a:pt x="9146540" y="91439"/>
                </a:lnTo>
                <a:lnTo>
                  <a:pt x="91465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90D9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1522730" y="4114800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39">
                <a:moveTo>
                  <a:pt x="0" y="91439"/>
                </a:moveTo>
                <a:lnTo>
                  <a:pt x="9146540" y="91439"/>
                </a:lnTo>
                <a:lnTo>
                  <a:pt x="91465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91D9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1522730" y="4206240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39">
                <a:moveTo>
                  <a:pt x="0" y="91440"/>
                </a:moveTo>
                <a:lnTo>
                  <a:pt x="9146540" y="91440"/>
                </a:lnTo>
                <a:lnTo>
                  <a:pt x="914654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92DA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1522730" y="4297679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39">
                <a:moveTo>
                  <a:pt x="0" y="91440"/>
                </a:moveTo>
                <a:lnTo>
                  <a:pt x="9146540" y="91440"/>
                </a:lnTo>
                <a:lnTo>
                  <a:pt x="914654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93DA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1522730" y="4389120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39">
                <a:moveTo>
                  <a:pt x="0" y="91439"/>
                </a:moveTo>
                <a:lnTo>
                  <a:pt x="9146540" y="91439"/>
                </a:lnTo>
                <a:lnTo>
                  <a:pt x="91465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94DA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1522730" y="4480559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39">
                <a:moveTo>
                  <a:pt x="0" y="91439"/>
                </a:moveTo>
                <a:lnTo>
                  <a:pt x="9146540" y="91439"/>
                </a:lnTo>
                <a:lnTo>
                  <a:pt x="91465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95DB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1522730" y="4572000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39">
                <a:moveTo>
                  <a:pt x="0" y="91439"/>
                </a:moveTo>
                <a:lnTo>
                  <a:pt x="9146540" y="91439"/>
                </a:lnTo>
                <a:lnTo>
                  <a:pt x="91465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96DB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1522730" y="4663440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39">
                <a:moveTo>
                  <a:pt x="0" y="91440"/>
                </a:moveTo>
                <a:lnTo>
                  <a:pt x="9146540" y="91440"/>
                </a:lnTo>
                <a:lnTo>
                  <a:pt x="914654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97DB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1522730" y="4754879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39">
                <a:moveTo>
                  <a:pt x="0" y="91440"/>
                </a:moveTo>
                <a:lnTo>
                  <a:pt x="9146540" y="91440"/>
                </a:lnTo>
                <a:lnTo>
                  <a:pt x="914654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99DC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1522730" y="4846320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39">
                <a:moveTo>
                  <a:pt x="0" y="91439"/>
                </a:moveTo>
                <a:lnTo>
                  <a:pt x="9146540" y="91439"/>
                </a:lnTo>
                <a:lnTo>
                  <a:pt x="91465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99DC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1522730" y="4937759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39">
                <a:moveTo>
                  <a:pt x="0" y="91439"/>
                </a:moveTo>
                <a:lnTo>
                  <a:pt x="9146540" y="91439"/>
                </a:lnTo>
                <a:lnTo>
                  <a:pt x="91465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9ADC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1522730" y="5029200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39">
                <a:moveTo>
                  <a:pt x="0" y="91439"/>
                </a:moveTo>
                <a:lnTo>
                  <a:pt x="9146540" y="91439"/>
                </a:lnTo>
                <a:lnTo>
                  <a:pt x="91465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9BDD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1522730" y="5120640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39">
                <a:moveTo>
                  <a:pt x="0" y="91440"/>
                </a:moveTo>
                <a:lnTo>
                  <a:pt x="9146540" y="91440"/>
                </a:lnTo>
                <a:lnTo>
                  <a:pt x="914654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9CDD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1522730" y="5212079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39">
                <a:moveTo>
                  <a:pt x="0" y="91440"/>
                </a:moveTo>
                <a:lnTo>
                  <a:pt x="9146540" y="91440"/>
                </a:lnTo>
                <a:lnTo>
                  <a:pt x="914654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9DDD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1522730" y="5303520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39">
                <a:moveTo>
                  <a:pt x="0" y="91439"/>
                </a:moveTo>
                <a:lnTo>
                  <a:pt x="9146540" y="91439"/>
                </a:lnTo>
                <a:lnTo>
                  <a:pt x="91465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9EDE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1522730" y="5394959"/>
            <a:ext cx="9146540" cy="92710"/>
          </a:xfrm>
          <a:custGeom>
            <a:avLst/>
            <a:gdLst/>
            <a:ahLst/>
            <a:cxnLst/>
            <a:rect l="l" t="t" r="r" b="b"/>
            <a:pathLst>
              <a:path w="9146540" h="92710">
                <a:moveTo>
                  <a:pt x="0" y="92709"/>
                </a:moveTo>
                <a:lnTo>
                  <a:pt x="9146540" y="92709"/>
                </a:lnTo>
                <a:lnTo>
                  <a:pt x="9146540" y="0"/>
                </a:lnTo>
                <a:lnTo>
                  <a:pt x="0" y="0"/>
                </a:lnTo>
                <a:lnTo>
                  <a:pt x="0" y="92709"/>
                </a:lnTo>
                <a:close/>
              </a:path>
            </a:pathLst>
          </a:custGeom>
          <a:solidFill>
            <a:srgbClr val="9FDE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1522730" y="5487670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39">
                <a:moveTo>
                  <a:pt x="0" y="91439"/>
                </a:moveTo>
                <a:lnTo>
                  <a:pt x="9146540" y="91439"/>
                </a:lnTo>
                <a:lnTo>
                  <a:pt x="91465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A0DE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1522730" y="5579109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39">
                <a:moveTo>
                  <a:pt x="0" y="91439"/>
                </a:moveTo>
                <a:lnTo>
                  <a:pt x="9146540" y="91439"/>
                </a:lnTo>
                <a:lnTo>
                  <a:pt x="91465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A1D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1522730" y="5670550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39">
                <a:moveTo>
                  <a:pt x="0" y="91440"/>
                </a:moveTo>
                <a:lnTo>
                  <a:pt x="9146540" y="91440"/>
                </a:lnTo>
                <a:lnTo>
                  <a:pt x="914654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A2D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1522730" y="5761990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39">
                <a:moveTo>
                  <a:pt x="0" y="91440"/>
                </a:moveTo>
                <a:lnTo>
                  <a:pt x="9146540" y="91440"/>
                </a:lnTo>
                <a:lnTo>
                  <a:pt x="914654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A3D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1522730" y="5853429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39">
                <a:moveTo>
                  <a:pt x="0" y="91440"/>
                </a:moveTo>
                <a:lnTo>
                  <a:pt x="9146540" y="91440"/>
                </a:lnTo>
                <a:lnTo>
                  <a:pt x="914654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A4E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1522730" y="5944870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39">
                <a:moveTo>
                  <a:pt x="0" y="91439"/>
                </a:moveTo>
                <a:lnTo>
                  <a:pt x="9146540" y="91439"/>
                </a:lnTo>
                <a:lnTo>
                  <a:pt x="91465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A5E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1522730" y="6036309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39">
                <a:moveTo>
                  <a:pt x="0" y="91439"/>
                </a:moveTo>
                <a:lnTo>
                  <a:pt x="9146540" y="91439"/>
                </a:lnTo>
                <a:lnTo>
                  <a:pt x="91465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A6E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1522730" y="6127750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39">
                <a:moveTo>
                  <a:pt x="0" y="91440"/>
                </a:moveTo>
                <a:lnTo>
                  <a:pt x="9146540" y="91440"/>
                </a:lnTo>
                <a:lnTo>
                  <a:pt x="914654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A7E1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1522730" y="6219190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39">
                <a:moveTo>
                  <a:pt x="0" y="91440"/>
                </a:moveTo>
                <a:lnTo>
                  <a:pt x="9146540" y="91440"/>
                </a:lnTo>
                <a:lnTo>
                  <a:pt x="914654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A8E1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1522730" y="6310629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39">
                <a:moveTo>
                  <a:pt x="0" y="91440"/>
                </a:moveTo>
                <a:lnTo>
                  <a:pt x="9146540" y="91440"/>
                </a:lnTo>
                <a:lnTo>
                  <a:pt x="914654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A9E1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1522730" y="6402070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39">
                <a:moveTo>
                  <a:pt x="0" y="91439"/>
                </a:moveTo>
                <a:lnTo>
                  <a:pt x="9146540" y="91439"/>
                </a:lnTo>
                <a:lnTo>
                  <a:pt x="91465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AAE2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1522730" y="6493509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40">
                <a:moveTo>
                  <a:pt x="0" y="91439"/>
                </a:moveTo>
                <a:lnTo>
                  <a:pt x="9146540" y="91439"/>
                </a:lnTo>
                <a:lnTo>
                  <a:pt x="91465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ABE2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1522730" y="6584950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40">
                <a:moveTo>
                  <a:pt x="0" y="91439"/>
                </a:moveTo>
                <a:lnTo>
                  <a:pt x="9146540" y="91439"/>
                </a:lnTo>
                <a:lnTo>
                  <a:pt x="91465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ACE2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1522730" y="6676390"/>
            <a:ext cx="9146540" cy="91440"/>
          </a:xfrm>
          <a:custGeom>
            <a:avLst/>
            <a:gdLst/>
            <a:ahLst/>
            <a:cxnLst/>
            <a:rect l="l" t="t" r="r" b="b"/>
            <a:pathLst>
              <a:path w="9146540" h="91440">
                <a:moveTo>
                  <a:pt x="0" y="91439"/>
                </a:moveTo>
                <a:lnTo>
                  <a:pt x="9146540" y="91439"/>
                </a:lnTo>
                <a:lnTo>
                  <a:pt x="91465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ADE3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1524000" y="6767830"/>
            <a:ext cx="9144000" cy="90170"/>
          </a:xfrm>
          <a:custGeom>
            <a:avLst/>
            <a:gdLst/>
            <a:ahLst/>
            <a:cxnLst/>
            <a:rect l="l" t="t" r="r" b="b"/>
            <a:pathLst>
              <a:path w="9144000" h="90170">
                <a:moveTo>
                  <a:pt x="0" y="90170"/>
                </a:moveTo>
                <a:lnTo>
                  <a:pt x="0" y="0"/>
                </a:lnTo>
                <a:lnTo>
                  <a:pt x="9144000" y="0"/>
                </a:lnTo>
                <a:lnTo>
                  <a:pt x="9144000" y="90170"/>
                </a:lnTo>
                <a:lnTo>
                  <a:pt x="0" y="90170"/>
                </a:lnTo>
                <a:close/>
              </a:path>
            </a:pathLst>
          </a:custGeom>
          <a:solidFill>
            <a:srgbClr val="AEE3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2620010" y="614680"/>
            <a:ext cx="6182360" cy="18837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82880" marR="1640839" lvl="0" indent="-55880" algn="just" defTabSz="914400" rtl="0" eaLnBrk="1" fontAlgn="auto" latinLnBrk="0" hangingPunct="1">
              <a:lnSpc>
                <a:spcPct val="1384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2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Trebuchet MS"/>
              </a:rPr>
              <a:t>What do turtles see? Hear? Do they see </a:t>
            </a:r>
            <a:r>
              <a:rPr kumimoji="0" sz="1800" b="1" i="0" u="none" strike="noStrike" kern="1200" cap="none" spc="-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Trebuchet MS"/>
              </a:rPr>
              <a:t> </a:t>
            </a:r>
            <a:r>
              <a:rPr kumimoji="0" sz="1800" b="1" i="0" u="none" strike="noStrike" kern="1200" cap="none" spc="1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Trebuchet MS"/>
              </a:rPr>
              <a:t>colors?</a:t>
            </a:r>
            <a:r>
              <a:rPr kumimoji="0" lang="en-US" sz="1800" b="1" i="0" u="none" strike="noStrike" kern="1200" cap="none" spc="1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Trebuchet MS"/>
              </a:rPr>
              <a:t> Do they use smell? Are they attracted to light?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Trebuchet MS"/>
            </a:endParaRPr>
          </a:p>
          <a:p>
            <a:pPr marL="31750" marR="5080" lvl="0" indent="-19050" algn="just" defTabSz="914400" rtl="0" eaLnBrk="1" fontAlgn="auto" latinLnBrk="0" hangingPunct="1">
              <a:lnSpc>
                <a:spcPct val="1387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6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Trebuchet MS"/>
              </a:rPr>
              <a:t> </a:t>
            </a:r>
            <a:r>
              <a:rPr kumimoji="0" sz="1800" b="1" i="0" u="none" strike="noStrike" kern="1200" cap="none" spc="1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Trebuchet MS"/>
              </a:rPr>
              <a:t>l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Trebuchet MS"/>
            </a:endParaRPr>
          </a:p>
        </p:txBody>
      </p:sp>
      <p:sp>
        <p:nvSpPr>
          <p:cNvPr id="78" name="object 78"/>
          <p:cNvSpPr txBox="1">
            <a:spLocks noGrp="1"/>
          </p:cNvSpPr>
          <p:nvPr>
            <p:ph type="title"/>
          </p:nvPr>
        </p:nvSpPr>
        <p:spPr>
          <a:xfrm>
            <a:off x="1678939" y="34290"/>
            <a:ext cx="5579110" cy="56682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sz="3600" b="1" spc="455" dirty="0">
                <a:solidFill>
                  <a:srgbClr val="000000"/>
                </a:solidFill>
                <a:latin typeface="Trebuchet MS"/>
                <a:cs typeface="Trebuchet MS"/>
              </a:rPr>
              <a:t>Sensory biology</a:t>
            </a:r>
            <a:endParaRPr sz="3600" dirty="0">
              <a:latin typeface="Trebuchet MS"/>
              <a:cs typeface="Trebuchet MS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2895600" y="2667000"/>
            <a:ext cx="6248400" cy="40259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72187564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524000" y="0"/>
            <a:ext cx="9144000" cy="6858000"/>
          </a:xfrm>
          <a:custGeom>
            <a:avLst/>
            <a:gdLst/>
            <a:ahLst/>
            <a:cxnLst/>
            <a:rect l="l" t="t" r="r" b="b"/>
            <a:pathLst>
              <a:path w="9144000" h="6858000">
                <a:moveTo>
                  <a:pt x="0" y="0"/>
                </a:moveTo>
                <a:lnTo>
                  <a:pt x="9144000" y="0"/>
                </a:lnTo>
                <a:lnTo>
                  <a:pt x="9144000" y="6858000"/>
                </a:ln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35071" y="34290"/>
            <a:ext cx="4719955" cy="56682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sz="3600" b="1" spc="-10" dirty="0">
                <a:latin typeface="Arial"/>
                <a:cs typeface="Arial"/>
              </a:rPr>
              <a:t>Hearing: results</a:t>
            </a:r>
            <a:endParaRPr sz="3600" dirty="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828800" y="1219200"/>
            <a:ext cx="3276600" cy="784860"/>
          </a:xfrm>
          <a:custGeom>
            <a:avLst/>
            <a:gdLst/>
            <a:ahLst/>
            <a:cxnLst/>
            <a:rect l="l" t="t" r="r" b="b"/>
            <a:pathLst>
              <a:path w="3276600" h="784860">
                <a:moveTo>
                  <a:pt x="0" y="0"/>
                </a:moveTo>
                <a:lnTo>
                  <a:pt x="3276600" y="0"/>
                </a:lnTo>
                <a:lnTo>
                  <a:pt x="3276600" y="784860"/>
                </a:lnTo>
                <a:lnTo>
                  <a:pt x="0" y="784860"/>
                </a:lnTo>
                <a:lnTo>
                  <a:pt x="0" y="0"/>
                </a:lnTo>
                <a:close/>
              </a:path>
            </a:pathLst>
          </a:custGeom>
          <a:ln w="9344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906270" y="1111250"/>
            <a:ext cx="2753360" cy="801566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51900"/>
              </a:lnSpc>
              <a:spcBef>
                <a:spcPts val="9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Tuna hear 200 </a:t>
            </a:r>
            <a:r>
              <a: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– </a:t>
            </a:r>
            <a:r>
              <a:rPr kumimoji="0" sz="1800" b="1" i="0" u="none" strike="noStrike" kern="120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700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Hz  mo</a:t>
            </a:r>
            <a:r>
              <a:rPr kumimoji="0" lang="en-US" sz="1800" b="1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sensitive </a:t>
            </a:r>
            <a:r>
              <a: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≈ </a:t>
            </a:r>
            <a:r>
              <a:rPr kumimoji="0" sz="1800" b="1" i="0" u="none" strike="noStrike" kern="120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500</a:t>
            </a:r>
            <a:r>
              <a:rPr kumimoji="0" sz="1800" b="1" i="0" u="none" strike="noStrike" kern="1200" cap="none" spc="-3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Hz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5209540" y="684530"/>
            <a:ext cx="5458460" cy="310261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7633970" y="1029970"/>
            <a:ext cx="191262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Atun </a:t>
            </a: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aleta</a:t>
            </a:r>
            <a:r>
              <a:rPr kumimoji="0" sz="1800" b="0" i="0" u="none" strike="noStrike" kern="1200" cap="none" spc="-4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amarilla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024120" y="3962400"/>
            <a:ext cx="5643880" cy="28956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752600" y="2667000"/>
            <a:ext cx="3352800" cy="784860"/>
          </a:xfrm>
          <a:custGeom>
            <a:avLst/>
            <a:gdLst/>
            <a:ahLst/>
            <a:cxnLst/>
            <a:rect l="l" t="t" r="r" b="b"/>
            <a:pathLst>
              <a:path w="3352800" h="784860">
                <a:moveTo>
                  <a:pt x="0" y="0"/>
                </a:moveTo>
                <a:lnTo>
                  <a:pt x="3352800" y="0"/>
                </a:lnTo>
                <a:lnTo>
                  <a:pt x="3352800" y="784860"/>
                </a:lnTo>
                <a:lnTo>
                  <a:pt x="0" y="784860"/>
                </a:lnTo>
                <a:lnTo>
                  <a:pt x="0" y="0"/>
                </a:lnTo>
                <a:close/>
              </a:path>
            </a:pathLst>
          </a:custGeom>
          <a:ln w="9344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804670" y="2556510"/>
            <a:ext cx="3208020" cy="357867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 marR="30480" lvl="0" indent="0" algn="l" defTabSz="914400" rtl="0" eaLnBrk="1" fontAlgn="auto" latinLnBrk="0" hangingPunct="1">
              <a:lnSpc>
                <a:spcPct val="1523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Sea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turtles hear </a:t>
            </a:r>
            <a:r>
              <a:rPr kumimoji="0" sz="1800" b="1" i="0" u="none" strike="noStrike" kern="120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100 </a:t>
            </a:r>
            <a:r>
              <a: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– </a:t>
            </a:r>
            <a:r>
              <a:rPr kumimoji="0" sz="1800" b="1" i="0" u="none" strike="noStrike" kern="120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500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Hz  mo</a:t>
            </a:r>
            <a:r>
              <a:rPr kumimoji="0" lang="en-US" sz="1800" b="1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sensitive </a:t>
            </a:r>
            <a:r>
              <a: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≈ </a:t>
            </a:r>
            <a:r>
              <a:rPr kumimoji="0" sz="1800" b="1" i="0" u="none" strike="noStrike" kern="120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300</a:t>
            </a:r>
            <a:r>
              <a:rPr kumimoji="0" sz="1800" b="1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Hz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8100" marR="417195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tabLst>
                <a:tab pos="229870" algn="l"/>
              </a:tabLst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</a:t>
            </a:r>
            <a:r>
              <a:rPr kumimoji="0" lang="en-US" sz="24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either tunas nor sea turtles hear that well</a:t>
            </a:r>
            <a:r>
              <a:rPr kumimoji="0" sz="2400" b="0" i="0" u="none" strike="noStrike" kern="120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.</a:t>
            </a:r>
            <a:endParaRPr kumimoji="0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8100" marR="212090" lvl="0" indent="0" algn="l" defTabSz="914400" rtl="0" eaLnBrk="1" fontAlgn="auto" latinLnBrk="0" hangingPunct="1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Tx/>
              <a:buSzTx/>
              <a:buFontTx/>
              <a:buChar char="•"/>
              <a:tabLst>
                <a:tab pos="146050" algn="l"/>
              </a:tabLst>
              <a:defRPr/>
            </a:pPr>
            <a:r>
              <a:rPr kumimoji="0" lang="en-US" sz="24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So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“Pingers” </a:t>
            </a:r>
            <a:r>
              <a:rPr kumimoji="0" lang="en-US" sz="24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don’t appear to be an option</a:t>
            </a:r>
            <a:r>
              <a:rPr kumimoji="0" sz="2400" b="0" i="0" u="none" strike="noStrike" kern="120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.</a:t>
            </a:r>
            <a:endParaRPr kumimoji="0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467601" y="4071620"/>
            <a:ext cx="144716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Tortuga</a:t>
            </a:r>
            <a:r>
              <a:rPr kumimoji="0" sz="1800" b="0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verde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81746800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08578" name="Object 2"/>
          <p:cNvGraphicFramePr>
            <a:graphicFrameLocks noChangeAspect="1"/>
          </p:cNvGraphicFramePr>
          <p:nvPr/>
        </p:nvGraphicFramePr>
        <p:xfrm>
          <a:off x="5410200" y="1778000"/>
          <a:ext cx="5132388" cy="38417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68" name="Photo Editor Photo" r:id="rId3" imgW="5249008" imgH="3933333" progId="MSPhotoEd.3">
                  <p:embed/>
                </p:oleObj>
              </mc:Choice>
              <mc:Fallback>
                <p:oleObj name="Photo Editor Photo" r:id="rId3" imgW="5249008" imgH="3933333" progId="MSPhotoEd.3">
                  <p:embed/>
                  <p:pic>
                    <p:nvPicPr>
                      <p:cNvPr id="408578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 b="16971"/>
                      <a:stretch>
                        <a:fillRect/>
                      </a:stretch>
                    </p:blipFill>
                    <p:spPr bwMode="auto">
                      <a:xfrm>
                        <a:off x="5410200" y="1778000"/>
                        <a:ext cx="5132388" cy="38417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84035" name="Rectangle 3"/>
          <p:cNvSpPr>
            <a:spLocks noChangeArrowheads="1"/>
          </p:cNvSpPr>
          <p:nvPr/>
        </p:nvSpPr>
        <p:spPr bwMode="auto">
          <a:xfrm>
            <a:off x="3352800" y="1"/>
            <a:ext cx="7010400" cy="1878013"/>
          </a:xfrm>
          <a:prstGeom prst="rect">
            <a:avLst/>
          </a:prstGeom>
          <a:solidFill>
            <a:srgbClr val="FF0000">
              <a:alpha val="85001"/>
            </a:srgbClr>
          </a:solidFill>
          <a:ln w="2857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anose="020F0502020204030204" pitchFamily="34" charset="0"/>
              </a:rPr>
              <a:t>Reducing  bites on hooks: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anose="020F0502020204030204" pitchFamily="34" charset="0"/>
              </a:rPr>
              <a:t>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anose="020F0502020204030204" pitchFamily="34" charset="0"/>
              </a:rPr>
              <a:t>Bait type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anose="020F0502020204030204" pitchFamily="34" charset="0"/>
              </a:rPr>
              <a:t>Dyed bait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anose="020F0502020204030204" pitchFamily="34" charset="0"/>
              </a:rPr>
              <a:t>Bad taste, etc.</a:t>
            </a:r>
          </a:p>
        </p:txBody>
      </p:sp>
      <p:sp>
        <p:nvSpPr>
          <p:cNvPr id="408580" name="Rectangle 4"/>
          <p:cNvSpPr>
            <a:spLocks noChangeArrowheads="1"/>
          </p:cNvSpPr>
          <p:nvPr/>
        </p:nvSpPr>
        <p:spPr bwMode="auto">
          <a:xfrm>
            <a:off x="6019800" y="6019800"/>
            <a:ext cx="4419600" cy="30480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800" dirty="0" err="1">
                <a:solidFill>
                  <a:srgbClr val="000000"/>
                </a:solidFill>
                <a:latin typeface="Calibri" panose="020F0502020204030204" pitchFamily="34" charset="0"/>
              </a:rPr>
              <a:t>Yonat</a:t>
            </a:r>
            <a:r>
              <a:rPr lang="en-US" altLang="en-US" sz="1800" dirty="0">
                <a:solidFill>
                  <a:srgbClr val="000000"/>
                </a:solidFill>
                <a:latin typeface="Calibri" panose="020F0502020204030204" pitchFamily="34" charset="0"/>
              </a:rPr>
              <a:t> Swimmer, Chris Boggs, Dick Brill</a:t>
            </a:r>
          </a:p>
        </p:txBody>
      </p:sp>
      <p:sp>
        <p:nvSpPr>
          <p:cNvPr id="684037" name="Rectangle 5"/>
          <p:cNvSpPr>
            <a:spLocks noChangeArrowheads="1"/>
          </p:cNvSpPr>
          <p:nvPr/>
        </p:nvSpPr>
        <p:spPr bwMode="auto">
          <a:xfrm>
            <a:off x="1524000" y="2133601"/>
            <a:ext cx="3429000" cy="830263"/>
          </a:xfrm>
          <a:prstGeom prst="rect">
            <a:avLst/>
          </a:prstGeom>
          <a:solidFill>
            <a:srgbClr val="FF0000"/>
          </a:solidFill>
          <a:ln w="2857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anose="020F0502020204030204" pitchFamily="34" charset="0"/>
              </a:rPr>
              <a:t> </a:t>
            </a:r>
            <a:r>
              <a:rPr lang="en-US" sz="24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anose="020F0502020204030204" pitchFamily="34" charset="0"/>
              </a:rPr>
              <a:t>Reduce detection of hooks, gear</a:t>
            </a:r>
          </a:p>
        </p:txBody>
      </p:sp>
      <p:pic>
        <p:nvPicPr>
          <p:cNvPr id="408582" name="Picture 6" descr="Grenn and Loggerhead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8776" y="3200400"/>
            <a:ext cx="3857625" cy="2590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8583" name="Rectangle 7"/>
          <p:cNvSpPr>
            <a:spLocks noChangeArrowheads="1"/>
          </p:cNvSpPr>
          <p:nvPr/>
        </p:nvSpPr>
        <p:spPr bwMode="auto">
          <a:xfrm>
            <a:off x="2362200" y="5257800"/>
            <a:ext cx="3048000" cy="152400"/>
          </a:xfrm>
          <a:prstGeom prst="rect">
            <a:avLst/>
          </a:prstGeom>
          <a:gradFill rotWithShape="0">
            <a:gsLst>
              <a:gs pos="0">
                <a:srgbClr val="A603AB"/>
              </a:gs>
              <a:gs pos="21001">
                <a:srgbClr val="0819FB"/>
              </a:gs>
              <a:gs pos="35001">
                <a:srgbClr val="1A8D48"/>
              </a:gs>
              <a:gs pos="52000">
                <a:srgbClr val="FFFF00"/>
              </a:gs>
              <a:gs pos="73000">
                <a:srgbClr val="EE3F17"/>
              </a:gs>
              <a:gs pos="88000">
                <a:srgbClr val="E81766"/>
              </a:gs>
              <a:gs pos="100000">
                <a:srgbClr val="A603A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None/>
            </a:pPr>
            <a:endParaRPr lang="en-US" altLang="en-US" sz="1800">
              <a:solidFill>
                <a:srgbClr val="000000"/>
              </a:solidFill>
              <a:latin typeface="Comic Sans MS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00706815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1714" name="Rectangle 2"/>
          <p:cNvSpPr>
            <a:spLocks noChangeArrowheads="1"/>
          </p:cNvSpPr>
          <p:nvPr/>
        </p:nvSpPr>
        <p:spPr bwMode="auto">
          <a:xfrm>
            <a:off x="4800600" y="1600200"/>
            <a:ext cx="2590800" cy="762000"/>
          </a:xfrm>
          <a:prstGeom prst="rect">
            <a:avLst/>
          </a:prstGeom>
          <a:solidFill>
            <a:srgbClr val="FFCC00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fontAlgn="base">
              <a:spcBef>
                <a:spcPct val="20000"/>
              </a:spcBef>
              <a:spcAft>
                <a:spcPct val="0"/>
              </a:spcAft>
              <a:defRPr/>
            </a:pPr>
            <a:r>
              <a:rPr lang="en-US" sz="54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</a:rPr>
              <a:t>BPUE</a:t>
            </a:r>
          </a:p>
        </p:txBody>
      </p:sp>
      <p:sp>
        <p:nvSpPr>
          <p:cNvPr id="2291715" name="Rectangle 3"/>
          <p:cNvSpPr>
            <a:spLocks noChangeArrowheads="1"/>
          </p:cNvSpPr>
          <p:nvPr/>
        </p:nvSpPr>
        <p:spPr bwMode="auto">
          <a:xfrm>
            <a:off x="8001000" y="1600200"/>
            <a:ext cx="2381250" cy="685800"/>
          </a:xfrm>
          <a:prstGeom prst="rect">
            <a:avLst/>
          </a:prstGeom>
          <a:solidFill>
            <a:srgbClr val="0000FF"/>
          </a:solidFill>
          <a:ln w="9525" algn="ctr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fontAlgn="base">
              <a:spcBef>
                <a:spcPct val="20000"/>
              </a:spcBef>
              <a:spcAft>
                <a:spcPct val="0"/>
              </a:spcAft>
              <a:defRPr/>
            </a:pPr>
            <a:endParaRPr lang="en-US" sz="2800" b="1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409604" name="Text Box 4"/>
          <p:cNvSpPr txBox="1">
            <a:spLocks noChangeArrowheads="1"/>
          </p:cNvSpPr>
          <p:nvPr/>
        </p:nvSpPr>
        <p:spPr bwMode="auto">
          <a:xfrm>
            <a:off x="4419600" y="1752601"/>
            <a:ext cx="3048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r>
              <a:rPr lang="en-US" altLang="en-US" sz="1800" b="1">
                <a:solidFill>
                  <a:srgbClr val="000000"/>
                </a:solidFill>
              </a:rPr>
              <a:t>=</a:t>
            </a:r>
          </a:p>
        </p:txBody>
      </p:sp>
      <p:sp>
        <p:nvSpPr>
          <p:cNvPr id="409605" name="Text Box 5"/>
          <p:cNvSpPr txBox="1">
            <a:spLocks noChangeArrowheads="1"/>
          </p:cNvSpPr>
          <p:nvPr/>
        </p:nvSpPr>
        <p:spPr bwMode="auto">
          <a:xfrm flipV="1">
            <a:off x="7467600" y="1812926"/>
            <a:ext cx="4572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r>
              <a:rPr lang="en-US" altLang="en-US" sz="2000" b="1">
                <a:solidFill>
                  <a:srgbClr val="000000"/>
                </a:solidFill>
              </a:rPr>
              <a:t>X</a:t>
            </a:r>
          </a:p>
        </p:txBody>
      </p:sp>
      <p:sp>
        <p:nvSpPr>
          <p:cNvPr id="2291720" name="Rectangle 8"/>
          <p:cNvSpPr>
            <a:spLocks noChangeArrowheads="1"/>
          </p:cNvSpPr>
          <p:nvPr/>
        </p:nvSpPr>
        <p:spPr bwMode="auto">
          <a:xfrm>
            <a:off x="1676400" y="1600200"/>
            <a:ext cx="2590800" cy="685800"/>
          </a:xfrm>
          <a:prstGeom prst="rect">
            <a:avLst/>
          </a:prstGeom>
          <a:gradFill rotWithShape="1">
            <a:gsLst>
              <a:gs pos="0">
                <a:srgbClr val="FF0000">
                  <a:gamma/>
                  <a:shade val="46275"/>
                  <a:invGamma/>
                  <a:alpha val="74001"/>
                </a:srgbClr>
              </a:gs>
              <a:gs pos="100000">
                <a:srgbClr val="FF0000"/>
              </a:gs>
            </a:gsLst>
            <a:path path="shape">
              <a:fillToRect l="50000" t="50000" r="50000" b="50000"/>
            </a:path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fontAlgn="base">
              <a:spcBef>
                <a:spcPct val="20000"/>
              </a:spcBef>
              <a:spcAft>
                <a:spcPct val="0"/>
              </a:spcAft>
              <a:defRPr/>
            </a:pPr>
            <a:endParaRPr lang="en-US" sz="2800" b="1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409607" name="Rectangle 9"/>
          <p:cNvSpPr>
            <a:spLocks noChangeArrowheads="1"/>
          </p:cNvSpPr>
          <p:nvPr/>
        </p:nvSpPr>
        <p:spPr bwMode="auto">
          <a:xfrm>
            <a:off x="1524000" y="2514600"/>
            <a:ext cx="9144000" cy="4343400"/>
          </a:xfrm>
          <a:prstGeom prst="rect">
            <a:avLst/>
          </a:pr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endParaRPr lang="en-US" altLang="en-US" sz="1800" dirty="0">
              <a:solidFill>
                <a:srgbClr val="000000"/>
              </a:solidFill>
              <a:latin typeface="Comic Sans MS" pitchFamily="66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endParaRPr lang="en-US" altLang="en-US" sz="1800" dirty="0">
              <a:solidFill>
                <a:srgbClr val="000000"/>
              </a:solidFill>
              <a:latin typeface="Comic Sans MS" pitchFamily="66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endParaRPr lang="en-US" altLang="en-US" sz="3600" b="1" dirty="0">
              <a:solidFill>
                <a:srgbClr val="000000"/>
              </a:solidFill>
              <a:latin typeface="Calibri" pitchFamily="34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3600" b="1" dirty="0">
                <a:solidFill>
                  <a:srgbClr val="000000"/>
                </a:solidFill>
                <a:latin typeface="Calibri" pitchFamily="34" charset="0"/>
              </a:rPr>
              <a:t>How to reduce M1?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endParaRPr lang="en-US" altLang="en-US" sz="1800" dirty="0">
              <a:solidFill>
                <a:srgbClr val="000000"/>
              </a:solidFill>
              <a:latin typeface="Comic Sans MS" pitchFamily="66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dirty="0">
                <a:solidFill>
                  <a:srgbClr val="000000"/>
                </a:solidFill>
                <a:latin typeface="Calibri" pitchFamily="34" charset="0"/>
              </a:rPr>
              <a:t>Reducing mortality of those hooked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dirty="0">
                <a:solidFill>
                  <a:srgbClr val="000000"/>
                </a:solidFill>
                <a:latin typeface="Calibri" pitchFamily="34" charset="0"/>
              </a:rPr>
              <a:t>	More benign </a:t>
            </a:r>
            <a:r>
              <a:rPr lang="en-US" altLang="en-US" dirty="0" err="1">
                <a:solidFill>
                  <a:srgbClr val="000000"/>
                </a:solidFill>
                <a:latin typeface="Calibri" pitchFamily="34" charset="0"/>
              </a:rPr>
              <a:t>hookings</a:t>
            </a:r>
            <a:r>
              <a:rPr lang="en-US" altLang="en-US" dirty="0">
                <a:solidFill>
                  <a:srgbClr val="000000"/>
                </a:solidFill>
                <a:latin typeface="Calibri" pitchFamily="34" charset="0"/>
              </a:rPr>
              <a:t>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dirty="0">
                <a:solidFill>
                  <a:srgbClr val="000000"/>
                </a:solidFill>
                <a:latin typeface="Calibri" pitchFamily="34" charset="0"/>
              </a:rPr>
              <a:t>          Better techniques and instruments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dirty="0">
                <a:solidFill>
                  <a:srgbClr val="000000"/>
                </a:solidFill>
                <a:latin typeface="Calibri" pitchFamily="34" charset="0"/>
              </a:rPr>
              <a:t>                                       for handling captured individuals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dirty="0">
                <a:solidFill>
                  <a:srgbClr val="000000"/>
                </a:solidFill>
                <a:latin typeface="Calibri" pitchFamily="34" charset="0"/>
              </a:rPr>
              <a:t>	Fishers training and motivation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800" dirty="0">
                <a:solidFill>
                  <a:srgbClr val="000000"/>
                </a:solidFill>
                <a:latin typeface="Comic Sans MS" pitchFamily="66" charset="0"/>
              </a:rPr>
              <a:t>	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endParaRPr lang="en-US" altLang="en-US" sz="1800" dirty="0">
              <a:solidFill>
                <a:srgbClr val="000000"/>
              </a:solidFill>
              <a:latin typeface="Comic Sans MS" pitchFamily="66" charset="0"/>
            </a:endParaRPr>
          </a:p>
        </p:txBody>
      </p:sp>
      <p:sp>
        <p:nvSpPr>
          <p:cNvPr id="2291722" name="Rectangle 10"/>
          <p:cNvSpPr>
            <a:spLocks noChangeArrowheads="1"/>
          </p:cNvSpPr>
          <p:nvPr/>
        </p:nvSpPr>
        <p:spPr bwMode="auto">
          <a:xfrm>
            <a:off x="1524000" y="3810000"/>
            <a:ext cx="76200" cy="7620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fontAlgn="base">
              <a:spcBef>
                <a:spcPct val="20000"/>
              </a:spcBef>
              <a:spcAft>
                <a:spcPct val="0"/>
              </a:spcAft>
              <a:defRPr/>
            </a:pPr>
            <a:endParaRPr lang="en-US" sz="2800" b="1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409609" name="TextBox 11"/>
          <p:cNvSpPr txBox="1">
            <a:spLocks noChangeArrowheads="1"/>
          </p:cNvSpPr>
          <p:nvPr/>
        </p:nvSpPr>
        <p:spPr bwMode="auto">
          <a:xfrm>
            <a:off x="4876800" y="2590801"/>
            <a:ext cx="2743200" cy="646113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3600" b="1" dirty="0">
                <a:solidFill>
                  <a:srgbClr val="000000"/>
                </a:solidFill>
                <a:latin typeface="Calibri" pitchFamily="34" charset="0"/>
              </a:rPr>
              <a:t>[HPUE * M1] </a:t>
            </a:r>
            <a:endParaRPr lang="en-US" altLang="en-US" sz="1800" dirty="0">
              <a:solidFill>
                <a:srgbClr val="000000"/>
              </a:solidFill>
            </a:endParaRPr>
          </a:p>
        </p:txBody>
      </p:sp>
      <p:sp>
        <p:nvSpPr>
          <p:cNvPr id="11" name="AutoShape 6"/>
          <p:cNvSpPr>
            <a:spLocks noChangeArrowheads="1"/>
          </p:cNvSpPr>
          <p:nvPr/>
        </p:nvSpPr>
        <p:spPr bwMode="auto">
          <a:xfrm>
            <a:off x="1981200" y="228600"/>
            <a:ext cx="8001000" cy="1143000"/>
          </a:xfrm>
          <a:prstGeom prst="bevel">
            <a:avLst>
              <a:gd name="adj" fmla="val 12500"/>
            </a:avLst>
          </a:prstGeom>
          <a:gradFill rotWithShape="1">
            <a:gsLst>
              <a:gs pos="0">
                <a:schemeClr val="bg2">
                  <a:gamma/>
                  <a:shade val="46275"/>
                  <a:invGamma/>
                </a:schemeClr>
              </a:gs>
              <a:gs pos="50000">
                <a:schemeClr val="bg2"/>
              </a:gs>
              <a:gs pos="100000">
                <a:schemeClr val="bg2">
                  <a:gamma/>
                  <a:shade val="46275"/>
                  <a:invGamma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  <a:latin typeface="Cambria"/>
            </a:endParaRPr>
          </a:p>
        </p:txBody>
      </p:sp>
      <p:sp>
        <p:nvSpPr>
          <p:cNvPr id="409611" name="Text Box 11"/>
          <p:cNvSpPr txBox="1">
            <a:spLocks noChangeArrowheads="1"/>
          </p:cNvSpPr>
          <p:nvPr/>
        </p:nvSpPr>
        <p:spPr bwMode="auto">
          <a:xfrm>
            <a:off x="2362200" y="457200"/>
            <a:ext cx="73152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r>
              <a:rPr lang="en-US" altLang="en-US" b="1" u="sng" dirty="0">
                <a:latin typeface="Calibri" panose="020F0502020204030204" pitchFamily="34" charset="0"/>
              </a:rPr>
              <a:t>Components of sea turtle mortality</a:t>
            </a:r>
          </a:p>
        </p:txBody>
      </p:sp>
    </p:spTree>
    <p:extLst>
      <p:ext uri="{BB962C8B-B14F-4D97-AF65-F5344CB8AC3E}">
        <p14:creationId xmlns:p14="http://schemas.microsoft.com/office/powerpoint/2010/main" val="3377527073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524000" y="0"/>
            <a:ext cx="9144000" cy="6858000"/>
          </a:xfrm>
          <a:custGeom>
            <a:avLst/>
            <a:gdLst/>
            <a:ahLst/>
            <a:cxnLst/>
            <a:rect l="l" t="t" r="r" b="b"/>
            <a:pathLst>
              <a:path w="9144000" h="6858000">
                <a:moveTo>
                  <a:pt x="0" y="0"/>
                </a:moveTo>
                <a:lnTo>
                  <a:pt x="9144000" y="0"/>
                </a:lnTo>
                <a:lnTo>
                  <a:pt x="9144000" y="6858000"/>
                </a:ln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solidFill>
            <a:srgbClr val="EDEBE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3746500" y="3760470"/>
            <a:ext cx="6598920" cy="238633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713480" y="991870"/>
            <a:ext cx="6601459" cy="235711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524000" y="703580"/>
            <a:ext cx="2687320" cy="106680"/>
          </a:xfrm>
          <a:custGeom>
            <a:avLst/>
            <a:gdLst/>
            <a:ahLst/>
            <a:cxnLst/>
            <a:rect l="l" t="t" r="r" b="b"/>
            <a:pathLst>
              <a:path w="2687320" h="106679">
                <a:moveTo>
                  <a:pt x="0" y="106680"/>
                </a:moveTo>
                <a:lnTo>
                  <a:pt x="2687320" y="106680"/>
                </a:lnTo>
                <a:lnTo>
                  <a:pt x="2687320" y="0"/>
                </a:lnTo>
                <a:lnTo>
                  <a:pt x="0" y="0"/>
                </a:lnTo>
                <a:lnTo>
                  <a:pt x="0" y="10668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524000" y="810259"/>
            <a:ext cx="2687320" cy="107950"/>
          </a:xfrm>
          <a:custGeom>
            <a:avLst/>
            <a:gdLst/>
            <a:ahLst/>
            <a:cxnLst/>
            <a:rect l="l" t="t" r="r" b="b"/>
            <a:pathLst>
              <a:path w="2687320" h="107950">
                <a:moveTo>
                  <a:pt x="0" y="107950"/>
                </a:moveTo>
                <a:lnTo>
                  <a:pt x="2687320" y="107950"/>
                </a:lnTo>
                <a:lnTo>
                  <a:pt x="2687320" y="0"/>
                </a:lnTo>
                <a:lnTo>
                  <a:pt x="0" y="0"/>
                </a:lnTo>
                <a:lnTo>
                  <a:pt x="0" y="10795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524000" y="918210"/>
            <a:ext cx="2687320" cy="107950"/>
          </a:xfrm>
          <a:custGeom>
            <a:avLst/>
            <a:gdLst/>
            <a:ahLst/>
            <a:cxnLst/>
            <a:rect l="l" t="t" r="r" b="b"/>
            <a:pathLst>
              <a:path w="2687320" h="107950">
                <a:moveTo>
                  <a:pt x="0" y="107950"/>
                </a:moveTo>
                <a:lnTo>
                  <a:pt x="2687320" y="107950"/>
                </a:lnTo>
                <a:lnTo>
                  <a:pt x="2687320" y="0"/>
                </a:lnTo>
                <a:lnTo>
                  <a:pt x="0" y="0"/>
                </a:lnTo>
                <a:lnTo>
                  <a:pt x="0" y="10795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524000" y="1026160"/>
            <a:ext cx="2687320" cy="107950"/>
          </a:xfrm>
          <a:custGeom>
            <a:avLst/>
            <a:gdLst/>
            <a:ahLst/>
            <a:cxnLst/>
            <a:rect l="l" t="t" r="r" b="b"/>
            <a:pathLst>
              <a:path w="2687320" h="107950">
                <a:moveTo>
                  <a:pt x="0" y="107950"/>
                </a:moveTo>
                <a:lnTo>
                  <a:pt x="2687320" y="107950"/>
                </a:lnTo>
                <a:lnTo>
                  <a:pt x="2687320" y="0"/>
                </a:lnTo>
                <a:lnTo>
                  <a:pt x="0" y="0"/>
                </a:lnTo>
                <a:lnTo>
                  <a:pt x="0" y="107950"/>
                </a:lnTo>
                <a:close/>
              </a:path>
            </a:pathLst>
          </a:custGeom>
          <a:solidFill>
            <a:srgbClr val="00006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524000" y="1134110"/>
            <a:ext cx="2687320" cy="107950"/>
          </a:xfrm>
          <a:custGeom>
            <a:avLst/>
            <a:gdLst/>
            <a:ahLst/>
            <a:cxnLst/>
            <a:rect l="l" t="t" r="r" b="b"/>
            <a:pathLst>
              <a:path w="2687320" h="107950">
                <a:moveTo>
                  <a:pt x="0" y="107950"/>
                </a:moveTo>
                <a:lnTo>
                  <a:pt x="2687320" y="107950"/>
                </a:lnTo>
                <a:lnTo>
                  <a:pt x="2687320" y="0"/>
                </a:lnTo>
                <a:lnTo>
                  <a:pt x="0" y="0"/>
                </a:lnTo>
                <a:lnTo>
                  <a:pt x="0" y="107950"/>
                </a:lnTo>
                <a:close/>
              </a:path>
            </a:pathLst>
          </a:custGeom>
          <a:solidFill>
            <a:srgbClr val="000068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524000" y="1242060"/>
            <a:ext cx="2687320" cy="107950"/>
          </a:xfrm>
          <a:custGeom>
            <a:avLst/>
            <a:gdLst/>
            <a:ahLst/>
            <a:cxnLst/>
            <a:rect l="l" t="t" r="r" b="b"/>
            <a:pathLst>
              <a:path w="2687320" h="107950">
                <a:moveTo>
                  <a:pt x="0" y="107950"/>
                </a:moveTo>
                <a:lnTo>
                  <a:pt x="2687320" y="107950"/>
                </a:lnTo>
                <a:lnTo>
                  <a:pt x="2687320" y="0"/>
                </a:lnTo>
                <a:lnTo>
                  <a:pt x="0" y="0"/>
                </a:lnTo>
                <a:lnTo>
                  <a:pt x="0" y="107950"/>
                </a:lnTo>
                <a:close/>
              </a:path>
            </a:pathLst>
          </a:custGeom>
          <a:solidFill>
            <a:srgbClr val="00006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524000" y="1350010"/>
            <a:ext cx="2687320" cy="107950"/>
          </a:xfrm>
          <a:custGeom>
            <a:avLst/>
            <a:gdLst/>
            <a:ahLst/>
            <a:cxnLst/>
            <a:rect l="l" t="t" r="r" b="b"/>
            <a:pathLst>
              <a:path w="2687320" h="107950">
                <a:moveTo>
                  <a:pt x="0" y="107950"/>
                </a:moveTo>
                <a:lnTo>
                  <a:pt x="2687320" y="107950"/>
                </a:lnTo>
                <a:lnTo>
                  <a:pt x="2687320" y="0"/>
                </a:lnTo>
                <a:lnTo>
                  <a:pt x="0" y="0"/>
                </a:lnTo>
                <a:lnTo>
                  <a:pt x="0" y="107950"/>
                </a:lnTo>
                <a:close/>
              </a:path>
            </a:pathLst>
          </a:custGeom>
          <a:solidFill>
            <a:srgbClr val="00006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524000" y="1457960"/>
            <a:ext cx="2687320" cy="107950"/>
          </a:xfrm>
          <a:custGeom>
            <a:avLst/>
            <a:gdLst/>
            <a:ahLst/>
            <a:cxnLst/>
            <a:rect l="l" t="t" r="r" b="b"/>
            <a:pathLst>
              <a:path w="2687320" h="107950">
                <a:moveTo>
                  <a:pt x="0" y="107950"/>
                </a:moveTo>
                <a:lnTo>
                  <a:pt x="2687320" y="107950"/>
                </a:lnTo>
                <a:lnTo>
                  <a:pt x="2687320" y="0"/>
                </a:lnTo>
                <a:lnTo>
                  <a:pt x="0" y="0"/>
                </a:lnTo>
                <a:lnTo>
                  <a:pt x="0" y="107950"/>
                </a:lnTo>
                <a:close/>
              </a:path>
            </a:pathLst>
          </a:custGeom>
          <a:solidFill>
            <a:srgbClr val="00006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1524000" y="1565910"/>
            <a:ext cx="2687320" cy="107950"/>
          </a:xfrm>
          <a:custGeom>
            <a:avLst/>
            <a:gdLst/>
            <a:ahLst/>
            <a:cxnLst/>
            <a:rect l="l" t="t" r="r" b="b"/>
            <a:pathLst>
              <a:path w="2687320" h="107950">
                <a:moveTo>
                  <a:pt x="0" y="107950"/>
                </a:moveTo>
                <a:lnTo>
                  <a:pt x="2687320" y="107950"/>
                </a:lnTo>
                <a:lnTo>
                  <a:pt x="2687320" y="0"/>
                </a:lnTo>
                <a:lnTo>
                  <a:pt x="0" y="0"/>
                </a:lnTo>
                <a:lnTo>
                  <a:pt x="0" y="107950"/>
                </a:lnTo>
                <a:close/>
              </a:path>
            </a:pathLst>
          </a:custGeom>
          <a:solidFill>
            <a:srgbClr val="00006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1524000" y="1673860"/>
            <a:ext cx="2687320" cy="107950"/>
          </a:xfrm>
          <a:custGeom>
            <a:avLst/>
            <a:gdLst/>
            <a:ahLst/>
            <a:cxnLst/>
            <a:rect l="l" t="t" r="r" b="b"/>
            <a:pathLst>
              <a:path w="2687320" h="107950">
                <a:moveTo>
                  <a:pt x="0" y="107950"/>
                </a:moveTo>
                <a:lnTo>
                  <a:pt x="2687320" y="107950"/>
                </a:lnTo>
                <a:lnTo>
                  <a:pt x="2687320" y="0"/>
                </a:lnTo>
                <a:lnTo>
                  <a:pt x="0" y="0"/>
                </a:lnTo>
                <a:lnTo>
                  <a:pt x="0" y="107950"/>
                </a:lnTo>
                <a:close/>
              </a:path>
            </a:pathLst>
          </a:custGeom>
          <a:solidFill>
            <a:srgbClr val="00006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1524000" y="1781810"/>
            <a:ext cx="2687320" cy="106680"/>
          </a:xfrm>
          <a:custGeom>
            <a:avLst/>
            <a:gdLst/>
            <a:ahLst/>
            <a:cxnLst/>
            <a:rect l="l" t="t" r="r" b="b"/>
            <a:pathLst>
              <a:path w="2687320" h="106680">
                <a:moveTo>
                  <a:pt x="0" y="106679"/>
                </a:moveTo>
                <a:lnTo>
                  <a:pt x="2687320" y="106679"/>
                </a:lnTo>
                <a:lnTo>
                  <a:pt x="2687320" y="0"/>
                </a:lnTo>
                <a:lnTo>
                  <a:pt x="0" y="0"/>
                </a:lnTo>
                <a:lnTo>
                  <a:pt x="0" y="106679"/>
                </a:lnTo>
                <a:close/>
              </a:path>
            </a:pathLst>
          </a:custGeom>
          <a:solidFill>
            <a:srgbClr val="00006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1524000" y="1888489"/>
            <a:ext cx="2687320" cy="107950"/>
          </a:xfrm>
          <a:custGeom>
            <a:avLst/>
            <a:gdLst/>
            <a:ahLst/>
            <a:cxnLst/>
            <a:rect l="l" t="t" r="r" b="b"/>
            <a:pathLst>
              <a:path w="2687320" h="107950">
                <a:moveTo>
                  <a:pt x="0" y="107950"/>
                </a:moveTo>
                <a:lnTo>
                  <a:pt x="2687320" y="107950"/>
                </a:lnTo>
                <a:lnTo>
                  <a:pt x="2687320" y="0"/>
                </a:lnTo>
                <a:lnTo>
                  <a:pt x="0" y="0"/>
                </a:lnTo>
                <a:lnTo>
                  <a:pt x="0" y="107950"/>
                </a:lnTo>
                <a:close/>
              </a:path>
            </a:pathLst>
          </a:custGeom>
          <a:solidFill>
            <a:srgbClr val="00006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1524000" y="1996439"/>
            <a:ext cx="2687320" cy="107950"/>
          </a:xfrm>
          <a:custGeom>
            <a:avLst/>
            <a:gdLst/>
            <a:ahLst/>
            <a:cxnLst/>
            <a:rect l="l" t="t" r="r" b="b"/>
            <a:pathLst>
              <a:path w="2687320" h="107950">
                <a:moveTo>
                  <a:pt x="0" y="107950"/>
                </a:moveTo>
                <a:lnTo>
                  <a:pt x="2687320" y="107950"/>
                </a:lnTo>
                <a:lnTo>
                  <a:pt x="2687320" y="0"/>
                </a:lnTo>
                <a:lnTo>
                  <a:pt x="0" y="0"/>
                </a:lnTo>
                <a:lnTo>
                  <a:pt x="0" y="107950"/>
                </a:lnTo>
                <a:close/>
              </a:path>
            </a:pathLst>
          </a:custGeom>
          <a:solidFill>
            <a:srgbClr val="00007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1524000" y="2104389"/>
            <a:ext cx="2687320" cy="107950"/>
          </a:xfrm>
          <a:custGeom>
            <a:avLst/>
            <a:gdLst/>
            <a:ahLst/>
            <a:cxnLst/>
            <a:rect l="l" t="t" r="r" b="b"/>
            <a:pathLst>
              <a:path w="2687320" h="107950">
                <a:moveTo>
                  <a:pt x="0" y="107950"/>
                </a:moveTo>
                <a:lnTo>
                  <a:pt x="2687320" y="107950"/>
                </a:lnTo>
                <a:lnTo>
                  <a:pt x="2687320" y="0"/>
                </a:lnTo>
                <a:lnTo>
                  <a:pt x="0" y="0"/>
                </a:lnTo>
                <a:lnTo>
                  <a:pt x="0" y="107950"/>
                </a:lnTo>
                <a:close/>
              </a:path>
            </a:pathLst>
          </a:custGeom>
          <a:solidFill>
            <a:srgbClr val="00007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1524000" y="2212339"/>
            <a:ext cx="2687320" cy="107950"/>
          </a:xfrm>
          <a:custGeom>
            <a:avLst/>
            <a:gdLst/>
            <a:ahLst/>
            <a:cxnLst/>
            <a:rect l="l" t="t" r="r" b="b"/>
            <a:pathLst>
              <a:path w="2687320" h="107950">
                <a:moveTo>
                  <a:pt x="0" y="107950"/>
                </a:moveTo>
                <a:lnTo>
                  <a:pt x="2687320" y="107950"/>
                </a:lnTo>
                <a:lnTo>
                  <a:pt x="2687320" y="0"/>
                </a:lnTo>
                <a:lnTo>
                  <a:pt x="0" y="0"/>
                </a:lnTo>
                <a:lnTo>
                  <a:pt x="0" y="107950"/>
                </a:lnTo>
                <a:close/>
              </a:path>
            </a:pathLst>
          </a:custGeom>
          <a:solidFill>
            <a:srgbClr val="00007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1524000" y="2320289"/>
            <a:ext cx="2687320" cy="107950"/>
          </a:xfrm>
          <a:custGeom>
            <a:avLst/>
            <a:gdLst/>
            <a:ahLst/>
            <a:cxnLst/>
            <a:rect l="l" t="t" r="r" b="b"/>
            <a:pathLst>
              <a:path w="2687320" h="107950">
                <a:moveTo>
                  <a:pt x="0" y="107950"/>
                </a:moveTo>
                <a:lnTo>
                  <a:pt x="2687320" y="107950"/>
                </a:lnTo>
                <a:lnTo>
                  <a:pt x="2687320" y="0"/>
                </a:lnTo>
                <a:lnTo>
                  <a:pt x="0" y="0"/>
                </a:lnTo>
                <a:lnTo>
                  <a:pt x="0" y="107950"/>
                </a:lnTo>
                <a:close/>
              </a:path>
            </a:pathLst>
          </a:custGeom>
          <a:solidFill>
            <a:srgbClr val="00007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1524000" y="2428239"/>
            <a:ext cx="2687320" cy="107950"/>
          </a:xfrm>
          <a:custGeom>
            <a:avLst/>
            <a:gdLst/>
            <a:ahLst/>
            <a:cxnLst/>
            <a:rect l="l" t="t" r="r" b="b"/>
            <a:pathLst>
              <a:path w="2687320" h="107950">
                <a:moveTo>
                  <a:pt x="0" y="107950"/>
                </a:moveTo>
                <a:lnTo>
                  <a:pt x="2687320" y="107950"/>
                </a:lnTo>
                <a:lnTo>
                  <a:pt x="2687320" y="0"/>
                </a:lnTo>
                <a:lnTo>
                  <a:pt x="0" y="0"/>
                </a:lnTo>
                <a:lnTo>
                  <a:pt x="0" y="107950"/>
                </a:lnTo>
                <a:close/>
              </a:path>
            </a:pathLst>
          </a:custGeom>
          <a:solidFill>
            <a:srgbClr val="000074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1524000" y="2536189"/>
            <a:ext cx="2687320" cy="107950"/>
          </a:xfrm>
          <a:custGeom>
            <a:avLst/>
            <a:gdLst/>
            <a:ahLst/>
            <a:cxnLst/>
            <a:rect l="l" t="t" r="r" b="b"/>
            <a:pathLst>
              <a:path w="2687320" h="107950">
                <a:moveTo>
                  <a:pt x="0" y="107950"/>
                </a:moveTo>
                <a:lnTo>
                  <a:pt x="2687320" y="107950"/>
                </a:lnTo>
                <a:lnTo>
                  <a:pt x="2687320" y="0"/>
                </a:lnTo>
                <a:lnTo>
                  <a:pt x="0" y="0"/>
                </a:lnTo>
                <a:lnTo>
                  <a:pt x="0" y="107950"/>
                </a:lnTo>
                <a:close/>
              </a:path>
            </a:pathLst>
          </a:custGeom>
          <a:solidFill>
            <a:srgbClr val="00007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1524000" y="2644139"/>
            <a:ext cx="2687320" cy="107950"/>
          </a:xfrm>
          <a:custGeom>
            <a:avLst/>
            <a:gdLst/>
            <a:ahLst/>
            <a:cxnLst/>
            <a:rect l="l" t="t" r="r" b="b"/>
            <a:pathLst>
              <a:path w="2687320" h="107950">
                <a:moveTo>
                  <a:pt x="0" y="107950"/>
                </a:moveTo>
                <a:lnTo>
                  <a:pt x="2687320" y="107950"/>
                </a:lnTo>
                <a:lnTo>
                  <a:pt x="2687320" y="0"/>
                </a:lnTo>
                <a:lnTo>
                  <a:pt x="0" y="0"/>
                </a:lnTo>
                <a:lnTo>
                  <a:pt x="0" y="107950"/>
                </a:lnTo>
                <a:close/>
              </a:path>
            </a:pathLst>
          </a:custGeom>
          <a:solidFill>
            <a:srgbClr val="00007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1524000" y="2752089"/>
            <a:ext cx="2687320" cy="107950"/>
          </a:xfrm>
          <a:custGeom>
            <a:avLst/>
            <a:gdLst/>
            <a:ahLst/>
            <a:cxnLst/>
            <a:rect l="l" t="t" r="r" b="b"/>
            <a:pathLst>
              <a:path w="2687320" h="107950">
                <a:moveTo>
                  <a:pt x="0" y="107950"/>
                </a:moveTo>
                <a:lnTo>
                  <a:pt x="2687320" y="107950"/>
                </a:lnTo>
                <a:lnTo>
                  <a:pt x="2687320" y="0"/>
                </a:lnTo>
                <a:lnTo>
                  <a:pt x="0" y="0"/>
                </a:lnTo>
                <a:lnTo>
                  <a:pt x="0" y="107950"/>
                </a:lnTo>
                <a:close/>
              </a:path>
            </a:pathLst>
          </a:custGeom>
          <a:solidFill>
            <a:srgbClr val="00007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1524000" y="2860039"/>
            <a:ext cx="2687320" cy="107950"/>
          </a:xfrm>
          <a:custGeom>
            <a:avLst/>
            <a:gdLst/>
            <a:ahLst/>
            <a:cxnLst/>
            <a:rect l="l" t="t" r="r" b="b"/>
            <a:pathLst>
              <a:path w="2687320" h="107950">
                <a:moveTo>
                  <a:pt x="0" y="107950"/>
                </a:moveTo>
                <a:lnTo>
                  <a:pt x="2687320" y="107950"/>
                </a:lnTo>
                <a:lnTo>
                  <a:pt x="2687320" y="0"/>
                </a:lnTo>
                <a:lnTo>
                  <a:pt x="0" y="0"/>
                </a:lnTo>
                <a:lnTo>
                  <a:pt x="0" y="107950"/>
                </a:lnTo>
                <a:close/>
              </a:path>
            </a:pathLst>
          </a:custGeom>
          <a:solidFill>
            <a:srgbClr val="000078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1524000" y="2967989"/>
            <a:ext cx="2687320" cy="107950"/>
          </a:xfrm>
          <a:custGeom>
            <a:avLst/>
            <a:gdLst/>
            <a:ahLst/>
            <a:cxnLst/>
            <a:rect l="l" t="t" r="r" b="b"/>
            <a:pathLst>
              <a:path w="2687320" h="107950">
                <a:moveTo>
                  <a:pt x="0" y="107950"/>
                </a:moveTo>
                <a:lnTo>
                  <a:pt x="2687320" y="107950"/>
                </a:lnTo>
                <a:lnTo>
                  <a:pt x="2687320" y="0"/>
                </a:lnTo>
                <a:lnTo>
                  <a:pt x="0" y="0"/>
                </a:lnTo>
                <a:lnTo>
                  <a:pt x="0" y="107950"/>
                </a:lnTo>
                <a:close/>
              </a:path>
            </a:pathLst>
          </a:custGeom>
          <a:solidFill>
            <a:srgbClr val="00007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1524000" y="3075939"/>
            <a:ext cx="2687320" cy="107950"/>
          </a:xfrm>
          <a:custGeom>
            <a:avLst/>
            <a:gdLst/>
            <a:ahLst/>
            <a:cxnLst/>
            <a:rect l="l" t="t" r="r" b="b"/>
            <a:pathLst>
              <a:path w="2687320" h="107950">
                <a:moveTo>
                  <a:pt x="0" y="107950"/>
                </a:moveTo>
                <a:lnTo>
                  <a:pt x="2687320" y="107950"/>
                </a:lnTo>
                <a:lnTo>
                  <a:pt x="2687320" y="0"/>
                </a:lnTo>
                <a:lnTo>
                  <a:pt x="0" y="0"/>
                </a:lnTo>
                <a:lnTo>
                  <a:pt x="0" y="107950"/>
                </a:lnTo>
                <a:close/>
              </a:path>
            </a:pathLst>
          </a:custGeom>
          <a:solidFill>
            <a:srgbClr val="00007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1524000" y="3183889"/>
            <a:ext cx="2687320" cy="82550"/>
          </a:xfrm>
          <a:custGeom>
            <a:avLst/>
            <a:gdLst/>
            <a:ahLst/>
            <a:cxnLst/>
            <a:rect l="l" t="t" r="r" b="b"/>
            <a:pathLst>
              <a:path w="2687320" h="82550">
                <a:moveTo>
                  <a:pt x="0" y="82550"/>
                </a:moveTo>
                <a:lnTo>
                  <a:pt x="2687320" y="82550"/>
                </a:lnTo>
                <a:lnTo>
                  <a:pt x="2687320" y="0"/>
                </a:lnTo>
                <a:lnTo>
                  <a:pt x="0" y="0"/>
                </a:lnTo>
                <a:lnTo>
                  <a:pt x="0" y="82550"/>
                </a:lnTo>
                <a:close/>
              </a:path>
            </a:pathLst>
          </a:custGeom>
          <a:solidFill>
            <a:srgbClr val="00007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1524000" y="3834130"/>
            <a:ext cx="2687320" cy="104139"/>
          </a:xfrm>
          <a:custGeom>
            <a:avLst/>
            <a:gdLst/>
            <a:ahLst/>
            <a:cxnLst/>
            <a:rect l="l" t="t" r="r" b="b"/>
            <a:pathLst>
              <a:path w="2687320" h="104139">
                <a:moveTo>
                  <a:pt x="0" y="104140"/>
                </a:moveTo>
                <a:lnTo>
                  <a:pt x="2687320" y="104140"/>
                </a:lnTo>
                <a:lnTo>
                  <a:pt x="2687320" y="0"/>
                </a:lnTo>
                <a:lnTo>
                  <a:pt x="0" y="0"/>
                </a:lnTo>
                <a:lnTo>
                  <a:pt x="0" y="104140"/>
                </a:lnTo>
                <a:close/>
              </a:path>
            </a:pathLst>
          </a:custGeom>
          <a:solidFill>
            <a:srgbClr val="00008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1524000" y="3938270"/>
            <a:ext cx="2687320" cy="107950"/>
          </a:xfrm>
          <a:custGeom>
            <a:avLst/>
            <a:gdLst/>
            <a:ahLst/>
            <a:cxnLst/>
            <a:rect l="l" t="t" r="r" b="b"/>
            <a:pathLst>
              <a:path w="2687320" h="107950">
                <a:moveTo>
                  <a:pt x="0" y="107949"/>
                </a:moveTo>
                <a:lnTo>
                  <a:pt x="2687320" y="107949"/>
                </a:lnTo>
                <a:lnTo>
                  <a:pt x="2687320" y="0"/>
                </a:lnTo>
                <a:lnTo>
                  <a:pt x="0" y="0"/>
                </a:lnTo>
                <a:lnTo>
                  <a:pt x="0" y="107949"/>
                </a:lnTo>
                <a:close/>
              </a:path>
            </a:pathLst>
          </a:custGeom>
          <a:solidFill>
            <a:srgbClr val="00008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1524000" y="4046220"/>
            <a:ext cx="2687320" cy="107950"/>
          </a:xfrm>
          <a:custGeom>
            <a:avLst/>
            <a:gdLst/>
            <a:ahLst/>
            <a:cxnLst/>
            <a:rect l="l" t="t" r="r" b="b"/>
            <a:pathLst>
              <a:path w="2687320" h="107950">
                <a:moveTo>
                  <a:pt x="0" y="107949"/>
                </a:moveTo>
                <a:lnTo>
                  <a:pt x="2687320" y="107949"/>
                </a:lnTo>
                <a:lnTo>
                  <a:pt x="2687320" y="0"/>
                </a:lnTo>
                <a:lnTo>
                  <a:pt x="0" y="0"/>
                </a:lnTo>
                <a:lnTo>
                  <a:pt x="0" y="107949"/>
                </a:lnTo>
                <a:close/>
              </a:path>
            </a:pathLst>
          </a:custGeom>
          <a:solidFill>
            <a:srgbClr val="00008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1524000" y="4154170"/>
            <a:ext cx="2687320" cy="107950"/>
          </a:xfrm>
          <a:custGeom>
            <a:avLst/>
            <a:gdLst/>
            <a:ahLst/>
            <a:cxnLst/>
            <a:rect l="l" t="t" r="r" b="b"/>
            <a:pathLst>
              <a:path w="2687320" h="107950">
                <a:moveTo>
                  <a:pt x="0" y="107949"/>
                </a:moveTo>
                <a:lnTo>
                  <a:pt x="2687320" y="107949"/>
                </a:lnTo>
                <a:lnTo>
                  <a:pt x="2687320" y="0"/>
                </a:lnTo>
                <a:lnTo>
                  <a:pt x="0" y="0"/>
                </a:lnTo>
                <a:lnTo>
                  <a:pt x="0" y="107949"/>
                </a:lnTo>
                <a:close/>
              </a:path>
            </a:pathLst>
          </a:custGeom>
          <a:solidFill>
            <a:srgbClr val="000084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1524000" y="4262120"/>
            <a:ext cx="2687320" cy="107950"/>
          </a:xfrm>
          <a:custGeom>
            <a:avLst/>
            <a:gdLst/>
            <a:ahLst/>
            <a:cxnLst/>
            <a:rect l="l" t="t" r="r" b="b"/>
            <a:pathLst>
              <a:path w="2687320" h="107950">
                <a:moveTo>
                  <a:pt x="0" y="107949"/>
                </a:moveTo>
                <a:lnTo>
                  <a:pt x="2687320" y="107949"/>
                </a:lnTo>
                <a:lnTo>
                  <a:pt x="2687320" y="0"/>
                </a:lnTo>
                <a:lnTo>
                  <a:pt x="0" y="0"/>
                </a:lnTo>
                <a:lnTo>
                  <a:pt x="0" y="107949"/>
                </a:lnTo>
                <a:close/>
              </a:path>
            </a:pathLst>
          </a:custGeom>
          <a:solidFill>
            <a:srgbClr val="00008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1524000" y="4370070"/>
            <a:ext cx="2687320" cy="107950"/>
          </a:xfrm>
          <a:custGeom>
            <a:avLst/>
            <a:gdLst/>
            <a:ahLst/>
            <a:cxnLst/>
            <a:rect l="l" t="t" r="r" b="b"/>
            <a:pathLst>
              <a:path w="2687320" h="107950">
                <a:moveTo>
                  <a:pt x="0" y="107949"/>
                </a:moveTo>
                <a:lnTo>
                  <a:pt x="2687320" y="107949"/>
                </a:lnTo>
                <a:lnTo>
                  <a:pt x="2687320" y="0"/>
                </a:lnTo>
                <a:lnTo>
                  <a:pt x="0" y="0"/>
                </a:lnTo>
                <a:lnTo>
                  <a:pt x="0" y="107949"/>
                </a:lnTo>
                <a:close/>
              </a:path>
            </a:pathLst>
          </a:custGeom>
          <a:solidFill>
            <a:srgbClr val="00008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1524000" y="4478020"/>
            <a:ext cx="2687320" cy="107950"/>
          </a:xfrm>
          <a:custGeom>
            <a:avLst/>
            <a:gdLst/>
            <a:ahLst/>
            <a:cxnLst/>
            <a:rect l="l" t="t" r="r" b="b"/>
            <a:pathLst>
              <a:path w="2687320" h="107950">
                <a:moveTo>
                  <a:pt x="0" y="107949"/>
                </a:moveTo>
                <a:lnTo>
                  <a:pt x="2687320" y="107949"/>
                </a:lnTo>
                <a:lnTo>
                  <a:pt x="2687320" y="0"/>
                </a:lnTo>
                <a:lnTo>
                  <a:pt x="0" y="0"/>
                </a:lnTo>
                <a:lnTo>
                  <a:pt x="0" y="107949"/>
                </a:lnTo>
                <a:close/>
              </a:path>
            </a:pathLst>
          </a:custGeom>
          <a:solidFill>
            <a:srgbClr val="00008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1524000" y="4585970"/>
            <a:ext cx="2687320" cy="107950"/>
          </a:xfrm>
          <a:custGeom>
            <a:avLst/>
            <a:gdLst/>
            <a:ahLst/>
            <a:cxnLst/>
            <a:rect l="l" t="t" r="r" b="b"/>
            <a:pathLst>
              <a:path w="2687320" h="107950">
                <a:moveTo>
                  <a:pt x="0" y="107949"/>
                </a:moveTo>
                <a:lnTo>
                  <a:pt x="2687320" y="107949"/>
                </a:lnTo>
                <a:lnTo>
                  <a:pt x="2687320" y="0"/>
                </a:lnTo>
                <a:lnTo>
                  <a:pt x="0" y="0"/>
                </a:lnTo>
                <a:lnTo>
                  <a:pt x="0" y="107949"/>
                </a:lnTo>
                <a:close/>
              </a:path>
            </a:pathLst>
          </a:custGeom>
          <a:solidFill>
            <a:srgbClr val="000088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1524000" y="4693920"/>
            <a:ext cx="2687320" cy="107950"/>
          </a:xfrm>
          <a:custGeom>
            <a:avLst/>
            <a:gdLst/>
            <a:ahLst/>
            <a:cxnLst/>
            <a:rect l="l" t="t" r="r" b="b"/>
            <a:pathLst>
              <a:path w="2687320" h="107950">
                <a:moveTo>
                  <a:pt x="0" y="107949"/>
                </a:moveTo>
                <a:lnTo>
                  <a:pt x="2687320" y="107949"/>
                </a:lnTo>
                <a:lnTo>
                  <a:pt x="2687320" y="0"/>
                </a:lnTo>
                <a:lnTo>
                  <a:pt x="0" y="0"/>
                </a:lnTo>
                <a:lnTo>
                  <a:pt x="0" y="107949"/>
                </a:lnTo>
                <a:close/>
              </a:path>
            </a:pathLst>
          </a:custGeom>
          <a:solidFill>
            <a:srgbClr val="00008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1524000" y="4801870"/>
            <a:ext cx="2687320" cy="107950"/>
          </a:xfrm>
          <a:custGeom>
            <a:avLst/>
            <a:gdLst/>
            <a:ahLst/>
            <a:cxnLst/>
            <a:rect l="l" t="t" r="r" b="b"/>
            <a:pathLst>
              <a:path w="2687320" h="107950">
                <a:moveTo>
                  <a:pt x="0" y="107949"/>
                </a:moveTo>
                <a:lnTo>
                  <a:pt x="2687320" y="107949"/>
                </a:lnTo>
                <a:lnTo>
                  <a:pt x="2687320" y="0"/>
                </a:lnTo>
                <a:lnTo>
                  <a:pt x="0" y="0"/>
                </a:lnTo>
                <a:lnTo>
                  <a:pt x="0" y="107949"/>
                </a:lnTo>
                <a:close/>
              </a:path>
            </a:pathLst>
          </a:custGeom>
          <a:solidFill>
            <a:srgbClr val="00008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1524000" y="4909820"/>
            <a:ext cx="2687320" cy="107950"/>
          </a:xfrm>
          <a:custGeom>
            <a:avLst/>
            <a:gdLst/>
            <a:ahLst/>
            <a:cxnLst/>
            <a:rect l="l" t="t" r="r" b="b"/>
            <a:pathLst>
              <a:path w="2687320" h="107950">
                <a:moveTo>
                  <a:pt x="0" y="107949"/>
                </a:moveTo>
                <a:lnTo>
                  <a:pt x="2687320" y="107949"/>
                </a:lnTo>
                <a:lnTo>
                  <a:pt x="2687320" y="0"/>
                </a:lnTo>
                <a:lnTo>
                  <a:pt x="0" y="0"/>
                </a:lnTo>
                <a:lnTo>
                  <a:pt x="0" y="107949"/>
                </a:lnTo>
                <a:close/>
              </a:path>
            </a:pathLst>
          </a:custGeom>
          <a:solidFill>
            <a:srgbClr val="00008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1524000" y="5017770"/>
            <a:ext cx="2687320" cy="106680"/>
          </a:xfrm>
          <a:custGeom>
            <a:avLst/>
            <a:gdLst/>
            <a:ahLst/>
            <a:cxnLst/>
            <a:rect l="l" t="t" r="r" b="b"/>
            <a:pathLst>
              <a:path w="2687320" h="106679">
                <a:moveTo>
                  <a:pt x="0" y="106679"/>
                </a:moveTo>
                <a:lnTo>
                  <a:pt x="2687320" y="106679"/>
                </a:lnTo>
                <a:lnTo>
                  <a:pt x="2687320" y="0"/>
                </a:lnTo>
                <a:lnTo>
                  <a:pt x="0" y="0"/>
                </a:lnTo>
                <a:lnTo>
                  <a:pt x="0" y="106679"/>
                </a:lnTo>
                <a:close/>
              </a:path>
            </a:pathLst>
          </a:custGeom>
          <a:solidFill>
            <a:srgbClr val="00008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1524000" y="5124450"/>
            <a:ext cx="2687320" cy="107950"/>
          </a:xfrm>
          <a:custGeom>
            <a:avLst/>
            <a:gdLst/>
            <a:ahLst/>
            <a:cxnLst/>
            <a:rect l="l" t="t" r="r" b="b"/>
            <a:pathLst>
              <a:path w="2687320" h="107950">
                <a:moveTo>
                  <a:pt x="0" y="107950"/>
                </a:moveTo>
                <a:lnTo>
                  <a:pt x="2687320" y="107950"/>
                </a:lnTo>
                <a:lnTo>
                  <a:pt x="2687320" y="0"/>
                </a:lnTo>
                <a:lnTo>
                  <a:pt x="0" y="0"/>
                </a:lnTo>
                <a:lnTo>
                  <a:pt x="0" y="107950"/>
                </a:lnTo>
                <a:close/>
              </a:path>
            </a:pathLst>
          </a:custGeom>
          <a:solidFill>
            <a:srgbClr val="00008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1524000" y="5232400"/>
            <a:ext cx="2687320" cy="107950"/>
          </a:xfrm>
          <a:custGeom>
            <a:avLst/>
            <a:gdLst/>
            <a:ahLst/>
            <a:cxnLst/>
            <a:rect l="l" t="t" r="r" b="b"/>
            <a:pathLst>
              <a:path w="2687320" h="107950">
                <a:moveTo>
                  <a:pt x="0" y="107950"/>
                </a:moveTo>
                <a:lnTo>
                  <a:pt x="2687320" y="107950"/>
                </a:lnTo>
                <a:lnTo>
                  <a:pt x="2687320" y="0"/>
                </a:lnTo>
                <a:lnTo>
                  <a:pt x="0" y="0"/>
                </a:lnTo>
                <a:lnTo>
                  <a:pt x="0" y="107950"/>
                </a:lnTo>
                <a:close/>
              </a:path>
            </a:pathLst>
          </a:custGeom>
          <a:solidFill>
            <a:srgbClr val="00008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1524000" y="5340350"/>
            <a:ext cx="2687320" cy="107950"/>
          </a:xfrm>
          <a:custGeom>
            <a:avLst/>
            <a:gdLst/>
            <a:ahLst/>
            <a:cxnLst/>
            <a:rect l="l" t="t" r="r" b="b"/>
            <a:pathLst>
              <a:path w="2687320" h="107950">
                <a:moveTo>
                  <a:pt x="0" y="107950"/>
                </a:moveTo>
                <a:lnTo>
                  <a:pt x="2687320" y="107950"/>
                </a:lnTo>
                <a:lnTo>
                  <a:pt x="2687320" y="0"/>
                </a:lnTo>
                <a:lnTo>
                  <a:pt x="0" y="0"/>
                </a:lnTo>
                <a:lnTo>
                  <a:pt x="0" y="107950"/>
                </a:lnTo>
                <a:close/>
              </a:path>
            </a:pathLst>
          </a:custGeom>
          <a:solidFill>
            <a:srgbClr val="00008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1524000" y="5448300"/>
            <a:ext cx="2687320" cy="107950"/>
          </a:xfrm>
          <a:custGeom>
            <a:avLst/>
            <a:gdLst/>
            <a:ahLst/>
            <a:cxnLst/>
            <a:rect l="l" t="t" r="r" b="b"/>
            <a:pathLst>
              <a:path w="2687320" h="107950">
                <a:moveTo>
                  <a:pt x="0" y="107950"/>
                </a:moveTo>
                <a:lnTo>
                  <a:pt x="2687320" y="107950"/>
                </a:lnTo>
                <a:lnTo>
                  <a:pt x="2687320" y="0"/>
                </a:lnTo>
                <a:lnTo>
                  <a:pt x="0" y="0"/>
                </a:lnTo>
                <a:lnTo>
                  <a:pt x="0" y="107950"/>
                </a:lnTo>
                <a:close/>
              </a:path>
            </a:pathLst>
          </a:custGeom>
          <a:solidFill>
            <a:srgbClr val="00009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1524000" y="5556250"/>
            <a:ext cx="2687320" cy="107950"/>
          </a:xfrm>
          <a:custGeom>
            <a:avLst/>
            <a:gdLst/>
            <a:ahLst/>
            <a:cxnLst/>
            <a:rect l="l" t="t" r="r" b="b"/>
            <a:pathLst>
              <a:path w="2687320" h="107950">
                <a:moveTo>
                  <a:pt x="0" y="107950"/>
                </a:moveTo>
                <a:lnTo>
                  <a:pt x="2687320" y="107950"/>
                </a:lnTo>
                <a:lnTo>
                  <a:pt x="2687320" y="0"/>
                </a:lnTo>
                <a:lnTo>
                  <a:pt x="0" y="0"/>
                </a:lnTo>
                <a:lnTo>
                  <a:pt x="0" y="107950"/>
                </a:lnTo>
                <a:close/>
              </a:path>
            </a:pathLst>
          </a:custGeom>
          <a:solidFill>
            <a:srgbClr val="00009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1524000" y="5664200"/>
            <a:ext cx="2687320" cy="107950"/>
          </a:xfrm>
          <a:custGeom>
            <a:avLst/>
            <a:gdLst/>
            <a:ahLst/>
            <a:cxnLst/>
            <a:rect l="l" t="t" r="r" b="b"/>
            <a:pathLst>
              <a:path w="2687320" h="107950">
                <a:moveTo>
                  <a:pt x="0" y="107950"/>
                </a:moveTo>
                <a:lnTo>
                  <a:pt x="2687320" y="107950"/>
                </a:lnTo>
                <a:lnTo>
                  <a:pt x="2687320" y="0"/>
                </a:lnTo>
                <a:lnTo>
                  <a:pt x="0" y="0"/>
                </a:lnTo>
                <a:lnTo>
                  <a:pt x="0" y="107950"/>
                </a:lnTo>
                <a:close/>
              </a:path>
            </a:pathLst>
          </a:custGeom>
          <a:solidFill>
            <a:srgbClr val="00009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1524000" y="5772150"/>
            <a:ext cx="2687320" cy="107950"/>
          </a:xfrm>
          <a:custGeom>
            <a:avLst/>
            <a:gdLst/>
            <a:ahLst/>
            <a:cxnLst/>
            <a:rect l="l" t="t" r="r" b="b"/>
            <a:pathLst>
              <a:path w="2687320" h="107950">
                <a:moveTo>
                  <a:pt x="0" y="107950"/>
                </a:moveTo>
                <a:lnTo>
                  <a:pt x="2687320" y="107950"/>
                </a:lnTo>
                <a:lnTo>
                  <a:pt x="2687320" y="0"/>
                </a:lnTo>
                <a:lnTo>
                  <a:pt x="0" y="0"/>
                </a:lnTo>
                <a:lnTo>
                  <a:pt x="0" y="107950"/>
                </a:lnTo>
                <a:close/>
              </a:path>
            </a:pathLst>
          </a:custGeom>
          <a:solidFill>
            <a:srgbClr val="00009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1524000" y="5880100"/>
            <a:ext cx="2687320" cy="107950"/>
          </a:xfrm>
          <a:custGeom>
            <a:avLst/>
            <a:gdLst/>
            <a:ahLst/>
            <a:cxnLst/>
            <a:rect l="l" t="t" r="r" b="b"/>
            <a:pathLst>
              <a:path w="2687320" h="107950">
                <a:moveTo>
                  <a:pt x="0" y="107950"/>
                </a:moveTo>
                <a:lnTo>
                  <a:pt x="2687320" y="107950"/>
                </a:lnTo>
                <a:lnTo>
                  <a:pt x="2687320" y="0"/>
                </a:lnTo>
                <a:lnTo>
                  <a:pt x="0" y="0"/>
                </a:lnTo>
                <a:lnTo>
                  <a:pt x="0" y="107950"/>
                </a:lnTo>
                <a:close/>
              </a:path>
            </a:pathLst>
          </a:custGeom>
          <a:solidFill>
            <a:srgbClr val="000094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1524000" y="5988050"/>
            <a:ext cx="2687320" cy="107950"/>
          </a:xfrm>
          <a:custGeom>
            <a:avLst/>
            <a:gdLst/>
            <a:ahLst/>
            <a:cxnLst/>
            <a:rect l="l" t="t" r="r" b="b"/>
            <a:pathLst>
              <a:path w="2687320" h="107950">
                <a:moveTo>
                  <a:pt x="0" y="107950"/>
                </a:moveTo>
                <a:lnTo>
                  <a:pt x="2687320" y="107950"/>
                </a:lnTo>
                <a:lnTo>
                  <a:pt x="2687320" y="0"/>
                </a:lnTo>
                <a:lnTo>
                  <a:pt x="0" y="0"/>
                </a:lnTo>
                <a:lnTo>
                  <a:pt x="0" y="107950"/>
                </a:lnTo>
                <a:close/>
              </a:path>
            </a:pathLst>
          </a:custGeom>
          <a:solidFill>
            <a:srgbClr val="00009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1524000" y="6096000"/>
            <a:ext cx="2687320" cy="107950"/>
          </a:xfrm>
          <a:custGeom>
            <a:avLst/>
            <a:gdLst/>
            <a:ahLst/>
            <a:cxnLst/>
            <a:rect l="l" t="t" r="r" b="b"/>
            <a:pathLst>
              <a:path w="2687320" h="107950">
                <a:moveTo>
                  <a:pt x="0" y="107950"/>
                </a:moveTo>
                <a:lnTo>
                  <a:pt x="2687320" y="107950"/>
                </a:lnTo>
                <a:lnTo>
                  <a:pt x="2687320" y="0"/>
                </a:lnTo>
                <a:lnTo>
                  <a:pt x="0" y="0"/>
                </a:lnTo>
                <a:lnTo>
                  <a:pt x="0" y="107950"/>
                </a:lnTo>
                <a:close/>
              </a:path>
            </a:pathLst>
          </a:custGeom>
          <a:solidFill>
            <a:srgbClr val="00009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1524000" y="6203950"/>
            <a:ext cx="2687320" cy="107950"/>
          </a:xfrm>
          <a:custGeom>
            <a:avLst/>
            <a:gdLst/>
            <a:ahLst/>
            <a:cxnLst/>
            <a:rect l="l" t="t" r="r" b="b"/>
            <a:pathLst>
              <a:path w="2687320" h="107950">
                <a:moveTo>
                  <a:pt x="0" y="107950"/>
                </a:moveTo>
                <a:lnTo>
                  <a:pt x="2687320" y="107950"/>
                </a:lnTo>
                <a:lnTo>
                  <a:pt x="2687320" y="0"/>
                </a:lnTo>
                <a:lnTo>
                  <a:pt x="0" y="0"/>
                </a:lnTo>
                <a:lnTo>
                  <a:pt x="0" y="107950"/>
                </a:lnTo>
                <a:close/>
              </a:path>
            </a:pathLst>
          </a:custGeom>
          <a:solidFill>
            <a:srgbClr val="00009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1524000" y="6311900"/>
            <a:ext cx="2687320" cy="107950"/>
          </a:xfrm>
          <a:custGeom>
            <a:avLst/>
            <a:gdLst/>
            <a:ahLst/>
            <a:cxnLst/>
            <a:rect l="l" t="t" r="r" b="b"/>
            <a:pathLst>
              <a:path w="2687320" h="107950">
                <a:moveTo>
                  <a:pt x="0" y="107950"/>
                </a:moveTo>
                <a:lnTo>
                  <a:pt x="2687320" y="107950"/>
                </a:lnTo>
                <a:lnTo>
                  <a:pt x="2687320" y="0"/>
                </a:lnTo>
                <a:lnTo>
                  <a:pt x="0" y="0"/>
                </a:lnTo>
                <a:lnTo>
                  <a:pt x="0" y="107950"/>
                </a:lnTo>
                <a:close/>
              </a:path>
            </a:pathLst>
          </a:custGeom>
          <a:solidFill>
            <a:srgbClr val="00009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1524000" y="6419850"/>
            <a:ext cx="2687320" cy="106680"/>
          </a:xfrm>
          <a:custGeom>
            <a:avLst/>
            <a:gdLst/>
            <a:ahLst/>
            <a:cxnLst/>
            <a:rect l="l" t="t" r="r" b="b"/>
            <a:pathLst>
              <a:path w="2687320" h="106679">
                <a:moveTo>
                  <a:pt x="0" y="106679"/>
                </a:moveTo>
                <a:lnTo>
                  <a:pt x="2687320" y="106679"/>
                </a:lnTo>
                <a:lnTo>
                  <a:pt x="2687320" y="0"/>
                </a:lnTo>
                <a:lnTo>
                  <a:pt x="0" y="0"/>
                </a:lnTo>
                <a:lnTo>
                  <a:pt x="0" y="106679"/>
                </a:lnTo>
                <a:close/>
              </a:path>
            </a:pathLst>
          </a:custGeom>
          <a:solidFill>
            <a:srgbClr val="00009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1524000" y="6526530"/>
            <a:ext cx="2687320" cy="109220"/>
          </a:xfrm>
          <a:custGeom>
            <a:avLst/>
            <a:gdLst/>
            <a:ahLst/>
            <a:cxnLst/>
            <a:rect l="l" t="t" r="r" b="b"/>
            <a:pathLst>
              <a:path w="2687320" h="109220">
                <a:moveTo>
                  <a:pt x="0" y="109220"/>
                </a:moveTo>
                <a:lnTo>
                  <a:pt x="2687320" y="109220"/>
                </a:lnTo>
                <a:lnTo>
                  <a:pt x="2687320" y="0"/>
                </a:lnTo>
                <a:lnTo>
                  <a:pt x="0" y="0"/>
                </a:lnTo>
                <a:lnTo>
                  <a:pt x="0" y="109220"/>
                </a:lnTo>
                <a:close/>
              </a:path>
            </a:pathLst>
          </a:custGeom>
          <a:solidFill>
            <a:srgbClr val="00009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1524000" y="6635750"/>
            <a:ext cx="2687320" cy="106680"/>
          </a:xfrm>
          <a:custGeom>
            <a:avLst/>
            <a:gdLst/>
            <a:ahLst/>
            <a:cxnLst/>
            <a:rect l="l" t="t" r="r" b="b"/>
            <a:pathLst>
              <a:path w="2687320" h="106679">
                <a:moveTo>
                  <a:pt x="0" y="0"/>
                </a:moveTo>
                <a:lnTo>
                  <a:pt x="2687320" y="0"/>
                </a:lnTo>
                <a:lnTo>
                  <a:pt x="2687320" y="106680"/>
                </a:lnTo>
                <a:lnTo>
                  <a:pt x="0" y="106680"/>
                </a:lnTo>
                <a:lnTo>
                  <a:pt x="0" y="0"/>
                </a:lnTo>
                <a:close/>
              </a:path>
            </a:pathLst>
          </a:custGeom>
          <a:solidFill>
            <a:srgbClr val="00009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1524000" y="6674484"/>
            <a:ext cx="2700020" cy="0"/>
          </a:xfrm>
          <a:custGeom>
            <a:avLst/>
            <a:gdLst/>
            <a:ahLst/>
            <a:cxnLst/>
            <a:rect l="l" t="t" r="r" b="b"/>
            <a:pathLst>
              <a:path w="2700020">
                <a:moveTo>
                  <a:pt x="0" y="0"/>
                </a:moveTo>
                <a:lnTo>
                  <a:pt x="2700020" y="0"/>
                </a:lnTo>
              </a:path>
            </a:pathLst>
          </a:custGeom>
          <a:ln w="6350">
            <a:solidFill>
              <a:srgbClr val="000066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1524000" y="6681469"/>
            <a:ext cx="2700020" cy="0"/>
          </a:xfrm>
          <a:custGeom>
            <a:avLst/>
            <a:gdLst/>
            <a:ahLst/>
            <a:cxnLst/>
            <a:rect l="l" t="t" r="r" b="b"/>
            <a:pathLst>
              <a:path w="2700020">
                <a:moveTo>
                  <a:pt x="0" y="0"/>
                </a:moveTo>
                <a:lnTo>
                  <a:pt x="2700020" y="0"/>
                </a:lnTo>
              </a:path>
            </a:pathLst>
          </a:custGeom>
          <a:ln w="7620">
            <a:solidFill>
              <a:srgbClr val="000066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1524000" y="6688455"/>
            <a:ext cx="2700020" cy="0"/>
          </a:xfrm>
          <a:custGeom>
            <a:avLst/>
            <a:gdLst/>
            <a:ahLst/>
            <a:cxnLst/>
            <a:rect l="l" t="t" r="r" b="b"/>
            <a:pathLst>
              <a:path w="2700020">
                <a:moveTo>
                  <a:pt x="0" y="0"/>
                </a:moveTo>
                <a:lnTo>
                  <a:pt x="2700020" y="0"/>
                </a:lnTo>
              </a:path>
            </a:pathLst>
          </a:custGeom>
          <a:ln w="8889">
            <a:solidFill>
              <a:srgbClr val="000067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1524000" y="6695440"/>
            <a:ext cx="2700020" cy="0"/>
          </a:xfrm>
          <a:custGeom>
            <a:avLst/>
            <a:gdLst/>
            <a:ahLst/>
            <a:cxnLst/>
            <a:rect l="l" t="t" r="r" b="b"/>
            <a:pathLst>
              <a:path w="2700020">
                <a:moveTo>
                  <a:pt x="0" y="0"/>
                </a:moveTo>
                <a:lnTo>
                  <a:pt x="2700020" y="0"/>
                </a:lnTo>
              </a:path>
            </a:pathLst>
          </a:custGeom>
          <a:ln w="7620">
            <a:solidFill>
              <a:srgbClr val="000068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1524000" y="6703059"/>
            <a:ext cx="2700020" cy="0"/>
          </a:xfrm>
          <a:custGeom>
            <a:avLst/>
            <a:gdLst/>
            <a:ahLst/>
            <a:cxnLst/>
            <a:rect l="l" t="t" r="r" b="b"/>
            <a:pathLst>
              <a:path w="2700020">
                <a:moveTo>
                  <a:pt x="0" y="0"/>
                </a:moveTo>
                <a:lnTo>
                  <a:pt x="2700020" y="0"/>
                </a:lnTo>
              </a:path>
            </a:pathLst>
          </a:custGeom>
          <a:ln w="7620">
            <a:solidFill>
              <a:srgbClr val="000069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1524000" y="6710044"/>
            <a:ext cx="2700020" cy="0"/>
          </a:xfrm>
          <a:custGeom>
            <a:avLst/>
            <a:gdLst/>
            <a:ahLst/>
            <a:cxnLst/>
            <a:rect l="l" t="t" r="r" b="b"/>
            <a:pathLst>
              <a:path w="2700020">
                <a:moveTo>
                  <a:pt x="0" y="0"/>
                </a:moveTo>
                <a:lnTo>
                  <a:pt x="2700020" y="0"/>
                </a:lnTo>
              </a:path>
            </a:pathLst>
          </a:custGeom>
          <a:ln w="8889">
            <a:solidFill>
              <a:srgbClr val="00006A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1524000" y="6717030"/>
            <a:ext cx="2700020" cy="0"/>
          </a:xfrm>
          <a:custGeom>
            <a:avLst/>
            <a:gdLst/>
            <a:ahLst/>
            <a:cxnLst/>
            <a:rect l="l" t="t" r="r" b="b"/>
            <a:pathLst>
              <a:path w="2700020">
                <a:moveTo>
                  <a:pt x="0" y="0"/>
                </a:moveTo>
                <a:lnTo>
                  <a:pt x="2700020" y="0"/>
                </a:lnTo>
              </a:path>
            </a:pathLst>
          </a:custGeom>
          <a:ln w="7620">
            <a:solidFill>
              <a:srgbClr val="00006B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1524000" y="6724650"/>
            <a:ext cx="2700020" cy="0"/>
          </a:xfrm>
          <a:custGeom>
            <a:avLst/>
            <a:gdLst/>
            <a:ahLst/>
            <a:cxnLst/>
            <a:rect l="l" t="t" r="r" b="b"/>
            <a:pathLst>
              <a:path w="2700020">
                <a:moveTo>
                  <a:pt x="0" y="0"/>
                </a:moveTo>
                <a:lnTo>
                  <a:pt x="2700020" y="0"/>
                </a:lnTo>
              </a:path>
            </a:pathLst>
          </a:custGeom>
          <a:ln w="7620">
            <a:solidFill>
              <a:srgbClr val="00006C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1524000" y="6731634"/>
            <a:ext cx="2700020" cy="0"/>
          </a:xfrm>
          <a:custGeom>
            <a:avLst/>
            <a:gdLst/>
            <a:ahLst/>
            <a:cxnLst/>
            <a:rect l="l" t="t" r="r" b="b"/>
            <a:pathLst>
              <a:path w="2700020">
                <a:moveTo>
                  <a:pt x="0" y="0"/>
                </a:moveTo>
                <a:lnTo>
                  <a:pt x="2700020" y="0"/>
                </a:lnTo>
              </a:path>
            </a:pathLst>
          </a:custGeom>
          <a:ln w="8890">
            <a:solidFill>
              <a:srgbClr val="00006D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1524000" y="6738619"/>
            <a:ext cx="2700020" cy="0"/>
          </a:xfrm>
          <a:custGeom>
            <a:avLst/>
            <a:gdLst/>
            <a:ahLst/>
            <a:cxnLst/>
            <a:rect l="l" t="t" r="r" b="b"/>
            <a:pathLst>
              <a:path w="2700020">
                <a:moveTo>
                  <a:pt x="0" y="0"/>
                </a:moveTo>
                <a:lnTo>
                  <a:pt x="2700020" y="0"/>
                </a:lnTo>
              </a:path>
            </a:pathLst>
          </a:custGeom>
          <a:ln w="7620">
            <a:solidFill>
              <a:srgbClr val="00006E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1524000" y="6746240"/>
            <a:ext cx="5435600" cy="0"/>
          </a:xfrm>
          <a:custGeom>
            <a:avLst/>
            <a:gdLst/>
            <a:ahLst/>
            <a:cxnLst/>
            <a:rect l="l" t="t" r="r" b="b"/>
            <a:pathLst>
              <a:path w="5435600">
                <a:moveTo>
                  <a:pt x="0" y="0"/>
                </a:moveTo>
                <a:lnTo>
                  <a:pt x="5435600" y="0"/>
                </a:lnTo>
              </a:path>
            </a:pathLst>
          </a:custGeom>
          <a:ln w="7620">
            <a:solidFill>
              <a:srgbClr val="00006F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1524000" y="6753225"/>
            <a:ext cx="5435600" cy="0"/>
          </a:xfrm>
          <a:custGeom>
            <a:avLst/>
            <a:gdLst/>
            <a:ahLst/>
            <a:cxnLst/>
            <a:rect l="l" t="t" r="r" b="b"/>
            <a:pathLst>
              <a:path w="5435600">
                <a:moveTo>
                  <a:pt x="0" y="0"/>
                </a:moveTo>
                <a:lnTo>
                  <a:pt x="5435600" y="0"/>
                </a:lnTo>
              </a:path>
            </a:pathLst>
          </a:custGeom>
          <a:ln w="8889">
            <a:solidFill>
              <a:srgbClr val="000071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1524000" y="6760209"/>
            <a:ext cx="8488680" cy="0"/>
          </a:xfrm>
          <a:custGeom>
            <a:avLst/>
            <a:gdLst/>
            <a:ahLst/>
            <a:cxnLst/>
            <a:rect l="l" t="t" r="r" b="b"/>
            <a:pathLst>
              <a:path w="8488680">
                <a:moveTo>
                  <a:pt x="0" y="0"/>
                </a:moveTo>
                <a:lnTo>
                  <a:pt x="8488680" y="0"/>
                </a:lnTo>
              </a:path>
            </a:pathLst>
          </a:custGeom>
          <a:ln w="7619">
            <a:solidFill>
              <a:srgbClr val="000072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1524000" y="676783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7620">
            <a:solidFill>
              <a:srgbClr val="000073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1524000" y="67748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8890">
            <a:solidFill>
              <a:srgbClr val="000074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1524000" y="6781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7619">
            <a:solidFill>
              <a:srgbClr val="000075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1524000" y="678941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7620">
            <a:solidFill>
              <a:srgbClr val="000076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1524000" y="679640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8890">
            <a:solidFill>
              <a:srgbClr val="000077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1524000" y="680339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7619">
            <a:solidFill>
              <a:srgbClr val="000078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1524000" y="681100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7620">
            <a:solidFill>
              <a:srgbClr val="000079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1524000" y="681799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8890">
            <a:solidFill>
              <a:srgbClr val="00007A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1524000" y="682498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7620">
            <a:solidFill>
              <a:srgbClr val="00007C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1524000" y="6832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7619">
            <a:solidFill>
              <a:srgbClr val="00007D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1524000" y="68395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8890">
            <a:solidFill>
              <a:srgbClr val="00007E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1524000" y="684656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7620">
            <a:solidFill>
              <a:srgbClr val="00007F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1524000" y="685419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7620">
            <a:solidFill>
              <a:srgbClr val="00008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1524000" y="685736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3175">
            <a:solidFill>
              <a:srgbClr val="000081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1524000" y="6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3175">
            <a:solidFill>
              <a:srgbClr val="000069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1524000" y="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00006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1524000" y="1397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00006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1524000" y="27940"/>
            <a:ext cx="9144000" cy="13970"/>
          </a:xfrm>
          <a:custGeom>
            <a:avLst/>
            <a:gdLst/>
            <a:ahLst/>
            <a:cxnLst/>
            <a:rect l="l" t="t" r="r" b="b"/>
            <a:pathLst>
              <a:path w="9144000" h="13970">
                <a:moveTo>
                  <a:pt x="0" y="13969"/>
                </a:moveTo>
                <a:lnTo>
                  <a:pt x="9144000" y="13969"/>
                </a:lnTo>
                <a:lnTo>
                  <a:pt x="914400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00006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1524000" y="41909"/>
            <a:ext cx="9144000" cy="13970"/>
          </a:xfrm>
          <a:custGeom>
            <a:avLst/>
            <a:gdLst/>
            <a:ahLst/>
            <a:cxnLst/>
            <a:rect l="l" t="t" r="r" b="b"/>
            <a:pathLst>
              <a:path w="9144000" h="13969">
                <a:moveTo>
                  <a:pt x="0" y="13969"/>
                </a:moveTo>
                <a:lnTo>
                  <a:pt x="9144000" y="13969"/>
                </a:lnTo>
                <a:lnTo>
                  <a:pt x="914400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00006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1524000" y="5461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00006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1524000" y="6858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00006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1524000" y="8255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00007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1524000" y="96519"/>
            <a:ext cx="9144000" cy="13970"/>
          </a:xfrm>
          <a:custGeom>
            <a:avLst/>
            <a:gdLst/>
            <a:ahLst/>
            <a:cxnLst/>
            <a:rect l="l" t="t" r="r" b="b"/>
            <a:pathLst>
              <a:path w="9144000" h="13969">
                <a:moveTo>
                  <a:pt x="0" y="13969"/>
                </a:moveTo>
                <a:lnTo>
                  <a:pt x="9144000" y="13969"/>
                </a:lnTo>
                <a:lnTo>
                  <a:pt x="914400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00007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1524000" y="10922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00007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1524000" y="124460"/>
            <a:ext cx="9144000" cy="13970"/>
          </a:xfrm>
          <a:custGeom>
            <a:avLst/>
            <a:gdLst/>
            <a:ahLst/>
            <a:cxnLst/>
            <a:rect l="l" t="t" r="r" b="b"/>
            <a:pathLst>
              <a:path w="9144000" h="13969">
                <a:moveTo>
                  <a:pt x="0" y="13969"/>
                </a:moveTo>
                <a:lnTo>
                  <a:pt x="9144000" y="13969"/>
                </a:lnTo>
                <a:lnTo>
                  <a:pt x="914400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00007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1524000" y="13716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000074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1524000" y="15112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00007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1524000" y="165100"/>
            <a:ext cx="9144000" cy="13970"/>
          </a:xfrm>
          <a:custGeom>
            <a:avLst/>
            <a:gdLst/>
            <a:ahLst/>
            <a:cxnLst/>
            <a:rect l="l" t="t" r="r" b="b"/>
            <a:pathLst>
              <a:path w="9144000" h="13969">
                <a:moveTo>
                  <a:pt x="0" y="13969"/>
                </a:moveTo>
                <a:lnTo>
                  <a:pt x="9144000" y="13969"/>
                </a:lnTo>
                <a:lnTo>
                  <a:pt x="914400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00007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1524000" y="179070"/>
            <a:ext cx="9144000" cy="13970"/>
          </a:xfrm>
          <a:custGeom>
            <a:avLst/>
            <a:gdLst/>
            <a:ahLst/>
            <a:cxnLst/>
            <a:rect l="l" t="t" r="r" b="b"/>
            <a:pathLst>
              <a:path w="9144000" h="13969">
                <a:moveTo>
                  <a:pt x="0" y="13969"/>
                </a:moveTo>
                <a:lnTo>
                  <a:pt x="9144000" y="13969"/>
                </a:lnTo>
                <a:lnTo>
                  <a:pt x="914400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00007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1524000" y="19177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000078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1524000" y="2057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00007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1524000" y="21970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00007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1524000" y="233679"/>
            <a:ext cx="9144000" cy="13970"/>
          </a:xfrm>
          <a:custGeom>
            <a:avLst/>
            <a:gdLst/>
            <a:ahLst/>
            <a:cxnLst/>
            <a:rect l="l" t="t" r="r" b="b"/>
            <a:pathLst>
              <a:path w="9144000" h="13970">
                <a:moveTo>
                  <a:pt x="0" y="13969"/>
                </a:moveTo>
                <a:lnTo>
                  <a:pt x="9144000" y="13969"/>
                </a:lnTo>
                <a:lnTo>
                  <a:pt x="914400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00007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1524000" y="2463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00007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1524000" y="26035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00007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1524000" y="27432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00007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1524000" y="288290"/>
            <a:ext cx="9144000" cy="13970"/>
          </a:xfrm>
          <a:custGeom>
            <a:avLst/>
            <a:gdLst/>
            <a:ahLst/>
            <a:cxnLst/>
            <a:rect l="l" t="t" r="r" b="b"/>
            <a:pathLst>
              <a:path w="9144000" h="13970">
                <a:moveTo>
                  <a:pt x="0" y="13969"/>
                </a:moveTo>
                <a:lnTo>
                  <a:pt x="9144000" y="13969"/>
                </a:lnTo>
                <a:lnTo>
                  <a:pt x="914400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00007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1524000" y="302259"/>
            <a:ext cx="9144000" cy="13970"/>
          </a:xfrm>
          <a:custGeom>
            <a:avLst/>
            <a:gdLst/>
            <a:ahLst/>
            <a:cxnLst/>
            <a:rect l="l" t="t" r="r" b="b"/>
            <a:pathLst>
              <a:path w="9144000" h="13970">
                <a:moveTo>
                  <a:pt x="0" y="13969"/>
                </a:moveTo>
                <a:lnTo>
                  <a:pt x="9144000" y="13969"/>
                </a:lnTo>
                <a:lnTo>
                  <a:pt x="914400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00008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1524000" y="316229"/>
            <a:ext cx="9144000" cy="13970"/>
          </a:xfrm>
          <a:custGeom>
            <a:avLst/>
            <a:gdLst/>
            <a:ahLst/>
            <a:cxnLst/>
            <a:rect l="l" t="t" r="r" b="b"/>
            <a:pathLst>
              <a:path w="9144000" h="13970">
                <a:moveTo>
                  <a:pt x="0" y="13969"/>
                </a:moveTo>
                <a:lnTo>
                  <a:pt x="9144000" y="13969"/>
                </a:lnTo>
                <a:lnTo>
                  <a:pt x="914400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00008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1524000" y="32892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00008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1524000" y="34290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00008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1524000" y="35687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000084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1524000" y="370840"/>
            <a:ext cx="9144000" cy="13970"/>
          </a:xfrm>
          <a:custGeom>
            <a:avLst/>
            <a:gdLst/>
            <a:ahLst/>
            <a:cxnLst/>
            <a:rect l="l" t="t" r="r" b="b"/>
            <a:pathLst>
              <a:path w="9144000" h="13970">
                <a:moveTo>
                  <a:pt x="0" y="13970"/>
                </a:moveTo>
                <a:lnTo>
                  <a:pt x="9144000" y="13970"/>
                </a:lnTo>
                <a:lnTo>
                  <a:pt x="914400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00008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1524000" y="3835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00008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1524000" y="39750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00008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1524000" y="41148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000088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1524000" y="425450"/>
            <a:ext cx="9144000" cy="13970"/>
          </a:xfrm>
          <a:custGeom>
            <a:avLst/>
            <a:gdLst/>
            <a:ahLst/>
            <a:cxnLst/>
            <a:rect l="l" t="t" r="r" b="b"/>
            <a:pathLst>
              <a:path w="9144000" h="13970">
                <a:moveTo>
                  <a:pt x="0" y="13970"/>
                </a:moveTo>
                <a:lnTo>
                  <a:pt x="9144000" y="13970"/>
                </a:lnTo>
                <a:lnTo>
                  <a:pt x="914400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00008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1524000" y="439419"/>
            <a:ext cx="9144000" cy="13970"/>
          </a:xfrm>
          <a:custGeom>
            <a:avLst/>
            <a:gdLst/>
            <a:ahLst/>
            <a:cxnLst/>
            <a:rect l="l" t="t" r="r" b="b"/>
            <a:pathLst>
              <a:path w="9144000" h="13970">
                <a:moveTo>
                  <a:pt x="0" y="13969"/>
                </a:moveTo>
                <a:lnTo>
                  <a:pt x="9144000" y="13969"/>
                </a:lnTo>
                <a:lnTo>
                  <a:pt x="914400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00008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1524000" y="45211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00008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1524000" y="46609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00008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1524000" y="48005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00008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1524000" y="49403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00008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1524000" y="508000"/>
            <a:ext cx="9144000" cy="13970"/>
          </a:xfrm>
          <a:custGeom>
            <a:avLst/>
            <a:gdLst/>
            <a:ahLst/>
            <a:cxnLst/>
            <a:rect l="l" t="t" r="r" b="b"/>
            <a:pathLst>
              <a:path w="9144000" h="13970">
                <a:moveTo>
                  <a:pt x="0" y="13970"/>
                </a:moveTo>
                <a:lnTo>
                  <a:pt x="9144000" y="13970"/>
                </a:lnTo>
                <a:lnTo>
                  <a:pt x="914400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00008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1524000" y="52070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00009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" name="object 123"/>
          <p:cNvSpPr/>
          <p:nvPr/>
        </p:nvSpPr>
        <p:spPr>
          <a:xfrm>
            <a:off x="1524000" y="53466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00009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1524000" y="5486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00009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1524000" y="562609"/>
            <a:ext cx="9144000" cy="13970"/>
          </a:xfrm>
          <a:custGeom>
            <a:avLst/>
            <a:gdLst/>
            <a:ahLst/>
            <a:cxnLst/>
            <a:rect l="l" t="t" r="r" b="b"/>
            <a:pathLst>
              <a:path w="9144000" h="13970">
                <a:moveTo>
                  <a:pt x="0" y="13969"/>
                </a:moveTo>
                <a:lnTo>
                  <a:pt x="9144000" y="13969"/>
                </a:lnTo>
                <a:lnTo>
                  <a:pt x="914400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00009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1524000" y="576580"/>
            <a:ext cx="9144000" cy="13970"/>
          </a:xfrm>
          <a:custGeom>
            <a:avLst/>
            <a:gdLst/>
            <a:ahLst/>
            <a:cxnLst/>
            <a:rect l="l" t="t" r="r" b="b"/>
            <a:pathLst>
              <a:path w="9144000" h="13970">
                <a:moveTo>
                  <a:pt x="0" y="13970"/>
                </a:moveTo>
                <a:lnTo>
                  <a:pt x="9144000" y="13970"/>
                </a:lnTo>
                <a:lnTo>
                  <a:pt x="914400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000094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" name="object 127"/>
          <p:cNvSpPr/>
          <p:nvPr/>
        </p:nvSpPr>
        <p:spPr>
          <a:xfrm>
            <a:off x="1524000" y="58928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00009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1524000" y="60325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00009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" name="object 129"/>
          <p:cNvSpPr/>
          <p:nvPr/>
        </p:nvSpPr>
        <p:spPr>
          <a:xfrm>
            <a:off x="1524000" y="617219"/>
            <a:ext cx="9144000" cy="13970"/>
          </a:xfrm>
          <a:custGeom>
            <a:avLst/>
            <a:gdLst/>
            <a:ahLst/>
            <a:cxnLst/>
            <a:rect l="l" t="t" r="r" b="b"/>
            <a:pathLst>
              <a:path w="9144000" h="13970">
                <a:moveTo>
                  <a:pt x="0" y="13969"/>
                </a:moveTo>
                <a:lnTo>
                  <a:pt x="9144000" y="13969"/>
                </a:lnTo>
                <a:lnTo>
                  <a:pt x="914400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00009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1524000" y="631190"/>
            <a:ext cx="9144000" cy="13970"/>
          </a:xfrm>
          <a:custGeom>
            <a:avLst/>
            <a:gdLst/>
            <a:ahLst/>
            <a:cxnLst/>
            <a:rect l="l" t="t" r="r" b="b"/>
            <a:pathLst>
              <a:path w="9144000" h="13970">
                <a:moveTo>
                  <a:pt x="0" y="13970"/>
                </a:moveTo>
                <a:lnTo>
                  <a:pt x="9144000" y="13970"/>
                </a:lnTo>
                <a:lnTo>
                  <a:pt x="914400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00009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" name="object 131"/>
          <p:cNvSpPr/>
          <p:nvPr/>
        </p:nvSpPr>
        <p:spPr>
          <a:xfrm>
            <a:off x="1524000" y="64389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00009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1524000" y="65785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00009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" name="object 133"/>
          <p:cNvSpPr/>
          <p:nvPr/>
        </p:nvSpPr>
        <p:spPr>
          <a:xfrm>
            <a:off x="1524000" y="67183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00009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" name="object 134"/>
          <p:cNvSpPr txBox="1">
            <a:spLocks noGrp="1"/>
          </p:cNvSpPr>
          <p:nvPr>
            <p:ph type="title"/>
          </p:nvPr>
        </p:nvSpPr>
        <p:spPr>
          <a:xfrm>
            <a:off x="3685540" y="45720"/>
            <a:ext cx="484568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ctr">
              <a:spcBef>
                <a:spcPts val="100"/>
              </a:spcBef>
            </a:pPr>
            <a:r>
              <a:rPr lang="en-US" sz="3200" dirty="0">
                <a:latin typeface="Trebuchet MS"/>
                <a:cs typeface="Trebuchet MS"/>
              </a:rPr>
              <a:t>Hook replacements</a:t>
            </a:r>
            <a:endParaRPr sz="3200" dirty="0">
              <a:latin typeface="Trebuchet MS"/>
              <a:cs typeface="Trebuchet MS"/>
            </a:endParaRPr>
          </a:p>
        </p:txBody>
      </p:sp>
      <p:sp>
        <p:nvSpPr>
          <p:cNvPr id="135" name="object 135"/>
          <p:cNvSpPr/>
          <p:nvPr/>
        </p:nvSpPr>
        <p:spPr>
          <a:xfrm>
            <a:off x="4241801" y="3764279"/>
            <a:ext cx="2665729" cy="236982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4224020" y="6132829"/>
            <a:ext cx="2735580" cy="610870"/>
          </a:xfrm>
          <a:custGeom>
            <a:avLst/>
            <a:gdLst/>
            <a:ahLst/>
            <a:cxnLst/>
            <a:rect l="l" t="t" r="r" b="b"/>
            <a:pathLst>
              <a:path w="2735579" h="610870">
                <a:moveTo>
                  <a:pt x="2735580" y="0"/>
                </a:moveTo>
                <a:lnTo>
                  <a:pt x="0" y="0"/>
                </a:lnTo>
                <a:lnTo>
                  <a:pt x="0" y="610870"/>
                </a:lnTo>
                <a:lnTo>
                  <a:pt x="2735580" y="610870"/>
                </a:lnTo>
                <a:lnTo>
                  <a:pt x="2735580" y="0"/>
                </a:lnTo>
                <a:close/>
              </a:path>
            </a:pathLst>
          </a:custGeom>
          <a:solidFill>
            <a:srgbClr val="FFFF9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" name="object 137"/>
          <p:cNvSpPr/>
          <p:nvPr/>
        </p:nvSpPr>
        <p:spPr>
          <a:xfrm>
            <a:off x="4224020" y="703580"/>
            <a:ext cx="2735580" cy="336550"/>
          </a:xfrm>
          <a:custGeom>
            <a:avLst/>
            <a:gdLst/>
            <a:ahLst/>
            <a:cxnLst/>
            <a:rect l="l" t="t" r="r" b="b"/>
            <a:pathLst>
              <a:path w="2735579" h="336550">
                <a:moveTo>
                  <a:pt x="2735580" y="0"/>
                </a:moveTo>
                <a:lnTo>
                  <a:pt x="0" y="0"/>
                </a:lnTo>
                <a:lnTo>
                  <a:pt x="0" y="336550"/>
                </a:lnTo>
                <a:lnTo>
                  <a:pt x="2735580" y="336550"/>
                </a:lnTo>
                <a:lnTo>
                  <a:pt x="2735580" y="0"/>
                </a:lnTo>
                <a:close/>
              </a:path>
            </a:pathLst>
          </a:custGeom>
          <a:solidFill>
            <a:srgbClr val="FFFF9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" name="object 138"/>
          <p:cNvSpPr/>
          <p:nvPr/>
        </p:nvSpPr>
        <p:spPr>
          <a:xfrm>
            <a:off x="4224020" y="703580"/>
            <a:ext cx="2735580" cy="336550"/>
          </a:xfrm>
          <a:custGeom>
            <a:avLst/>
            <a:gdLst/>
            <a:ahLst/>
            <a:cxnLst/>
            <a:rect l="l" t="t" r="r" b="b"/>
            <a:pathLst>
              <a:path w="2735579" h="336550">
                <a:moveTo>
                  <a:pt x="1367790" y="336550"/>
                </a:moveTo>
                <a:lnTo>
                  <a:pt x="0" y="336550"/>
                </a:lnTo>
                <a:lnTo>
                  <a:pt x="0" y="0"/>
                </a:lnTo>
                <a:lnTo>
                  <a:pt x="2735580" y="0"/>
                </a:lnTo>
                <a:lnTo>
                  <a:pt x="2735580" y="336550"/>
                </a:lnTo>
                <a:lnTo>
                  <a:pt x="1367790" y="336550"/>
                </a:lnTo>
                <a:close/>
              </a:path>
            </a:pathLst>
          </a:custGeom>
          <a:ln w="9344">
            <a:solidFill>
              <a:srgbClr val="FFFF99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" name="object 139"/>
          <p:cNvSpPr txBox="1"/>
          <p:nvPr/>
        </p:nvSpPr>
        <p:spPr>
          <a:xfrm>
            <a:off x="5279390" y="646429"/>
            <a:ext cx="624840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800" b="1" spc="190" dirty="0">
                <a:solidFill>
                  <a:prstClr val="black"/>
                </a:solidFill>
                <a:latin typeface="Trebuchet MS"/>
                <a:cs typeface="Trebuchet MS"/>
              </a:rPr>
              <a:t>“</a:t>
            </a:r>
            <a:r>
              <a:rPr sz="2800" b="1" spc="-455" dirty="0">
                <a:solidFill>
                  <a:prstClr val="black"/>
                </a:solidFill>
                <a:latin typeface="Trebuchet MS"/>
                <a:cs typeface="Trebuchet MS"/>
              </a:rPr>
              <a:t>J</a:t>
            </a:r>
            <a:r>
              <a:rPr sz="2800" b="1" spc="195" dirty="0">
                <a:solidFill>
                  <a:prstClr val="black"/>
                </a:solidFill>
                <a:latin typeface="Trebuchet MS"/>
                <a:cs typeface="Trebuchet MS"/>
              </a:rPr>
              <a:t>”</a:t>
            </a:r>
            <a:endParaRPr sz="2800">
              <a:solidFill>
                <a:prstClr val="black"/>
              </a:solidFill>
              <a:latin typeface="Trebuchet MS"/>
              <a:cs typeface="Trebuchet MS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6959600" y="703580"/>
            <a:ext cx="3096260" cy="336550"/>
          </a:xfrm>
          <a:custGeom>
            <a:avLst/>
            <a:gdLst/>
            <a:ahLst/>
            <a:cxnLst/>
            <a:rect l="l" t="t" r="r" b="b"/>
            <a:pathLst>
              <a:path w="3096259" h="336550">
                <a:moveTo>
                  <a:pt x="3096259" y="0"/>
                </a:moveTo>
                <a:lnTo>
                  <a:pt x="0" y="0"/>
                </a:lnTo>
                <a:lnTo>
                  <a:pt x="0" y="336550"/>
                </a:lnTo>
                <a:lnTo>
                  <a:pt x="3096259" y="336550"/>
                </a:lnTo>
                <a:lnTo>
                  <a:pt x="3096259" y="0"/>
                </a:lnTo>
                <a:close/>
              </a:path>
            </a:pathLst>
          </a:custGeom>
          <a:solidFill>
            <a:srgbClr val="CCFFF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" name="object 141"/>
          <p:cNvSpPr/>
          <p:nvPr/>
        </p:nvSpPr>
        <p:spPr>
          <a:xfrm>
            <a:off x="6959600" y="703580"/>
            <a:ext cx="3096260" cy="336550"/>
          </a:xfrm>
          <a:custGeom>
            <a:avLst/>
            <a:gdLst/>
            <a:ahLst/>
            <a:cxnLst/>
            <a:rect l="l" t="t" r="r" b="b"/>
            <a:pathLst>
              <a:path w="3096259" h="336550">
                <a:moveTo>
                  <a:pt x="1548129" y="336550"/>
                </a:moveTo>
                <a:lnTo>
                  <a:pt x="0" y="336550"/>
                </a:lnTo>
                <a:lnTo>
                  <a:pt x="0" y="0"/>
                </a:lnTo>
                <a:lnTo>
                  <a:pt x="3096259" y="0"/>
                </a:lnTo>
                <a:lnTo>
                  <a:pt x="3096259" y="336550"/>
                </a:lnTo>
                <a:lnTo>
                  <a:pt x="1548129" y="336550"/>
                </a:lnTo>
                <a:close/>
              </a:path>
            </a:pathLst>
          </a:custGeom>
          <a:ln w="9344">
            <a:solidFill>
              <a:srgbClr val="CCFFFF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" name="object 142"/>
          <p:cNvSpPr txBox="1"/>
          <p:nvPr/>
        </p:nvSpPr>
        <p:spPr>
          <a:xfrm>
            <a:off x="7377429" y="675640"/>
            <a:ext cx="22606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400" b="1" spc="229" dirty="0">
                <a:solidFill>
                  <a:prstClr val="black"/>
                </a:solidFill>
                <a:latin typeface="Trebuchet MS"/>
                <a:cs typeface="Trebuchet MS"/>
              </a:rPr>
              <a:t>“Tuna” </a:t>
            </a:r>
            <a:r>
              <a:rPr sz="2400" b="1" spc="395" dirty="0">
                <a:solidFill>
                  <a:prstClr val="black"/>
                </a:solidFill>
                <a:latin typeface="Trebuchet MS"/>
                <a:cs typeface="Trebuchet MS"/>
              </a:rPr>
              <a:t>&amp;</a:t>
            </a:r>
            <a:r>
              <a:rPr sz="2400" b="1" spc="-90" dirty="0">
                <a:solidFill>
                  <a:prstClr val="black"/>
                </a:solidFill>
                <a:latin typeface="Trebuchet MS"/>
                <a:cs typeface="Trebuchet MS"/>
              </a:rPr>
              <a:t> </a:t>
            </a:r>
            <a:r>
              <a:rPr sz="2400" b="1" spc="-20" dirty="0">
                <a:solidFill>
                  <a:prstClr val="black"/>
                </a:solidFill>
                <a:latin typeface="Trebuchet MS"/>
                <a:cs typeface="Trebuchet MS"/>
              </a:rPr>
              <a:t>“J”</a:t>
            </a:r>
            <a:endParaRPr sz="2400">
              <a:solidFill>
                <a:prstClr val="black"/>
              </a:solidFill>
              <a:latin typeface="Trebuchet MS"/>
              <a:cs typeface="Trebuchet MS"/>
            </a:endParaRPr>
          </a:p>
        </p:txBody>
      </p:sp>
      <p:sp>
        <p:nvSpPr>
          <p:cNvPr id="143" name="object 143"/>
          <p:cNvSpPr/>
          <p:nvPr/>
        </p:nvSpPr>
        <p:spPr>
          <a:xfrm>
            <a:off x="9513569" y="3116579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68580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" name="object 144"/>
          <p:cNvSpPr/>
          <p:nvPr/>
        </p:nvSpPr>
        <p:spPr>
          <a:xfrm>
            <a:off x="9513569" y="3082289"/>
            <a:ext cx="260350" cy="68580"/>
          </a:xfrm>
          <a:custGeom>
            <a:avLst/>
            <a:gdLst/>
            <a:ahLst/>
            <a:cxnLst/>
            <a:rect l="l" t="t" r="r" b="b"/>
            <a:pathLst>
              <a:path w="260350" h="68580">
                <a:moveTo>
                  <a:pt x="130809" y="68580"/>
                </a:moveTo>
                <a:lnTo>
                  <a:pt x="0" y="68580"/>
                </a:lnTo>
                <a:lnTo>
                  <a:pt x="0" y="0"/>
                </a:lnTo>
                <a:lnTo>
                  <a:pt x="260350" y="0"/>
                </a:lnTo>
                <a:lnTo>
                  <a:pt x="260350" y="68580"/>
                </a:lnTo>
                <a:lnTo>
                  <a:pt x="130809" y="68580"/>
                </a:lnTo>
                <a:close/>
              </a:path>
            </a:pathLst>
          </a:custGeom>
          <a:ln w="9344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" name="object 145"/>
          <p:cNvSpPr txBox="1"/>
          <p:nvPr/>
        </p:nvSpPr>
        <p:spPr>
          <a:xfrm>
            <a:off x="9377681" y="2795270"/>
            <a:ext cx="51752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pc="-5" dirty="0">
                <a:solidFill>
                  <a:srgbClr val="FFFFFF"/>
                </a:solidFill>
                <a:latin typeface="Lucida Sans"/>
                <a:cs typeface="Lucida Sans"/>
              </a:rPr>
              <a:t>1</a:t>
            </a:r>
            <a:r>
              <a:rPr spc="50" dirty="0">
                <a:solidFill>
                  <a:srgbClr val="FFFFFF"/>
                </a:solidFill>
                <a:latin typeface="Lucida Sans"/>
                <a:cs typeface="Lucida Sans"/>
              </a:rPr>
              <a:t>c</a:t>
            </a:r>
            <a:r>
              <a:rPr spc="70" dirty="0">
                <a:solidFill>
                  <a:srgbClr val="FFFFFF"/>
                </a:solidFill>
                <a:latin typeface="Lucida Sans"/>
                <a:cs typeface="Lucida Sans"/>
              </a:rPr>
              <a:t>m</a:t>
            </a:r>
            <a:endParaRPr>
              <a:solidFill>
                <a:prstClr val="black"/>
              </a:solidFill>
              <a:latin typeface="Lucida Sans"/>
              <a:cs typeface="Lucida Sans"/>
            </a:endParaRPr>
          </a:p>
        </p:txBody>
      </p:sp>
      <p:sp>
        <p:nvSpPr>
          <p:cNvPr id="146" name="object 146"/>
          <p:cNvSpPr/>
          <p:nvPr/>
        </p:nvSpPr>
        <p:spPr>
          <a:xfrm>
            <a:off x="5793740" y="6130290"/>
            <a:ext cx="930910" cy="392430"/>
          </a:xfrm>
          <a:custGeom>
            <a:avLst/>
            <a:gdLst/>
            <a:ahLst/>
            <a:cxnLst/>
            <a:rect l="l" t="t" r="r" b="b"/>
            <a:pathLst>
              <a:path w="930910" h="392429">
                <a:moveTo>
                  <a:pt x="930910" y="0"/>
                </a:moveTo>
                <a:lnTo>
                  <a:pt x="0" y="0"/>
                </a:lnTo>
                <a:lnTo>
                  <a:pt x="0" y="392430"/>
                </a:lnTo>
                <a:lnTo>
                  <a:pt x="930910" y="392430"/>
                </a:lnTo>
                <a:lnTo>
                  <a:pt x="930910" y="0"/>
                </a:lnTo>
                <a:close/>
              </a:path>
            </a:pathLst>
          </a:custGeom>
          <a:solidFill>
            <a:srgbClr val="FFFF9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" name="object 147"/>
          <p:cNvSpPr/>
          <p:nvPr/>
        </p:nvSpPr>
        <p:spPr>
          <a:xfrm>
            <a:off x="5793740" y="6130290"/>
            <a:ext cx="930910" cy="392430"/>
          </a:xfrm>
          <a:custGeom>
            <a:avLst/>
            <a:gdLst/>
            <a:ahLst/>
            <a:cxnLst/>
            <a:rect l="l" t="t" r="r" b="b"/>
            <a:pathLst>
              <a:path w="930910" h="392429">
                <a:moveTo>
                  <a:pt x="466089" y="392430"/>
                </a:moveTo>
                <a:lnTo>
                  <a:pt x="0" y="392430"/>
                </a:lnTo>
                <a:lnTo>
                  <a:pt x="0" y="0"/>
                </a:lnTo>
                <a:lnTo>
                  <a:pt x="930910" y="0"/>
                </a:lnTo>
                <a:lnTo>
                  <a:pt x="930910" y="392430"/>
                </a:lnTo>
                <a:lnTo>
                  <a:pt x="466089" y="392430"/>
                </a:lnTo>
                <a:close/>
              </a:path>
            </a:pathLst>
          </a:custGeom>
          <a:ln w="9344">
            <a:solidFill>
              <a:srgbClr val="FFFF99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" name="object 148"/>
          <p:cNvSpPr txBox="1"/>
          <p:nvPr/>
        </p:nvSpPr>
        <p:spPr>
          <a:xfrm>
            <a:off x="5842000" y="6162040"/>
            <a:ext cx="83566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000" b="1" spc="240" dirty="0">
                <a:solidFill>
                  <a:prstClr val="black"/>
                </a:solidFill>
                <a:latin typeface="Trebuchet MS"/>
                <a:cs typeface="Trebuchet MS"/>
              </a:rPr>
              <a:t>C</a:t>
            </a:r>
            <a:r>
              <a:rPr sz="2000" b="1" spc="210" dirty="0">
                <a:solidFill>
                  <a:prstClr val="black"/>
                </a:solidFill>
                <a:latin typeface="Trebuchet MS"/>
                <a:cs typeface="Trebuchet MS"/>
              </a:rPr>
              <a:t>1</a:t>
            </a:r>
            <a:r>
              <a:rPr sz="2000" b="1" spc="220" dirty="0">
                <a:solidFill>
                  <a:prstClr val="black"/>
                </a:solidFill>
                <a:latin typeface="Trebuchet MS"/>
                <a:cs typeface="Trebuchet MS"/>
              </a:rPr>
              <a:t>5</a:t>
            </a:r>
            <a:r>
              <a:rPr sz="2000" b="1" spc="80" dirty="0">
                <a:solidFill>
                  <a:prstClr val="black"/>
                </a:solidFill>
                <a:latin typeface="Trebuchet MS"/>
                <a:cs typeface="Trebuchet MS"/>
              </a:rPr>
              <a:t>/0</a:t>
            </a:r>
            <a:endParaRPr sz="2000">
              <a:solidFill>
                <a:prstClr val="black"/>
              </a:solidFill>
              <a:latin typeface="Trebuchet MS"/>
              <a:cs typeface="Trebuchet MS"/>
            </a:endParaRPr>
          </a:p>
        </p:txBody>
      </p:sp>
      <p:sp>
        <p:nvSpPr>
          <p:cNvPr id="149" name="object 149"/>
          <p:cNvSpPr/>
          <p:nvPr/>
        </p:nvSpPr>
        <p:spPr>
          <a:xfrm>
            <a:off x="4513580" y="6130290"/>
            <a:ext cx="941069" cy="411480"/>
          </a:xfrm>
          <a:custGeom>
            <a:avLst/>
            <a:gdLst/>
            <a:ahLst/>
            <a:cxnLst/>
            <a:rect l="l" t="t" r="r" b="b"/>
            <a:pathLst>
              <a:path w="941070" h="411479">
                <a:moveTo>
                  <a:pt x="941069" y="0"/>
                </a:moveTo>
                <a:lnTo>
                  <a:pt x="0" y="0"/>
                </a:lnTo>
                <a:lnTo>
                  <a:pt x="0" y="411480"/>
                </a:lnTo>
                <a:lnTo>
                  <a:pt x="941069" y="411480"/>
                </a:lnTo>
                <a:lnTo>
                  <a:pt x="941069" y="0"/>
                </a:lnTo>
                <a:close/>
              </a:path>
            </a:pathLst>
          </a:custGeom>
          <a:solidFill>
            <a:srgbClr val="FFFF9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" name="object 150"/>
          <p:cNvSpPr/>
          <p:nvPr/>
        </p:nvSpPr>
        <p:spPr>
          <a:xfrm>
            <a:off x="4513580" y="6130290"/>
            <a:ext cx="941069" cy="411480"/>
          </a:xfrm>
          <a:custGeom>
            <a:avLst/>
            <a:gdLst/>
            <a:ahLst/>
            <a:cxnLst/>
            <a:rect l="l" t="t" r="r" b="b"/>
            <a:pathLst>
              <a:path w="941070" h="411479">
                <a:moveTo>
                  <a:pt x="469899" y="411480"/>
                </a:moveTo>
                <a:lnTo>
                  <a:pt x="0" y="411480"/>
                </a:lnTo>
                <a:lnTo>
                  <a:pt x="0" y="0"/>
                </a:lnTo>
                <a:lnTo>
                  <a:pt x="941069" y="0"/>
                </a:lnTo>
                <a:lnTo>
                  <a:pt x="941069" y="411480"/>
                </a:lnTo>
                <a:lnTo>
                  <a:pt x="469899" y="411480"/>
                </a:lnTo>
                <a:close/>
              </a:path>
            </a:pathLst>
          </a:custGeom>
          <a:ln w="9344">
            <a:solidFill>
              <a:srgbClr val="FFFF99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" name="object 151"/>
          <p:cNvSpPr txBox="1"/>
          <p:nvPr/>
        </p:nvSpPr>
        <p:spPr>
          <a:xfrm>
            <a:off x="4565650" y="6170929"/>
            <a:ext cx="83566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000" b="1" spc="250" dirty="0">
                <a:solidFill>
                  <a:prstClr val="black"/>
                </a:solidFill>
                <a:latin typeface="Trebuchet MS"/>
                <a:cs typeface="Trebuchet MS"/>
              </a:rPr>
              <a:t>C</a:t>
            </a:r>
            <a:r>
              <a:rPr sz="2000" b="1" spc="145" dirty="0">
                <a:solidFill>
                  <a:prstClr val="black"/>
                </a:solidFill>
                <a:latin typeface="Trebuchet MS"/>
                <a:cs typeface="Trebuchet MS"/>
              </a:rPr>
              <a:t>14/0</a:t>
            </a:r>
            <a:endParaRPr sz="2000">
              <a:solidFill>
                <a:prstClr val="black"/>
              </a:solidFill>
              <a:latin typeface="Trebuchet MS"/>
              <a:cs typeface="Trebuchet MS"/>
            </a:endParaRPr>
          </a:p>
        </p:txBody>
      </p:sp>
      <p:sp>
        <p:nvSpPr>
          <p:cNvPr id="152" name="object 152"/>
          <p:cNvSpPr/>
          <p:nvPr/>
        </p:nvSpPr>
        <p:spPr>
          <a:xfrm>
            <a:off x="4212589" y="3324859"/>
            <a:ext cx="2712720" cy="508000"/>
          </a:xfrm>
          <a:custGeom>
            <a:avLst/>
            <a:gdLst/>
            <a:ahLst/>
            <a:cxnLst/>
            <a:rect l="l" t="t" r="r" b="b"/>
            <a:pathLst>
              <a:path w="2712720" h="508000">
                <a:moveTo>
                  <a:pt x="0" y="508000"/>
                </a:moveTo>
                <a:lnTo>
                  <a:pt x="2712720" y="508000"/>
                </a:lnTo>
                <a:lnTo>
                  <a:pt x="2712720" y="0"/>
                </a:lnTo>
                <a:lnTo>
                  <a:pt x="0" y="0"/>
                </a:lnTo>
                <a:lnTo>
                  <a:pt x="0" y="508000"/>
                </a:lnTo>
                <a:close/>
              </a:path>
            </a:pathLst>
          </a:custGeom>
          <a:solidFill>
            <a:srgbClr val="FFFF99"/>
          </a:solidFill>
        </p:spPr>
        <p:txBody>
          <a:bodyPr wrap="square" lIns="0" tIns="0" rIns="0" bIns="0" rtlCol="0"/>
          <a:lstStyle/>
          <a:p>
            <a:pPr algn="ctr"/>
            <a:r>
              <a:rPr lang="en-US" sz="2800" dirty="0">
                <a:solidFill>
                  <a:prstClr val="black"/>
                </a:solidFill>
                <a:latin typeface="Calibri"/>
              </a:rPr>
              <a:t>Mahi-mahi</a:t>
            </a:r>
            <a:endParaRPr sz="28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" name="object 153"/>
          <p:cNvSpPr/>
          <p:nvPr/>
        </p:nvSpPr>
        <p:spPr>
          <a:xfrm>
            <a:off x="6959600" y="6137909"/>
            <a:ext cx="3096260" cy="619760"/>
          </a:xfrm>
          <a:custGeom>
            <a:avLst/>
            <a:gdLst/>
            <a:ahLst/>
            <a:cxnLst/>
            <a:rect l="l" t="t" r="r" b="b"/>
            <a:pathLst>
              <a:path w="3096259" h="619759">
                <a:moveTo>
                  <a:pt x="3096259" y="0"/>
                </a:moveTo>
                <a:lnTo>
                  <a:pt x="0" y="0"/>
                </a:lnTo>
                <a:lnTo>
                  <a:pt x="0" y="619759"/>
                </a:lnTo>
                <a:lnTo>
                  <a:pt x="3096259" y="619759"/>
                </a:lnTo>
                <a:lnTo>
                  <a:pt x="3096259" y="0"/>
                </a:lnTo>
                <a:close/>
              </a:path>
            </a:pathLst>
          </a:custGeom>
          <a:solidFill>
            <a:srgbClr val="CCFFF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" name="object 154"/>
          <p:cNvSpPr/>
          <p:nvPr/>
        </p:nvSpPr>
        <p:spPr>
          <a:xfrm>
            <a:off x="6750685" y="3393564"/>
            <a:ext cx="3096260" cy="505459"/>
          </a:xfrm>
          <a:custGeom>
            <a:avLst/>
            <a:gdLst/>
            <a:ahLst/>
            <a:cxnLst/>
            <a:rect l="l" t="t" r="r" b="b"/>
            <a:pathLst>
              <a:path w="3096259" h="505460">
                <a:moveTo>
                  <a:pt x="3096259" y="0"/>
                </a:moveTo>
                <a:lnTo>
                  <a:pt x="0" y="0"/>
                </a:lnTo>
                <a:lnTo>
                  <a:pt x="0" y="505459"/>
                </a:lnTo>
                <a:lnTo>
                  <a:pt x="3096259" y="505459"/>
                </a:lnTo>
                <a:lnTo>
                  <a:pt x="3096259" y="0"/>
                </a:lnTo>
                <a:close/>
              </a:path>
            </a:pathLst>
          </a:custGeom>
          <a:solidFill>
            <a:srgbClr val="CCFFFF"/>
          </a:solidFill>
        </p:spPr>
        <p:txBody>
          <a:bodyPr wrap="square" lIns="0" tIns="0" rIns="0" bIns="0" rtlCol="0"/>
          <a:lstStyle/>
          <a:p>
            <a:pPr algn="ctr"/>
            <a:r>
              <a:rPr lang="en-US" sz="2400" dirty="0">
                <a:solidFill>
                  <a:prstClr val="black"/>
                </a:solidFill>
                <a:latin typeface="Calibri"/>
              </a:rPr>
              <a:t>Tuna, Billfish, shark</a:t>
            </a:r>
            <a:endParaRPr sz="24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10010507" y="3393564"/>
            <a:ext cx="498475" cy="4140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160"/>
              </a:lnSpc>
            </a:pPr>
            <a:r>
              <a:rPr sz="2800" b="1" spc="365" dirty="0">
                <a:solidFill>
                  <a:prstClr val="black"/>
                </a:solidFill>
                <a:latin typeface="Trebuchet MS"/>
                <a:cs typeface="Trebuchet MS"/>
              </a:rPr>
              <a:t>d</a:t>
            </a:r>
            <a:r>
              <a:rPr sz="2800" b="1" spc="335" dirty="0">
                <a:solidFill>
                  <a:prstClr val="black"/>
                </a:solidFill>
                <a:latin typeface="Trebuchet MS"/>
                <a:cs typeface="Trebuchet MS"/>
              </a:rPr>
              <a:t>o</a:t>
            </a:r>
            <a:endParaRPr sz="2800">
              <a:solidFill>
                <a:prstClr val="black"/>
              </a:solidFill>
              <a:latin typeface="Trebuchet MS"/>
              <a:cs typeface="Trebuchet MS"/>
            </a:endParaRPr>
          </a:p>
        </p:txBody>
      </p:sp>
      <p:sp>
        <p:nvSpPr>
          <p:cNvPr id="157" name="object 157"/>
          <p:cNvSpPr/>
          <p:nvPr/>
        </p:nvSpPr>
        <p:spPr>
          <a:xfrm>
            <a:off x="6959600" y="6170929"/>
            <a:ext cx="1297940" cy="542290"/>
          </a:xfrm>
          <a:custGeom>
            <a:avLst/>
            <a:gdLst/>
            <a:ahLst/>
            <a:cxnLst/>
            <a:rect l="l" t="t" r="r" b="b"/>
            <a:pathLst>
              <a:path w="1297940" h="542290">
                <a:moveTo>
                  <a:pt x="1297940" y="0"/>
                </a:moveTo>
                <a:lnTo>
                  <a:pt x="0" y="0"/>
                </a:lnTo>
                <a:lnTo>
                  <a:pt x="0" y="542290"/>
                </a:lnTo>
                <a:lnTo>
                  <a:pt x="1297940" y="542290"/>
                </a:lnTo>
                <a:lnTo>
                  <a:pt x="1297940" y="0"/>
                </a:lnTo>
                <a:close/>
              </a:path>
            </a:pathLst>
          </a:custGeom>
          <a:solidFill>
            <a:srgbClr val="CCFFF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" name="object 158"/>
          <p:cNvSpPr/>
          <p:nvPr/>
        </p:nvSpPr>
        <p:spPr>
          <a:xfrm>
            <a:off x="6959600" y="6170929"/>
            <a:ext cx="1297940" cy="542290"/>
          </a:xfrm>
          <a:custGeom>
            <a:avLst/>
            <a:gdLst/>
            <a:ahLst/>
            <a:cxnLst/>
            <a:rect l="l" t="t" r="r" b="b"/>
            <a:pathLst>
              <a:path w="1297940" h="542290">
                <a:moveTo>
                  <a:pt x="648970" y="542290"/>
                </a:moveTo>
                <a:lnTo>
                  <a:pt x="0" y="542290"/>
                </a:lnTo>
                <a:lnTo>
                  <a:pt x="0" y="0"/>
                </a:lnTo>
                <a:lnTo>
                  <a:pt x="1297940" y="0"/>
                </a:lnTo>
                <a:lnTo>
                  <a:pt x="1297940" y="542290"/>
                </a:lnTo>
                <a:lnTo>
                  <a:pt x="648970" y="542290"/>
                </a:lnTo>
                <a:close/>
              </a:path>
            </a:pathLst>
          </a:custGeom>
          <a:ln w="9344">
            <a:solidFill>
              <a:srgbClr val="CCFFFF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7092951" y="6160770"/>
            <a:ext cx="1031875" cy="5626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9855">
              <a:lnSpc>
                <a:spcPts val="2235"/>
              </a:lnSpc>
              <a:spcBef>
                <a:spcPts val="100"/>
              </a:spcBef>
            </a:pPr>
            <a:r>
              <a:rPr sz="2000" b="1" spc="165" dirty="0">
                <a:solidFill>
                  <a:prstClr val="black"/>
                </a:solidFill>
                <a:latin typeface="Trebuchet MS"/>
                <a:cs typeface="Trebuchet MS"/>
              </a:rPr>
              <a:t>C16/0</a:t>
            </a:r>
            <a:endParaRPr sz="2000">
              <a:solidFill>
                <a:prstClr val="black"/>
              </a:solidFill>
              <a:latin typeface="Trebuchet MS"/>
              <a:cs typeface="Trebuchet MS"/>
            </a:endParaRPr>
          </a:p>
          <a:p>
            <a:pPr marL="12700">
              <a:lnSpc>
                <a:spcPts val="1995"/>
              </a:lnSpc>
            </a:pPr>
            <a:r>
              <a:rPr spc="25" dirty="0">
                <a:solidFill>
                  <a:prstClr val="black"/>
                </a:solidFill>
                <a:latin typeface="Lucida Sans"/>
                <a:cs typeface="Lucida Sans"/>
              </a:rPr>
              <a:t>with</a:t>
            </a:r>
            <a:r>
              <a:rPr spc="-55" dirty="0">
                <a:solidFill>
                  <a:prstClr val="black"/>
                </a:solidFill>
                <a:latin typeface="Lucida Sans"/>
                <a:cs typeface="Lucida Sans"/>
              </a:rPr>
              <a:t> </a:t>
            </a:r>
            <a:r>
              <a:rPr dirty="0">
                <a:solidFill>
                  <a:prstClr val="black"/>
                </a:solidFill>
                <a:latin typeface="Lucida Sans"/>
                <a:cs typeface="Lucida Sans"/>
              </a:rPr>
              <a:t>ring</a:t>
            </a:r>
            <a:endParaRPr>
              <a:solidFill>
                <a:prstClr val="black"/>
              </a:solidFill>
              <a:latin typeface="Lucida Sans"/>
              <a:cs typeface="Lucida Sans"/>
            </a:endParaRPr>
          </a:p>
        </p:txBody>
      </p:sp>
      <p:sp>
        <p:nvSpPr>
          <p:cNvPr id="160" name="object 160"/>
          <p:cNvSpPr/>
          <p:nvPr/>
        </p:nvSpPr>
        <p:spPr>
          <a:xfrm>
            <a:off x="8464550" y="6173470"/>
            <a:ext cx="1228090" cy="539750"/>
          </a:xfrm>
          <a:custGeom>
            <a:avLst/>
            <a:gdLst/>
            <a:ahLst/>
            <a:cxnLst/>
            <a:rect l="l" t="t" r="r" b="b"/>
            <a:pathLst>
              <a:path w="1228090" h="539750">
                <a:moveTo>
                  <a:pt x="1228090" y="0"/>
                </a:moveTo>
                <a:lnTo>
                  <a:pt x="0" y="0"/>
                </a:lnTo>
                <a:lnTo>
                  <a:pt x="0" y="539749"/>
                </a:lnTo>
                <a:lnTo>
                  <a:pt x="1228090" y="539749"/>
                </a:lnTo>
                <a:lnTo>
                  <a:pt x="1228090" y="0"/>
                </a:lnTo>
                <a:close/>
              </a:path>
            </a:pathLst>
          </a:custGeom>
          <a:solidFill>
            <a:srgbClr val="CCFFF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" name="object 161"/>
          <p:cNvSpPr/>
          <p:nvPr/>
        </p:nvSpPr>
        <p:spPr>
          <a:xfrm>
            <a:off x="8464550" y="6173470"/>
            <a:ext cx="1228090" cy="539750"/>
          </a:xfrm>
          <a:custGeom>
            <a:avLst/>
            <a:gdLst/>
            <a:ahLst/>
            <a:cxnLst/>
            <a:rect l="l" t="t" r="r" b="b"/>
            <a:pathLst>
              <a:path w="1228090" h="539750">
                <a:moveTo>
                  <a:pt x="614679" y="539749"/>
                </a:moveTo>
                <a:lnTo>
                  <a:pt x="0" y="539749"/>
                </a:lnTo>
                <a:lnTo>
                  <a:pt x="0" y="0"/>
                </a:lnTo>
                <a:lnTo>
                  <a:pt x="1228090" y="0"/>
                </a:lnTo>
                <a:lnTo>
                  <a:pt x="1228090" y="539749"/>
                </a:lnTo>
                <a:lnTo>
                  <a:pt x="614679" y="539749"/>
                </a:lnTo>
                <a:close/>
              </a:path>
            </a:pathLst>
          </a:custGeom>
          <a:ln w="9344">
            <a:solidFill>
              <a:srgbClr val="CCFFFF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8374380" y="6162040"/>
            <a:ext cx="1405890" cy="5626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35" algn="ctr">
              <a:lnSpc>
                <a:spcPts val="2235"/>
              </a:lnSpc>
              <a:spcBef>
                <a:spcPts val="100"/>
              </a:spcBef>
            </a:pPr>
            <a:r>
              <a:rPr sz="2000" b="1" spc="165" dirty="0">
                <a:solidFill>
                  <a:prstClr val="black"/>
                </a:solidFill>
                <a:latin typeface="Trebuchet MS"/>
                <a:cs typeface="Trebuchet MS"/>
              </a:rPr>
              <a:t>C16/0</a:t>
            </a:r>
            <a:endParaRPr sz="2000">
              <a:solidFill>
                <a:prstClr val="black"/>
              </a:solidFill>
              <a:latin typeface="Trebuchet MS"/>
              <a:cs typeface="Trebuchet MS"/>
            </a:endParaRPr>
          </a:p>
          <a:p>
            <a:pPr algn="ctr">
              <a:lnSpc>
                <a:spcPts val="1995"/>
              </a:lnSpc>
            </a:pPr>
            <a:r>
              <a:rPr spc="20" dirty="0">
                <a:solidFill>
                  <a:prstClr val="black"/>
                </a:solidFill>
                <a:latin typeface="Lucida Sans"/>
                <a:cs typeface="Lucida Sans"/>
              </a:rPr>
              <a:t>without</a:t>
            </a:r>
            <a:r>
              <a:rPr spc="-60" dirty="0">
                <a:solidFill>
                  <a:prstClr val="black"/>
                </a:solidFill>
                <a:latin typeface="Lucida Sans"/>
                <a:cs typeface="Lucida Sans"/>
              </a:rPr>
              <a:t> </a:t>
            </a:r>
            <a:r>
              <a:rPr dirty="0">
                <a:solidFill>
                  <a:prstClr val="black"/>
                </a:solidFill>
                <a:latin typeface="Lucida Sans"/>
                <a:cs typeface="Lucida Sans"/>
              </a:rPr>
              <a:t>ring</a:t>
            </a:r>
            <a:endParaRPr>
              <a:solidFill>
                <a:prstClr val="black"/>
              </a:solidFill>
              <a:latin typeface="Lucida Sans"/>
              <a:cs typeface="Lucida Sans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4224020" y="693419"/>
            <a:ext cx="5831840" cy="6064250"/>
          </a:xfrm>
          <a:custGeom>
            <a:avLst/>
            <a:gdLst/>
            <a:ahLst/>
            <a:cxnLst/>
            <a:rect l="l" t="t" r="r" b="b"/>
            <a:pathLst>
              <a:path w="5831840" h="6064250">
                <a:moveTo>
                  <a:pt x="2915920" y="6064250"/>
                </a:moveTo>
                <a:lnTo>
                  <a:pt x="0" y="6064250"/>
                </a:lnTo>
                <a:lnTo>
                  <a:pt x="0" y="0"/>
                </a:lnTo>
                <a:lnTo>
                  <a:pt x="5831839" y="0"/>
                </a:lnTo>
                <a:lnTo>
                  <a:pt x="5831839" y="6064250"/>
                </a:lnTo>
                <a:lnTo>
                  <a:pt x="2915920" y="6064250"/>
                </a:lnTo>
                <a:close/>
              </a:path>
            </a:pathLst>
          </a:custGeom>
          <a:ln w="3809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" name="object 164"/>
          <p:cNvSpPr/>
          <p:nvPr/>
        </p:nvSpPr>
        <p:spPr>
          <a:xfrm>
            <a:off x="6939279" y="678180"/>
            <a:ext cx="0" cy="6092190"/>
          </a:xfrm>
          <a:custGeom>
            <a:avLst/>
            <a:gdLst/>
            <a:ahLst/>
            <a:cxnLst/>
            <a:rect l="l" t="t" r="r" b="b"/>
            <a:pathLst>
              <a:path h="6092190">
                <a:moveTo>
                  <a:pt x="0" y="0"/>
                </a:moveTo>
                <a:lnTo>
                  <a:pt x="0" y="6092190"/>
                </a:lnTo>
              </a:path>
            </a:pathLst>
          </a:custGeom>
          <a:ln w="38097">
            <a:solidFill>
              <a:srgbClr val="FF66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" name="object 165"/>
          <p:cNvSpPr/>
          <p:nvPr/>
        </p:nvSpPr>
        <p:spPr>
          <a:xfrm>
            <a:off x="4212589" y="3314700"/>
            <a:ext cx="5800090" cy="0"/>
          </a:xfrm>
          <a:custGeom>
            <a:avLst/>
            <a:gdLst/>
            <a:ahLst/>
            <a:cxnLst/>
            <a:rect l="l" t="t" r="r" b="b"/>
            <a:pathLst>
              <a:path w="5800090">
                <a:moveTo>
                  <a:pt x="0" y="0"/>
                </a:moveTo>
                <a:lnTo>
                  <a:pt x="5800090" y="0"/>
                </a:lnTo>
              </a:path>
            </a:pathLst>
          </a:custGeom>
          <a:ln w="646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" name="object 166"/>
          <p:cNvSpPr/>
          <p:nvPr/>
        </p:nvSpPr>
        <p:spPr>
          <a:xfrm>
            <a:off x="1524000" y="3266440"/>
            <a:ext cx="2688590" cy="567690"/>
          </a:xfrm>
          <a:custGeom>
            <a:avLst/>
            <a:gdLst/>
            <a:ahLst/>
            <a:cxnLst/>
            <a:rect l="l" t="t" r="r" b="b"/>
            <a:pathLst>
              <a:path w="2688590" h="567689">
                <a:moveTo>
                  <a:pt x="2688590" y="0"/>
                </a:moveTo>
                <a:lnTo>
                  <a:pt x="0" y="0"/>
                </a:lnTo>
                <a:lnTo>
                  <a:pt x="0" y="567690"/>
                </a:lnTo>
                <a:lnTo>
                  <a:pt x="2688590" y="567690"/>
                </a:lnTo>
                <a:lnTo>
                  <a:pt x="2688590" y="0"/>
                </a:lnTo>
                <a:close/>
              </a:path>
            </a:pathLst>
          </a:custGeom>
          <a:solidFill>
            <a:srgbClr val="B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" name="object 167"/>
          <p:cNvSpPr txBox="1"/>
          <p:nvPr/>
        </p:nvSpPr>
        <p:spPr>
          <a:xfrm>
            <a:off x="2001520" y="3355340"/>
            <a:ext cx="1547495" cy="3821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sz="2400" spc="-5" dirty="0">
                <a:solidFill>
                  <a:srgbClr val="FFFFFF"/>
                </a:solidFill>
                <a:latin typeface="Arial"/>
                <a:cs typeface="Arial"/>
              </a:rPr>
              <a:t>Fisheries</a:t>
            </a:r>
            <a:endParaRPr sz="2400" dirty="0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168" name="object 168"/>
          <p:cNvSpPr txBox="1"/>
          <p:nvPr/>
        </p:nvSpPr>
        <p:spPr>
          <a:xfrm>
            <a:off x="1728471" y="1301750"/>
            <a:ext cx="2178685" cy="87459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75970" marR="5080" indent="-763270">
              <a:spcBef>
                <a:spcPts val="100"/>
              </a:spcBef>
            </a:pPr>
            <a:r>
              <a:rPr lang="en-US" sz="2800" spc="5" dirty="0">
                <a:solidFill>
                  <a:srgbClr val="FFFFFF"/>
                </a:solidFill>
                <a:latin typeface="Lucida Sans"/>
                <a:cs typeface="Lucida Sans"/>
              </a:rPr>
              <a:t>Current hooks</a:t>
            </a:r>
            <a:endParaRPr sz="2800" dirty="0">
              <a:solidFill>
                <a:prstClr val="black"/>
              </a:solidFill>
              <a:latin typeface="Lucida Sans"/>
              <a:cs typeface="Lucida Sans"/>
            </a:endParaRPr>
          </a:p>
        </p:txBody>
      </p:sp>
      <p:sp>
        <p:nvSpPr>
          <p:cNvPr id="169" name="object 169"/>
          <p:cNvSpPr/>
          <p:nvPr/>
        </p:nvSpPr>
        <p:spPr>
          <a:xfrm>
            <a:off x="10012680" y="681990"/>
            <a:ext cx="655320" cy="107950"/>
          </a:xfrm>
          <a:custGeom>
            <a:avLst/>
            <a:gdLst/>
            <a:ahLst/>
            <a:cxnLst/>
            <a:rect l="l" t="t" r="r" b="b"/>
            <a:pathLst>
              <a:path w="655320" h="107950">
                <a:moveTo>
                  <a:pt x="0" y="107950"/>
                </a:moveTo>
                <a:lnTo>
                  <a:pt x="655320" y="107950"/>
                </a:lnTo>
                <a:lnTo>
                  <a:pt x="655320" y="0"/>
                </a:lnTo>
                <a:lnTo>
                  <a:pt x="0" y="0"/>
                </a:lnTo>
                <a:lnTo>
                  <a:pt x="0" y="10795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" name="object 170"/>
          <p:cNvSpPr/>
          <p:nvPr/>
        </p:nvSpPr>
        <p:spPr>
          <a:xfrm>
            <a:off x="10012680" y="789940"/>
            <a:ext cx="655320" cy="109220"/>
          </a:xfrm>
          <a:custGeom>
            <a:avLst/>
            <a:gdLst/>
            <a:ahLst/>
            <a:cxnLst/>
            <a:rect l="l" t="t" r="r" b="b"/>
            <a:pathLst>
              <a:path w="655320" h="109219">
                <a:moveTo>
                  <a:pt x="0" y="109220"/>
                </a:moveTo>
                <a:lnTo>
                  <a:pt x="655320" y="109220"/>
                </a:lnTo>
                <a:lnTo>
                  <a:pt x="655320" y="0"/>
                </a:lnTo>
                <a:lnTo>
                  <a:pt x="0" y="0"/>
                </a:lnTo>
                <a:lnTo>
                  <a:pt x="0" y="10922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" name="object 171"/>
          <p:cNvSpPr/>
          <p:nvPr/>
        </p:nvSpPr>
        <p:spPr>
          <a:xfrm>
            <a:off x="10012680" y="899160"/>
            <a:ext cx="655320" cy="107950"/>
          </a:xfrm>
          <a:custGeom>
            <a:avLst/>
            <a:gdLst/>
            <a:ahLst/>
            <a:cxnLst/>
            <a:rect l="l" t="t" r="r" b="b"/>
            <a:pathLst>
              <a:path w="655320" h="107950">
                <a:moveTo>
                  <a:pt x="0" y="107950"/>
                </a:moveTo>
                <a:lnTo>
                  <a:pt x="655320" y="107950"/>
                </a:lnTo>
                <a:lnTo>
                  <a:pt x="655320" y="0"/>
                </a:lnTo>
                <a:lnTo>
                  <a:pt x="0" y="0"/>
                </a:lnTo>
                <a:lnTo>
                  <a:pt x="0" y="10795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" name="object 172"/>
          <p:cNvSpPr/>
          <p:nvPr/>
        </p:nvSpPr>
        <p:spPr>
          <a:xfrm>
            <a:off x="10012680" y="1007110"/>
            <a:ext cx="655320" cy="107950"/>
          </a:xfrm>
          <a:custGeom>
            <a:avLst/>
            <a:gdLst/>
            <a:ahLst/>
            <a:cxnLst/>
            <a:rect l="l" t="t" r="r" b="b"/>
            <a:pathLst>
              <a:path w="655320" h="107950">
                <a:moveTo>
                  <a:pt x="0" y="107950"/>
                </a:moveTo>
                <a:lnTo>
                  <a:pt x="655320" y="107950"/>
                </a:lnTo>
                <a:lnTo>
                  <a:pt x="655320" y="0"/>
                </a:lnTo>
                <a:lnTo>
                  <a:pt x="0" y="0"/>
                </a:lnTo>
                <a:lnTo>
                  <a:pt x="0" y="107950"/>
                </a:lnTo>
                <a:close/>
              </a:path>
            </a:pathLst>
          </a:custGeom>
          <a:solidFill>
            <a:srgbClr val="00006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" name="object 173"/>
          <p:cNvSpPr/>
          <p:nvPr/>
        </p:nvSpPr>
        <p:spPr>
          <a:xfrm>
            <a:off x="10012680" y="1115060"/>
            <a:ext cx="655320" cy="109220"/>
          </a:xfrm>
          <a:custGeom>
            <a:avLst/>
            <a:gdLst/>
            <a:ahLst/>
            <a:cxnLst/>
            <a:rect l="l" t="t" r="r" b="b"/>
            <a:pathLst>
              <a:path w="655320" h="109219">
                <a:moveTo>
                  <a:pt x="0" y="109219"/>
                </a:moveTo>
                <a:lnTo>
                  <a:pt x="655320" y="109219"/>
                </a:lnTo>
                <a:lnTo>
                  <a:pt x="655320" y="0"/>
                </a:lnTo>
                <a:lnTo>
                  <a:pt x="0" y="0"/>
                </a:lnTo>
                <a:lnTo>
                  <a:pt x="0" y="109219"/>
                </a:lnTo>
                <a:close/>
              </a:path>
            </a:pathLst>
          </a:custGeom>
          <a:solidFill>
            <a:srgbClr val="000068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" name="object 174"/>
          <p:cNvSpPr/>
          <p:nvPr/>
        </p:nvSpPr>
        <p:spPr>
          <a:xfrm>
            <a:off x="10012680" y="1224280"/>
            <a:ext cx="655320" cy="107950"/>
          </a:xfrm>
          <a:custGeom>
            <a:avLst/>
            <a:gdLst/>
            <a:ahLst/>
            <a:cxnLst/>
            <a:rect l="l" t="t" r="r" b="b"/>
            <a:pathLst>
              <a:path w="655320" h="107950">
                <a:moveTo>
                  <a:pt x="0" y="107950"/>
                </a:moveTo>
                <a:lnTo>
                  <a:pt x="655320" y="107950"/>
                </a:lnTo>
                <a:lnTo>
                  <a:pt x="655320" y="0"/>
                </a:lnTo>
                <a:lnTo>
                  <a:pt x="0" y="0"/>
                </a:lnTo>
                <a:lnTo>
                  <a:pt x="0" y="107950"/>
                </a:lnTo>
                <a:close/>
              </a:path>
            </a:pathLst>
          </a:custGeom>
          <a:solidFill>
            <a:srgbClr val="00006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" name="object 175"/>
          <p:cNvSpPr/>
          <p:nvPr/>
        </p:nvSpPr>
        <p:spPr>
          <a:xfrm>
            <a:off x="10012680" y="1332230"/>
            <a:ext cx="655320" cy="109220"/>
          </a:xfrm>
          <a:custGeom>
            <a:avLst/>
            <a:gdLst/>
            <a:ahLst/>
            <a:cxnLst/>
            <a:rect l="l" t="t" r="r" b="b"/>
            <a:pathLst>
              <a:path w="655320" h="109219">
                <a:moveTo>
                  <a:pt x="0" y="109220"/>
                </a:moveTo>
                <a:lnTo>
                  <a:pt x="655320" y="109220"/>
                </a:lnTo>
                <a:lnTo>
                  <a:pt x="655320" y="0"/>
                </a:lnTo>
                <a:lnTo>
                  <a:pt x="0" y="0"/>
                </a:lnTo>
                <a:lnTo>
                  <a:pt x="0" y="109220"/>
                </a:lnTo>
                <a:close/>
              </a:path>
            </a:pathLst>
          </a:custGeom>
          <a:solidFill>
            <a:srgbClr val="00006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" name="object 176"/>
          <p:cNvSpPr/>
          <p:nvPr/>
        </p:nvSpPr>
        <p:spPr>
          <a:xfrm>
            <a:off x="10012680" y="1441450"/>
            <a:ext cx="655320" cy="107950"/>
          </a:xfrm>
          <a:custGeom>
            <a:avLst/>
            <a:gdLst/>
            <a:ahLst/>
            <a:cxnLst/>
            <a:rect l="l" t="t" r="r" b="b"/>
            <a:pathLst>
              <a:path w="655320" h="107950">
                <a:moveTo>
                  <a:pt x="0" y="107950"/>
                </a:moveTo>
                <a:lnTo>
                  <a:pt x="655320" y="107950"/>
                </a:lnTo>
                <a:lnTo>
                  <a:pt x="655320" y="0"/>
                </a:lnTo>
                <a:lnTo>
                  <a:pt x="0" y="0"/>
                </a:lnTo>
                <a:lnTo>
                  <a:pt x="0" y="107950"/>
                </a:lnTo>
                <a:close/>
              </a:path>
            </a:pathLst>
          </a:custGeom>
          <a:solidFill>
            <a:srgbClr val="00006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" name="object 177"/>
          <p:cNvSpPr/>
          <p:nvPr/>
        </p:nvSpPr>
        <p:spPr>
          <a:xfrm>
            <a:off x="10012680" y="1549400"/>
            <a:ext cx="655320" cy="109220"/>
          </a:xfrm>
          <a:custGeom>
            <a:avLst/>
            <a:gdLst/>
            <a:ahLst/>
            <a:cxnLst/>
            <a:rect l="l" t="t" r="r" b="b"/>
            <a:pathLst>
              <a:path w="655320" h="109219">
                <a:moveTo>
                  <a:pt x="0" y="109220"/>
                </a:moveTo>
                <a:lnTo>
                  <a:pt x="655320" y="109220"/>
                </a:lnTo>
                <a:lnTo>
                  <a:pt x="655320" y="0"/>
                </a:lnTo>
                <a:lnTo>
                  <a:pt x="0" y="0"/>
                </a:lnTo>
                <a:lnTo>
                  <a:pt x="0" y="109220"/>
                </a:lnTo>
                <a:close/>
              </a:path>
            </a:pathLst>
          </a:custGeom>
          <a:solidFill>
            <a:srgbClr val="00006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" name="object 178"/>
          <p:cNvSpPr/>
          <p:nvPr/>
        </p:nvSpPr>
        <p:spPr>
          <a:xfrm>
            <a:off x="10012680" y="1658620"/>
            <a:ext cx="655320" cy="107950"/>
          </a:xfrm>
          <a:custGeom>
            <a:avLst/>
            <a:gdLst/>
            <a:ahLst/>
            <a:cxnLst/>
            <a:rect l="l" t="t" r="r" b="b"/>
            <a:pathLst>
              <a:path w="655320" h="107950">
                <a:moveTo>
                  <a:pt x="0" y="107950"/>
                </a:moveTo>
                <a:lnTo>
                  <a:pt x="655320" y="107950"/>
                </a:lnTo>
                <a:lnTo>
                  <a:pt x="655320" y="0"/>
                </a:lnTo>
                <a:lnTo>
                  <a:pt x="0" y="0"/>
                </a:lnTo>
                <a:lnTo>
                  <a:pt x="0" y="107950"/>
                </a:lnTo>
                <a:close/>
              </a:path>
            </a:pathLst>
          </a:custGeom>
          <a:solidFill>
            <a:srgbClr val="00006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" name="object 179"/>
          <p:cNvSpPr/>
          <p:nvPr/>
        </p:nvSpPr>
        <p:spPr>
          <a:xfrm>
            <a:off x="10012680" y="1766570"/>
            <a:ext cx="655320" cy="109220"/>
          </a:xfrm>
          <a:custGeom>
            <a:avLst/>
            <a:gdLst/>
            <a:ahLst/>
            <a:cxnLst/>
            <a:rect l="l" t="t" r="r" b="b"/>
            <a:pathLst>
              <a:path w="655320" h="109219">
                <a:moveTo>
                  <a:pt x="0" y="109219"/>
                </a:moveTo>
                <a:lnTo>
                  <a:pt x="655320" y="109219"/>
                </a:lnTo>
                <a:lnTo>
                  <a:pt x="655320" y="0"/>
                </a:lnTo>
                <a:lnTo>
                  <a:pt x="0" y="0"/>
                </a:lnTo>
                <a:lnTo>
                  <a:pt x="0" y="109219"/>
                </a:lnTo>
                <a:close/>
              </a:path>
            </a:pathLst>
          </a:custGeom>
          <a:solidFill>
            <a:srgbClr val="00006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" name="object 180"/>
          <p:cNvSpPr/>
          <p:nvPr/>
        </p:nvSpPr>
        <p:spPr>
          <a:xfrm>
            <a:off x="10012680" y="1875789"/>
            <a:ext cx="655320" cy="107950"/>
          </a:xfrm>
          <a:custGeom>
            <a:avLst/>
            <a:gdLst/>
            <a:ahLst/>
            <a:cxnLst/>
            <a:rect l="l" t="t" r="r" b="b"/>
            <a:pathLst>
              <a:path w="655320" h="107950">
                <a:moveTo>
                  <a:pt x="0" y="107950"/>
                </a:moveTo>
                <a:lnTo>
                  <a:pt x="655320" y="107950"/>
                </a:lnTo>
                <a:lnTo>
                  <a:pt x="655320" y="0"/>
                </a:lnTo>
                <a:lnTo>
                  <a:pt x="0" y="0"/>
                </a:lnTo>
                <a:lnTo>
                  <a:pt x="0" y="107950"/>
                </a:lnTo>
                <a:close/>
              </a:path>
            </a:pathLst>
          </a:custGeom>
          <a:solidFill>
            <a:srgbClr val="00006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" name="object 181"/>
          <p:cNvSpPr/>
          <p:nvPr/>
        </p:nvSpPr>
        <p:spPr>
          <a:xfrm>
            <a:off x="10012680" y="1983739"/>
            <a:ext cx="655320" cy="107950"/>
          </a:xfrm>
          <a:custGeom>
            <a:avLst/>
            <a:gdLst/>
            <a:ahLst/>
            <a:cxnLst/>
            <a:rect l="l" t="t" r="r" b="b"/>
            <a:pathLst>
              <a:path w="655320" h="107950">
                <a:moveTo>
                  <a:pt x="0" y="107950"/>
                </a:moveTo>
                <a:lnTo>
                  <a:pt x="655320" y="107950"/>
                </a:lnTo>
                <a:lnTo>
                  <a:pt x="655320" y="0"/>
                </a:lnTo>
                <a:lnTo>
                  <a:pt x="0" y="0"/>
                </a:lnTo>
                <a:lnTo>
                  <a:pt x="0" y="107950"/>
                </a:lnTo>
                <a:close/>
              </a:path>
            </a:pathLst>
          </a:custGeom>
          <a:solidFill>
            <a:srgbClr val="00007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" name="object 182"/>
          <p:cNvSpPr/>
          <p:nvPr/>
        </p:nvSpPr>
        <p:spPr>
          <a:xfrm>
            <a:off x="10012680" y="2091689"/>
            <a:ext cx="655320" cy="109220"/>
          </a:xfrm>
          <a:custGeom>
            <a:avLst/>
            <a:gdLst/>
            <a:ahLst/>
            <a:cxnLst/>
            <a:rect l="l" t="t" r="r" b="b"/>
            <a:pathLst>
              <a:path w="655320" h="109219">
                <a:moveTo>
                  <a:pt x="0" y="109220"/>
                </a:moveTo>
                <a:lnTo>
                  <a:pt x="655320" y="109220"/>
                </a:lnTo>
                <a:lnTo>
                  <a:pt x="655320" y="0"/>
                </a:lnTo>
                <a:lnTo>
                  <a:pt x="0" y="0"/>
                </a:lnTo>
                <a:lnTo>
                  <a:pt x="0" y="109220"/>
                </a:lnTo>
                <a:close/>
              </a:path>
            </a:pathLst>
          </a:custGeom>
          <a:solidFill>
            <a:srgbClr val="00007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" name="object 183"/>
          <p:cNvSpPr/>
          <p:nvPr/>
        </p:nvSpPr>
        <p:spPr>
          <a:xfrm>
            <a:off x="10012680" y="2200910"/>
            <a:ext cx="655320" cy="107950"/>
          </a:xfrm>
          <a:custGeom>
            <a:avLst/>
            <a:gdLst/>
            <a:ahLst/>
            <a:cxnLst/>
            <a:rect l="l" t="t" r="r" b="b"/>
            <a:pathLst>
              <a:path w="655320" h="107950">
                <a:moveTo>
                  <a:pt x="0" y="107950"/>
                </a:moveTo>
                <a:lnTo>
                  <a:pt x="655320" y="107950"/>
                </a:lnTo>
                <a:lnTo>
                  <a:pt x="655320" y="0"/>
                </a:lnTo>
                <a:lnTo>
                  <a:pt x="0" y="0"/>
                </a:lnTo>
                <a:lnTo>
                  <a:pt x="0" y="107950"/>
                </a:lnTo>
                <a:close/>
              </a:path>
            </a:pathLst>
          </a:custGeom>
          <a:solidFill>
            <a:srgbClr val="00007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" name="object 184"/>
          <p:cNvSpPr/>
          <p:nvPr/>
        </p:nvSpPr>
        <p:spPr>
          <a:xfrm>
            <a:off x="10012680" y="2308860"/>
            <a:ext cx="655320" cy="109220"/>
          </a:xfrm>
          <a:custGeom>
            <a:avLst/>
            <a:gdLst/>
            <a:ahLst/>
            <a:cxnLst/>
            <a:rect l="l" t="t" r="r" b="b"/>
            <a:pathLst>
              <a:path w="655320" h="109219">
                <a:moveTo>
                  <a:pt x="0" y="109219"/>
                </a:moveTo>
                <a:lnTo>
                  <a:pt x="655320" y="109219"/>
                </a:lnTo>
                <a:lnTo>
                  <a:pt x="655320" y="0"/>
                </a:lnTo>
                <a:lnTo>
                  <a:pt x="0" y="0"/>
                </a:lnTo>
                <a:lnTo>
                  <a:pt x="0" y="109219"/>
                </a:lnTo>
                <a:close/>
              </a:path>
            </a:pathLst>
          </a:custGeom>
          <a:solidFill>
            <a:srgbClr val="00007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" name="object 185"/>
          <p:cNvSpPr/>
          <p:nvPr/>
        </p:nvSpPr>
        <p:spPr>
          <a:xfrm>
            <a:off x="10012680" y="2418079"/>
            <a:ext cx="655320" cy="107950"/>
          </a:xfrm>
          <a:custGeom>
            <a:avLst/>
            <a:gdLst/>
            <a:ahLst/>
            <a:cxnLst/>
            <a:rect l="l" t="t" r="r" b="b"/>
            <a:pathLst>
              <a:path w="655320" h="107950">
                <a:moveTo>
                  <a:pt x="0" y="107950"/>
                </a:moveTo>
                <a:lnTo>
                  <a:pt x="655320" y="107950"/>
                </a:lnTo>
                <a:lnTo>
                  <a:pt x="655320" y="0"/>
                </a:lnTo>
                <a:lnTo>
                  <a:pt x="0" y="0"/>
                </a:lnTo>
                <a:lnTo>
                  <a:pt x="0" y="107950"/>
                </a:lnTo>
                <a:close/>
              </a:path>
            </a:pathLst>
          </a:custGeom>
          <a:solidFill>
            <a:srgbClr val="000074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" name="object 186"/>
          <p:cNvSpPr/>
          <p:nvPr/>
        </p:nvSpPr>
        <p:spPr>
          <a:xfrm>
            <a:off x="10012680" y="2526029"/>
            <a:ext cx="655320" cy="107950"/>
          </a:xfrm>
          <a:custGeom>
            <a:avLst/>
            <a:gdLst/>
            <a:ahLst/>
            <a:cxnLst/>
            <a:rect l="l" t="t" r="r" b="b"/>
            <a:pathLst>
              <a:path w="655320" h="107950">
                <a:moveTo>
                  <a:pt x="0" y="107950"/>
                </a:moveTo>
                <a:lnTo>
                  <a:pt x="655320" y="107950"/>
                </a:lnTo>
                <a:lnTo>
                  <a:pt x="655320" y="0"/>
                </a:lnTo>
                <a:lnTo>
                  <a:pt x="0" y="0"/>
                </a:lnTo>
                <a:lnTo>
                  <a:pt x="0" y="107950"/>
                </a:lnTo>
                <a:close/>
              </a:path>
            </a:pathLst>
          </a:custGeom>
          <a:solidFill>
            <a:srgbClr val="00007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" name="object 187"/>
          <p:cNvSpPr/>
          <p:nvPr/>
        </p:nvSpPr>
        <p:spPr>
          <a:xfrm>
            <a:off x="10012680" y="2633979"/>
            <a:ext cx="655320" cy="109220"/>
          </a:xfrm>
          <a:custGeom>
            <a:avLst/>
            <a:gdLst/>
            <a:ahLst/>
            <a:cxnLst/>
            <a:rect l="l" t="t" r="r" b="b"/>
            <a:pathLst>
              <a:path w="655320" h="109219">
                <a:moveTo>
                  <a:pt x="0" y="109220"/>
                </a:moveTo>
                <a:lnTo>
                  <a:pt x="655320" y="109220"/>
                </a:lnTo>
                <a:lnTo>
                  <a:pt x="655320" y="0"/>
                </a:lnTo>
                <a:lnTo>
                  <a:pt x="0" y="0"/>
                </a:lnTo>
                <a:lnTo>
                  <a:pt x="0" y="109220"/>
                </a:lnTo>
                <a:close/>
              </a:path>
            </a:pathLst>
          </a:custGeom>
          <a:solidFill>
            <a:srgbClr val="00007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" name="object 188"/>
          <p:cNvSpPr/>
          <p:nvPr/>
        </p:nvSpPr>
        <p:spPr>
          <a:xfrm>
            <a:off x="10012680" y="2743200"/>
            <a:ext cx="655320" cy="107950"/>
          </a:xfrm>
          <a:custGeom>
            <a:avLst/>
            <a:gdLst/>
            <a:ahLst/>
            <a:cxnLst/>
            <a:rect l="l" t="t" r="r" b="b"/>
            <a:pathLst>
              <a:path w="655320" h="107950">
                <a:moveTo>
                  <a:pt x="0" y="107950"/>
                </a:moveTo>
                <a:lnTo>
                  <a:pt x="655320" y="107950"/>
                </a:lnTo>
                <a:lnTo>
                  <a:pt x="655320" y="0"/>
                </a:lnTo>
                <a:lnTo>
                  <a:pt x="0" y="0"/>
                </a:lnTo>
                <a:lnTo>
                  <a:pt x="0" y="107950"/>
                </a:lnTo>
                <a:close/>
              </a:path>
            </a:pathLst>
          </a:custGeom>
          <a:solidFill>
            <a:srgbClr val="00007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" name="object 189"/>
          <p:cNvSpPr/>
          <p:nvPr/>
        </p:nvSpPr>
        <p:spPr>
          <a:xfrm>
            <a:off x="10012680" y="2851150"/>
            <a:ext cx="655320" cy="109220"/>
          </a:xfrm>
          <a:custGeom>
            <a:avLst/>
            <a:gdLst/>
            <a:ahLst/>
            <a:cxnLst/>
            <a:rect l="l" t="t" r="r" b="b"/>
            <a:pathLst>
              <a:path w="655320" h="109219">
                <a:moveTo>
                  <a:pt x="0" y="109220"/>
                </a:moveTo>
                <a:lnTo>
                  <a:pt x="655320" y="109220"/>
                </a:lnTo>
                <a:lnTo>
                  <a:pt x="655320" y="0"/>
                </a:lnTo>
                <a:lnTo>
                  <a:pt x="0" y="0"/>
                </a:lnTo>
                <a:lnTo>
                  <a:pt x="0" y="109220"/>
                </a:lnTo>
                <a:close/>
              </a:path>
            </a:pathLst>
          </a:custGeom>
          <a:solidFill>
            <a:srgbClr val="000078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" name="object 190"/>
          <p:cNvSpPr/>
          <p:nvPr/>
        </p:nvSpPr>
        <p:spPr>
          <a:xfrm>
            <a:off x="10012680" y="2960370"/>
            <a:ext cx="655320" cy="107950"/>
          </a:xfrm>
          <a:custGeom>
            <a:avLst/>
            <a:gdLst/>
            <a:ahLst/>
            <a:cxnLst/>
            <a:rect l="l" t="t" r="r" b="b"/>
            <a:pathLst>
              <a:path w="655320" h="107950">
                <a:moveTo>
                  <a:pt x="0" y="107950"/>
                </a:moveTo>
                <a:lnTo>
                  <a:pt x="655320" y="107950"/>
                </a:lnTo>
                <a:lnTo>
                  <a:pt x="655320" y="0"/>
                </a:lnTo>
                <a:lnTo>
                  <a:pt x="0" y="0"/>
                </a:lnTo>
                <a:lnTo>
                  <a:pt x="0" y="107950"/>
                </a:lnTo>
                <a:close/>
              </a:path>
            </a:pathLst>
          </a:custGeom>
          <a:solidFill>
            <a:srgbClr val="00007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" name="object 191"/>
          <p:cNvSpPr/>
          <p:nvPr/>
        </p:nvSpPr>
        <p:spPr>
          <a:xfrm>
            <a:off x="10012680" y="3068320"/>
            <a:ext cx="655320" cy="109220"/>
          </a:xfrm>
          <a:custGeom>
            <a:avLst/>
            <a:gdLst/>
            <a:ahLst/>
            <a:cxnLst/>
            <a:rect l="l" t="t" r="r" b="b"/>
            <a:pathLst>
              <a:path w="655320" h="109219">
                <a:moveTo>
                  <a:pt x="0" y="109219"/>
                </a:moveTo>
                <a:lnTo>
                  <a:pt x="655320" y="109219"/>
                </a:lnTo>
                <a:lnTo>
                  <a:pt x="655320" y="0"/>
                </a:lnTo>
                <a:lnTo>
                  <a:pt x="0" y="0"/>
                </a:lnTo>
                <a:lnTo>
                  <a:pt x="0" y="109219"/>
                </a:lnTo>
                <a:close/>
              </a:path>
            </a:pathLst>
          </a:custGeom>
          <a:solidFill>
            <a:srgbClr val="00007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" name="object 192"/>
          <p:cNvSpPr/>
          <p:nvPr/>
        </p:nvSpPr>
        <p:spPr>
          <a:xfrm>
            <a:off x="10012680" y="3177539"/>
            <a:ext cx="655320" cy="107950"/>
          </a:xfrm>
          <a:custGeom>
            <a:avLst/>
            <a:gdLst/>
            <a:ahLst/>
            <a:cxnLst/>
            <a:rect l="l" t="t" r="r" b="b"/>
            <a:pathLst>
              <a:path w="655320" h="107950">
                <a:moveTo>
                  <a:pt x="0" y="107950"/>
                </a:moveTo>
                <a:lnTo>
                  <a:pt x="655320" y="107950"/>
                </a:lnTo>
                <a:lnTo>
                  <a:pt x="655320" y="0"/>
                </a:lnTo>
                <a:lnTo>
                  <a:pt x="0" y="0"/>
                </a:lnTo>
                <a:lnTo>
                  <a:pt x="0" y="107950"/>
                </a:lnTo>
                <a:close/>
              </a:path>
            </a:pathLst>
          </a:custGeom>
          <a:solidFill>
            <a:srgbClr val="00007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" name="object 193"/>
          <p:cNvSpPr/>
          <p:nvPr/>
        </p:nvSpPr>
        <p:spPr>
          <a:xfrm>
            <a:off x="10012680" y="3285490"/>
            <a:ext cx="655320" cy="109220"/>
          </a:xfrm>
          <a:custGeom>
            <a:avLst/>
            <a:gdLst/>
            <a:ahLst/>
            <a:cxnLst/>
            <a:rect l="l" t="t" r="r" b="b"/>
            <a:pathLst>
              <a:path w="655320" h="109220">
                <a:moveTo>
                  <a:pt x="0" y="109220"/>
                </a:moveTo>
                <a:lnTo>
                  <a:pt x="655320" y="109220"/>
                </a:lnTo>
                <a:lnTo>
                  <a:pt x="655320" y="0"/>
                </a:lnTo>
                <a:lnTo>
                  <a:pt x="0" y="0"/>
                </a:lnTo>
                <a:lnTo>
                  <a:pt x="0" y="109220"/>
                </a:lnTo>
                <a:close/>
              </a:path>
            </a:pathLst>
          </a:custGeom>
          <a:solidFill>
            <a:srgbClr val="00007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" name="object 194"/>
          <p:cNvSpPr/>
          <p:nvPr/>
        </p:nvSpPr>
        <p:spPr>
          <a:xfrm>
            <a:off x="10012680" y="3394709"/>
            <a:ext cx="655320" cy="107950"/>
          </a:xfrm>
          <a:custGeom>
            <a:avLst/>
            <a:gdLst/>
            <a:ahLst/>
            <a:cxnLst/>
            <a:rect l="l" t="t" r="r" b="b"/>
            <a:pathLst>
              <a:path w="655320" h="107950">
                <a:moveTo>
                  <a:pt x="0" y="107950"/>
                </a:moveTo>
                <a:lnTo>
                  <a:pt x="655320" y="107950"/>
                </a:lnTo>
                <a:lnTo>
                  <a:pt x="655320" y="0"/>
                </a:lnTo>
                <a:lnTo>
                  <a:pt x="0" y="0"/>
                </a:lnTo>
                <a:lnTo>
                  <a:pt x="0" y="107950"/>
                </a:lnTo>
                <a:close/>
              </a:path>
            </a:pathLst>
          </a:custGeom>
          <a:solidFill>
            <a:srgbClr val="00007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" name="object 195"/>
          <p:cNvSpPr/>
          <p:nvPr/>
        </p:nvSpPr>
        <p:spPr>
          <a:xfrm>
            <a:off x="10012680" y="3502659"/>
            <a:ext cx="655320" cy="107950"/>
          </a:xfrm>
          <a:custGeom>
            <a:avLst/>
            <a:gdLst/>
            <a:ahLst/>
            <a:cxnLst/>
            <a:rect l="l" t="t" r="r" b="b"/>
            <a:pathLst>
              <a:path w="655320" h="107950">
                <a:moveTo>
                  <a:pt x="0" y="107950"/>
                </a:moveTo>
                <a:lnTo>
                  <a:pt x="655320" y="107950"/>
                </a:lnTo>
                <a:lnTo>
                  <a:pt x="655320" y="0"/>
                </a:lnTo>
                <a:lnTo>
                  <a:pt x="0" y="0"/>
                </a:lnTo>
                <a:lnTo>
                  <a:pt x="0" y="107950"/>
                </a:lnTo>
                <a:close/>
              </a:path>
            </a:pathLst>
          </a:custGeom>
          <a:solidFill>
            <a:srgbClr val="00007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" name="object 196"/>
          <p:cNvSpPr/>
          <p:nvPr/>
        </p:nvSpPr>
        <p:spPr>
          <a:xfrm>
            <a:off x="10012680" y="3610609"/>
            <a:ext cx="655320" cy="109220"/>
          </a:xfrm>
          <a:custGeom>
            <a:avLst/>
            <a:gdLst/>
            <a:ahLst/>
            <a:cxnLst/>
            <a:rect l="l" t="t" r="r" b="b"/>
            <a:pathLst>
              <a:path w="655320" h="109220">
                <a:moveTo>
                  <a:pt x="0" y="109219"/>
                </a:moveTo>
                <a:lnTo>
                  <a:pt x="655320" y="109219"/>
                </a:lnTo>
                <a:lnTo>
                  <a:pt x="655320" y="0"/>
                </a:lnTo>
                <a:lnTo>
                  <a:pt x="0" y="0"/>
                </a:lnTo>
                <a:lnTo>
                  <a:pt x="0" y="109219"/>
                </a:lnTo>
                <a:close/>
              </a:path>
            </a:pathLst>
          </a:custGeom>
          <a:solidFill>
            <a:srgbClr val="00007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" name="object 197"/>
          <p:cNvSpPr/>
          <p:nvPr/>
        </p:nvSpPr>
        <p:spPr>
          <a:xfrm>
            <a:off x="10012680" y="3719829"/>
            <a:ext cx="655320" cy="107950"/>
          </a:xfrm>
          <a:custGeom>
            <a:avLst/>
            <a:gdLst/>
            <a:ahLst/>
            <a:cxnLst/>
            <a:rect l="l" t="t" r="r" b="b"/>
            <a:pathLst>
              <a:path w="655320" h="107950">
                <a:moveTo>
                  <a:pt x="0" y="107950"/>
                </a:moveTo>
                <a:lnTo>
                  <a:pt x="655320" y="107950"/>
                </a:lnTo>
                <a:lnTo>
                  <a:pt x="655320" y="0"/>
                </a:lnTo>
                <a:lnTo>
                  <a:pt x="0" y="0"/>
                </a:lnTo>
                <a:lnTo>
                  <a:pt x="0" y="107950"/>
                </a:lnTo>
                <a:close/>
              </a:path>
            </a:pathLst>
          </a:custGeom>
          <a:solidFill>
            <a:srgbClr val="00008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" name="object 198"/>
          <p:cNvSpPr/>
          <p:nvPr/>
        </p:nvSpPr>
        <p:spPr>
          <a:xfrm>
            <a:off x="10012680" y="3827779"/>
            <a:ext cx="655320" cy="109220"/>
          </a:xfrm>
          <a:custGeom>
            <a:avLst/>
            <a:gdLst/>
            <a:ahLst/>
            <a:cxnLst/>
            <a:rect l="l" t="t" r="r" b="b"/>
            <a:pathLst>
              <a:path w="655320" h="109220">
                <a:moveTo>
                  <a:pt x="0" y="109220"/>
                </a:moveTo>
                <a:lnTo>
                  <a:pt x="655320" y="109220"/>
                </a:lnTo>
                <a:lnTo>
                  <a:pt x="655320" y="0"/>
                </a:lnTo>
                <a:lnTo>
                  <a:pt x="0" y="0"/>
                </a:lnTo>
                <a:lnTo>
                  <a:pt x="0" y="109220"/>
                </a:lnTo>
                <a:close/>
              </a:path>
            </a:pathLst>
          </a:custGeom>
          <a:solidFill>
            <a:srgbClr val="00008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" name="object 199"/>
          <p:cNvSpPr/>
          <p:nvPr/>
        </p:nvSpPr>
        <p:spPr>
          <a:xfrm>
            <a:off x="10012680" y="3937000"/>
            <a:ext cx="655320" cy="107950"/>
          </a:xfrm>
          <a:custGeom>
            <a:avLst/>
            <a:gdLst/>
            <a:ahLst/>
            <a:cxnLst/>
            <a:rect l="l" t="t" r="r" b="b"/>
            <a:pathLst>
              <a:path w="655320" h="107950">
                <a:moveTo>
                  <a:pt x="0" y="107950"/>
                </a:moveTo>
                <a:lnTo>
                  <a:pt x="655320" y="107950"/>
                </a:lnTo>
                <a:lnTo>
                  <a:pt x="655320" y="0"/>
                </a:lnTo>
                <a:lnTo>
                  <a:pt x="0" y="0"/>
                </a:lnTo>
                <a:lnTo>
                  <a:pt x="0" y="107950"/>
                </a:lnTo>
                <a:close/>
              </a:path>
            </a:pathLst>
          </a:custGeom>
          <a:solidFill>
            <a:srgbClr val="00008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" name="object 200"/>
          <p:cNvSpPr/>
          <p:nvPr/>
        </p:nvSpPr>
        <p:spPr>
          <a:xfrm>
            <a:off x="10012680" y="4044950"/>
            <a:ext cx="655320" cy="109220"/>
          </a:xfrm>
          <a:custGeom>
            <a:avLst/>
            <a:gdLst/>
            <a:ahLst/>
            <a:cxnLst/>
            <a:rect l="l" t="t" r="r" b="b"/>
            <a:pathLst>
              <a:path w="655320" h="109220">
                <a:moveTo>
                  <a:pt x="0" y="109219"/>
                </a:moveTo>
                <a:lnTo>
                  <a:pt x="655320" y="109219"/>
                </a:lnTo>
                <a:lnTo>
                  <a:pt x="655320" y="0"/>
                </a:lnTo>
                <a:lnTo>
                  <a:pt x="0" y="0"/>
                </a:lnTo>
                <a:lnTo>
                  <a:pt x="0" y="109219"/>
                </a:lnTo>
                <a:close/>
              </a:path>
            </a:pathLst>
          </a:custGeom>
          <a:solidFill>
            <a:srgbClr val="00008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" name="object 201"/>
          <p:cNvSpPr/>
          <p:nvPr/>
        </p:nvSpPr>
        <p:spPr>
          <a:xfrm>
            <a:off x="10012680" y="4154170"/>
            <a:ext cx="655320" cy="107950"/>
          </a:xfrm>
          <a:custGeom>
            <a:avLst/>
            <a:gdLst/>
            <a:ahLst/>
            <a:cxnLst/>
            <a:rect l="l" t="t" r="r" b="b"/>
            <a:pathLst>
              <a:path w="655320" h="107950">
                <a:moveTo>
                  <a:pt x="0" y="107949"/>
                </a:moveTo>
                <a:lnTo>
                  <a:pt x="655320" y="107949"/>
                </a:lnTo>
                <a:lnTo>
                  <a:pt x="655320" y="0"/>
                </a:lnTo>
                <a:lnTo>
                  <a:pt x="0" y="0"/>
                </a:lnTo>
                <a:lnTo>
                  <a:pt x="0" y="107949"/>
                </a:lnTo>
                <a:close/>
              </a:path>
            </a:pathLst>
          </a:custGeom>
          <a:solidFill>
            <a:srgbClr val="000084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" name="object 202"/>
          <p:cNvSpPr/>
          <p:nvPr/>
        </p:nvSpPr>
        <p:spPr>
          <a:xfrm>
            <a:off x="10012680" y="4262120"/>
            <a:ext cx="655320" cy="107950"/>
          </a:xfrm>
          <a:custGeom>
            <a:avLst/>
            <a:gdLst/>
            <a:ahLst/>
            <a:cxnLst/>
            <a:rect l="l" t="t" r="r" b="b"/>
            <a:pathLst>
              <a:path w="655320" h="107950">
                <a:moveTo>
                  <a:pt x="0" y="107949"/>
                </a:moveTo>
                <a:lnTo>
                  <a:pt x="655320" y="107949"/>
                </a:lnTo>
                <a:lnTo>
                  <a:pt x="655320" y="0"/>
                </a:lnTo>
                <a:lnTo>
                  <a:pt x="0" y="0"/>
                </a:lnTo>
                <a:lnTo>
                  <a:pt x="0" y="107949"/>
                </a:lnTo>
                <a:close/>
              </a:path>
            </a:pathLst>
          </a:custGeom>
          <a:solidFill>
            <a:srgbClr val="00008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" name="object 203"/>
          <p:cNvSpPr/>
          <p:nvPr/>
        </p:nvSpPr>
        <p:spPr>
          <a:xfrm>
            <a:off x="10012680" y="4370070"/>
            <a:ext cx="655320" cy="109220"/>
          </a:xfrm>
          <a:custGeom>
            <a:avLst/>
            <a:gdLst/>
            <a:ahLst/>
            <a:cxnLst/>
            <a:rect l="l" t="t" r="r" b="b"/>
            <a:pathLst>
              <a:path w="655320" h="109220">
                <a:moveTo>
                  <a:pt x="0" y="109219"/>
                </a:moveTo>
                <a:lnTo>
                  <a:pt x="655320" y="109219"/>
                </a:lnTo>
                <a:lnTo>
                  <a:pt x="655320" y="0"/>
                </a:lnTo>
                <a:lnTo>
                  <a:pt x="0" y="0"/>
                </a:lnTo>
                <a:lnTo>
                  <a:pt x="0" y="109219"/>
                </a:lnTo>
                <a:close/>
              </a:path>
            </a:pathLst>
          </a:custGeom>
          <a:solidFill>
            <a:srgbClr val="00008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" name="object 204"/>
          <p:cNvSpPr/>
          <p:nvPr/>
        </p:nvSpPr>
        <p:spPr>
          <a:xfrm>
            <a:off x="10012680" y="4479290"/>
            <a:ext cx="655320" cy="107950"/>
          </a:xfrm>
          <a:custGeom>
            <a:avLst/>
            <a:gdLst/>
            <a:ahLst/>
            <a:cxnLst/>
            <a:rect l="l" t="t" r="r" b="b"/>
            <a:pathLst>
              <a:path w="655320" h="107950">
                <a:moveTo>
                  <a:pt x="0" y="107950"/>
                </a:moveTo>
                <a:lnTo>
                  <a:pt x="655320" y="107950"/>
                </a:lnTo>
                <a:lnTo>
                  <a:pt x="655320" y="0"/>
                </a:lnTo>
                <a:lnTo>
                  <a:pt x="0" y="0"/>
                </a:lnTo>
                <a:lnTo>
                  <a:pt x="0" y="107950"/>
                </a:lnTo>
                <a:close/>
              </a:path>
            </a:pathLst>
          </a:custGeom>
          <a:solidFill>
            <a:srgbClr val="00008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" name="object 205"/>
          <p:cNvSpPr/>
          <p:nvPr/>
        </p:nvSpPr>
        <p:spPr>
          <a:xfrm>
            <a:off x="10012680" y="4587240"/>
            <a:ext cx="655320" cy="109220"/>
          </a:xfrm>
          <a:custGeom>
            <a:avLst/>
            <a:gdLst/>
            <a:ahLst/>
            <a:cxnLst/>
            <a:rect l="l" t="t" r="r" b="b"/>
            <a:pathLst>
              <a:path w="655320" h="109220">
                <a:moveTo>
                  <a:pt x="0" y="109220"/>
                </a:moveTo>
                <a:lnTo>
                  <a:pt x="655320" y="109220"/>
                </a:lnTo>
                <a:lnTo>
                  <a:pt x="655320" y="0"/>
                </a:lnTo>
                <a:lnTo>
                  <a:pt x="0" y="0"/>
                </a:lnTo>
                <a:lnTo>
                  <a:pt x="0" y="109220"/>
                </a:lnTo>
                <a:close/>
              </a:path>
            </a:pathLst>
          </a:custGeom>
          <a:solidFill>
            <a:srgbClr val="000088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" name="object 206"/>
          <p:cNvSpPr/>
          <p:nvPr/>
        </p:nvSpPr>
        <p:spPr>
          <a:xfrm>
            <a:off x="10012680" y="4696459"/>
            <a:ext cx="655320" cy="107950"/>
          </a:xfrm>
          <a:custGeom>
            <a:avLst/>
            <a:gdLst/>
            <a:ahLst/>
            <a:cxnLst/>
            <a:rect l="l" t="t" r="r" b="b"/>
            <a:pathLst>
              <a:path w="655320" h="107950">
                <a:moveTo>
                  <a:pt x="0" y="107950"/>
                </a:moveTo>
                <a:lnTo>
                  <a:pt x="655320" y="107950"/>
                </a:lnTo>
                <a:lnTo>
                  <a:pt x="655320" y="0"/>
                </a:lnTo>
                <a:lnTo>
                  <a:pt x="0" y="0"/>
                </a:lnTo>
                <a:lnTo>
                  <a:pt x="0" y="107950"/>
                </a:lnTo>
                <a:close/>
              </a:path>
            </a:pathLst>
          </a:custGeom>
          <a:solidFill>
            <a:srgbClr val="00008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" name="object 207"/>
          <p:cNvSpPr/>
          <p:nvPr/>
        </p:nvSpPr>
        <p:spPr>
          <a:xfrm>
            <a:off x="10012680" y="4804409"/>
            <a:ext cx="655320" cy="107950"/>
          </a:xfrm>
          <a:custGeom>
            <a:avLst/>
            <a:gdLst/>
            <a:ahLst/>
            <a:cxnLst/>
            <a:rect l="l" t="t" r="r" b="b"/>
            <a:pathLst>
              <a:path w="655320" h="107950">
                <a:moveTo>
                  <a:pt x="0" y="107950"/>
                </a:moveTo>
                <a:lnTo>
                  <a:pt x="655320" y="107950"/>
                </a:lnTo>
                <a:lnTo>
                  <a:pt x="655320" y="0"/>
                </a:lnTo>
                <a:lnTo>
                  <a:pt x="0" y="0"/>
                </a:lnTo>
                <a:lnTo>
                  <a:pt x="0" y="107950"/>
                </a:lnTo>
                <a:close/>
              </a:path>
            </a:pathLst>
          </a:custGeom>
          <a:solidFill>
            <a:srgbClr val="00008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" name="object 208"/>
          <p:cNvSpPr/>
          <p:nvPr/>
        </p:nvSpPr>
        <p:spPr>
          <a:xfrm>
            <a:off x="10012680" y="4912359"/>
            <a:ext cx="655320" cy="109220"/>
          </a:xfrm>
          <a:custGeom>
            <a:avLst/>
            <a:gdLst/>
            <a:ahLst/>
            <a:cxnLst/>
            <a:rect l="l" t="t" r="r" b="b"/>
            <a:pathLst>
              <a:path w="655320" h="109220">
                <a:moveTo>
                  <a:pt x="0" y="109219"/>
                </a:moveTo>
                <a:lnTo>
                  <a:pt x="655320" y="109219"/>
                </a:lnTo>
                <a:lnTo>
                  <a:pt x="655320" y="0"/>
                </a:lnTo>
                <a:lnTo>
                  <a:pt x="0" y="0"/>
                </a:lnTo>
                <a:lnTo>
                  <a:pt x="0" y="109219"/>
                </a:lnTo>
                <a:close/>
              </a:path>
            </a:pathLst>
          </a:custGeom>
          <a:solidFill>
            <a:srgbClr val="00008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" name="object 209"/>
          <p:cNvSpPr/>
          <p:nvPr/>
        </p:nvSpPr>
        <p:spPr>
          <a:xfrm>
            <a:off x="10012680" y="5021579"/>
            <a:ext cx="655320" cy="107950"/>
          </a:xfrm>
          <a:custGeom>
            <a:avLst/>
            <a:gdLst/>
            <a:ahLst/>
            <a:cxnLst/>
            <a:rect l="l" t="t" r="r" b="b"/>
            <a:pathLst>
              <a:path w="655320" h="107950">
                <a:moveTo>
                  <a:pt x="0" y="107950"/>
                </a:moveTo>
                <a:lnTo>
                  <a:pt x="655320" y="107950"/>
                </a:lnTo>
                <a:lnTo>
                  <a:pt x="655320" y="0"/>
                </a:lnTo>
                <a:lnTo>
                  <a:pt x="0" y="0"/>
                </a:lnTo>
                <a:lnTo>
                  <a:pt x="0" y="107950"/>
                </a:lnTo>
                <a:close/>
              </a:path>
            </a:pathLst>
          </a:custGeom>
          <a:solidFill>
            <a:srgbClr val="00008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" name="object 210"/>
          <p:cNvSpPr/>
          <p:nvPr/>
        </p:nvSpPr>
        <p:spPr>
          <a:xfrm>
            <a:off x="10012680" y="5129529"/>
            <a:ext cx="655320" cy="109220"/>
          </a:xfrm>
          <a:custGeom>
            <a:avLst/>
            <a:gdLst/>
            <a:ahLst/>
            <a:cxnLst/>
            <a:rect l="l" t="t" r="r" b="b"/>
            <a:pathLst>
              <a:path w="655320" h="109220">
                <a:moveTo>
                  <a:pt x="0" y="109220"/>
                </a:moveTo>
                <a:lnTo>
                  <a:pt x="655320" y="109220"/>
                </a:lnTo>
                <a:lnTo>
                  <a:pt x="655320" y="0"/>
                </a:lnTo>
                <a:lnTo>
                  <a:pt x="0" y="0"/>
                </a:lnTo>
                <a:lnTo>
                  <a:pt x="0" y="109220"/>
                </a:lnTo>
                <a:close/>
              </a:path>
            </a:pathLst>
          </a:custGeom>
          <a:solidFill>
            <a:srgbClr val="00008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" name="object 211"/>
          <p:cNvSpPr/>
          <p:nvPr/>
        </p:nvSpPr>
        <p:spPr>
          <a:xfrm>
            <a:off x="10012680" y="5238750"/>
            <a:ext cx="655320" cy="107950"/>
          </a:xfrm>
          <a:custGeom>
            <a:avLst/>
            <a:gdLst/>
            <a:ahLst/>
            <a:cxnLst/>
            <a:rect l="l" t="t" r="r" b="b"/>
            <a:pathLst>
              <a:path w="655320" h="107950">
                <a:moveTo>
                  <a:pt x="0" y="107950"/>
                </a:moveTo>
                <a:lnTo>
                  <a:pt x="655320" y="107950"/>
                </a:lnTo>
                <a:lnTo>
                  <a:pt x="655320" y="0"/>
                </a:lnTo>
                <a:lnTo>
                  <a:pt x="0" y="0"/>
                </a:lnTo>
                <a:lnTo>
                  <a:pt x="0" y="107950"/>
                </a:lnTo>
                <a:close/>
              </a:path>
            </a:pathLst>
          </a:custGeom>
          <a:solidFill>
            <a:srgbClr val="00008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" name="object 212"/>
          <p:cNvSpPr/>
          <p:nvPr/>
        </p:nvSpPr>
        <p:spPr>
          <a:xfrm>
            <a:off x="10012680" y="5346700"/>
            <a:ext cx="655320" cy="109220"/>
          </a:xfrm>
          <a:custGeom>
            <a:avLst/>
            <a:gdLst/>
            <a:ahLst/>
            <a:cxnLst/>
            <a:rect l="l" t="t" r="r" b="b"/>
            <a:pathLst>
              <a:path w="655320" h="109220">
                <a:moveTo>
                  <a:pt x="0" y="109219"/>
                </a:moveTo>
                <a:lnTo>
                  <a:pt x="655320" y="109219"/>
                </a:lnTo>
                <a:lnTo>
                  <a:pt x="655320" y="0"/>
                </a:lnTo>
                <a:lnTo>
                  <a:pt x="0" y="0"/>
                </a:lnTo>
                <a:lnTo>
                  <a:pt x="0" y="109219"/>
                </a:lnTo>
                <a:close/>
              </a:path>
            </a:pathLst>
          </a:custGeom>
          <a:solidFill>
            <a:srgbClr val="00008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" name="object 213"/>
          <p:cNvSpPr/>
          <p:nvPr/>
        </p:nvSpPr>
        <p:spPr>
          <a:xfrm>
            <a:off x="10012680" y="5455920"/>
            <a:ext cx="655320" cy="107950"/>
          </a:xfrm>
          <a:custGeom>
            <a:avLst/>
            <a:gdLst/>
            <a:ahLst/>
            <a:cxnLst/>
            <a:rect l="l" t="t" r="r" b="b"/>
            <a:pathLst>
              <a:path w="655320" h="107950">
                <a:moveTo>
                  <a:pt x="0" y="107949"/>
                </a:moveTo>
                <a:lnTo>
                  <a:pt x="655320" y="107949"/>
                </a:lnTo>
                <a:lnTo>
                  <a:pt x="655320" y="0"/>
                </a:lnTo>
                <a:lnTo>
                  <a:pt x="0" y="0"/>
                </a:lnTo>
                <a:lnTo>
                  <a:pt x="0" y="107949"/>
                </a:lnTo>
                <a:close/>
              </a:path>
            </a:pathLst>
          </a:custGeom>
          <a:solidFill>
            <a:srgbClr val="00009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" name="object 214"/>
          <p:cNvSpPr/>
          <p:nvPr/>
        </p:nvSpPr>
        <p:spPr>
          <a:xfrm>
            <a:off x="10012680" y="5563870"/>
            <a:ext cx="655320" cy="109220"/>
          </a:xfrm>
          <a:custGeom>
            <a:avLst/>
            <a:gdLst/>
            <a:ahLst/>
            <a:cxnLst/>
            <a:rect l="l" t="t" r="r" b="b"/>
            <a:pathLst>
              <a:path w="655320" h="109220">
                <a:moveTo>
                  <a:pt x="0" y="109219"/>
                </a:moveTo>
                <a:lnTo>
                  <a:pt x="655320" y="109219"/>
                </a:lnTo>
                <a:lnTo>
                  <a:pt x="655320" y="0"/>
                </a:lnTo>
                <a:lnTo>
                  <a:pt x="0" y="0"/>
                </a:lnTo>
                <a:lnTo>
                  <a:pt x="0" y="109219"/>
                </a:lnTo>
                <a:close/>
              </a:path>
            </a:pathLst>
          </a:custGeom>
          <a:solidFill>
            <a:srgbClr val="00009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" name="object 215"/>
          <p:cNvSpPr/>
          <p:nvPr/>
        </p:nvSpPr>
        <p:spPr>
          <a:xfrm>
            <a:off x="10012680" y="5673090"/>
            <a:ext cx="655320" cy="107950"/>
          </a:xfrm>
          <a:custGeom>
            <a:avLst/>
            <a:gdLst/>
            <a:ahLst/>
            <a:cxnLst/>
            <a:rect l="l" t="t" r="r" b="b"/>
            <a:pathLst>
              <a:path w="655320" h="107950">
                <a:moveTo>
                  <a:pt x="0" y="107950"/>
                </a:moveTo>
                <a:lnTo>
                  <a:pt x="655320" y="107950"/>
                </a:lnTo>
                <a:lnTo>
                  <a:pt x="655320" y="0"/>
                </a:lnTo>
                <a:lnTo>
                  <a:pt x="0" y="0"/>
                </a:lnTo>
                <a:lnTo>
                  <a:pt x="0" y="107950"/>
                </a:lnTo>
                <a:close/>
              </a:path>
            </a:pathLst>
          </a:custGeom>
          <a:solidFill>
            <a:srgbClr val="00009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" name="object 216"/>
          <p:cNvSpPr/>
          <p:nvPr/>
        </p:nvSpPr>
        <p:spPr>
          <a:xfrm>
            <a:off x="10012680" y="5781040"/>
            <a:ext cx="655320" cy="107950"/>
          </a:xfrm>
          <a:custGeom>
            <a:avLst/>
            <a:gdLst/>
            <a:ahLst/>
            <a:cxnLst/>
            <a:rect l="l" t="t" r="r" b="b"/>
            <a:pathLst>
              <a:path w="655320" h="107950">
                <a:moveTo>
                  <a:pt x="0" y="107950"/>
                </a:moveTo>
                <a:lnTo>
                  <a:pt x="655320" y="107950"/>
                </a:lnTo>
                <a:lnTo>
                  <a:pt x="655320" y="0"/>
                </a:lnTo>
                <a:lnTo>
                  <a:pt x="0" y="0"/>
                </a:lnTo>
                <a:lnTo>
                  <a:pt x="0" y="107950"/>
                </a:lnTo>
                <a:close/>
              </a:path>
            </a:pathLst>
          </a:custGeom>
          <a:solidFill>
            <a:srgbClr val="00009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" name="object 217"/>
          <p:cNvSpPr/>
          <p:nvPr/>
        </p:nvSpPr>
        <p:spPr>
          <a:xfrm>
            <a:off x="10012680" y="5888990"/>
            <a:ext cx="655320" cy="109220"/>
          </a:xfrm>
          <a:custGeom>
            <a:avLst/>
            <a:gdLst/>
            <a:ahLst/>
            <a:cxnLst/>
            <a:rect l="l" t="t" r="r" b="b"/>
            <a:pathLst>
              <a:path w="655320" h="109220">
                <a:moveTo>
                  <a:pt x="0" y="109220"/>
                </a:moveTo>
                <a:lnTo>
                  <a:pt x="655320" y="109220"/>
                </a:lnTo>
                <a:lnTo>
                  <a:pt x="655320" y="0"/>
                </a:lnTo>
                <a:lnTo>
                  <a:pt x="0" y="0"/>
                </a:lnTo>
                <a:lnTo>
                  <a:pt x="0" y="109220"/>
                </a:lnTo>
                <a:close/>
              </a:path>
            </a:pathLst>
          </a:custGeom>
          <a:solidFill>
            <a:srgbClr val="000094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" name="object 218"/>
          <p:cNvSpPr/>
          <p:nvPr/>
        </p:nvSpPr>
        <p:spPr>
          <a:xfrm>
            <a:off x="10012680" y="5998209"/>
            <a:ext cx="655320" cy="107950"/>
          </a:xfrm>
          <a:custGeom>
            <a:avLst/>
            <a:gdLst/>
            <a:ahLst/>
            <a:cxnLst/>
            <a:rect l="l" t="t" r="r" b="b"/>
            <a:pathLst>
              <a:path w="655320" h="107950">
                <a:moveTo>
                  <a:pt x="0" y="107949"/>
                </a:moveTo>
                <a:lnTo>
                  <a:pt x="655320" y="107949"/>
                </a:lnTo>
                <a:lnTo>
                  <a:pt x="655320" y="0"/>
                </a:lnTo>
                <a:lnTo>
                  <a:pt x="0" y="0"/>
                </a:lnTo>
                <a:lnTo>
                  <a:pt x="0" y="107949"/>
                </a:lnTo>
                <a:close/>
              </a:path>
            </a:pathLst>
          </a:custGeom>
          <a:solidFill>
            <a:srgbClr val="00009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" name="object 219"/>
          <p:cNvSpPr/>
          <p:nvPr/>
        </p:nvSpPr>
        <p:spPr>
          <a:xfrm>
            <a:off x="10012680" y="6106159"/>
            <a:ext cx="655320" cy="109220"/>
          </a:xfrm>
          <a:custGeom>
            <a:avLst/>
            <a:gdLst/>
            <a:ahLst/>
            <a:cxnLst/>
            <a:rect l="l" t="t" r="r" b="b"/>
            <a:pathLst>
              <a:path w="655320" h="109220">
                <a:moveTo>
                  <a:pt x="0" y="109219"/>
                </a:moveTo>
                <a:lnTo>
                  <a:pt x="655320" y="109219"/>
                </a:lnTo>
                <a:lnTo>
                  <a:pt x="655320" y="0"/>
                </a:lnTo>
                <a:lnTo>
                  <a:pt x="0" y="0"/>
                </a:lnTo>
                <a:lnTo>
                  <a:pt x="0" y="109219"/>
                </a:lnTo>
                <a:close/>
              </a:path>
            </a:pathLst>
          </a:custGeom>
          <a:solidFill>
            <a:srgbClr val="00009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" name="object 220"/>
          <p:cNvSpPr/>
          <p:nvPr/>
        </p:nvSpPr>
        <p:spPr>
          <a:xfrm>
            <a:off x="10012680" y="6215379"/>
            <a:ext cx="655320" cy="107950"/>
          </a:xfrm>
          <a:custGeom>
            <a:avLst/>
            <a:gdLst/>
            <a:ahLst/>
            <a:cxnLst/>
            <a:rect l="l" t="t" r="r" b="b"/>
            <a:pathLst>
              <a:path w="655320" h="107950">
                <a:moveTo>
                  <a:pt x="0" y="107950"/>
                </a:moveTo>
                <a:lnTo>
                  <a:pt x="655320" y="107950"/>
                </a:lnTo>
                <a:lnTo>
                  <a:pt x="655320" y="0"/>
                </a:lnTo>
                <a:lnTo>
                  <a:pt x="0" y="0"/>
                </a:lnTo>
                <a:lnTo>
                  <a:pt x="0" y="107950"/>
                </a:lnTo>
                <a:close/>
              </a:path>
            </a:pathLst>
          </a:custGeom>
          <a:solidFill>
            <a:srgbClr val="00009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" name="object 221"/>
          <p:cNvSpPr/>
          <p:nvPr/>
        </p:nvSpPr>
        <p:spPr>
          <a:xfrm>
            <a:off x="10012680" y="6323329"/>
            <a:ext cx="655320" cy="107950"/>
          </a:xfrm>
          <a:custGeom>
            <a:avLst/>
            <a:gdLst/>
            <a:ahLst/>
            <a:cxnLst/>
            <a:rect l="l" t="t" r="r" b="b"/>
            <a:pathLst>
              <a:path w="655320" h="107950">
                <a:moveTo>
                  <a:pt x="0" y="107950"/>
                </a:moveTo>
                <a:lnTo>
                  <a:pt x="655320" y="107950"/>
                </a:lnTo>
                <a:lnTo>
                  <a:pt x="655320" y="0"/>
                </a:lnTo>
                <a:lnTo>
                  <a:pt x="0" y="0"/>
                </a:lnTo>
                <a:lnTo>
                  <a:pt x="0" y="107950"/>
                </a:lnTo>
                <a:close/>
              </a:path>
            </a:pathLst>
          </a:custGeom>
          <a:solidFill>
            <a:srgbClr val="00009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" name="object 222"/>
          <p:cNvSpPr/>
          <p:nvPr/>
        </p:nvSpPr>
        <p:spPr>
          <a:xfrm>
            <a:off x="10012680" y="6431279"/>
            <a:ext cx="655320" cy="109220"/>
          </a:xfrm>
          <a:custGeom>
            <a:avLst/>
            <a:gdLst/>
            <a:ahLst/>
            <a:cxnLst/>
            <a:rect l="l" t="t" r="r" b="b"/>
            <a:pathLst>
              <a:path w="655320" h="109220">
                <a:moveTo>
                  <a:pt x="0" y="109220"/>
                </a:moveTo>
                <a:lnTo>
                  <a:pt x="655320" y="109220"/>
                </a:lnTo>
                <a:lnTo>
                  <a:pt x="655320" y="0"/>
                </a:lnTo>
                <a:lnTo>
                  <a:pt x="0" y="0"/>
                </a:lnTo>
                <a:lnTo>
                  <a:pt x="0" y="109220"/>
                </a:lnTo>
                <a:close/>
              </a:path>
            </a:pathLst>
          </a:custGeom>
          <a:solidFill>
            <a:srgbClr val="00009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" name="object 223"/>
          <p:cNvSpPr/>
          <p:nvPr/>
        </p:nvSpPr>
        <p:spPr>
          <a:xfrm>
            <a:off x="10012680" y="6540500"/>
            <a:ext cx="655320" cy="107950"/>
          </a:xfrm>
          <a:custGeom>
            <a:avLst/>
            <a:gdLst/>
            <a:ahLst/>
            <a:cxnLst/>
            <a:rect l="l" t="t" r="r" b="b"/>
            <a:pathLst>
              <a:path w="655320" h="107950">
                <a:moveTo>
                  <a:pt x="0" y="107950"/>
                </a:moveTo>
                <a:lnTo>
                  <a:pt x="655320" y="107950"/>
                </a:lnTo>
                <a:lnTo>
                  <a:pt x="655320" y="0"/>
                </a:lnTo>
                <a:lnTo>
                  <a:pt x="0" y="0"/>
                </a:lnTo>
                <a:lnTo>
                  <a:pt x="0" y="107950"/>
                </a:lnTo>
                <a:close/>
              </a:path>
            </a:pathLst>
          </a:custGeom>
          <a:solidFill>
            <a:srgbClr val="00009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" name="object 224"/>
          <p:cNvSpPr/>
          <p:nvPr/>
        </p:nvSpPr>
        <p:spPr>
          <a:xfrm>
            <a:off x="10012680" y="6648450"/>
            <a:ext cx="655320" cy="119380"/>
          </a:xfrm>
          <a:custGeom>
            <a:avLst/>
            <a:gdLst/>
            <a:ahLst/>
            <a:cxnLst/>
            <a:rect l="l" t="t" r="r" b="b"/>
            <a:pathLst>
              <a:path w="655320" h="119379">
                <a:moveTo>
                  <a:pt x="0" y="0"/>
                </a:moveTo>
                <a:lnTo>
                  <a:pt x="655320" y="0"/>
                </a:lnTo>
                <a:lnTo>
                  <a:pt x="655320" y="119380"/>
                </a:lnTo>
                <a:lnTo>
                  <a:pt x="0" y="119380"/>
                </a:lnTo>
                <a:lnTo>
                  <a:pt x="0" y="0"/>
                </a:lnTo>
                <a:close/>
              </a:path>
            </a:pathLst>
          </a:custGeom>
          <a:solidFill>
            <a:srgbClr val="00009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" name="object 225"/>
          <p:cNvSpPr txBox="1"/>
          <p:nvPr/>
        </p:nvSpPr>
        <p:spPr>
          <a:xfrm>
            <a:off x="1727200" y="4183379"/>
            <a:ext cx="2180590" cy="87459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1905" algn="ctr">
              <a:spcBef>
                <a:spcPts val="100"/>
              </a:spcBef>
            </a:pPr>
            <a:r>
              <a:rPr sz="2800" spc="-5" dirty="0">
                <a:solidFill>
                  <a:srgbClr val="FFFFFF"/>
                </a:solidFill>
                <a:latin typeface="Arial"/>
                <a:cs typeface="Arial"/>
              </a:rPr>
              <a:t>Prop</a:t>
            </a:r>
            <a:r>
              <a:rPr lang="en-US" sz="2800" spc="-5" dirty="0">
                <a:solidFill>
                  <a:srgbClr val="FFFFFF"/>
                </a:solidFill>
                <a:latin typeface="Arial"/>
                <a:cs typeface="Arial"/>
              </a:rPr>
              <a:t>osed replacements</a:t>
            </a:r>
            <a:endParaRPr sz="2800" dirty="0">
              <a:solidFill>
                <a:prstClr val="black"/>
              </a:solidFill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424430" y="0"/>
            <a:ext cx="8078470" cy="6667500"/>
          </a:xfrm>
          <a:custGeom>
            <a:avLst/>
            <a:gdLst/>
            <a:ahLst/>
            <a:cxnLst/>
            <a:rect l="l" t="t" r="r" b="b"/>
            <a:pathLst>
              <a:path w="8078470" h="6667500">
                <a:moveTo>
                  <a:pt x="0" y="6667500"/>
                </a:moveTo>
                <a:lnTo>
                  <a:pt x="8078470" y="6667500"/>
                </a:lnTo>
                <a:lnTo>
                  <a:pt x="8078470" y="0"/>
                </a:lnTo>
                <a:lnTo>
                  <a:pt x="0" y="0"/>
                </a:lnTo>
                <a:lnTo>
                  <a:pt x="0" y="6667500"/>
                </a:lnTo>
                <a:close/>
              </a:path>
            </a:pathLst>
          </a:custGeom>
          <a:solidFill>
            <a:srgbClr val="EDEBE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524000" y="0"/>
            <a:ext cx="100330" cy="6858000"/>
          </a:xfrm>
          <a:custGeom>
            <a:avLst/>
            <a:gdLst/>
            <a:ahLst/>
            <a:cxnLst/>
            <a:rect l="l" t="t" r="r" b="b"/>
            <a:pathLst>
              <a:path w="100330" h="6858000">
                <a:moveTo>
                  <a:pt x="100330" y="0"/>
                </a:moveTo>
                <a:lnTo>
                  <a:pt x="0" y="0"/>
                </a:lnTo>
                <a:lnTo>
                  <a:pt x="0" y="6858000"/>
                </a:lnTo>
                <a:lnTo>
                  <a:pt x="100330" y="6858000"/>
                </a:lnTo>
                <a:lnTo>
                  <a:pt x="100330" y="0"/>
                </a:lnTo>
                <a:close/>
              </a:path>
            </a:pathLst>
          </a:custGeom>
          <a:solidFill>
            <a:srgbClr val="30849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3074669" y="168909"/>
            <a:ext cx="612267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sz="2400" b="1" spc="245" dirty="0">
                <a:solidFill>
                  <a:srgbClr val="000000"/>
                </a:solidFill>
                <a:latin typeface="Trebuchet MS"/>
                <a:cs typeface="Trebuchet MS"/>
              </a:rPr>
              <a:t>Program description</a:t>
            </a:r>
            <a:r>
              <a:rPr sz="2400" b="1" spc="315" dirty="0">
                <a:solidFill>
                  <a:srgbClr val="000000"/>
                </a:solidFill>
                <a:latin typeface="Trebuchet MS"/>
                <a:cs typeface="Trebuchet MS"/>
              </a:rPr>
              <a:t> </a:t>
            </a:r>
            <a:r>
              <a:rPr sz="2400" b="1" spc="215" dirty="0">
                <a:solidFill>
                  <a:srgbClr val="000000"/>
                </a:solidFill>
                <a:latin typeface="Trebuchet MS"/>
                <a:cs typeface="Trebuchet MS"/>
              </a:rPr>
              <a:t>(</a:t>
            </a:r>
            <a:r>
              <a:rPr sz="2400" b="1" spc="-245" dirty="0">
                <a:solidFill>
                  <a:srgbClr val="000000"/>
                </a:solidFill>
                <a:latin typeface="Trebuchet MS"/>
                <a:cs typeface="Trebuchet MS"/>
              </a:rPr>
              <a:t> </a:t>
            </a:r>
            <a:r>
              <a:rPr sz="2400" b="1" spc="235" dirty="0">
                <a:solidFill>
                  <a:srgbClr val="000000"/>
                </a:solidFill>
                <a:latin typeface="Trebuchet MS"/>
                <a:cs typeface="Trebuchet MS"/>
              </a:rPr>
              <a:t>2004-2010)</a:t>
            </a:r>
            <a:endParaRPr sz="2400" dirty="0">
              <a:latin typeface="Trebuchet MS"/>
              <a:cs typeface="Trebuchet M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7343140" y="652780"/>
            <a:ext cx="3050540" cy="1270"/>
          </a:xfrm>
          <a:custGeom>
            <a:avLst/>
            <a:gdLst/>
            <a:ahLst/>
            <a:cxnLst/>
            <a:rect l="l" t="t" r="r" b="b"/>
            <a:pathLst>
              <a:path w="3050540" h="1270">
                <a:moveTo>
                  <a:pt x="0" y="0"/>
                </a:moveTo>
                <a:lnTo>
                  <a:pt x="3050540" y="1270"/>
                </a:lnTo>
              </a:path>
            </a:pathLst>
          </a:custGeom>
          <a:ln w="6469">
            <a:solidFill>
              <a:srgbClr val="F2F1E8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7050965"/>
              </p:ext>
            </p:extLst>
          </p:nvPr>
        </p:nvGraphicFramePr>
        <p:xfrm>
          <a:off x="2011680" y="755650"/>
          <a:ext cx="8291828" cy="587864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611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007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509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9885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9367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04330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701039">
                <a:tc gridSpan="6">
                  <a:txBody>
                    <a:bodyPr/>
                    <a:lstStyle/>
                    <a:p>
                      <a:pPr marL="1786889" marR="238760" indent="-1301750">
                        <a:lnSpc>
                          <a:spcPts val="2240"/>
                        </a:lnSpc>
                        <a:spcBef>
                          <a:spcPts val="545"/>
                        </a:spcBef>
                        <a:tabLst>
                          <a:tab pos="1934845" algn="l"/>
                          <a:tab pos="3020695" algn="l"/>
                          <a:tab pos="4237355" algn="l"/>
                          <a:tab pos="4450715" algn="l"/>
                          <a:tab pos="5532755" algn="l"/>
                          <a:tab pos="5873115" algn="l"/>
                          <a:tab pos="7136765" algn="l"/>
                          <a:tab pos="7384415" algn="l"/>
                        </a:tabLst>
                      </a:pPr>
                      <a:r>
                        <a:rPr lang="en-US" sz="3000" b="1" spc="-7" baseline="-3055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Country</a:t>
                      </a:r>
                      <a:r>
                        <a:rPr sz="3000" b="1" spc="-7" baseline="-3055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		</a:t>
                      </a:r>
                      <a:r>
                        <a:rPr sz="20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lang="en-US" sz="20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20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.</a:t>
                      </a:r>
                      <a:r>
                        <a:rPr lang="en-US" sz="20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lang="en-US" sz="2000" b="1" dirty="0" err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obs</a:t>
                      </a:r>
                      <a:r>
                        <a:rPr sz="20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	N</a:t>
                      </a:r>
                      <a:r>
                        <a:rPr lang="en-US" sz="20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20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.</a:t>
                      </a:r>
                      <a:r>
                        <a:rPr sz="2000" b="1" spc="-1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lang="en-US" sz="2000" b="1" spc="-15" dirty="0" err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obs</a:t>
                      </a:r>
                      <a:r>
                        <a:rPr sz="20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		N</a:t>
                      </a:r>
                      <a:r>
                        <a:rPr lang="en-US" sz="20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20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.		N</a:t>
                      </a:r>
                      <a:r>
                        <a:rPr lang="en-US" sz="20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20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.	</a:t>
                      </a:r>
                      <a:r>
                        <a:rPr lang="en-US" sz="20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Nr</a:t>
                      </a:r>
                      <a:r>
                        <a:rPr sz="20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.  </a:t>
                      </a:r>
                      <a:r>
                        <a:rPr lang="en-US" sz="20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    </a:t>
                      </a:r>
                      <a:r>
                        <a:rPr lang="en-US" sz="2000" b="1" spc="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Trips           sets</a:t>
                      </a:r>
                      <a:r>
                        <a:rPr sz="20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2000" b="1" spc="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b</a:t>
                      </a:r>
                      <a:r>
                        <a:rPr lang="en-US" sz="20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oats</a:t>
                      </a:r>
                      <a:r>
                        <a:rPr sz="20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lang="en-US" sz="20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  hooks </a:t>
                      </a:r>
                      <a:r>
                        <a:rPr sz="20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2000" b="1" spc="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20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bs</a:t>
                      </a:r>
                      <a:r>
                        <a:rPr sz="2000" b="1" spc="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20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2000" b="1" spc="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v</a:t>
                      </a:r>
                      <a:r>
                        <a:rPr sz="20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.</a:t>
                      </a:r>
                      <a:endParaRPr sz="2000" dirty="0">
                        <a:latin typeface="Arial"/>
                        <a:cs typeface="Arial"/>
                      </a:endParaRPr>
                    </a:p>
                  </a:txBody>
                  <a:tcPr marL="0" marR="0" marT="69215" marB="0">
                    <a:solidFill>
                      <a:srgbClr val="4E80B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35940">
                <a:tc>
                  <a:txBody>
                    <a:bodyPr/>
                    <a:lstStyle/>
                    <a:p>
                      <a:pPr marL="384810">
                        <a:lnSpc>
                          <a:spcPct val="100000"/>
                        </a:lnSpc>
                        <a:spcBef>
                          <a:spcPts val="940"/>
                        </a:spcBef>
                      </a:pPr>
                      <a:r>
                        <a:rPr sz="1800" spc="-5" dirty="0">
                          <a:latin typeface="Arial"/>
                          <a:cs typeface="Arial"/>
                        </a:rPr>
                        <a:t>Mexico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119380" marB="0">
                    <a:solidFill>
                      <a:srgbClr val="CFD7E7"/>
                    </a:solidFill>
                  </a:tcPr>
                </a:tc>
                <a:tc>
                  <a:txBody>
                    <a:bodyPr/>
                    <a:lstStyle/>
                    <a:p>
                      <a:pPr marR="154305" algn="r">
                        <a:lnSpc>
                          <a:spcPct val="100000"/>
                        </a:lnSpc>
                        <a:spcBef>
                          <a:spcPts val="940"/>
                        </a:spcBef>
                      </a:pPr>
                      <a:r>
                        <a:rPr sz="1800" spc="-5" dirty="0">
                          <a:latin typeface="Arial"/>
                          <a:cs typeface="Arial"/>
                        </a:rPr>
                        <a:t>64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119380" marB="0">
                    <a:solidFill>
                      <a:srgbClr val="CFD7E7"/>
                    </a:solidFill>
                  </a:tcPr>
                </a:tc>
                <a:tc>
                  <a:txBody>
                    <a:bodyPr/>
                    <a:lstStyle/>
                    <a:p>
                      <a:pPr marR="349250" algn="r">
                        <a:lnSpc>
                          <a:spcPct val="100000"/>
                        </a:lnSpc>
                        <a:spcBef>
                          <a:spcPts val="940"/>
                        </a:spcBef>
                      </a:pPr>
                      <a:r>
                        <a:rPr sz="1800" spc="-15" dirty="0">
                          <a:latin typeface="Arial"/>
                          <a:cs typeface="Arial"/>
                        </a:rPr>
                        <a:t>6</a:t>
                      </a:r>
                      <a:r>
                        <a:rPr sz="1800" dirty="0">
                          <a:latin typeface="Arial"/>
                          <a:cs typeface="Arial"/>
                        </a:rPr>
                        <a:t>4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119380" marB="0">
                    <a:solidFill>
                      <a:srgbClr val="CFD7E7"/>
                    </a:solidFill>
                  </a:tcPr>
                </a:tc>
                <a:tc>
                  <a:txBody>
                    <a:bodyPr/>
                    <a:lstStyle/>
                    <a:p>
                      <a:pPr marR="126364" algn="r">
                        <a:lnSpc>
                          <a:spcPct val="100000"/>
                        </a:lnSpc>
                        <a:spcBef>
                          <a:spcPts val="940"/>
                        </a:spcBef>
                      </a:pPr>
                      <a:r>
                        <a:rPr sz="1800" spc="-5" dirty="0">
                          <a:latin typeface="Arial"/>
                          <a:cs typeface="Arial"/>
                        </a:rPr>
                        <a:t>63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119380" marB="0">
                    <a:solidFill>
                      <a:srgbClr val="CFD7E7"/>
                    </a:solidFill>
                  </a:tcPr>
                </a:tc>
                <a:tc>
                  <a:txBody>
                    <a:bodyPr/>
                    <a:lstStyle/>
                    <a:p>
                      <a:pPr marR="436880" algn="r">
                        <a:lnSpc>
                          <a:spcPct val="100000"/>
                        </a:lnSpc>
                        <a:spcBef>
                          <a:spcPts val="940"/>
                        </a:spcBef>
                      </a:pPr>
                      <a:r>
                        <a:rPr sz="1800" spc="-5" dirty="0">
                          <a:latin typeface="Arial"/>
                          <a:cs typeface="Arial"/>
                        </a:rPr>
                        <a:t>5,630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119380" marB="0">
                    <a:solidFill>
                      <a:srgbClr val="CFD7E7"/>
                    </a:solidFill>
                  </a:tcPr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ct val="100000"/>
                        </a:lnSpc>
                        <a:spcBef>
                          <a:spcPts val="940"/>
                        </a:spcBef>
                      </a:pPr>
                      <a:r>
                        <a:rPr sz="1800" dirty="0">
                          <a:latin typeface="Arial"/>
                          <a:cs typeface="Arial"/>
                        </a:rPr>
                        <a:t>3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119380" marB="0">
                    <a:solidFill>
                      <a:srgbClr val="CFD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02920">
                <a:tc>
                  <a:txBody>
                    <a:bodyPr/>
                    <a:lstStyle/>
                    <a:p>
                      <a:pPr marL="187960">
                        <a:lnSpc>
                          <a:spcPct val="100000"/>
                        </a:lnSpc>
                        <a:spcBef>
                          <a:spcPts val="800"/>
                        </a:spcBef>
                      </a:pPr>
                      <a:r>
                        <a:rPr sz="1800" spc="-10" dirty="0">
                          <a:latin typeface="Arial"/>
                          <a:cs typeface="Arial"/>
                        </a:rPr>
                        <a:t>Guatemala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101600" marB="0">
                    <a:solidFill>
                      <a:srgbClr val="E8ECF3"/>
                    </a:solidFill>
                  </a:tcPr>
                </a:tc>
                <a:tc>
                  <a:txBody>
                    <a:bodyPr/>
                    <a:lstStyle/>
                    <a:p>
                      <a:pPr marR="154305" algn="r">
                        <a:lnSpc>
                          <a:spcPct val="100000"/>
                        </a:lnSpc>
                        <a:spcBef>
                          <a:spcPts val="800"/>
                        </a:spcBef>
                      </a:pPr>
                      <a:r>
                        <a:rPr sz="1800" spc="-15" dirty="0">
                          <a:latin typeface="Arial"/>
                          <a:cs typeface="Arial"/>
                        </a:rPr>
                        <a:t>7</a:t>
                      </a:r>
                      <a:r>
                        <a:rPr sz="1800" spc="-5" dirty="0">
                          <a:latin typeface="Arial"/>
                          <a:cs typeface="Arial"/>
                        </a:rPr>
                        <a:t>96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101600" marB="0">
                    <a:solidFill>
                      <a:srgbClr val="E8ECF3"/>
                    </a:solidFill>
                  </a:tcPr>
                </a:tc>
                <a:tc>
                  <a:txBody>
                    <a:bodyPr/>
                    <a:lstStyle/>
                    <a:p>
                      <a:pPr marR="347980" algn="r">
                        <a:lnSpc>
                          <a:spcPct val="100000"/>
                        </a:lnSpc>
                        <a:spcBef>
                          <a:spcPts val="800"/>
                        </a:spcBef>
                      </a:pPr>
                      <a:r>
                        <a:rPr sz="1800" spc="-15" dirty="0">
                          <a:latin typeface="Arial"/>
                          <a:cs typeface="Arial"/>
                        </a:rPr>
                        <a:t>1</a:t>
                      </a:r>
                      <a:r>
                        <a:rPr sz="1800" spc="-5" dirty="0">
                          <a:latin typeface="Arial"/>
                          <a:cs typeface="Arial"/>
                        </a:rPr>
                        <a:t>,981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101600" marB="0">
                    <a:solidFill>
                      <a:srgbClr val="E8ECF3"/>
                    </a:solidFill>
                  </a:tcPr>
                </a:tc>
                <a:tc>
                  <a:txBody>
                    <a:bodyPr/>
                    <a:lstStyle/>
                    <a:p>
                      <a:pPr marR="126364" algn="r">
                        <a:lnSpc>
                          <a:spcPct val="100000"/>
                        </a:lnSpc>
                        <a:spcBef>
                          <a:spcPts val="800"/>
                        </a:spcBef>
                      </a:pPr>
                      <a:r>
                        <a:rPr sz="1800" spc="-5" dirty="0">
                          <a:latin typeface="Arial"/>
                          <a:cs typeface="Arial"/>
                        </a:rPr>
                        <a:t>87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101600" marB="0">
                    <a:solidFill>
                      <a:srgbClr val="E8ECF3"/>
                    </a:solidFill>
                  </a:tcPr>
                </a:tc>
                <a:tc>
                  <a:txBody>
                    <a:bodyPr/>
                    <a:lstStyle/>
                    <a:p>
                      <a:pPr marR="436880" algn="r">
                        <a:lnSpc>
                          <a:spcPct val="100000"/>
                        </a:lnSpc>
                        <a:spcBef>
                          <a:spcPts val="800"/>
                        </a:spcBef>
                      </a:pPr>
                      <a:r>
                        <a:rPr sz="1800" spc="-5" dirty="0">
                          <a:latin typeface="Arial"/>
                          <a:cs typeface="Arial"/>
                        </a:rPr>
                        <a:t>6</a:t>
                      </a:r>
                      <a:r>
                        <a:rPr sz="1800" spc="-15" dirty="0">
                          <a:latin typeface="Arial"/>
                          <a:cs typeface="Arial"/>
                        </a:rPr>
                        <a:t>4</a:t>
                      </a:r>
                      <a:r>
                        <a:rPr sz="1800" spc="-5" dirty="0">
                          <a:latin typeface="Arial"/>
                          <a:cs typeface="Arial"/>
                        </a:rPr>
                        <a:t>7,894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101600" marB="0">
                    <a:solidFill>
                      <a:srgbClr val="E8ECF3"/>
                    </a:solidFill>
                  </a:tcPr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ct val="100000"/>
                        </a:lnSpc>
                        <a:spcBef>
                          <a:spcPts val="800"/>
                        </a:spcBef>
                      </a:pPr>
                      <a:r>
                        <a:rPr sz="1800" spc="-5" dirty="0">
                          <a:latin typeface="Arial"/>
                          <a:cs typeface="Arial"/>
                        </a:rPr>
                        <a:t>58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101600" marB="0">
                    <a:solidFill>
                      <a:srgbClr val="E8EC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02920">
                <a:tc>
                  <a:txBody>
                    <a:bodyPr/>
                    <a:lstStyle/>
                    <a:p>
                      <a:pPr marL="162560">
                        <a:lnSpc>
                          <a:spcPct val="100000"/>
                        </a:lnSpc>
                        <a:spcBef>
                          <a:spcPts val="810"/>
                        </a:spcBef>
                      </a:pPr>
                      <a:r>
                        <a:rPr sz="1800" spc="-5" dirty="0">
                          <a:latin typeface="Arial"/>
                          <a:cs typeface="Arial"/>
                        </a:rPr>
                        <a:t>El</a:t>
                      </a:r>
                      <a:r>
                        <a:rPr sz="1800" spc="-25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800" spc="-10" dirty="0">
                          <a:latin typeface="Arial"/>
                          <a:cs typeface="Arial"/>
                        </a:rPr>
                        <a:t>Salvador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102870" marB="0">
                    <a:solidFill>
                      <a:srgbClr val="CFD7E7"/>
                    </a:solidFill>
                  </a:tcPr>
                </a:tc>
                <a:tc>
                  <a:txBody>
                    <a:bodyPr/>
                    <a:lstStyle/>
                    <a:p>
                      <a:pPr marR="154305" algn="r">
                        <a:lnSpc>
                          <a:spcPct val="100000"/>
                        </a:lnSpc>
                        <a:spcBef>
                          <a:spcPts val="810"/>
                        </a:spcBef>
                      </a:pPr>
                      <a:r>
                        <a:rPr sz="1800" spc="-5" dirty="0">
                          <a:latin typeface="Arial"/>
                          <a:cs typeface="Arial"/>
                        </a:rPr>
                        <a:t>84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102870" marB="0">
                    <a:solidFill>
                      <a:srgbClr val="CFD7E7"/>
                    </a:solidFill>
                  </a:tcPr>
                </a:tc>
                <a:tc>
                  <a:txBody>
                    <a:bodyPr/>
                    <a:lstStyle/>
                    <a:p>
                      <a:pPr marR="347345" algn="r">
                        <a:lnSpc>
                          <a:spcPct val="100000"/>
                        </a:lnSpc>
                        <a:spcBef>
                          <a:spcPts val="810"/>
                        </a:spcBef>
                      </a:pPr>
                      <a:r>
                        <a:rPr sz="1800" spc="-5" dirty="0">
                          <a:latin typeface="Arial"/>
                          <a:cs typeface="Arial"/>
                        </a:rPr>
                        <a:t>172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102870" marB="0">
                    <a:solidFill>
                      <a:srgbClr val="CFD7E7"/>
                    </a:solidFill>
                  </a:tcPr>
                </a:tc>
                <a:tc>
                  <a:txBody>
                    <a:bodyPr/>
                    <a:lstStyle/>
                    <a:p>
                      <a:pPr marR="126364" algn="r">
                        <a:lnSpc>
                          <a:spcPct val="100000"/>
                        </a:lnSpc>
                        <a:spcBef>
                          <a:spcPts val="810"/>
                        </a:spcBef>
                      </a:pPr>
                      <a:r>
                        <a:rPr sz="1800" spc="-5" dirty="0">
                          <a:latin typeface="Arial"/>
                          <a:cs typeface="Arial"/>
                        </a:rPr>
                        <a:t>20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102870" marB="0">
                    <a:solidFill>
                      <a:srgbClr val="CFD7E7"/>
                    </a:solidFill>
                  </a:tcPr>
                </a:tc>
                <a:tc>
                  <a:txBody>
                    <a:bodyPr/>
                    <a:lstStyle/>
                    <a:p>
                      <a:pPr marR="438784" algn="r">
                        <a:lnSpc>
                          <a:spcPct val="100000"/>
                        </a:lnSpc>
                        <a:spcBef>
                          <a:spcPts val="810"/>
                        </a:spcBef>
                      </a:pPr>
                      <a:r>
                        <a:rPr sz="1800" spc="-15" dirty="0">
                          <a:latin typeface="Arial"/>
                          <a:cs typeface="Arial"/>
                        </a:rPr>
                        <a:t>6</a:t>
                      </a:r>
                      <a:r>
                        <a:rPr sz="1800" spc="-5" dirty="0">
                          <a:latin typeface="Arial"/>
                          <a:cs typeface="Arial"/>
                        </a:rPr>
                        <a:t>1</a:t>
                      </a:r>
                      <a:r>
                        <a:rPr sz="1800" spc="-15" dirty="0">
                          <a:latin typeface="Arial"/>
                          <a:cs typeface="Arial"/>
                        </a:rPr>
                        <a:t>9</a:t>
                      </a:r>
                      <a:r>
                        <a:rPr sz="1800" spc="5" dirty="0">
                          <a:latin typeface="Arial"/>
                          <a:cs typeface="Arial"/>
                        </a:rPr>
                        <a:t>,</a:t>
                      </a:r>
                      <a:r>
                        <a:rPr sz="1800" spc="-15" dirty="0">
                          <a:latin typeface="Arial"/>
                          <a:cs typeface="Arial"/>
                        </a:rPr>
                        <a:t>3</a:t>
                      </a:r>
                      <a:r>
                        <a:rPr sz="1800" dirty="0">
                          <a:latin typeface="Arial"/>
                          <a:cs typeface="Arial"/>
                        </a:rPr>
                        <a:t>5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102870" marB="0">
                    <a:solidFill>
                      <a:srgbClr val="CFD7E7"/>
                    </a:solidFill>
                  </a:tcPr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ct val="100000"/>
                        </a:lnSpc>
                        <a:spcBef>
                          <a:spcPts val="810"/>
                        </a:spcBef>
                      </a:pPr>
                      <a:r>
                        <a:rPr sz="1800" spc="-5" dirty="0">
                          <a:latin typeface="Arial"/>
                          <a:cs typeface="Arial"/>
                        </a:rPr>
                        <a:t>10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102870" marB="0">
                    <a:solidFill>
                      <a:srgbClr val="CFD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62609">
                <a:tc>
                  <a:txBody>
                    <a:bodyPr/>
                    <a:lstStyle/>
                    <a:p>
                      <a:pPr marL="227329">
                        <a:lnSpc>
                          <a:spcPct val="100000"/>
                        </a:lnSpc>
                        <a:spcBef>
                          <a:spcPts val="1040"/>
                        </a:spcBef>
                      </a:pPr>
                      <a:r>
                        <a:rPr sz="1800" spc="-10" dirty="0">
                          <a:latin typeface="Arial"/>
                          <a:cs typeface="Arial"/>
                        </a:rPr>
                        <a:t>Nicaragua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132080" marB="0">
                    <a:solidFill>
                      <a:srgbClr val="E8ECF3"/>
                    </a:solidFill>
                  </a:tcPr>
                </a:tc>
                <a:tc>
                  <a:txBody>
                    <a:bodyPr/>
                    <a:lstStyle/>
                    <a:p>
                      <a:pPr marR="154305" algn="r">
                        <a:lnSpc>
                          <a:spcPct val="100000"/>
                        </a:lnSpc>
                        <a:spcBef>
                          <a:spcPts val="1040"/>
                        </a:spcBef>
                      </a:pPr>
                      <a:r>
                        <a:rPr sz="1800" spc="-5" dirty="0">
                          <a:latin typeface="Arial"/>
                          <a:cs typeface="Arial"/>
                        </a:rPr>
                        <a:t>45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132080" marB="0">
                    <a:solidFill>
                      <a:srgbClr val="E8ECF3"/>
                    </a:solidFill>
                  </a:tcPr>
                </a:tc>
                <a:tc>
                  <a:txBody>
                    <a:bodyPr/>
                    <a:lstStyle/>
                    <a:p>
                      <a:pPr marR="347345" algn="r">
                        <a:lnSpc>
                          <a:spcPct val="100000"/>
                        </a:lnSpc>
                        <a:spcBef>
                          <a:spcPts val="1040"/>
                        </a:spcBef>
                      </a:pPr>
                      <a:r>
                        <a:rPr sz="1800" spc="-5" dirty="0">
                          <a:latin typeface="Arial"/>
                          <a:cs typeface="Arial"/>
                        </a:rPr>
                        <a:t>127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132080" marB="0">
                    <a:solidFill>
                      <a:srgbClr val="E8ECF3"/>
                    </a:solidFill>
                  </a:tcPr>
                </a:tc>
                <a:tc>
                  <a:txBody>
                    <a:bodyPr/>
                    <a:lstStyle/>
                    <a:p>
                      <a:pPr marR="126364" algn="r">
                        <a:lnSpc>
                          <a:spcPct val="100000"/>
                        </a:lnSpc>
                        <a:spcBef>
                          <a:spcPts val="1040"/>
                        </a:spcBef>
                      </a:pPr>
                      <a:r>
                        <a:rPr sz="1800" spc="-5" dirty="0">
                          <a:latin typeface="Arial"/>
                          <a:cs typeface="Arial"/>
                        </a:rPr>
                        <a:t>13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132080" marB="0">
                    <a:solidFill>
                      <a:srgbClr val="E8ECF3"/>
                    </a:solidFill>
                  </a:tcPr>
                </a:tc>
                <a:tc>
                  <a:txBody>
                    <a:bodyPr/>
                    <a:lstStyle/>
                    <a:p>
                      <a:pPr marR="438784" algn="r">
                        <a:lnSpc>
                          <a:spcPct val="100000"/>
                        </a:lnSpc>
                        <a:spcBef>
                          <a:spcPts val="1040"/>
                        </a:spcBef>
                      </a:pPr>
                      <a:r>
                        <a:rPr sz="1800" spc="-15" dirty="0">
                          <a:latin typeface="Arial"/>
                          <a:cs typeface="Arial"/>
                        </a:rPr>
                        <a:t>3</a:t>
                      </a:r>
                      <a:r>
                        <a:rPr sz="1800" spc="-5" dirty="0">
                          <a:latin typeface="Arial"/>
                          <a:cs typeface="Arial"/>
                        </a:rPr>
                        <a:t>6</a:t>
                      </a:r>
                      <a:r>
                        <a:rPr sz="1800" spc="-15" dirty="0">
                          <a:latin typeface="Arial"/>
                          <a:cs typeface="Arial"/>
                        </a:rPr>
                        <a:t>0</a:t>
                      </a:r>
                      <a:r>
                        <a:rPr sz="1800" spc="5" dirty="0">
                          <a:latin typeface="Arial"/>
                          <a:cs typeface="Arial"/>
                        </a:rPr>
                        <a:t>,</a:t>
                      </a:r>
                      <a:r>
                        <a:rPr sz="1800" spc="-15" dirty="0">
                          <a:latin typeface="Arial"/>
                          <a:cs typeface="Arial"/>
                        </a:rPr>
                        <a:t>5</a:t>
                      </a:r>
                      <a:r>
                        <a:rPr sz="1800" dirty="0">
                          <a:latin typeface="Arial"/>
                          <a:cs typeface="Arial"/>
                        </a:rPr>
                        <a:t>0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132080" marB="0">
                    <a:solidFill>
                      <a:srgbClr val="E8ECF3"/>
                    </a:solidFill>
                  </a:tcPr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ct val="100000"/>
                        </a:lnSpc>
                        <a:spcBef>
                          <a:spcPts val="1040"/>
                        </a:spcBef>
                      </a:pPr>
                      <a:r>
                        <a:rPr sz="1800" spc="-5" dirty="0">
                          <a:latin typeface="Arial"/>
                          <a:cs typeface="Arial"/>
                        </a:rPr>
                        <a:t>13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132080" marB="0">
                    <a:solidFill>
                      <a:srgbClr val="E8EC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04520"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  <a:spcBef>
                          <a:spcPts val="1210"/>
                        </a:spcBef>
                      </a:pPr>
                      <a:r>
                        <a:rPr sz="1800" spc="-5" dirty="0">
                          <a:latin typeface="Arial"/>
                          <a:cs typeface="Arial"/>
                        </a:rPr>
                        <a:t>Co</a:t>
                      </a:r>
                      <a:r>
                        <a:rPr lang="en-US" sz="1800" spc="-5" dirty="0">
                          <a:latin typeface="Arial"/>
                          <a:cs typeface="Arial"/>
                        </a:rPr>
                        <a:t>st</a:t>
                      </a:r>
                      <a:r>
                        <a:rPr sz="1800" spc="-5" dirty="0">
                          <a:latin typeface="Arial"/>
                          <a:cs typeface="Arial"/>
                        </a:rPr>
                        <a:t>a</a:t>
                      </a:r>
                      <a:r>
                        <a:rPr sz="1800" spc="-20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800" spc="-10" dirty="0">
                          <a:latin typeface="Arial"/>
                          <a:cs typeface="Arial"/>
                        </a:rPr>
                        <a:t>Rica</a:t>
                      </a:r>
                      <a:endParaRPr sz="1800" dirty="0">
                        <a:latin typeface="Arial"/>
                        <a:cs typeface="Arial"/>
                      </a:endParaRPr>
                    </a:p>
                  </a:txBody>
                  <a:tcPr marL="0" marR="0" marT="153670" marB="0">
                    <a:solidFill>
                      <a:srgbClr val="CFD7E7"/>
                    </a:solidFill>
                  </a:tcPr>
                </a:tc>
                <a:tc>
                  <a:txBody>
                    <a:bodyPr/>
                    <a:lstStyle/>
                    <a:p>
                      <a:pPr marR="154305" algn="r">
                        <a:lnSpc>
                          <a:spcPct val="100000"/>
                        </a:lnSpc>
                        <a:spcBef>
                          <a:spcPts val="1210"/>
                        </a:spcBef>
                      </a:pPr>
                      <a:r>
                        <a:rPr sz="1800" spc="-15" dirty="0">
                          <a:latin typeface="Arial"/>
                          <a:cs typeface="Arial"/>
                        </a:rPr>
                        <a:t>2</a:t>
                      </a:r>
                      <a:r>
                        <a:rPr sz="1800" spc="-5" dirty="0">
                          <a:latin typeface="Arial"/>
                          <a:cs typeface="Arial"/>
                        </a:rPr>
                        <a:t>52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153670" marB="0">
                    <a:solidFill>
                      <a:srgbClr val="CFD7E7"/>
                    </a:solidFill>
                  </a:tcPr>
                </a:tc>
                <a:tc>
                  <a:txBody>
                    <a:bodyPr/>
                    <a:lstStyle/>
                    <a:p>
                      <a:pPr marR="347980" algn="r">
                        <a:lnSpc>
                          <a:spcPct val="100000"/>
                        </a:lnSpc>
                        <a:spcBef>
                          <a:spcPts val="1210"/>
                        </a:spcBef>
                      </a:pPr>
                      <a:r>
                        <a:rPr sz="1800" spc="-15" dirty="0">
                          <a:latin typeface="Arial"/>
                          <a:cs typeface="Arial"/>
                        </a:rPr>
                        <a:t>2</a:t>
                      </a:r>
                      <a:r>
                        <a:rPr sz="1800" spc="-5" dirty="0">
                          <a:latin typeface="Arial"/>
                          <a:cs typeface="Arial"/>
                        </a:rPr>
                        <a:t>,333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153670" marB="0">
                    <a:solidFill>
                      <a:srgbClr val="CFD7E7"/>
                    </a:solidFill>
                  </a:tcPr>
                </a:tc>
                <a:tc>
                  <a:txBody>
                    <a:bodyPr/>
                    <a:lstStyle/>
                    <a:p>
                      <a:pPr marR="126364" algn="r">
                        <a:lnSpc>
                          <a:spcPct val="100000"/>
                        </a:lnSpc>
                        <a:spcBef>
                          <a:spcPts val="1210"/>
                        </a:spcBef>
                      </a:pPr>
                      <a:r>
                        <a:rPr sz="1800" spc="-5" dirty="0">
                          <a:latin typeface="Arial"/>
                          <a:cs typeface="Arial"/>
                        </a:rPr>
                        <a:t>83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153670" marB="0">
                    <a:solidFill>
                      <a:srgbClr val="CFD7E7"/>
                    </a:solidFill>
                  </a:tcPr>
                </a:tc>
                <a:tc>
                  <a:txBody>
                    <a:bodyPr/>
                    <a:lstStyle/>
                    <a:p>
                      <a:pPr marR="436880" algn="r">
                        <a:lnSpc>
                          <a:spcPct val="100000"/>
                        </a:lnSpc>
                        <a:spcBef>
                          <a:spcPts val="1210"/>
                        </a:spcBef>
                      </a:pPr>
                      <a:r>
                        <a:rPr sz="1800" spc="-5" dirty="0">
                          <a:latin typeface="Arial"/>
                          <a:cs typeface="Arial"/>
                        </a:rPr>
                        <a:t>1,1</a:t>
                      </a:r>
                      <a:r>
                        <a:rPr sz="1800" spc="-15" dirty="0">
                          <a:latin typeface="Arial"/>
                          <a:cs typeface="Arial"/>
                        </a:rPr>
                        <a:t>0</a:t>
                      </a:r>
                      <a:r>
                        <a:rPr sz="1800" spc="-5" dirty="0">
                          <a:latin typeface="Arial"/>
                          <a:cs typeface="Arial"/>
                        </a:rPr>
                        <a:t>9,559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153670" marB="0">
                    <a:solidFill>
                      <a:srgbClr val="CFD7E7"/>
                    </a:solidFill>
                  </a:tcPr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ct val="100000"/>
                        </a:lnSpc>
                        <a:spcBef>
                          <a:spcPts val="1210"/>
                        </a:spcBef>
                      </a:pPr>
                      <a:r>
                        <a:rPr sz="1800" spc="-5" dirty="0">
                          <a:latin typeface="Arial"/>
                          <a:cs typeface="Arial"/>
                        </a:rPr>
                        <a:t>18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153670" marB="0">
                    <a:solidFill>
                      <a:srgbClr val="CFD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02919">
                <a:tc>
                  <a:txBody>
                    <a:bodyPr/>
                    <a:lstStyle/>
                    <a:p>
                      <a:pPr marL="321310">
                        <a:lnSpc>
                          <a:spcPct val="100000"/>
                        </a:lnSpc>
                        <a:spcBef>
                          <a:spcPts val="810"/>
                        </a:spcBef>
                      </a:pPr>
                      <a:r>
                        <a:rPr sz="1800" spc="-10" dirty="0">
                          <a:latin typeface="Arial"/>
                          <a:cs typeface="Arial"/>
                        </a:rPr>
                        <a:t>Panama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102870" marB="0">
                    <a:solidFill>
                      <a:srgbClr val="E8ECF3"/>
                    </a:solidFill>
                  </a:tcPr>
                </a:tc>
                <a:tc>
                  <a:txBody>
                    <a:bodyPr/>
                    <a:lstStyle/>
                    <a:p>
                      <a:pPr marR="154305" algn="r">
                        <a:lnSpc>
                          <a:spcPct val="100000"/>
                        </a:lnSpc>
                        <a:spcBef>
                          <a:spcPts val="810"/>
                        </a:spcBef>
                      </a:pPr>
                      <a:r>
                        <a:rPr sz="1800" spc="-15" dirty="0">
                          <a:latin typeface="Arial"/>
                          <a:cs typeface="Arial"/>
                        </a:rPr>
                        <a:t>1</a:t>
                      </a:r>
                      <a:r>
                        <a:rPr sz="1800" spc="-5" dirty="0">
                          <a:latin typeface="Arial"/>
                          <a:cs typeface="Arial"/>
                        </a:rPr>
                        <a:t>14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102870" marB="0">
                    <a:solidFill>
                      <a:srgbClr val="E8ECF3"/>
                    </a:solidFill>
                  </a:tcPr>
                </a:tc>
                <a:tc>
                  <a:txBody>
                    <a:bodyPr/>
                    <a:lstStyle/>
                    <a:p>
                      <a:pPr marR="347980" algn="r">
                        <a:lnSpc>
                          <a:spcPct val="100000"/>
                        </a:lnSpc>
                        <a:spcBef>
                          <a:spcPts val="810"/>
                        </a:spcBef>
                      </a:pPr>
                      <a:r>
                        <a:rPr sz="1800" spc="-15" dirty="0">
                          <a:latin typeface="Arial"/>
                          <a:cs typeface="Arial"/>
                        </a:rPr>
                        <a:t>1</a:t>
                      </a:r>
                      <a:r>
                        <a:rPr sz="1800" spc="-5" dirty="0">
                          <a:latin typeface="Arial"/>
                          <a:cs typeface="Arial"/>
                        </a:rPr>
                        <a:t>,161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102870" marB="0">
                    <a:solidFill>
                      <a:srgbClr val="E8ECF3"/>
                    </a:solidFill>
                  </a:tcPr>
                </a:tc>
                <a:tc>
                  <a:txBody>
                    <a:bodyPr/>
                    <a:lstStyle/>
                    <a:p>
                      <a:pPr marR="126364" algn="r">
                        <a:lnSpc>
                          <a:spcPct val="100000"/>
                        </a:lnSpc>
                        <a:spcBef>
                          <a:spcPts val="810"/>
                        </a:spcBef>
                      </a:pPr>
                      <a:r>
                        <a:rPr sz="1800" spc="-5" dirty="0">
                          <a:latin typeface="Arial"/>
                          <a:cs typeface="Arial"/>
                        </a:rPr>
                        <a:t>22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102870" marB="0">
                    <a:solidFill>
                      <a:srgbClr val="E8ECF3"/>
                    </a:solidFill>
                  </a:tcPr>
                </a:tc>
                <a:tc>
                  <a:txBody>
                    <a:bodyPr/>
                    <a:lstStyle/>
                    <a:p>
                      <a:pPr marR="436880" algn="r">
                        <a:lnSpc>
                          <a:spcPct val="100000"/>
                        </a:lnSpc>
                        <a:spcBef>
                          <a:spcPts val="810"/>
                        </a:spcBef>
                      </a:pPr>
                      <a:r>
                        <a:rPr sz="1800" spc="-5" dirty="0">
                          <a:latin typeface="Arial"/>
                          <a:cs typeface="Arial"/>
                        </a:rPr>
                        <a:t>9</a:t>
                      </a:r>
                      <a:r>
                        <a:rPr sz="1800" spc="-15" dirty="0">
                          <a:latin typeface="Arial"/>
                          <a:cs typeface="Arial"/>
                        </a:rPr>
                        <a:t>2</a:t>
                      </a:r>
                      <a:r>
                        <a:rPr sz="1800" spc="-5" dirty="0">
                          <a:latin typeface="Arial"/>
                          <a:cs typeface="Arial"/>
                        </a:rPr>
                        <a:t>4,663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102870" marB="0">
                    <a:solidFill>
                      <a:srgbClr val="E8ECF3"/>
                    </a:solidFill>
                  </a:tcPr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ct val="100000"/>
                        </a:lnSpc>
                        <a:spcBef>
                          <a:spcPts val="810"/>
                        </a:spcBef>
                      </a:pPr>
                      <a:r>
                        <a:rPr sz="1800" spc="-5" dirty="0">
                          <a:latin typeface="Arial"/>
                          <a:cs typeface="Arial"/>
                        </a:rPr>
                        <a:t>10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102870" marB="0">
                    <a:solidFill>
                      <a:srgbClr val="E8EC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04190">
                <a:tc>
                  <a:txBody>
                    <a:bodyPr/>
                    <a:lstStyle/>
                    <a:p>
                      <a:pPr marL="265430">
                        <a:lnSpc>
                          <a:spcPct val="100000"/>
                        </a:lnSpc>
                        <a:spcBef>
                          <a:spcPts val="810"/>
                        </a:spcBef>
                      </a:pPr>
                      <a:r>
                        <a:rPr sz="1800" spc="-10" dirty="0">
                          <a:latin typeface="Arial"/>
                          <a:cs typeface="Arial"/>
                        </a:rPr>
                        <a:t>Colombia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102870" marB="0">
                    <a:solidFill>
                      <a:srgbClr val="CFD7E7"/>
                    </a:solidFill>
                  </a:tcPr>
                </a:tc>
                <a:tc>
                  <a:txBody>
                    <a:bodyPr/>
                    <a:lstStyle/>
                    <a:p>
                      <a:pPr marR="154305" algn="r">
                        <a:lnSpc>
                          <a:spcPct val="100000"/>
                        </a:lnSpc>
                        <a:spcBef>
                          <a:spcPts val="810"/>
                        </a:spcBef>
                      </a:pPr>
                      <a:r>
                        <a:rPr sz="1800" spc="-15" dirty="0">
                          <a:latin typeface="Arial"/>
                          <a:cs typeface="Arial"/>
                        </a:rPr>
                        <a:t>2</a:t>
                      </a:r>
                      <a:r>
                        <a:rPr sz="1800" spc="-5" dirty="0">
                          <a:latin typeface="Arial"/>
                          <a:cs typeface="Arial"/>
                        </a:rPr>
                        <a:t>31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102870" marB="0">
                    <a:solidFill>
                      <a:srgbClr val="CFD7E7"/>
                    </a:solidFill>
                  </a:tcPr>
                </a:tc>
                <a:tc>
                  <a:txBody>
                    <a:bodyPr/>
                    <a:lstStyle/>
                    <a:p>
                      <a:pPr marR="347345" algn="r">
                        <a:lnSpc>
                          <a:spcPct val="100000"/>
                        </a:lnSpc>
                        <a:spcBef>
                          <a:spcPts val="810"/>
                        </a:spcBef>
                      </a:pPr>
                      <a:r>
                        <a:rPr sz="1800" spc="-5" dirty="0">
                          <a:latin typeface="Arial"/>
                          <a:cs typeface="Arial"/>
                        </a:rPr>
                        <a:t>454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102870" marB="0">
                    <a:solidFill>
                      <a:srgbClr val="CFD7E7"/>
                    </a:solidFill>
                  </a:tcPr>
                </a:tc>
                <a:tc>
                  <a:txBody>
                    <a:bodyPr/>
                    <a:lstStyle/>
                    <a:p>
                      <a:pPr marR="126364" algn="r">
                        <a:lnSpc>
                          <a:spcPct val="100000"/>
                        </a:lnSpc>
                        <a:spcBef>
                          <a:spcPts val="810"/>
                        </a:spcBef>
                      </a:pPr>
                      <a:r>
                        <a:rPr sz="1800" spc="-5" dirty="0">
                          <a:latin typeface="Arial"/>
                          <a:cs typeface="Arial"/>
                        </a:rPr>
                        <a:t>27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102870" marB="0">
                    <a:solidFill>
                      <a:srgbClr val="CFD7E7"/>
                    </a:solidFill>
                  </a:tcPr>
                </a:tc>
                <a:tc>
                  <a:txBody>
                    <a:bodyPr/>
                    <a:lstStyle/>
                    <a:p>
                      <a:pPr marR="436880" algn="r">
                        <a:lnSpc>
                          <a:spcPct val="100000"/>
                        </a:lnSpc>
                        <a:spcBef>
                          <a:spcPts val="810"/>
                        </a:spcBef>
                      </a:pPr>
                      <a:r>
                        <a:rPr sz="1800" spc="-5" dirty="0">
                          <a:latin typeface="Arial"/>
                          <a:cs typeface="Arial"/>
                        </a:rPr>
                        <a:t>2</a:t>
                      </a:r>
                      <a:r>
                        <a:rPr sz="1800" spc="-15" dirty="0">
                          <a:latin typeface="Arial"/>
                          <a:cs typeface="Arial"/>
                        </a:rPr>
                        <a:t>1</a:t>
                      </a:r>
                      <a:r>
                        <a:rPr sz="1800" spc="-5" dirty="0">
                          <a:latin typeface="Arial"/>
                          <a:cs typeface="Arial"/>
                        </a:rPr>
                        <a:t>5,342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102870" marB="0">
                    <a:solidFill>
                      <a:srgbClr val="CFD7E7"/>
                    </a:solidFill>
                  </a:tcPr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ct val="100000"/>
                        </a:lnSpc>
                        <a:spcBef>
                          <a:spcPts val="810"/>
                        </a:spcBef>
                      </a:pPr>
                      <a:r>
                        <a:rPr sz="1800" spc="-5" dirty="0">
                          <a:latin typeface="Arial"/>
                          <a:cs typeface="Arial"/>
                        </a:rPr>
                        <a:t>11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102870" marB="0">
                    <a:solidFill>
                      <a:srgbClr val="CFD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35939">
                <a:tc>
                  <a:txBody>
                    <a:bodyPr/>
                    <a:lstStyle/>
                    <a:p>
                      <a:pPr marL="321310">
                        <a:lnSpc>
                          <a:spcPct val="100000"/>
                        </a:lnSpc>
                        <a:spcBef>
                          <a:spcPts val="930"/>
                        </a:spcBef>
                      </a:pPr>
                      <a:r>
                        <a:rPr sz="1800" spc="-10" dirty="0">
                          <a:latin typeface="Arial"/>
                          <a:cs typeface="Arial"/>
                        </a:rPr>
                        <a:t>Ecuador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118110" marB="0">
                    <a:solidFill>
                      <a:srgbClr val="E8ECF3"/>
                    </a:solidFill>
                  </a:tcPr>
                </a:tc>
                <a:tc>
                  <a:txBody>
                    <a:bodyPr/>
                    <a:lstStyle/>
                    <a:p>
                      <a:pPr marR="154305" algn="r">
                        <a:lnSpc>
                          <a:spcPct val="100000"/>
                        </a:lnSpc>
                        <a:spcBef>
                          <a:spcPts val="930"/>
                        </a:spcBef>
                      </a:pPr>
                      <a:r>
                        <a:rPr sz="1800" spc="-15" dirty="0">
                          <a:latin typeface="Arial"/>
                          <a:cs typeface="Arial"/>
                        </a:rPr>
                        <a:t>5</a:t>
                      </a:r>
                      <a:r>
                        <a:rPr sz="1800" spc="-5" dirty="0">
                          <a:latin typeface="Arial"/>
                          <a:cs typeface="Arial"/>
                        </a:rPr>
                        <a:t>50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118110" marB="0">
                    <a:solidFill>
                      <a:srgbClr val="E8ECF3"/>
                    </a:solidFill>
                  </a:tcPr>
                </a:tc>
                <a:tc>
                  <a:txBody>
                    <a:bodyPr/>
                    <a:lstStyle/>
                    <a:p>
                      <a:pPr marR="347980" algn="r">
                        <a:lnSpc>
                          <a:spcPct val="100000"/>
                        </a:lnSpc>
                        <a:spcBef>
                          <a:spcPts val="930"/>
                        </a:spcBef>
                      </a:pPr>
                      <a:r>
                        <a:rPr sz="1800" spc="-15" dirty="0">
                          <a:latin typeface="Arial"/>
                          <a:cs typeface="Arial"/>
                        </a:rPr>
                        <a:t>2</a:t>
                      </a:r>
                      <a:r>
                        <a:rPr sz="1800" spc="-5" dirty="0">
                          <a:latin typeface="Arial"/>
                          <a:cs typeface="Arial"/>
                        </a:rPr>
                        <a:t>,905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118110" marB="0">
                    <a:solidFill>
                      <a:srgbClr val="E8ECF3"/>
                    </a:solidFill>
                  </a:tcPr>
                </a:tc>
                <a:tc>
                  <a:txBody>
                    <a:bodyPr/>
                    <a:lstStyle/>
                    <a:p>
                      <a:pPr marR="126364" algn="r">
                        <a:lnSpc>
                          <a:spcPct val="100000"/>
                        </a:lnSpc>
                        <a:spcBef>
                          <a:spcPts val="930"/>
                        </a:spcBef>
                      </a:pPr>
                      <a:r>
                        <a:rPr sz="1800" spc="-15" dirty="0">
                          <a:latin typeface="Arial"/>
                          <a:cs typeface="Arial"/>
                        </a:rPr>
                        <a:t>2</a:t>
                      </a:r>
                      <a:r>
                        <a:rPr sz="1800" spc="-5" dirty="0">
                          <a:latin typeface="Arial"/>
                          <a:cs typeface="Arial"/>
                        </a:rPr>
                        <a:t>10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118110" marB="0">
                    <a:solidFill>
                      <a:srgbClr val="E8ECF3"/>
                    </a:solidFill>
                  </a:tcPr>
                </a:tc>
                <a:tc>
                  <a:txBody>
                    <a:bodyPr/>
                    <a:lstStyle/>
                    <a:p>
                      <a:pPr marR="436880" algn="r">
                        <a:lnSpc>
                          <a:spcPct val="100000"/>
                        </a:lnSpc>
                        <a:spcBef>
                          <a:spcPts val="930"/>
                        </a:spcBef>
                      </a:pPr>
                      <a:r>
                        <a:rPr sz="1800" spc="-5" dirty="0">
                          <a:latin typeface="Arial"/>
                          <a:cs typeface="Arial"/>
                        </a:rPr>
                        <a:t>5</a:t>
                      </a:r>
                      <a:r>
                        <a:rPr sz="1800" spc="-15" dirty="0">
                          <a:latin typeface="Arial"/>
                          <a:cs typeface="Arial"/>
                        </a:rPr>
                        <a:t>1</a:t>
                      </a:r>
                      <a:r>
                        <a:rPr sz="1800" spc="-5" dirty="0">
                          <a:latin typeface="Arial"/>
                          <a:cs typeface="Arial"/>
                        </a:rPr>
                        <a:t>3,461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118110" marB="0">
                    <a:solidFill>
                      <a:srgbClr val="E8ECF3"/>
                    </a:solidFill>
                  </a:tcPr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ct val="100000"/>
                        </a:lnSpc>
                        <a:spcBef>
                          <a:spcPts val="930"/>
                        </a:spcBef>
                      </a:pPr>
                      <a:r>
                        <a:rPr sz="1800" spc="-5" dirty="0">
                          <a:latin typeface="Arial"/>
                          <a:cs typeface="Arial"/>
                        </a:rPr>
                        <a:t>69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118110" marB="0">
                    <a:solidFill>
                      <a:srgbClr val="E8EC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45769">
                <a:tc>
                  <a:txBody>
                    <a:bodyPr/>
                    <a:lstStyle/>
                    <a:p>
                      <a:pPr marL="505459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800" spc="-5" dirty="0">
                          <a:latin typeface="Arial"/>
                          <a:cs typeface="Arial"/>
                        </a:rPr>
                        <a:t>Peru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73660" marB="0">
                    <a:solidFill>
                      <a:srgbClr val="CFD7E7"/>
                    </a:solidFill>
                  </a:tcPr>
                </a:tc>
                <a:tc>
                  <a:txBody>
                    <a:bodyPr/>
                    <a:lstStyle/>
                    <a:p>
                      <a:pPr marR="154305" algn="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800" spc="-15" dirty="0">
                          <a:latin typeface="Arial"/>
                          <a:cs typeface="Arial"/>
                        </a:rPr>
                        <a:t>1</a:t>
                      </a:r>
                      <a:r>
                        <a:rPr sz="1800" spc="-5" dirty="0">
                          <a:latin typeface="Arial"/>
                          <a:cs typeface="Arial"/>
                        </a:rPr>
                        <a:t>59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73660" marB="0">
                    <a:solidFill>
                      <a:srgbClr val="CFD7E7"/>
                    </a:solidFill>
                  </a:tcPr>
                </a:tc>
                <a:tc>
                  <a:txBody>
                    <a:bodyPr/>
                    <a:lstStyle/>
                    <a:p>
                      <a:pPr marR="347980" algn="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800" spc="-15" dirty="0">
                          <a:latin typeface="Arial"/>
                          <a:cs typeface="Arial"/>
                        </a:rPr>
                        <a:t>1</a:t>
                      </a:r>
                      <a:r>
                        <a:rPr sz="1800" spc="-5" dirty="0">
                          <a:latin typeface="Arial"/>
                          <a:cs typeface="Arial"/>
                        </a:rPr>
                        <a:t>,189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73660" marB="0">
                    <a:solidFill>
                      <a:srgbClr val="CFD7E7"/>
                    </a:solidFill>
                  </a:tcPr>
                </a:tc>
                <a:tc>
                  <a:txBody>
                    <a:bodyPr/>
                    <a:lstStyle/>
                    <a:p>
                      <a:pPr marR="126364" algn="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800" spc="-5" dirty="0">
                          <a:latin typeface="Arial"/>
                          <a:cs typeface="Arial"/>
                        </a:rPr>
                        <a:t>53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73660" marB="0">
                    <a:solidFill>
                      <a:srgbClr val="CFD7E7"/>
                    </a:solidFill>
                  </a:tcPr>
                </a:tc>
                <a:tc>
                  <a:txBody>
                    <a:bodyPr/>
                    <a:lstStyle/>
                    <a:p>
                      <a:pPr marR="436880" algn="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800" spc="-5" dirty="0">
                          <a:latin typeface="Arial"/>
                          <a:cs typeface="Arial"/>
                        </a:rPr>
                        <a:t>4</a:t>
                      </a:r>
                      <a:r>
                        <a:rPr sz="1800" spc="-15" dirty="0">
                          <a:latin typeface="Arial"/>
                          <a:cs typeface="Arial"/>
                        </a:rPr>
                        <a:t>5</a:t>
                      </a:r>
                      <a:r>
                        <a:rPr sz="1800" spc="-5" dirty="0">
                          <a:latin typeface="Arial"/>
                          <a:cs typeface="Arial"/>
                        </a:rPr>
                        <a:t>8,589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73660" marB="0">
                    <a:solidFill>
                      <a:srgbClr val="CFD7E7"/>
                    </a:solidFill>
                  </a:tcPr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800" spc="-5" dirty="0">
                          <a:latin typeface="Arial"/>
                          <a:cs typeface="Arial"/>
                        </a:rPr>
                        <a:t>46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73660" marB="0">
                    <a:solidFill>
                      <a:srgbClr val="CFD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479881">
                <a:tc>
                  <a:txBody>
                    <a:bodyPr/>
                    <a:lstStyle/>
                    <a:p>
                      <a:pPr marL="238760">
                        <a:lnSpc>
                          <a:spcPts val="2810"/>
                        </a:lnSpc>
                        <a:spcBef>
                          <a:spcPts val="870"/>
                        </a:spcBef>
                      </a:pPr>
                      <a:r>
                        <a:rPr sz="2400" b="1" spc="-5" dirty="0">
                          <a:latin typeface="Arial"/>
                          <a:cs typeface="Arial"/>
                        </a:rPr>
                        <a:t>TOTAL</a:t>
                      </a:r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110490" marB="0"/>
                </a:tc>
                <a:tc>
                  <a:txBody>
                    <a:bodyPr/>
                    <a:lstStyle/>
                    <a:p>
                      <a:pPr marR="156210" algn="r">
                        <a:lnSpc>
                          <a:spcPts val="2810"/>
                        </a:lnSpc>
                        <a:spcBef>
                          <a:spcPts val="870"/>
                        </a:spcBef>
                      </a:pPr>
                      <a:r>
                        <a:rPr sz="2400" b="1" dirty="0">
                          <a:latin typeface="Arial"/>
                          <a:cs typeface="Arial"/>
                        </a:rPr>
                        <a:t>2,</a:t>
                      </a:r>
                      <a:r>
                        <a:rPr sz="2400" b="1" spc="-10" dirty="0">
                          <a:latin typeface="Arial"/>
                          <a:cs typeface="Arial"/>
                        </a:rPr>
                        <a:t>29</a:t>
                      </a:r>
                      <a:r>
                        <a:rPr sz="2400" b="1" dirty="0">
                          <a:latin typeface="Arial"/>
                          <a:cs typeface="Arial"/>
                        </a:rPr>
                        <a:t>5</a:t>
                      </a:r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110490" marB="0">
                    <a:solidFill>
                      <a:srgbClr val="EDEBE0"/>
                    </a:solidFill>
                  </a:tcPr>
                </a:tc>
                <a:tc>
                  <a:txBody>
                    <a:bodyPr/>
                    <a:lstStyle/>
                    <a:p>
                      <a:pPr marR="349250" algn="r">
                        <a:lnSpc>
                          <a:spcPts val="2810"/>
                        </a:lnSpc>
                        <a:spcBef>
                          <a:spcPts val="870"/>
                        </a:spcBef>
                      </a:pPr>
                      <a:r>
                        <a:rPr sz="2400" b="1" spc="-10" dirty="0">
                          <a:latin typeface="Arial"/>
                          <a:cs typeface="Arial"/>
                        </a:rPr>
                        <a:t>10</a:t>
                      </a:r>
                      <a:r>
                        <a:rPr sz="2400" b="1" spc="10" dirty="0">
                          <a:latin typeface="Arial"/>
                          <a:cs typeface="Arial"/>
                        </a:rPr>
                        <a:t>,</a:t>
                      </a:r>
                      <a:r>
                        <a:rPr sz="2400" b="1" spc="-10" dirty="0">
                          <a:latin typeface="Arial"/>
                          <a:cs typeface="Arial"/>
                        </a:rPr>
                        <a:t>38</a:t>
                      </a:r>
                      <a:r>
                        <a:rPr sz="2400" b="1" dirty="0">
                          <a:latin typeface="Arial"/>
                          <a:cs typeface="Arial"/>
                        </a:rPr>
                        <a:t>6</a:t>
                      </a:r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110490" marB="0">
                    <a:solidFill>
                      <a:srgbClr val="EDEBE0"/>
                    </a:solidFill>
                  </a:tcPr>
                </a:tc>
                <a:tc>
                  <a:txBody>
                    <a:bodyPr/>
                    <a:lstStyle/>
                    <a:p>
                      <a:pPr marR="127635" algn="r">
                        <a:lnSpc>
                          <a:spcPts val="2810"/>
                        </a:lnSpc>
                        <a:spcBef>
                          <a:spcPts val="870"/>
                        </a:spcBef>
                      </a:pPr>
                      <a:r>
                        <a:rPr sz="2400" b="1" spc="-10" dirty="0">
                          <a:latin typeface="Arial"/>
                          <a:cs typeface="Arial"/>
                        </a:rPr>
                        <a:t>57</a:t>
                      </a:r>
                      <a:r>
                        <a:rPr sz="2400" b="1" dirty="0">
                          <a:latin typeface="Arial"/>
                          <a:cs typeface="Arial"/>
                        </a:rPr>
                        <a:t>8</a:t>
                      </a:r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110490" marB="0">
                    <a:solidFill>
                      <a:srgbClr val="EDEBE0"/>
                    </a:solidFill>
                  </a:tcPr>
                </a:tc>
                <a:tc>
                  <a:txBody>
                    <a:bodyPr/>
                    <a:lstStyle/>
                    <a:p>
                      <a:pPr marR="440055" algn="r">
                        <a:lnSpc>
                          <a:spcPts val="2810"/>
                        </a:lnSpc>
                        <a:spcBef>
                          <a:spcPts val="870"/>
                        </a:spcBef>
                      </a:pPr>
                      <a:r>
                        <a:rPr sz="2400" b="1" dirty="0">
                          <a:latin typeface="Arial"/>
                          <a:cs typeface="Arial"/>
                        </a:rPr>
                        <a:t>3,</a:t>
                      </a:r>
                      <a:r>
                        <a:rPr sz="2400" b="1" spc="-10" dirty="0">
                          <a:latin typeface="Arial"/>
                          <a:cs typeface="Arial"/>
                        </a:rPr>
                        <a:t>97</a:t>
                      </a:r>
                      <a:r>
                        <a:rPr sz="2400" b="1" dirty="0">
                          <a:latin typeface="Arial"/>
                          <a:cs typeface="Arial"/>
                        </a:rPr>
                        <a:t>3,</a:t>
                      </a:r>
                      <a:r>
                        <a:rPr sz="2400" b="1" spc="-10" dirty="0">
                          <a:latin typeface="Arial"/>
                          <a:cs typeface="Arial"/>
                        </a:rPr>
                        <a:t>12</a:t>
                      </a:r>
                      <a:r>
                        <a:rPr sz="2400" b="1" dirty="0">
                          <a:latin typeface="Arial"/>
                          <a:cs typeface="Arial"/>
                        </a:rPr>
                        <a:t>3</a:t>
                      </a:r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110490" marB="0">
                    <a:solidFill>
                      <a:srgbClr val="EDEBE0"/>
                    </a:solidFill>
                  </a:tcPr>
                </a:tc>
                <a:tc>
                  <a:txBody>
                    <a:bodyPr/>
                    <a:lstStyle/>
                    <a:p>
                      <a:pPr marR="83185" algn="r">
                        <a:lnSpc>
                          <a:spcPts val="2810"/>
                        </a:lnSpc>
                        <a:spcBef>
                          <a:spcPts val="870"/>
                        </a:spcBef>
                      </a:pPr>
                      <a:r>
                        <a:rPr sz="2400" b="1" spc="-10" dirty="0">
                          <a:latin typeface="Arial"/>
                          <a:cs typeface="Arial"/>
                        </a:rPr>
                        <a:t>23</a:t>
                      </a:r>
                      <a:r>
                        <a:rPr sz="2400" b="1" dirty="0">
                          <a:latin typeface="Arial"/>
                          <a:cs typeface="Arial"/>
                        </a:rPr>
                        <a:t>8</a:t>
                      </a:r>
                      <a:endParaRPr sz="2400" dirty="0">
                        <a:latin typeface="Arial"/>
                        <a:cs typeface="Arial"/>
                      </a:endParaRPr>
                    </a:p>
                  </a:txBody>
                  <a:tcPr marL="0" marR="0" marT="110490" marB="0">
                    <a:solidFill>
                      <a:srgbClr val="EDEBE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7" name="object 7"/>
          <p:cNvSpPr/>
          <p:nvPr/>
        </p:nvSpPr>
        <p:spPr>
          <a:xfrm>
            <a:off x="9726931" y="97790"/>
            <a:ext cx="855979" cy="71119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524000" y="0"/>
            <a:ext cx="9144000" cy="68580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158127" y="1824127"/>
            <a:ext cx="161744" cy="16174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615327" y="2128927"/>
            <a:ext cx="161744" cy="16174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8077200" y="2286000"/>
            <a:ext cx="152400" cy="152400"/>
          </a:xfrm>
          <a:custGeom>
            <a:avLst/>
            <a:gdLst/>
            <a:ahLst/>
            <a:cxnLst/>
            <a:rect l="l" t="t" r="r" b="b"/>
            <a:pathLst>
              <a:path w="152400" h="152400">
                <a:moveTo>
                  <a:pt x="99059" y="149860"/>
                </a:moveTo>
                <a:lnTo>
                  <a:pt x="52070" y="149860"/>
                </a:lnTo>
                <a:lnTo>
                  <a:pt x="67309" y="152400"/>
                </a:lnTo>
                <a:lnTo>
                  <a:pt x="83820" y="152400"/>
                </a:lnTo>
                <a:lnTo>
                  <a:pt x="99059" y="149860"/>
                </a:lnTo>
                <a:close/>
              </a:path>
              <a:path w="152400" h="152400">
                <a:moveTo>
                  <a:pt x="1270" y="60960"/>
                </a:moveTo>
                <a:lnTo>
                  <a:pt x="0" y="68579"/>
                </a:lnTo>
                <a:lnTo>
                  <a:pt x="0" y="83820"/>
                </a:lnTo>
                <a:lnTo>
                  <a:pt x="1270" y="91440"/>
                </a:lnTo>
                <a:lnTo>
                  <a:pt x="1270" y="60960"/>
                </a:lnTo>
                <a:close/>
              </a:path>
              <a:path w="152400" h="152400">
                <a:moveTo>
                  <a:pt x="151129" y="64770"/>
                </a:moveTo>
                <a:lnTo>
                  <a:pt x="151129" y="87630"/>
                </a:lnTo>
                <a:lnTo>
                  <a:pt x="152400" y="83820"/>
                </a:lnTo>
                <a:lnTo>
                  <a:pt x="152400" y="68579"/>
                </a:lnTo>
                <a:lnTo>
                  <a:pt x="151129" y="64770"/>
                </a:lnTo>
                <a:close/>
              </a:path>
              <a:path w="152400" h="152400">
                <a:moveTo>
                  <a:pt x="91440" y="0"/>
                </a:moveTo>
                <a:lnTo>
                  <a:pt x="59690" y="0"/>
                </a:lnTo>
                <a:lnTo>
                  <a:pt x="57150" y="1270"/>
                </a:lnTo>
                <a:lnTo>
                  <a:pt x="93980" y="1270"/>
                </a:lnTo>
                <a:lnTo>
                  <a:pt x="91440" y="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8078469" y="2287270"/>
            <a:ext cx="149860" cy="148590"/>
          </a:xfrm>
          <a:custGeom>
            <a:avLst/>
            <a:gdLst/>
            <a:ahLst/>
            <a:cxnLst/>
            <a:rect l="l" t="t" r="r" b="b"/>
            <a:pathLst>
              <a:path w="149859" h="148589">
                <a:moveTo>
                  <a:pt x="100965" y="147319"/>
                </a:moveTo>
                <a:lnTo>
                  <a:pt x="47624" y="147319"/>
                </a:lnTo>
                <a:lnTo>
                  <a:pt x="50800" y="148589"/>
                </a:lnTo>
                <a:lnTo>
                  <a:pt x="97789" y="148589"/>
                </a:lnTo>
                <a:lnTo>
                  <a:pt x="100965" y="147319"/>
                </a:lnTo>
                <a:close/>
              </a:path>
              <a:path w="149859" h="148589">
                <a:moveTo>
                  <a:pt x="1270" y="52069"/>
                </a:moveTo>
                <a:lnTo>
                  <a:pt x="0" y="59689"/>
                </a:lnTo>
                <a:lnTo>
                  <a:pt x="0" y="90169"/>
                </a:lnTo>
                <a:lnTo>
                  <a:pt x="1270" y="97789"/>
                </a:lnTo>
                <a:lnTo>
                  <a:pt x="1270" y="52069"/>
                </a:lnTo>
                <a:close/>
              </a:path>
              <a:path w="149859" h="148589">
                <a:moveTo>
                  <a:pt x="147320" y="52069"/>
                </a:moveTo>
                <a:lnTo>
                  <a:pt x="147320" y="97789"/>
                </a:lnTo>
                <a:lnTo>
                  <a:pt x="148589" y="90169"/>
                </a:lnTo>
                <a:lnTo>
                  <a:pt x="149859" y="86360"/>
                </a:lnTo>
                <a:lnTo>
                  <a:pt x="149859" y="63500"/>
                </a:lnTo>
                <a:lnTo>
                  <a:pt x="148589" y="59689"/>
                </a:lnTo>
                <a:lnTo>
                  <a:pt x="147320" y="52069"/>
                </a:lnTo>
                <a:close/>
              </a:path>
              <a:path w="149859" h="148589">
                <a:moveTo>
                  <a:pt x="92710" y="0"/>
                </a:moveTo>
                <a:lnTo>
                  <a:pt x="55879" y="0"/>
                </a:lnTo>
                <a:lnTo>
                  <a:pt x="53340" y="1269"/>
                </a:lnTo>
                <a:lnTo>
                  <a:pt x="95249" y="1269"/>
                </a:lnTo>
                <a:lnTo>
                  <a:pt x="92710" y="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8079740" y="2288539"/>
            <a:ext cx="146050" cy="146050"/>
          </a:xfrm>
          <a:custGeom>
            <a:avLst/>
            <a:gdLst/>
            <a:ahLst/>
            <a:cxnLst/>
            <a:rect l="l" t="t" r="r" b="b"/>
            <a:pathLst>
              <a:path w="146050" h="146050">
                <a:moveTo>
                  <a:pt x="104986" y="143510"/>
                </a:moveTo>
                <a:lnTo>
                  <a:pt x="41063" y="143510"/>
                </a:lnTo>
                <a:lnTo>
                  <a:pt x="43179" y="144780"/>
                </a:lnTo>
                <a:lnTo>
                  <a:pt x="46354" y="146050"/>
                </a:lnTo>
                <a:lnTo>
                  <a:pt x="99695" y="146050"/>
                </a:lnTo>
                <a:lnTo>
                  <a:pt x="102869" y="144780"/>
                </a:lnTo>
                <a:lnTo>
                  <a:pt x="104986" y="143510"/>
                </a:lnTo>
                <a:close/>
              </a:path>
              <a:path w="146050" h="146050">
                <a:moveTo>
                  <a:pt x="2539" y="43180"/>
                </a:moveTo>
                <a:lnTo>
                  <a:pt x="0" y="50800"/>
                </a:lnTo>
                <a:lnTo>
                  <a:pt x="0" y="96520"/>
                </a:lnTo>
                <a:lnTo>
                  <a:pt x="2539" y="104139"/>
                </a:lnTo>
                <a:lnTo>
                  <a:pt x="2539" y="43180"/>
                </a:lnTo>
                <a:close/>
              </a:path>
              <a:path w="146050" h="146050">
                <a:moveTo>
                  <a:pt x="144779" y="46989"/>
                </a:moveTo>
                <a:lnTo>
                  <a:pt x="144779" y="100330"/>
                </a:lnTo>
                <a:lnTo>
                  <a:pt x="146050" y="96520"/>
                </a:lnTo>
                <a:lnTo>
                  <a:pt x="146050" y="50800"/>
                </a:lnTo>
                <a:lnTo>
                  <a:pt x="144779" y="46989"/>
                </a:lnTo>
                <a:close/>
              </a:path>
              <a:path w="146050" h="146050">
                <a:moveTo>
                  <a:pt x="93979" y="0"/>
                </a:moveTo>
                <a:lnTo>
                  <a:pt x="52070" y="0"/>
                </a:lnTo>
                <a:lnTo>
                  <a:pt x="49529" y="1270"/>
                </a:lnTo>
                <a:lnTo>
                  <a:pt x="46355" y="2539"/>
                </a:lnTo>
                <a:lnTo>
                  <a:pt x="99694" y="2539"/>
                </a:lnTo>
                <a:lnTo>
                  <a:pt x="96519" y="1270"/>
                </a:lnTo>
                <a:lnTo>
                  <a:pt x="93979" y="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8082280" y="2291079"/>
            <a:ext cx="142240" cy="140970"/>
          </a:xfrm>
          <a:custGeom>
            <a:avLst/>
            <a:gdLst/>
            <a:ahLst/>
            <a:cxnLst/>
            <a:rect l="l" t="t" r="r" b="b"/>
            <a:pathLst>
              <a:path w="142240" h="140969">
                <a:moveTo>
                  <a:pt x="104563" y="139700"/>
                </a:moveTo>
                <a:lnTo>
                  <a:pt x="36406" y="139700"/>
                </a:lnTo>
                <a:lnTo>
                  <a:pt x="38523" y="140970"/>
                </a:lnTo>
                <a:lnTo>
                  <a:pt x="102446" y="140970"/>
                </a:lnTo>
                <a:lnTo>
                  <a:pt x="104563" y="139700"/>
                </a:lnTo>
                <a:close/>
              </a:path>
              <a:path w="142240" h="140969">
                <a:moveTo>
                  <a:pt x="1270" y="36830"/>
                </a:moveTo>
                <a:lnTo>
                  <a:pt x="0" y="40640"/>
                </a:lnTo>
                <a:lnTo>
                  <a:pt x="0" y="101600"/>
                </a:lnTo>
                <a:lnTo>
                  <a:pt x="1270" y="104775"/>
                </a:lnTo>
                <a:lnTo>
                  <a:pt x="1270" y="36830"/>
                </a:lnTo>
                <a:close/>
              </a:path>
              <a:path w="142240" h="140969">
                <a:moveTo>
                  <a:pt x="139700" y="36830"/>
                </a:moveTo>
                <a:lnTo>
                  <a:pt x="139700" y="104775"/>
                </a:lnTo>
                <a:lnTo>
                  <a:pt x="140970" y="101600"/>
                </a:lnTo>
                <a:lnTo>
                  <a:pt x="142240" y="97790"/>
                </a:lnTo>
                <a:lnTo>
                  <a:pt x="142240" y="44450"/>
                </a:lnTo>
                <a:lnTo>
                  <a:pt x="139700" y="36830"/>
                </a:lnTo>
                <a:close/>
              </a:path>
              <a:path w="142240" h="140969">
                <a:moveTo>
                  <a:pt x="97154" y="0"/>
                </a:moveTo>
                <a:lnTo>
                  <a:pt x="43815" y="0"/>
                </a:lnTo>
                <a:lnTo>
                  <a:pt x="40640" y="1270"/>
                </a:lnTo>
                <a:lnTo>
                  <a:pt x="100329" y="1270"/>
                </a:lnTo>
                <a:lnTo>
                  <a:pt x="97154" y="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8083550" y="2292350"/>
            <a:ext cx="138430" cy="138430"/>
          </a:xfrm>
          <a:custGeom>
            <a:avLst/>
            <a:gdLst/>
            <a:ahLst/>
            <a:cxnLst/>
            <a:rect l="l" t="t" r="r" b="b"/>
            <a:pathLst>
              <a:path w="138429" h="138430">
                <a:moveTo>
                  <a:pt x="105409" y="137160"/>
                </a:moveTo>
                <a:lnTo>
                  <a:pt x="33020" y="137160"/>
                </a:lnTo>
                <a:lnTo>
                  <a:pt x="35136" y="138429"/>
                </a:lnTo>
                <a:lnTo>
                  <a:pt x="103293" y="138429"/>
                </a:lnTo>
                <a:lnTo>
                  <a:pt x="105409" y="137160"/>
                </a:lnTo>
                <a:close/>
              </a:path>
              <a:path w="138429" h="138430">
                <a:moveTo>
                  <a:pt x="2540" y="30479"/>
                </a:moveTo>
                <a:lnTo>
                  <a:pt x="1270" y="31750"/>
                </a:lnTo>
                <a:lnTo>
                  <a:pt x="0" y="35560"/>
                </a:lnTo>
                <a:lnTo>
                  <a:pt x="0" y="103504"/>
                </a:lnTo>
                <a:lnTo>
                  <a:pt x="1270" y="106679"/>
                </a:lnTo>
                <a:lnTo>
                  <a:pt x="2540" y="108267"/>
                </a:lnTo>
                <a:lnTo>
                  <a:pt x="2540" y="30479"/>
                </a:lnTo>
                <a:close/>
              </a:path>
              <a:path w="138429" h="138430">
                <a:moveTo>
                  <a:pt x="137159" y="31750"/>
                </a:moveTo>
                <a:lnTo>
                  <a:pt x="137159" y="106679"/>
                </a:lnTo>
                <a:lnTo>
                  <a:pt x="138429" y="103504"/>
                </a:lnTo>
                <a:lnTo>
                  <a:pt x="138429" y="35560"/>
                </a:lnTo>
                <a:lnTo>
                  <a:pt x="137159" y="31750"/>
                </a:lnTo>
                <a:close/>
              </a:path>
              <a:path w="138429" h="138430">
                <a:moveTo>
                  <a:pt x="99059" y="0"/>
                </a:moveTo>
                <a:lnTo>
                  <a:pt x="39370" y="0"/>
                </a:lnTo>
                <a:lnTo>
                  <a:pt x="33020" y="2539"/>
                </a:lnTo>
                <a:lnTo>
                  <a:pt x="105409" y="2539"/>
                </a:lnTo>
                <a:lnTo>
                  <a:pt x="99059" y="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8086090" y="2294889"/>
            <a:ext cx="134620" cy="134620"/>
          </a:xfrm>
          <a:custGeom>
            <a:avLst/>
            <a:gdLst/>
            <a:ahLst/>
            <a:cxnLst/>
            <a:rect l="l" t="t" r="r" b="b"/>
            <a:pathLst>
              <a:path w="134620" h="134619">
                <a:moveTo>
                  <a:pt x="107949" y="132080"/>
                </a:moveTo>
                <a:lnTo>
                  <a:pt x="25400" y="132080"/>
                </a:lnTo>
                <a:lnTo>
                  <a:pt x="30479" y="134620"/>
                </a:lnTo>
                <a:lnTo>
                  <a:pt x="102869" y="134620"/>
                </a:lnTo>
                <a:lnTo>
                  <a:pt x="107949" y="132080"/>
                </a:lnTo>
                <a:close/>
              </a:path>
              <a:path w="134620" h="134619">
                <a:moveTo>
                  <a:pt x="1269" y="26670"/>
                </a:moveTo>
                <a:lnTo>
                  <a:pt x="0" y="27939"/>
                </a:lnTo>
                <a:lnTo>
                  <a:pt x="0" y="105727"/>
                </a:lnTo>
                <a:lnTo>
                  <a:pt x="1269" y="107314"/>
                </a:lnTo>
                <a:lnTo>
                  <a:pt x="1269" y="26670"/>
                </a:lnTo>
                <a:close/>
              </a:path>
              <a:path w="134620" h="134619">
                <a:moveTo>
                  <a:pt x="133350" y="27516"/>
                </a:moveTo>
                <a:lnTo>
                  <a:pt x="133350" y="106256"/>
                </a:lnTo>
                <a:lnTo>
                  <a:pt x="134619" y="104139"/>
                </a:lnTo>
                <a:lnTo>
                  <a:pt x="134619" y="29210"/>
                </a:lnTo>
                <a:lnTo>
                  <a:pt x="133350" y="27516"/>
                </a:lnTo>
                <a:close/>
              </a:path>
              <a:path w="134620" h="134619">
                <a:moveTo>
                  <a:pt x="102869" y="0"/>
                </a:moveTo>
                <a:lnTo>
                  <a:pt x="30479" y="0"/>
                </a:lnTo>
                <a:lnTo>
                  <a:pt x="27939" y="1270"/>
                </a:lnTo>
                <a:lnTo>
                  <a:pt x="105409" y="1270"/>
                </a:lnTo>
                <a:lnTo>
                  <a:pt x="102869" y="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8087359" y="2296160"/>
            <a:ext cx="132080" cy="130810"/>
          </a:xfrm>
          <a:custGeom>
            <a:avLst/>
            <a:gdLst/>
            <a:ahLst/>
            <a:cxnLst/>
            <a:rect l="l" t="t" r="r" b="b"/>
            <a:pathLst>
              <a:path w="132079" h="130810">
                <a:moveTo>
                  <a:pt x="109220" y="129539"/>
                </a:moveTo>
                <a:lnTo>
                  <a:pt x="21590" y="129539"/>
                </a:lnTo>
                <a:lnTo>
                  <a:pt x="24130" y="130810"/>
                </a:lnTo>
                <a:lnTo>
                  <a:pt x="106679" y="130810"/>
                </a:lnTo>
                <a:lnTo>
                  <a:pt x="109220" y="129539"/>
                </a:lnTo>
                <a:close/>
              </a:path>
              <a:path w="132079" h="130810">
                <a:moveTo>
                  <a:pt x="2540" y="22860"/>
                </a:moveTo>
                <a:lnTo>
                  <a:pt x="0" y="25400"/>
                </a:lnTo>
                <a:lnTo>
                  <a:pt x="0" y="106044"/>
                </a:lnTo>
                <a:lnTo>
                  <a:pt x="2540" y="109219"/>
                </a:lnTo>
                <a:lnTo>
                  <a:pt x="2540" y="22860"/>
                </a:lnTo>
                <a:close/>
              </a:path>
              <a:path w="132079" h="130810">
                <a:moveTo>
                  <a:pt x="129540" y="22860"/>
                </a:moveTo>
                <a:lnTo>
                  <a:pt x="129540" y="109219"/>
                </a:lnTo>
                <a:lnTo>
                  <a:pt x="132080" y="104986"/>
                </a:lnTo>
                <a:lnTo>
                  <a:pt x="132080" y="26246"/>
                </a:lnTo>
                <a:lnTo>
                  <a:pt x="129540" y="22860"/>
                </a:lnTo>
                <a:close/>
              </a:path>
              <a:path w="132079" h="130810">
                <a:moveTo>
                  <a:pt x="104140" y="0"/>
                </a:moveTo>
                <a:lnTo>
                  <a:pt x="26670" y="0"/>
                </a:lnTo>
                <a:lnTo>
                  <a:pt x="24130" y="1269"/>
                </a:lnTo>
                <a:lnTo>
                  <a:pt x="106679" y="1269"/>
                </a:lnTo>
                <a:lnTo>
                  <a:pt x="104140" y="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8089900" y="2297429"/>
            <a:ext cx="127000" cy="128270"/>
          </a:xfrm>
          <a:custGeom>
            <a:avLst/>
            <a:gdLst/>
            <a:ahLst/>
            <a:cxnLst/>
            <a:rect l="l" t="t" r="r" b="b"/>
            <a:pathLst>
              <a:path w="127000" h="128269">
                <a:moveTo>
                  <a:pt x="110066" y="125730"/>
                </a:moveTo>
                <a:lnTo>
                  <a:pt x="15663" y="125730"/>
                </a:lnTo>
                <a:lnTo>
                  <a:pt x="19050" y="128270"/>
                </a:lnTo>
                <a:lnTo>
                  <a:pt x="106679" y="128270"/>
                </a:lnTo>
                <a:lnTo>
                  <a:pt x="110066" y="125730"/>
                </a:lnTo>
                <a:close/>
              </a:path>
              <a:path w="127000" h="128269">
                <a:moveTo>
                  <a:pt x="1270" y="19049"/>
                </a:moveTo>
                <a:lnTo>
                  <a:pt x="0" y="21590"/>
                </a:lnTo>
                <a:lnTo>
                  <a:pt x="0" y="107950"/>
                </a:lnTo>
                <a:lnTo>
                  <a:pt x="1270" y="110066"/>
                </a:lnTo>
                <a:lnTo>
                  <a:pt x="1270" y="19049"/>
                </a:lnTo>
                <a:close/>
              </a:path>
              <a:path w="127000" h="128269">
                <a:moveTo>
                  <a:pt x="125729" y="19685"/>
                </a:moveTo>
                <a:lnTo>
                  <a:pt x="125729" y="109537"/>
                </a:lnTo>
                <a:lnTo>
                  <a:pt x="127000" y="107950"/>
                </a:lnTo>
                <a:lnTo>
                  <a:pt x="127000" y="21590"/>
                </a:lnTo>
                <a:lnTo>
                  <a:pt x="125729" y="19685"/>
                </a:lnTo>
                <a:close/>
              </a:path>
              <a:path w="127000" h="128269">
                <a:moveTo>
                  <a:pt x="104139" y="0"/>
                </a:moveTo>
                <a:lnTo>
                  <a:pt x="21590" y="0"/>
                </a:lnTo>
                <a:lnTo>
                  <a:pt x="19050" y="1270"/>
                </a:lnTo>
                <a:lnTo>
                  <a:pt x="17779" y="2540"/>
                </a:lnTo>
                <a:lnTo>
                  <a:pt x="107950" y="2540"/>
                </a:lnTo>
                <a:lnTo>
                  <a:pt x="106679" y="1270"/>
                </a:lnTo>
                <a:lnTo>
                  <a:pt x="104139" y="0"/>
                </a:lnTo>
                <a:close/>
              </a:path>
            </a:pathLst>
          </a:custGeom>
          <a:solidFill>
            <a:srgbClr val="8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8103869" y="242252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8214359" y="2313305"/>
            <a:ext cx="0" cy="97155"/>
          </a:xfrm>
          <a:custGeom>
            <a:avLst/>
            <a:gdLst/>
            <a:ahLst/>
            <a:cxnLst/>
            <a:rect l="l" t="t" r="r" b="b"/>
            <a:pathLst>
              <a:path h="97155">
                <a:moveTo>
                  <a:pt x="0" y="0"/>
                </a:moveTo>
                <a:lnTo>
                  <a:pt x="0" y="96837"/>
                </a:lnTo>
              </a:path>
            </a:pathLst>
          </a:custGeom>
          <a:ln w="3175">
            <a:solidFill>
              <a:srgbClr val="8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8091805" y="2313940"/>
            <a:ext cx="0" cy="95885"/>
          </a:xfrm>
          <a:custGeom>
            <a:avLst/>
            <a:gdLst/>
            <a:ahLst/>
            <a:cxnLst/>
            <a:rect l="l" t="t" r="r" b="b"/>
            <a:pathLst>
              <a:path h="95885">
                <a:moveTo>
                  <a:pt x="0" y="0"/>
                </a:moveTo>
                <a:lnTo>
                  <a:pt x="0" y="95673"/>
                </a:lnTo>
              </a:path>
            </a:pathLst>
          </a:custGeom>
          <a:ln w="3175">
            <a:solidFill>
              <a:srgbClr val="8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8106409" y="2300604"/>
            <a:ext cx="92710" cy="0"/>
          </a:xfrm>
          <a:custGeom>
            <a:avLst/>
            <a:gdLst/>
            <a:ahLst/>
            <a:cxnLst/>
            <a:rect l="l" t="t" r="r" b="b"/>
            <a:pathLst>
              <a:path w="92709">
                <a:moveTo>
                  <a:pt x="0" y="0"/>
                </a:moveTo>
                <a:lnTo>
                  <a:pt x="92709" y="0"/>
                </a:lnTo>
              </a:path>
            </a:pathLst>
          </a:custGeom>
          <a:ln w="3175">
            <a:solidFill>
              <a:srgbClr val="8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8101330" y="2420620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9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8093709" y="2311400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3175">
            <a:solidFill>
              <a:srgbClr val="9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8212455" y="2311400"/>
            <a:ext cx="0" cy="100330"/>
          </a:xfrm>
          <a:custGeom>
            <a:avLst/>
            <a:gdLst/>
            <a:ahLst/>
            <a:cxnLst/>
            <a:rect l="l" t="t" r="r" b="b"/>
            <a:pathLst>
              <a:path h="100330">
                <a:moveTo>
                  <a:pt x="0" y="0"/>
                </a:moveTo>
                <a:lnTo>
                  <a:pt x="0" y="100329"/>
                </a:lnTo>
              </a:path>
            </a:pathLst>
          </a:custGeom>
          <a:ln w="3175">
            <a:solidFill>
              <a:srgbClr val="9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8103869" y="2302510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9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8100059" y="2418714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9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8095615" y="2310130"/>
            <a:ext cx="0" cy="104139"/>
          </a:xfrm>
          <a:custGeom>
            <a:avLst/>
            <a:gdLst/>
            <a:ahLst/>
            <a:cxnLst/>
            <a:rect l="l" t="t" r="r" b="b"/>
            <a:pathLst>
              <a:path h="104139">
                <a:moveTo>
                  <a:pt x="0" y="0"/>
                </a:moveTo>
                <a:lnTo>
                  <a:pt x="0" y="104140"/>
                </a:lnTo>
              </a:path>
            </a:pathLst>
          </a:custGeom>
          <a:ln w="3175">
            <a:solidFill>
              <a:srgbClr val="9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8211184" y="2310765"/>
            <a:ext cx="0" cy="102235"/>
          </a:xfrm>
          <a:custGeom>
            <a:avLst/>
            <a:gdLst/>
            <a:ahLst/>
            <a:cxnLst/>
            <a:rect l="l" t="t" r="r" b="b"/>
            <a:pathLst>
              <a:path h="102235">
                <a:moveTo>
                  <a:pt x="0" y="0"/>
                </a:moveTo>
                <a:lnTo>
                  <a:pt x="0" y="102235"/>
                </a:lnTo>
              </a:path>
            </a:pathLst>
          </a:custGeom>
          <a:ln w="3175">
            <a:solidFill>
              <a:srgbClr val="9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8102600" y="2304414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9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8098790" y="241744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49" y="0"/>
                </a:lnTo>
              </a:path>
            </a:pathLst>
          </a:custGeom>
          <a:ln w="31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8097519" y="2308860"/>
            <a:ext cx="0" cy="107950"/>
          </a:xfrm>
          <a:custGeom>
            <a:avLst/>
            <a:gdLst/>
            <a:ahLst/>
            <a:cxnLst/>
            <a:rect l="l" t="t" r="r" b="b"/>
            <a:pathLst>
              <a:path h="107950">
                <a:moveTo>
                  <a:pt x="0" y="0"/>
                </a:moveTo>
                <a:lnTo>
                  <a:pt x="0" y="107950"/>
                </a:lnTo>
              </a:path>
            </a:pathLst>
          </a:custGeom>
          <a:ln w="31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8209280" y="2309496"/>
            <a:ext cx="0" cy="106045"/>
          </a:xfrm>
          <a:custGeom>
            <a:avLst/>
            <a:gdLst/>
            <a:ahLst/>
            <a:cxnLst/>
            <a:rect l="l" t="t" r="r" b="b"/>
            <a:pathLst>
              <a:path h="106044">
                <a:moveTo>
                  <a:pt x="0" y="0"/>
                </a:moveTo>
                <a:lnTo>
                  <a:pt x="0" y="106045"/>
                </a:lnTo>
              </a:path>
            </a:pathLst>
          </a:custGeom>
          <a:ln w="31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8101330" y="230568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8098790" y="2306321"/>
            <a:ext cx="109220" cy="110489"/>
          </a:xfrm>
          <a:custGeom>
            <a:avLst/>
            <a:gdLst/>
            <a:ahLst/>
            <a:cxnLst/>
            <a:rect l="l" t="t" r="r" b="b"/>
            <a:pathLst>
              <a:path w="109220" h="110489">
                <a:moveTo>
                  <a:pt x="105409" y="0"/>
                </a:moveTo>
                <a:lnTo>
                  <a:pt x="2539" y="0"/>
                </a:lnTo>
                <a:lnTo>
                  <a:pt x="0" y="2539"/>
                </a:lnTo>
                <a:lnTo>
                  <a:pt x="0" y="110489"/>
                </a:lnTo>
                <a:lnTo>
                  <a:pt x="107949" y="110489"/>
                </a:lnTo>
                <a:lnTo>
                  <a:pt x="109219" y="109220"/>
                </a:lnTo>
                <a:lnTo>
                  <a:pt x="109219" y="107950"/>
                </a:lnTo>
                <a:lnTo>
                  <a:pt x="1269" y="107950"/>
                </a:lnTo>
                <a:lnTo>
                  <a:pt x="1269" y="2539"/>
                </a:lnTo>
                <a:lnTo>
                  <a:pt x="107950" y="2539"/>
                </a:lnTo>
                <a:lnTo>
                  <a:pt x="105409" y="0"/>
                </a:lnTo>
                <a:close/>
              </a:path>
              <a:path w="109220" h="110489">
                <a:moveTo>
                  <a:pt x="107950" y="2539"/>
                </a:moveTo>
                <a:lnTo>
                  <a:pt x="107950" y="107950"/>
                </a:lnTo>
                <a:lnTo>
                  <a:pt x="109219" y="107950"/>
                </a:lnTo>
                <a:lnTo>
                  <a:pt x="109219" y="3174"/>
                </a:lnTo>
                <a:lnTo>
                  <a:pt x="107950" y="2539"/>
                </a:lnTo>
                <a:close/>
              </a:path>
            </a:pathLst>
          </a:custGeom>
          <a:solidFill>
            <a:srgbClr val="9C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8100059" y="2413635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80" y="0"/>
                </a:lnTo>
              </a:path>
            </a:pathLst>
          </a:custGeom>
          <a:ln w="3175">
            <a:solidFill>
              <a:srgbClr val="9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8100694" y="2310129"/>
            <a:ext cx="0" cy="102870"/>
          </a:xfrm>
          <a:custGeom>
            <a:avLst/>
            <a:gdLst/>
            <a:ahLst/>
            <a:cxnLst/>
            <a:rect l="l" t="t" r="r" b="b"/>
            <a:pathLst>
              <a:path h="102869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9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8100059" y="2309495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80" y="0"/>
                </a:lnTo>
              </a:path>
            </a:pathLst>
          </a:custGeom>
          <a:ln w="3175">
            <a:solidFill>
              <a:srgbClr val="9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8205469" y="2310129"/>
            <a:ext cx="0" cy="102870"/>
          </a:xfrm>
          <a:custGeom>
            <a:avLst/>
            <a:gdLst/>
            <a:ahLst/>
            <a:cxnLst/>
            <a:rect l="l" t="t" r="r" b="b"/>
            <a:pathLst>
              <a:path h="102869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9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8101330" y="2411729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A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8102600" y="2312670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789"/>
                </a:lnTo>
              </a:path>
            </a:pathLst>
          </a:custGeom>
          <a:ln w="3175">
            <a:solidFill>
              <a:srgbClr val="A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8101330" y="2311400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A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8203565" y="2312670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789"/>
                </a:lnTo>
              </a:path>
            </a:pathLst>
          </a:custGeom>
          <a:ln w="3175">
            <a:solidFill>
              <a:srgbClr val="A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8103869" y="2409825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175">
            <a:solidFill>
              <a:srgbClr val="A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8105140" y="23139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A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8103869" y="2313304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175">
            <a:solidFill>
              <a:srgbClr val="A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8201659" y="23139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A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8106409" y="2407920"/>
            <a:ext cx="93980" cy="0"/>
          </a:xfrm>
          <a:custGeom>
            <a:avLst/>
            <a:gdLst/>
            <a:ahLst/>
            <a:cxnLst/>
            <a:rect l="l" t="t" r="r" b="b"/>
            <a:pathLst>
              <a:path w="93979">
                <a:moveTo>
                  <a:pt x="0" y="0"/>
                </a:moveTo>
                <a:lnTo>
                  <a:pt x="93980" y="0"/>
                </a:lnTo>
              </a:path>
            </a:pathLst>
          </a:custGeom>
          <a:ln w="3175">
            <a:solidFill>
              <a:srgbClr val="A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8107044" y="2316479"/>
            <a:ext cx="0" cy="90170"/>
          </a:xfrm>
          <a:custGeom>
            <a:avLst/>
            <a:gdLst/>
            <a:ahLst/>
            <a:cxnLst/>
            <a:rect l="l" t="t" r="r" b="b"/>
            <a:pathLst>
              <a:path h="90169">
                <a:moveTo>
                  <a:pt x="0" y="0"/>
                </a:moveTo>
                <a:lnTo>
                  <a:pt x="0" y="90170"/>
                </a:lnTo>
              </a:path>
            </a:pathLst>
          </a:custGeom>
          <a:ln w="3175">
            <a:solidFill>
              <a:srgbClr val="A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8106409" y="2315210"/>
            <a:ext cx="93980" cy="0"/>
          </a:xfrm>
          <a:custGeom>
            <a:avLst/>
            <a:gdLst/>
            <a:ahLst/>
            <a:cxnLst/>
            <a:rect l="l" t="t" r="r" b="b"/>
            <a:pathLst>
              <a:path w="93979">
                <a:moveTo>
                  <a:pt x="0" y="0"/>
                </a:moveTo>
                <a:lnTo>
                  <a:pt x="93980" y="0"/>
                </a:lnTo>
              </a:path>
            </a:pathLst>
          </a:custGeom>
          <a:ln w="3175">
            <a:solidFill>
              <a:srgbClr val="A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8199755" y="2316479"/>
            <a:ext cx="0" cy="90170"/>
          </a:xfrm>
          <a:custGeom>
            <a:avLst/>
            <a:gdLst/>
            <a:ahLst/>
            <a:cxnLst/>
            <a:rect l="l" t="t" r="r" b="b"/>
            <a:pathLst>
              <a:path h="90169">
                <a:moveTo>
                  <a:pt x="0" y="0"/>
                </a:moveTo>
                <a:lnTo>
                  <a:pt x="0" y="90170"/>
                </a:lnTo>
              </a:path>
            </a:pathLst>
          </a:custGeom>
          <a:ln w="3175">
            <a:solidFill>
              <a:srgbClr val="A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8107680" y="2406014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A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8108315" y="2317750"/>
            <a:ext cx="0" cy="87630"/>
          </a:xfrm>
          <a:custGeom>
            <a:avLst/>
            <a:gdLst/>
            <a:ahLst/>
            <a:cxnLst/>
            <a:rect l="l" t="t" r="r" b="b"/>
            <a:pathLst>
              <a:path h="87630">
                <a:moveTo>
                  <a:pt x="0" y="0"/>
                </a:moveTo>
                <a:lnTo>
                  <a:pt x="0" y="87629"/>
                </a:lnTo>
              </a:path>
            </a:pathLst>
          </a:custGeom>
          <a:ln w="3175">
            <a:solidFill>
              <a:srgbClr val="A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8107680" y="2317114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A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8197850" y="2317750"/>
            <a:ext cx="0" cy="87630"/>
          </a:xfrm>
          <a:custGeom>
            <a:avLst/>
            <a:gdLst/>
            <a:ahLst/>
            <a:cxnLst/>
            <a:rect l="l" t="t" r="r" b="b"/>
            <a:pathLst>
              <a:path h="87630">
                <a:moveTo>
                  <a:pt x="0" y="0"/>
                </a:moveTo>
                <a:lnTo>
                  <a:pt x="0" y="87629"/>
                </a:lnTo>
              </a:path>
            </a:pathLst>
          </a:custGeom>
          <a:ln w="3175">
            <a:solidFill>
              <a:srgbClr val="A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8108950" y="2317750"/>
            <a:ext cx="87630" cy="87630"/>
          </a:xfrm>
          <a:custGeom>
            <a:avLst/>
            <a:gdLst/>
            <a:ahLst/>
            <a:cxnLst/>
            <a:rect l="l" t="t" r="r" b="b"/>
            <a:pathLst>
              <a:path w="87629" h="87630">
                <a:moveTo>
                  <a:pt x="87629" y="0"/>
                </a:moveTo>
                <a:lnTo>
                  <a:pt x="0" y="0"/>
                </a:lnTo>
                <a:lnTo>
                  <a:pt x="0" y="87629"/>
                </a:lnTo>
                <a:lnTo>
                  <a:pt x="87629" y="87629"/>
                </a:lnTo>
                <a:lnTo>
                  <a:pt x="87629" y="85089"/>
                </a:lnTo>
                <a:lnTo>
                  <a:pt x="2540" y="85089"/>
                </a:lnTo>
                <a:lnTo>
                  <a:pt x="2540" y="2539"/>
                </a:lnTo>
                <a:lnTo>
                  <a:pt x="87629" y="2539"/>
                </a:lnTo>
                <a:lnTo>
                  <a:pt x="87629" y="0"/>
                </a:lnTo>
                <a:close/>
              </a:path>
              <a:path w="87629" h="87630">
                <a:moveTo>
                  <a:pt x="87629" y="2539"/>
                </a:moveTo>
                <a:lnTo>
                  <a:pt x="86359" y="2539"/>
                </a:lnTo>
                <a:lnTo>
                  <a:pt x="86359" y="85089"/>
                </a:lnTo>
                <a:lnTo>
                  <a:pt x="87629" y="85089"/>
                </a:lnTo>
                <a:lnTo>
                  <a:pt x="87629" y="2539"/>
                </a:lnTo>
                <a:close/>
              </a:path>
            </a:pathLst>
          </a:custGeom>
          <a:solidFill>
            <a:srgbClr val="A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8111490" y="2320289"/>
            <a:ext cx="83820" cy="82550"/>
          </a:xfrm>
          <a:custGeom>
            <a:avLst/>
            <a:gdLst/>
            <a:ahLst/>
            <a:cxnLst/>
            <a:rect l="l" t="t" r="r" b="b"/>
            <a:pathLst>
              <a:path w="83820" h="82550">
                <a:moveTo>
                  <a:pt x="83819" y="0"/>
                </a:moveTo>
                <a:lnTo>
                  <a:pt x="0" y="0"/>
                </a:lnTo>
                <a:lnTo>
                  <a:pt x="0" y="82550"/>
                </a:lnTo>
                <a:lnTo>
                  <a:pt x="83819" y="82550"/>
                </a:lnTo>
                <a:lnTo>
                  <a:pt x="83819" y="81280"/>
                </a:lnTo>
                <a:lnTo>
                  <a:pt x="1269" y="81280"/>
                </a:lnTo>
                <a:lnTo>
                  <a:pt x="1269" y="1270"/>
                </a:lnTo>
                <a:lnTo>
                  <a:pt x="83819" y="1270"/>
                </a:lnTo>
                <a:lnTo>
                  <a:pt x="83819" y="0"/>
                </a:lnTo>
                <a:close/>
              </a:path>
              <a:path w="83820" h="82550">
                <a:moveTo>
                  <a:pt x="83819" y="1270"/>
                </a:moveTo>
                <a:lnTo>
                  <a:pt x="81279" y="1270"/>
                </a:lnTo>
                <a:lnTo>
                  <a:pt x="81279" y="81280"/>
                </a:lnTo>
                <a:lnTo>
                  <a:pt x="83819" y="81280"/>
                </a:lnTo>
                <a:lnTo>
                  <a:pt x="83819" y="1270"/>
                </a:lnTo>
                <a:close/>
              </a:path>
            </a:pathLst>
          </a:custGeom>
          <a:solidFill>
            <a:srgbClr val="B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8112759" y="2321560"/>
            <a:ext cx="80010" cy="80010"/>
          </a:xfrm>
          <a:custGeom>
            <a:avLst/>
            <a:gdLst/>
            <a:ahLst/>
            <a:cxnLst/>
            <a:rect l="l" t="t" r="r" b="b"/>
            <a:pathLst>
              <a:path w="80009" h="80010">
                <a:moveTo>
                  <a:pt x="80010" y="0"/>
                </a:moveTo>
                <a:lnTo>
                  <a:pt x="0" y="0"/>
                </a:lnTo>
                <a:lnTo>
                  <a:pt x="0" y="80010"/>
                </a:lnTo>
                <a:lnTo>
                  <a:pt x="80010" y="80010"/>
                </a:lnTo>
                <a:lnTo>
                  <a:pt x="80010" y="78739"/>
                </a:lnTo>
                <a:lnTo>
                  <a:pt x="2540" y="78739"/>
                </a:lnTo>
                <a:lnTo>
                  <a:pt x="2540" y="1269"/>
                </a:lnTo>
                <a:lnTo>
                  <a:pt x="80010" y="1269"/>
                </a:lnTo>
                <a:lnTo>
                  <a:pt x="80010" y="0"/>
                </a:lnTo>
                <a:close/>
              </a:path>
              <a:path w="80009" h="80010">
                <a:moveTo>
                  <a:pt x="80010" y="1269"/>
                </a:moveTo>
                <a:lnTo>
                  <a:pt x="78740" y="1269"/>
                </a:lnTo>
                <a:lnTo>
                  <a:pt x="78740" y="78739"/>
                </a:lnTo>
                <a:lnTo>
                  <a:pt x="80010" y="78739"/>
                </a:lnTo>
                <a:lnTo>
                  <a:pt x="80010" y="1269"/>
                </a:lnTo>
                <a:close/>
              </a:path>
            </a:pathLst>
          </a:custGeom>
          <a:solidFill>
            <a:srgbClr val="B6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8115300" y="2322829"/>
            <a:ext cx="76200" cy="77470"/>
          </a:xfrm>
          <a:custGeom>
            <a:avLst/>
            <a:gdLst/>
            <a:ahLst/>
            <a:cxnLst/>
            <a:rect l="l" t="t" r="r" b="b"/>
            <a:pathLst>
              <a:path w="76200" h="77469">
                <a:moveTo>
                  <a:pt x="76200" y="0"/>
                </a:moveTo>
                <a:lnTo>
                  <a:pt x="0" y="0"/>
                </a:lnTo>
                <a:lnTo>
                  <a:pt x="0" y="77470"/>
                </a:lnTo>
                <a:lnTo>
                  <a:pt x="76200" y="77470"/>
                </a:lnTo>
                <a:lnTo>
                  <a:pt x="76200" y="74930"/>
                </a:lnTo>
                <a:lnTo>
                  <a:pt x="1270" y="74930"/>
                </a:lnTo>
                <a:lnTo>
                  <a:pt x="1270" y="2540"/>
                </a:lnTo>
                <a:lnTo>
                  <a:pt x="76200" y="2540"/>
                </a:lnTo>
                <a:lnTo>
                  <a:pt x="76200" y="0"/>
                </a:lnTo>
                <a:close/>
              </a:path>
              <a:path w="76200" h="77469">
                <a:moveTo>
                  <a:pt x="76200" y="2540"/>
                </a:moveTo>
                <a:lnTo>
                  <a:pt x="74929" y="2540"/>
                </a:lnTo>
                <a:lnTo>
                  <a:pt x="74929" y="74930"/>
                </a:lnTo>
                <a:lnTo>
                  <a:pt x="76200" y="74930"/>
                </a:lnTo>
                <a:lnTo>
                  <a:pt x="76200" y="2540"/>
                </a:lnTo>
                <a:close/>
              </a:path>
            </a:pathLst>
          </a:custGeom>
          <a:solidFill>
            <a:srgbClr val="B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8116569" y="2325370"/>
            <a:ext cx="73660" cy="72390"/>
          </a:xfrm>
          <a:custGeom>
            <a:avLst/>
            <a:gdLst/>
            <a:ahLst/>
            <a:cxnLst/>
            <a:rect l="l" t="t" r="r" b="b"/>
            <a:pathLst>
              <a:path w="73659" h="72389">
                <a:moveTo>
                  <a:pt x="73659" y="0"/>
                </a:moveTo>
                <a:lnTo>
                  <a:pt x="0" y="0"/>
                </a:lnTo>
                <a:lnTo>
                  <a:pt x="0" y="72389"/>
                </a:lnTo>
                <a:lnTo>
                  <a:pt x="73659" y="72389"/>
                </a:lnTo>
                <a:lnTo>
                  <a:pt x="73659" y="71119"/>
                </a:lnTo>
                <a:lnTo>
                  <a:pt x="2539" y="71119"/>
                </a:lnTo>
                <a:lnTo>
                  <a:pt x="2539" y="1269"/>
                </a:lnTo>
                <a:lnTo>
                  <a:pt x="73659" y="1269"/>
                </a:lnTo>
                <a:lnTo>
                  <a:pt x="73659" y="0"/>
                </a:lnTo>
                <a:close/>
              </a:path>
              <a:path w="73659" h="72389">
                <a:moveTo>
                  <a:pt x="73659" y="1269"/>
                </a:moveTo>
                <a:lnTo>
                  <a:pt x="71120" y="1269"/>
                </a:lnTo>
                <a:lnTo>
                  <a:pt x="71120" y="71119"/>
                </a:lnTo>
                <a:lnTo>
                  <a:pt x="73659" y="71119"/>
                </a:lnTo>
                <a:lnTo>
                  <a:pt x="73659" y="1269"/>
                </a:lnTo>
                <a:close/>
              </a:path>
            </a:pathLst>
          </a:custGeom>
          <a:solidFill>
            <a:srgbClr val="BC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8119109" y="2326639"/>
            <a:ext cx="68580" cy="69850"/>
          </a:xfrm>
          <a:custGeom>
            <a:avLst/>
            <a:gdLst/>
            <a:ahLst/>
            <a:cxnLst/>
            <a:rect l="l" t="t" r="r" b="b"/>
            <a:pathLst>
              <a:path w="68579" h="69850">
                <a:moveTo>
                  <a:pt x="68580" y="0"/>
                </a:moveTo>
                <a:lnTo>
                  <a:pt x="0" y="0"/>
                </a:lnTo>
                <a:lnTo>
                  <a:pt x="0" y="69850"/>
                </a:lnTo>
                <a:lnTo>
                  <a:pt x="68580" y="69850"/>
                </a:lnTo>
                <a:lnTo>
                  <a:pt x="68580" y="67310"/>
                </a:lnTo>
                <a:lnTo>
                  <a:pt x="1270" y="67310"/>
                </a:lnTo>
                <a:lnTo>
                  <a:pt x="1270" y="2539"/>
                </a:lnTo>
                <a:lnTo>
                  <a:pt x="68580" y="2539"/>
                </a:lnTo>
                <a:lnTo>
                  <a:pt x="68580" y="0"/>
                </a:lnTo>
                <a:close/>
              </a:path>
              <a:path w="68579" h="69850">
                <a:moveTo>
                  <a:pt x="68580" y="2539"/>
                </a:moveTo>
                <a:lnTo>
                  <a:pt x="67310" y="2539"/>
                </a:lnTo>
                <a:lnTo>
                  <a:pt x="67310" y="67310"/>
                </a:lnTo>
                <a:lnTo>
                  <a:pt x="68580" y="67310"/>
                </a:lnTo>
                <a:lnTo>
                  <a:pt x="68580" y="2539"/>
                </a:lnTo>
                <a:close/>
              </a:path>
            </a:pathLst>
          </a:custGeom>
          <a:solidFill>
            <a:srgbClr val="C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8120380" y="2329180"/>
            <a:ext cx="66040" cy="64769"/>
          </a:xfrm>
          <a:custGeom>
            <a:avLst/>
            <a:gdLst/>
            <a:ahLst/>
            <a:cxnLst/>
            <a:rect l="l" t="t" r="r" b="b"/>
            <a:pathLst>
              <a:path w="66040" h="64769">
                <a:moveTo>
                  <a:pt x="66040" y="0"/>
                </a:moveTo>
                <a:lnTo>
                  <a:pt x="0" y="0"/>
                </a:lnTo>
                <a:lnTo>
                  <a:pt x="0" y="64770"/>
                </a:lnTo>
                <a:lnTo>
                  <a:pt x="66040" y="64770"/>
                </a:lnTo>
                <a:lnTo>
                  <a:pt x="66040" y="63500"/>
                </a:lnTo>
                <a:lnTo>
                  <a:pt x="1270" y="63500"/>
                </a:lnTo>
                <a:lnTo>
                  <a:pt x="1270" y="1270"/>
                </a:lnTo>
                <a:lnTo>
                  <a:pt x="66040" y="1270"/>
                </a:lnTo>
                <a:lnTo>
                  <a:pt x="66040" y="0"/>
                </a:lnTo>
                <a:close/>
              </a:path>
              <a:path w="66040" h="64769">
                <a:moveTo>
                  <a:pt x="66040" y="1270"/>
                </a:moveTo>
                <a:lnTo>
                  <a:pt x="63500" y="1270"/>
                </a:lnTo>
                <a:lnTo>
                  <a:pt x="63500" y="63500"/>
                </a:lnTo>
                <a:lnTo>
                  <a:pt x="66040" y="63500"/>
                </a:lnTo>
                <a:lnTo>
                  <a:pt x="66040" y="1270"/>
                </a:lnTo>
                <a:close/>
              </a:path>
            </a:pathLst>
          </a:custGeom>
          <a:solidFill>
            <a:srgbClr val="C3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8121650" y="233045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62229" y="0"/>
                </a:moveTo>
                <a:lnTo>
                  <a:pt x="0" y="0"/>
                </a:lnTo>
                <a:lnTo>
                  <a:pt x="0" y="62229"/>
                </a:lnTo>
                <a:lnTo>
                  <a:pt x="62229" y="62229"/>
                </a:lnTo>
                <a:lnTo>
                  <a:pt x="62229" y="59689"/>
                </a:lnTo>
                <a:lnTo>
                  <a:pt x="2540" y="59689"/>
                </a:lnTo>
                <a:lnTo>
                  <a:pt x="2540" y="2539"/>
                </a:lnTo>
                <a:lnTo>
                  <a:pt x="62229" y="2539"/>
                </a:lnTo>
                <a:lnTo>
                  <a:pt x="62229" y="0"/>
                </a:lnTo>
                <a:close/>
              </a:path>
              <a:path w="62229" h="62230">
                <a:moveTo>
                  <a:pt x="62229" y="2539"/>
                </a:moveTo>
                <a:lnTo>
                  <a:pt x="60959" y="2539"/>
                </a:lnTo>
                <a:lnTo>
                  <a:pt x="60959" y="59689"/>
                </a:lnTo>
                <a:lnTo>
                  <a:pt x="62229" y="59689"/>
                </a:lnTo>
                <a:lnTo>
                  <a:pt x="62229" y="2539"/>
                </a:lnTo>
                <a:close/>
              </a:path>
            </a:pathLst>
          </a:custGeom>
          <a:solidFill>
            <a:srgbClr val="C6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8124191" y="2332989"/>
            <a:ext cx="58419" cy="57150"/>
          </a:xfrm>
          <a:custGeom>
            <a:avLst/>
            <a:gdLst/>
            <a:ahLst/>
            <a:cxnLst/>
            <a:rect l="l" t="t" r="r" b="b"/>
            <a:pathLst>
              <a:path w="58420" h="57150">
                <a:moveTo>
                  <a:pt x="58419" y="0"/>
                </a:moveTo>
                <a:lnTo>
                  <a:pt x="0" y="0"/>
                </a:lnTo>
                <a:lnTo>
                  <a:pt x="0" y="57150"/>
                </a:lnTo>
                <a:lnTo>
                  <a:pt x="58419" y="57150"/>
                </a:lnTo>
                <a:lnTo>
                  <a:pt x="58419" y="55880"/>
                </a:lnTo>
                <a:lnTo>
                  <a:pt x="1269" y="55880"/>
                </a:lnTo>
                <a:lnTo>
                  <a:pt x="1269" y="1270"/>
                </a:lnTo>
                <a:lnTo>
                  <a:pt x="58419" y="1270"/>
                </a:lnTo>
                <a:lnTo>
                  <a:pt x="58419" y="0"/>
                </a:lnTo>
                <a:close/>
              </a:path>
              <a:path w="58420" h="57150">
                <a:moveTo>
                  <a:pt x="58419" y="1270"/>
                </a:moveTo>
                <a:lnTo>
                  <a:pt x="57150" y="1270"/>
                </a:lnTo>
                <a:lnTo>
                  <a:pt x="57150" y="55880"/>
                </a:lnTo>
                <a:lnTo>
                  <a:pt x="58419" y="55880"/>
                </a:lnTo>
                <a:lnTo>
                  <a:pt x="58419" y="1270"/>
                </a:lnTo>
                <a:close/>
              </a:path>
            </a:pathLst>
          </a:custGeom>
          <a:solidFill>
            <a:srgbClr val="C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8125459" y="2334260"/>
            <a:ext cx="55880" cy="54610"/>
          </a:xfrm>
          <a:custGeom>
            <a:avLst/>
            <a:gdLst/>
            <a:ahLst/>
            <a:cxnLst/>
            <a:rect l="l" t="t" r="r" b="b"/>
            <a:pathLst>
              <a:path w="55879" h="54610">
                <a:moveTo>
                  <a:pt x="55880" y="0"/>
                </a:moveTo>
                <a:lnTo>
                  <a:pt x="0" y="0"/>
                </a:lnTo>
                <a:lnTo>
                  <a:pt x="0" y="54610"/>
                </a:lnTo>
                <a:lnTo>
                  <a:pt x="55880" y="54610"/>
                </a:lnTo>
                <a:lnTo>
                  <a:pt x="55880" y="53339"/>
                </a:lnTo>
                <a:lnTo>
                  <a:pt x="2540" y="53339"/>
                </a:lnTo>
                <a:lnTo>
                  <a:pt x="2540" y="1269"/>
                </a:lnTo>
                <a:lnTo>
                  <a:pt x="55880" y="1269"/>
                </a:lnTo>
                <a:lnTo>
                  <a:pt x="55880" y="0"/>
                </a:lnTo>
                <a:close/>
              </a:path>
              <a:path w="55879" h="54610">
                <a:moveTo>
                  <a:pt x="55880" y="1269"/>
                </a:moveTo>
                <a:lnTo>
                  <a:pt x="53340" y="1269"/>
                </a:lnTo>
                <a:lnTo>
                  <a:pt x="53340" y="53339"/>
                </a:lnTo>
                <a:lnTo>
                  <a:pt x="55880" y="53339"/>
                </a:lnTo>
                <a:lnTo>
                  <a:pt x="55880" y="1269"/>
                </a:lnTo>
                <a:close/>
              </a:path>
            </a:pathLst>
          </a:custGeom>
          <a:solidFill>
            <a:srgbClr val="CD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8128000" y="2335530"/>
            <a:ext cx="50800" cy="52069"/>
          </a:xfrm>
          <a:custGeom>
            <a:avLst/>
            <a:gdLst/>
            <a:ahLst/>
            <a:cxnLst/>
            <a:rect l="l" t="t" r="r" b="b"/>
            <a:pathLst>
              <a:path w="50800" h="52069">
                <a:moveTo>
                  <a:pt x="50800" y="0"/>
                </a:moveTo>
                <a:lnTo>
                  <a:pt x="0" y="0"/>
                </a:lnTo>
                <a:lnTo>
                  <a:pt x="0" y="52070"/>
                </a:lnTo>
                <a:lnTo>
                  <a:pt x="50800" y="52070"/>
                </a:lnTo>
                <a:lnTo>
                  <a:pt x="50800" y="49530"/>
                </a:lnTo>
                <a:lnTo>
                  <a:pt x="1270" y="49530"/>
                </a:lnTo>
                <a:lnTo>
                  <a:pt x="1270" y="2540"/>
                </a:lnTo>
                <a:lnTo>
                  <a:pt x="50800" y="2540"/>
                </a:lnTo>
                <a:lnTo>
                  <a:pt x="50800" y="0"/>
                </a:lnTo>
                <a:close/>
              </a:path>
              <a:path w="50800" h="52069">
                <a:moveTo>
                  <a:pt x="50800" y="2540"/>
                </a:moveTo>
                <a:lnTo>
                  <a:pt x="48259" y="2540"/>
                </a:lnTo>
                <a:lnTo>
                  <a:pt x="48259" y="49530"/>
                </a:lnTo>
                <a:lnTo>
                  <a:pt x="50800" y="49530"/>
                </a:lnTo>
                <a:lnTo>
                  <a:pt x="50800" y="2540"/>
                </a:lnTo>
                <a:close/>
              </a:path>
            </a:pathLst>
          </a:custGeom>
          <a:solidFill>
            <a:srgbClr val="D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8129269" y="2338070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89">
                <a:moveTo>
                  <a:pt x="46989" y="0"/>
                </a:moveTo>
                <a:lnTo>
                  <a:pt x="0" y="0"/>
                </a:lnTo>
                <a:lnTo>
                  <a:pt x="0" y="46989"/>
                </a:lnTo>
                <a:lnTo>
                  <a:pt x="46989" y="46989"/>
                </a:lnTo>
                <a:lnTo>
                  <a:pt x="46989" y="45719"/>
                </a:lnTo>
                <a:lnTo>
                  <a:pt x="2539" y="45719"/>
                </a:lnTo>
                <a:lnTo>
                  <a:pt x="2539" y="2539"/>
                </a:lnTo>
                <a:lnTo>
                  <a:pt x="46989" y="2539"/>
                </a:lnTo>
                <a:lnTo>
                  <a:pt x="46989" y="0"/>
                </a:lnTo>
                <a:close/>
              </a:path>
              <a:path w="46990" h="46989">
                <a:moveTo>
                  <a:pt x="46989" y="2539"/>
                </a:moveTo>
                <a:lnTo>
                  <a:pt x="45720" y="2539"/>
                </a:lnTo>
                <a:lnTo>
                  <a:pt x="45720" y="45719"/>
                </a:lnTo>
                <a:lnTo>
                  <a:pt x="46989" y="45719"/>
                </a:lnTo>
                <a:lnTo>
                  <a:pt x="46989" y="2539"/>
                </a:lnTo>
                <a:close/>
              </a:path>
            </a:pathLst>
          </a:custGeom>
          <a:solidFill>
            <a:srgbClr val="D3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8131809" y="2340610"/>
            <a:ext cx="43180" cy="43180"/>
          </a:xfrm>
          <a:custGeom>
            <a:avLst/>
            <a:gdLst/>
            <a:ahLst/>
            <a:cxnLst/>
            <a:rect l="l" t="t" r="r" b="b"/>
            <a:pathLst>
              <a:path w="43179" h="43180">
                <a:moveTo>
                  <a:pt x="43180" y="0"/>
                </a:moveTo>
                <a:lnTo>
                  <a:pt x="0" y="0"/>
                </a:lnTo>
                <a:lnTo>
                  <a:pt x="0" y="43179"/>
                </a:lnTo>
                <a:lnTo>
                  <a:pt x="43180" y="43179"/>
                </a:lnTo>
                <a:lnTo>
                  <a:pt x="43180" y="40639"/>
                </a:lnTo>
                <a:lnTo>
                  <a:pt x="1270" y="40639"/>
                </a:lnTo>
                <a:lnTo>
                  <a:pt x="1270" y="1269"/>
                </a:lnTo>
                <a:lnTo>
                  <a:pt x="43180" y="1269"/>
                </a:lnTo>
                <a:lnTo>
                  <a:pt x="43180" y="0"/>
                </a:lnTo>
                <a:close/>
              </a:path>
              <a:path w="43179" h="43180">
                <a:moveTo>
                  <a:pt x="43180" y="1269"/>
                </a:moveTo>
                <a:lnTo>
                  <a:pt x="41910" y="1269"/>
                </a:lnTo>
                <a:lnTo>
                  <a:pt x="41910" y="40639"/>
                </a:lnTo>
                <a:lnTo>
                  <a:pt x="43180" y="40639"/>
                </a:lnTo>
                <a:lnTo>
                  <a:pt x="43180" y="1269"/>
                </a:lnTo>
                <a:close/>
              </a:path>
            </a:pathLst>
          </a:custGeom>
          <a:solidFill>
            <a:srgbClr val="D6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8133080" y="2341879"/>
            <a:ext cx="40640" cy="39370"/>
          </a:xfrm>
          <a:custGeom>
            <a:avLst/>
            <a:gdLst/>
            <a:ahLst/>
            <a:cxnLst/>
            <a:rect l="l" t="t" r="r" b="b"/>
            <a:pathLst>
              <a:path w="40640" h="39369">
                <a:moveTo>
                  <a:pt x="40640" y="0"/>
                </a:moveTo>
                <a:lnTo>
                  <a:pt x="0" y="0"/>
                </a:lnTo>
                <a:lnTo>
                  <a:pt x="0" y="39370"/>
                </a:lnTo>
                <a:lnTo>
                  <a:pt x="40640" y="39370"/>
                </a:lnTo>
                <a:lnTo>
                  <a:pt x="40640" y="38100"/>
                </a:lnTo>
                <a:lnTo>
                  <a:pt x="2540" y="38100"/>
                </a:lnTo>
                <a:lnTo>
                  <a:pt x="254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  <a:path w="40640" h="39369">
                <a:moveTo>
                  <a:pt x="40640" y="1270"/>
                </a:moveTo>
                <a:lnTo>
                  <a:pt x="38100" y="1270"/>
                </a:lnTo>
                <a:lnTo>
                  <a:pt x="38100" y="38100"/>
                </a:lnTo>
                <a:lnTo>
                  <a:pt x="40640" y="38100"/>
                </a:lnTo>
                <a:lnTo>
                  <a:pt x="40640" y="1270"/>
                </a:lnTo>
                <a:close/>
              </a:path>
            </a:pathLst>
          </a:custGeom>
          <a:solidFill>
            <a:srgbClr val="DA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8135619" y="234315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559" y="0"/>
                </a:moveTo>
                <a:lnTo>
                  <a:pt x="0" y="0"/>
                </a:lnTo>
                <a:lnTo>
                  <a:pt x="0" y="36829"/>
                </a:lnTo>
                <a:lnTo>
                  <a:pt x="35559" y="36829"/>
                </a:lnTo>
                <a:lnTo>
                  <a:pt x="35559" y="34289"/>
                </a:lnTo>
                <a:lnTo>
                  <a:pt x="1270" y="34289"/>
                </a:lnTo>
                <a:lnTo>
                  <a:pt x="1270" y="2539"/>
                </a:lnTo>
                <a:lnTo>
                  <a:pt x="35559" y="2539"/>
                </a:lnTo>
                <a:lnTo>
                  <a:pt x="35559" y="0"/>
                </a:lnTo>
                <a:close/>
              </a:path>
              <a:path w="35559" h="36830">
                <a:moveTo>
                  <a:pt x="35559" y="2539"/>
                </a:moveTo>
                <a:lnTo>
                  <a:pt x="34289" y="2539"/>
                </a:lnTo>
                <a:lnTo>
                  <a:pt x="34289" y="34289"/>
                </a:lnTo>
                <a:lnTo>
                  <a:pt x="35559" y="34289"/>
                </a:lnTo>
                <a:lnTo>
                  <a:pt x="35559" y="2539"/>
                </a:lnTo>
                <a:close/>
              </a:path>
            </a:pathLst>
          </a:custGeom>
          <a:solidFill>
            <a:srgbClr val="DD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8136890" y="2345689"/>
            <a:ext cx="33020" cy="31750"/>
          </a:xfrm>
          <a:custGeom>
            <a:avLst/>
            <a:gdLst/>
            <a:ahLst/>
            <a:cxnLst/>
            <a:rect l="l" t="t" r="r" b="b"/>
            <a:pathLst>
              <a:path w="33020" h="31750">
                <a:moveTo>
                  <a:pt x="33019" y="0"/>
                </a:moveTo>
                <a:lnTo>
                  <a:pt x="0" y="0"/>
                </a:lnTo>
                <a:lnTo>
                  <a:pt x="0" y="31750"/>
                </a:lnTo>
                <a:lnTo>
                  <a:pt x="33019" y="31750"/>
                </a:lnTo>
                <a:lnTo>
                  <a:pt x="33019" y="30480"/>
                </a:lnTo>
                <a:lnTo>
                  <a:pt x="1269" y="30480"/>
                </a:lnTo>
                <a:lnTo>
                  <a:pt x="1269" y="1270"/>
                </a:lnTo>
                <a:lnTo>
                  <a:pt x="33019" y="1270"/>
                </a:lnTo>
                <a:lnTo>
                  <a:pt x="33019" y="0"/>
                </a:lnTo>
                <a:close/>
              </a:path>
              <a:path w="33020" h="31750">
                <a:moveTo>
                  <a:pt x="33019" y="1270"/>
                </a:moveTo>
                <a:lnTo>
                  <a:pt x="30479" y="1270"/>
                </a:lnTo>
                <a:lnTo>
                  <a:pt x="30479" y="30480"/>
                </a:lnTo>
                <a:lnTo>
                  <a:pt x="33019" y="30480"/>
                </a:lnTo>
                <a:lnTo>
                  <a:pt x="33019" y="1270"/>
                </a:lnTo>
                <a:close/>
              </a:path>
            </a:pathLst>
          </a:custGeom>
          <a:solidFill>
            <a:srgbClr val="E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8138160" y="2346961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29210" y="0"/>
                </a:moveTo>
                <a:lnTo>
                  <a:pt x="0" y="0"/>
                </a:lnTo>
                <a:lnTo>
                  <a:pt x="0" y="29210"/>
                </a:lnTo>
                <a:lnTo>
                  <a:pt x="29210" y="29210"/>
                </a:lnTo>
                <a:lnTo>
                  <a:pt x="29210" y="26669"/>
                </a:lnTo>
                <a:lnTo>
                  <a:pt x="2540" y="26669"/>
                </a:lnTo>
                <a:lnTo>
                  <a:pt x="2540" y="2539"/>
                </a:lnTo>
                <a:lnTo>
                  <a:pt x="29210" y="2539"/>
                </a:lnTo>
                <a:lnTo>
                  <a:pt x="29210" y="0"/>
                </a:lnTo>
                <a:close/>
              </a:path>
              <a:path w="29209" h="29210">
                <a:moveTo>
                  <a:pt x="29210" y="2539"/>
                </a:moveTo>
                <a:lnTo>
                  <a:pt x="27940" y="2539"/>
                </a:lnTo>
                <a:lnTo>
                  <a:pt x="27940" y="26669"/>
                </a:lnTo>
                <a:lnTo>
                  <a:pt x="29210" y="26669"/>
                </a:lnTo>
                <a:lnTo>
                  <a:pt x="29210" y="2539"/>
                </a:lnTo>
                <a:close/>
              </a:path>
            </a:pathLst>
          </a:custGeom>
          <a:solidFill>
            <a:srgbClr val="E3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8140700" y="2349500"/>
            <a:ext cx="25400" cy="24130"/>
          </a:xfrm>
          <a:custGeom>
            <a:avLst/>
            <a:gdLst/>
            <a:ahLst/>
            <a:cxnLst/>
            <a:rect l="l" t="t" r="r" b="b"/>
            <a:pathLst>
              <a:path w="25400" h="24130">
                <a:moveTo>
                  <a:pt x="25400" y="0"/>
                </a:moveTo>
                <a:lnTo>
                  <a:pt x="0" y="0"/>
                </a:lnTo>
                <a:lnTo>
                  <a:pt x="0" y="24129"/>
                </a:lnTo>
                <a:lnTo>
                  <a:pt x="25400" y="24129"/>
                </a:lnTo>
                <a:lnTo>
                  <a:pt x="25400" y="22860"/>
                </a:lnTo>
                <a:lnTo>
                  <a:pt x="1270" y="22860"/>
                </a:lnTo>
                <a:lnTo>
                  <a:pt x="1270" y="1270"/>
                </a:lnTo>
                <a:lnTo>
                  <a:pt x="25400" y="1270"/>
                </a:lnTo>
                <a:lnTo>
                  <a:pt x="25400" y="0"/>
                </a:lnTo>
                <a:close/>
              </a:path>
              <a:path w="25400" h="24130">
                <a:moveTo>
                  <a:pt x="25400" y="1270"/>
                </a:moveTo>
                <a:lnTo>
                  <a:pt x="24129" y="1270"/>
                </a:lnTo>
                <a:lnTo>
                  <a:pt x="24129" y="22860"/>
                </a:lnTo>
                <a:lnTo>
                  <a:pt x="25400" y="22860"/>
                </a:lnTo>
                <a:lnTo>
                  <a:pt x="25400" y="1270"/>
                </a:lnTo>
                <a:close/>
              </a:path>
            </a:pathLst>
          </a:custGeom>
          <a:solidFill>
            <a:srgbClr val="E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8141969" y="2350770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59" h="21589">
                <a:moveTo>
                  <a:pt x="22859" y="0"/>
                </a:moveTo>
                <a:lnTo>
                  <a:pt x="0" y="0"/>
                </a:lnTo>
                <a:lnTo>
                  <a:pt x="0" y="21589"/>
                </a:lnTo>
                <a:lnTo>
                  <a:pt x="22859" y="21589"/>
                </a:lnTo>
                <a:lnTo>
                  <a:pt x="22859" y="20319"/>
                </a:lnTo>
                <a:lnTo>
                  <a:pt x="2539" y="20319"/>
                </a:lnTo>
                <a:lnTo>
                  <a:pt x="2539" y="1269"/>
                </a:lnTo>
                <a:lnTo>
                  <a:pt x="22859" y="1269"/>
                </a:lnTo>
                <a:lnTo>
                  <a:pt x="22859" y="0"/>
                </a:lnTo>
                <a:close/>
              </a:path>
              <a:path w="22859" h="21589">
                <a:moveTo>
                  <a:pt x="22859" y="1269"/>
                </a:moveTo>
                <a:lnTo>
                  <a:pt x="20320" y="1269"/>
                </a:lnTo>
                <a:lnTo>
                  <a:pt x="20320" y="20319"/>
                </a:lnTo>
                <a:lnTo>
                  <a:pt x="22859" y="20319"/>
                </a:lnTo>
                <a:lnTo>
                  <a:pt x="22859" y="1269"/>
                </a:lnTo>
                <a:close/>
              </a:path>
            </a:pathLst>
          </a:custGeom>
          <a:solidFill>
            <a:srgbClr val="EA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8144509" y="2352039"/>
            <a:ext cx="17780" cy="19050"/>
          </a:xfrm>
          <a:custGeom>
            <a:avLst/>
            <a:gdLst/>
            <a:ahLst/>
            <a:cxnLst/>
            <a:rect l="l" t="t" r="r" b="b"/>
            <a:pathLst>
              <a:path w="17779" h="19050">
                <a:moveTo>
                  <a:pt x="17780" y="0"/>
                </a:moveTo>
                <a:lnTo>
                  <a:pt x="0" y="0"/>
                </a:lnTo>
                <a:lnTo>
                  <a:pt x="0" y="19050"/>
                </a:lnTo>
                <a:lnTo>
                  <a:pt x="17780" y="19050"/>
                </a:lnTo>
                <a:lnTo>
                  <a:pt x="17780" y="16510"/>
                </a:lnTo>
                <a:lnTo>
                  <a:pt x="1270" y="16510"/>
                </a:lnTo>
                <a:lnTo>
                  <a:pt x="1270" y="2539"/>
                </a:lnTo>
                <a:lnTo>
                  <a:pt x="17780" y="2539"/>
                </a:lnTo>
                <a:lnTo>
                  <a:pt x="17780" y="0"/>
                </a:lnTo>
                <a:close/>
              </a:path>
              <a:path w="17779" h="19050">
                <a:moveTo>
                  <a:pt x="17780" y="2539"/>
                </a:moveTo>
                <a:lnTo>
                  <a:pt x="16510" y="2539"/>
                </a:lnTo>
                <a:lnTo>
                  <a:pt x="16510" y="16510"/>
                </a:lnTo>
                <a:lnTo>
                  <a:pt x="17780" y="16510"/>
                </a:lnTo>
                <a:lnTo>
                  <a:pt x="17780" y="2539"/>
                </a:lnTo>
                <a:close/>
              </a:path>
            </a:pathLst>
          </a:custGeom>
          <a:solidFill>
            <a:srgbClr val="ED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8145780" y="2354579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40" h="13969">
                <a:moveTo>
                  <a:pt x="15240" y="0"/>
                </a:moveTo>
                <a:lnTo>
                  <a:pt x="0" y="0"/>
                </a:lnTo>
                <a:lnTo>
                  <a:pt x="0" y="13970"/>
                </a:lnTo>
                <a:lnTo>
                  <a:pt x="15240" y="13970"/>
                </a:lnTo>
                <a:lnTo>
                  <a:pt x="15240" y="12700"/>
                </a:lnTo>
                <a:lnTo>
                  <a:pt x="1270" y="12700"/>
                </a:lnTo>
                <a:lnTo>
                  <a:pt x="1270" y="1270"/>
                </a:lnTo>
                <a:lnTo>
                  <a:pt x="15240" y="1270"/>
                </a:lnTo>
                <a:lnTo>
                  <a:pt x="15240" y="0"/>
                </a:lnTo>
                <a:close/>
              </a:path>
              <a:path w="15240" h="13969">
                <a:moveTo>
                  <a:pt x="15240" y="1270"/>
                </a:moveTo>
                <a:lnTo>
                  <a:pt x="12700" y="1270"/>
                </a:lnTo>
                <a:lnTo>
                  <a:pt x="12700" y="12700"/>
                </a:lnTo>
                <a:lnTo>
                  <a:pt x="15240" y="12700"/>
                </a:lnTo>
                <a:lnTo>
                  <a:pt x="15240" y="1270"/>
                </a:lnTo>
                <a:close/>
              </a:path>
            </a:pathLst>
          </a:custGeom>
          <a:solidFill>
            <a:srgbClr val="F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8147050" y="235585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11429" y="0"/>
                </a:moveTo>
                <a:lnTo>
                  <a:pt x="0" y="0"/>
                </a:lnTo>
                <a:lnTo>
                  <a:pt x="0" y="11429"/>
                </a:lnTo>
                <a:lnTo>
                  <a:pt x="11429" y="11429"/>
                </a:lnTo>
                <a:lnTo>
                  <a:pt x="11429" y="8889"/>
                </a:lnTo>
                <a:lnTo>
                  <a:pt x="2540" y="8889"/>
                </a:lnTo>
                <a:lnTo>
                  <a:pt x="254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  <a:path w="11429" h="11430">
                <a:moveTo>
                  <a:pt x="11429" y="2539"/>
                </a:moveTo>
                <a:lnTo>
                  <a:pt x="10159" y="2539"/>
                </a:lnTo>
                <a:lnTo>
                  <a:pt x="10159" y="8889"/>
                </a:lnTo>
                <a:lnTo>
                  <a:pt x="11429" y="8889"/>
                </a:lnTo>
                <a:lnTo>
                  <a:pt x="11429" y="2539"/>
                </a:lnTo>
                <a:close/>
              </a:path>
            </a:pathLst>
          </a:custGeom>
          <a:solidFill>
            <a:srgbClr val="F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8149590" y="2358389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19" y="0"/>
                </a:moveTo>
                <a:lnTo>
                  <a:pt x="0" y="0"/>
                </a:lnTo>
                <a:lnTo>
                  <a:pt x="0" y="6350"/>
                </a:lnTo>
                <a:lnTo>
                  <a:pt x="7619" y="6350"/>
                </a:lnTo>
                <a:lnTo>
                  <a:pt x="7619" y="5080"/>
                </a:lnTo>
                <a:lnTo>
                  <a:pt x="1269" y="5080"/>
                </a:lnTo>
                <a:lnTo>
                  <a:pt x="1269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  <a:path w="7620" h="6350">
                <a:moveTo>
                  <a:pt x="7619" y="1270"/>
                </a:moveTo>
                <a:lnTo>
                  <a:pt x="5079" y="1270"/>
                </a:lnTo>
                <a:lnTo>
                  <a:pt x="5079" y="5080"/>
                </a:lnTo>
                <a:lnTo>
                  <a:pt x="7619" y="5080"/>
                </a:lnTo>
                <a:lnTo>
                  <a:pt x="7619" y="1270"/>
                </a:lnTo>
                <a:close/>
              </a:path>
            </a:pathLst>
          </a:custGeom>
          <a:solidFill>
            <a:srgbClr val="F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8150859" y="235966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3810" y="0"/>
                </a:lnTo>
                <a:lnTo>
                  <a:pt x="3810" y="3810"/>
                </a:lnTo>
                <a:lnTo>
                  <a:pt x="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8077200" y="2286000"/>
            <a:ext cx="152400" cy="152400"/>
          </a:xfrm>
          <a:custGeom>
            <a:avLst/>
            <a:gdLst/>
            <a:ahLst/>
            <a:cxnLst/>
            <a:rect l="l" t="t" r="r" b="b"/>
            <a:pathLst>
              <a:path w="152400" h="152400">
                <a:moveTo>
                  <a:pt x="76200" y="0"/>
                </a:moveTo>
                <a:lnTo>
                  <a:pt x="106322" y="5834"/>
                </a:lnTo>
                <a:lnTo>
                  <a:pt x="130492" y="21907"/>
                </a:lnTo>
                <a:lnTo>
                  <a:pt x="146565" y="46077"/>
                </a:lnTo>
                <a:lnTo>
                  <a:pt x="152400" y="76200"/>
                </a:lnTo>
                <a:lnTo>
                  <a:pt x="146565" y="106322"/>
                </a:lnTo>
                <a:lnTo>
                  <a:pt x="130492" y="130492"/>
                </a:lnTo>
                <a:lnTo>
                  <a:pt x="106322" y="146565"/>
                </a:lnTo>
                <a:lnTo>
                  <a:pt x="76200" y="152400"/>
                </a:lnTo>
                <a:lnTo>
                  <a:pt x="46077" y="146565"/>
                </a:lnTo>
                <a:lnTo>
                  <a:pt x="21907" y="130492"/>
                </a:lnTo>
                <a:lnTo>
                  <a:pt x="5834" y="106322"/>
                </a:lnTo>
                <a:lnTo>
                  <a:pt x="0" y="76200"/>
                </a:lnTo>
                <a:lnTo>
                  <a:pt x="5834" y="46077"/>
                </a:lnTo>
                <a:lnTo>
                  <a:pt x="21907" y="21907"/>
                </a:lnTo>
                <a:lnTo>
                  <a:pt x="46077" y="5834"/>
                </a:lnTo>
                <a:lnTo>
                  <a:pt x="76200" y="0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8077200" y="22860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8229600" y="24384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8098790" y="2415539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8099425" y="2308860"/>
            <a:ext cx="0" cy="105410"/>
          </a:xfrm>
          <a:custGeom>
            <a:avLst/>
            <a:gdLst/>
            <a:ahLst/>
            <a:cxnLst/>
            <a:rect l="l" t="t" r="r" b="b"/>
            <a:pathLst>
              <a:path h="105410">
                <a:moveTo>
                  <a:pt x="0" y="0"/>
                </a:moveTo>
                <a:lnTo>
                  <a:pt x="0" y="10541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8098790" y="2307589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8207375" y="2308860"/>
            <a:ext cx="0" cy="105410"/>
          </a:xfrm>
          <a:custGeom>
            <a:avLst/>
            <a:gdLst/>
            <a:ahLst/>
            <a:cxnLst/>
            <a:rect l="l" t="t" r="r" b="b"/>
            <a:pathLst>
              <a:path h="105410">
                <a:moveTo>
                  <a:pt x="0" y="0"/>
                </a:moveTo>
                <a:lnTo>
                  <a:pt x="0" y="10541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8100059" y="2413635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8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8100694" y="2310129"/>
            <a:ext cx="0" cy="102870"/>
          </a:xfrm>
          <a:custGeom>
            <a:avLst/>
            <a:gdLst/>
            <a:ahLst/>
            <a:cxnLst/>
            <a:rect l="l" t="t" r="r" b="b"/>
            <a:pathLst>
              <a:path h="102869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8100059" y="2309495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8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8205469" y="2310129"/>
            <a:ext cx="0" cy="102870"/>
          </a:xfrm>
          <a:custGeom>
            <a:avLst/>
            <a:gdLst/>
            <a:ahLst/>
            <a:cxnLst/>
            <a:rect l="l" t="t" r="r" b="b"/>
            <a:pathLst>
              <a:path h="102869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8101330" y="2411729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8102600" y="2312670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789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8101330" y="2311400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8203565" y="2312670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789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8103869" y="2409825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8104505" y="23139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8103869" y="2313304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8201659" y="23139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8105140" y="2408554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8106409" y="2316479"/>
            <a:ext cx="0" cy="91440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39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8105140" y="2315210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8199755" y="2316479"/>
            <a:ext cx="0" cy="91440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8107680" y="2406650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8108315" y="2317750"/>
            <a:ext cx="0" cy="87630"/>
          </a:xfrm>
          <a:custGeom>
            <a:avLst/>
            <a:gdLst/>
            <a:ahLst/>
            <a:cxnLst/>
            <a:rect l="l" t="t" r="r" b="b"/>
            <a:pathLst>
              <a:path h="87630">
                <a:moveTo>
                  <a:pt x="0" y="0"/>
                </a:moveTo>
                <a:lnTo>
                  <a:pt x="0" y="87629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8107680" y="2317114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8198484" y="2317750"/>
            <a:ext cx="0" cy="87630"/>
          </a:xfrm>
          <a:custGeom>
            <a:avLst/>
            <a:gdLst/>
            <a:ahLst/>
            <a:cxnLst/>
            <a:rect l="l" t="t" r="r" b="b"/>
            <a:pathLst>
              <a:path h="87630">
                <a:moveTo>
                  <a:pt x="0" y="0"/>
                </a:moveTo>
                <a:lnTo>
                  <a:pt x="0" y="87629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8108950" y="2317750"/>
            <a:ext cx="88900" cy="87630"/>
          </a:xfrm>
          <a:custGeom>
            <a:avLst/>
            <a:gdLst/>
            <a:ahLst/>
            <a:cxnLst/>
            <a:rect l="l" t="t" r="r" b="b"/>
            <a:pathLst>
              <a:path w="88900" h="87630">
                <a:moveTo>
                  <a:pt x="88900" y="0"/>
                </a:moveTo>
                <a:lnTo>
                  <a:pt x="0" y="0"/>
                </a:lnTo>
                <a:lnTo>
                  <a:pt x="0" y="87629"/>
                </a:lnTo>
                <a:lnTo>
                  <a:pt x="88900" y="87629"/>
                </a:lnTo>
                <a:lnTo>
                  <a:pt x="88900" y="86360"/>
                </a:lnTo>
                <a:lnTo>
                  <a:pt x="2540" y="86360"/>
                </a:lnTo>
                <a:lnTo>
                  <a:pt x="2540" y="1270"/>
                </a:lnTo>
                <a:lnTo>
                  <a:pt x="88900" y="1270"/>
                </a:lnTo>
                <a:lnTo>
                  <a:pt x="88900" y="0"/>
                </a:lnTo>
                <a:close/>
              </a:path>
              <a:path w="88900" h="87630">
                <a:moveTo>
                  <a:pt x="88900" y="1270"/>
                </a:moveTo>
                <a:lnTo>
                  <a:pt x="86359" y="1270"/>
                </a:lnTo>
                <a:lnTo>
                  <a:pt x="86359" y="86360"/>
                </a:lnTo>
                <a:lnTo>
                  <a:pt x="88900" y="86360"/>
                </a:lnTo>
                <a:lnTo>
                  <a:pt x="88900" y="1270"/>
                </a:lnTo>
                <a:close/>
              </a:path>
            </a:pathLst>
          </a:custGeom>
          <a:solidFill>
            <a:srgbClr val="9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8111490" y="2319020"/>
            <a:ext cx="83820" cy="85090"/>
          </a:xfrm>
          <a:custGeom>
            <a:avLst/>
            <a:gdLst/>
            <a:ahLst/>
            <a:cxnLst/>
            <a:rect l="l" t="t" r="r" b="b"/>
            <a:pathLst>
              <a:path w="83820" h="85089">
                <a:moveTo>
                  <a:pt x="83819" y="0"/>
                </a:moveTo>
                <a:lnTo>
                  <a:pt x="0" y="0"/>
                </a:lnTo>
                <a:lnTo>
                  <a:pt x="0" y="85089"/>
                </a:lnTo>
                <a:lnTo>
                  <a:pt x="83819" y="85089"/>
                </a:lnTo>
                <a:lnTo>
                  <a:pt x="83819" y="82550"/>
                </a:lnTo>
                <a:lnTo>
                  <a:pt x="1269" y="82550"/>
                </a:lnTo>
                <a:lnTo>
                  <a:pt x="1269" y="2539"/>
                </a:lnTo>
                <a:lnTo>
                  <a:pt x="83819" y="2539"/>
                </a:lnTo>
                <a:lnTo>
                  <a:pt x="83819" y="0"/>
                </a:lnTo>
                <a:close/>
              </a:path>
              <a:path w="83820" h="85089">
                <a:moveTo>
                  <a:pt x="83819" y="2539"/>
                </a:moveTo>
                <a:lnTo>
                  <a:pt x="82550" y="2539"/>
                </a:lnTo>
                <a:lnTo>
                  <a:pt x="82550" y="82550"/>
                </a:lnTo>
                <a:lnTo>
                  <a:pt x="83819" y="82550"/>
                </a:lnTo>
                <a:lnTo>
                  <a:pt x="83819" y="2539"/>
                </a:lnTo>
                <a:close/>
              </a:path>
            </a:pathLst>
          </a:custGeom>
          <a:solidFill>
            <a:srgbClr val="9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8112759" y="2321560"/>
            <a:ext cx="81280" cy="80010"/>
          </a:xfrm>
          <a:custGeom>
            <a:avLst/>
            <a:gdLst/>
            <a:ahLst/>
            <a:cxnLst/>
            <a:rect l="l" t="t" r="r" b="b"/>
            <a:pathLst>
              <a:path w="81279" h="80010">
                <a:moveTo>
                  <a:pt x="81280" y="0"/>
                </a:moveTo>
                <a:lnTo>
                  <a:pt x="0" y="0"/>
                </a:lnTo>
                <a:lnTo>
                  <a:pt x="0" y="80010"/>
                </a:lnTo>
                <a:lnTo>
                  <a:pt x="81280" y="80010"/>
                </a:lnTo>
                <a:lnTo>
                  <a:pt x="81280" y="78739"/>
                </a:lnTo>
                <a:lnTo>
                  <a:pt x="1270" y="78739"/>
                </a:lnTo>
                <a:lnTo>
                  <a:pt x="1270" y="1269"/>
                </a:lnTo>
                <a:lnTo>
                  <a:pt x="81280" y="1269"/>
                </a:lnTo>
                <a:lnTo>
                  <a:pt x="81280" y="0"/>
                </a:lnTo>
                <a:close/>
              </a:path>
              <a:path w="81279" h="80010">
                <a:moveTo>
                  <a:pt x="81280" y="1269"/>
                </a:moveTo>
                <a:lnTo>
                  <a:pt x="78740" y="1269"/>
                </a:lnTo>
                <a:lnTo>
                  <a:pt x="78740" y="78739"/>
                </a:lnTo>
                <a:lnTo>
                  <a:pt x="81280" y="78739"/>
                </a:lnTo>
                <a:lnTo>
                  <a:pt x="81280" y="1269"/>
                </a:lnTo>
                <a:close/>
              </a:path>
            </a:pathLst>
          </a:custGeom>
          <a:solidFill>
            <a:srgbClr val="9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8114030" y="2322829"/>
            <a:ext cx="77470" cy="77470"/>
          </a:xfrm>
          <a:custGeom>
            <a:avLst/>
            <a:gdLst/>
            <a:ahLst/>
            <a:cxnLst/>
            <a:rect l="l" t="t" r="r" b="b"/>
            <a:pathLst>
              <a:path w="77470" h="77469">
                <a:moveTo>
                  <a:pt x="77470" y="0"/>
                </a:moveTo>
                <a:lnTo>
                  <a:pt x="0" y="0"/>
                </a:lnTo>
                <a:lnTo>
                  <a:pt x="0" y="77470"/>
                </a:lnTo>
                <a:lnTo>
                  <a:pt x="77470" y="77470"/>
                </a:lnTo>
                <a:lnTo>
                  <a:pt x="77470" y="74930"/>
                </a:lnTo>
                <a:lnTo>
                  <a:pt x="2540" y="74930"/>
                </a:lnTo>
                <a:lnTo>
                  <a:pt x="2540" y="2540"/>
                </a:lnTo>
                <a:lnTo>
                  <a:pt x="77470" y="2540"/>
                </a:lnTo>
                <a:lnTo>
                  <a:pt x="77470" y="0"/>
                </a:lnTo>
                <a:close/>
              </a:path>
              <a:path w="77470" h="77469">
                <a:moveTo>
                  <a:pt x="77470" y="2540"/>
                </a:moveTo>
                <a:lnTo>
                  <a:pt x="76200" y="2540"/>
                </a:lnTo>
                <a:lnTo>
                  <a:pt x="76200" y="74930"/>
                </a:lnTo>
                <a:lnTo>
                  <a:pt x="77470" y="74930"/>
                </a:lnTo>
                <a:lnTo>
                  <a:pt x="77470" y="2540"/>
                </a:lnTo>
                <a:close/>
              </a:path>
            </a:pathLst>
          </a:custGeom>
          <a:solidFill>
            <a:srgbClr val="9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8116569" y="2325370"/>
            <a:ext cx="73660" cy="72390"/>
          </a:xfrm>
          <a:custGeom>
            <a:avLst/>
            <a:gdLst/>
            <a:ahLst/>
            <a:cxnLst/>
            <a:rect l="l" t="t" r="r" b="b"/>
            <a:pathLst>
              <a:path w="73659" h="72389">
                <a:moveTo>
                  <a:pt x="73659" y="0"/>
                </a:moveTo>
                <a:lnTo>
                  <a:pt x="0" y="0"/>
                </a:lnTo>
                <a:lnTo>
                  <a:pt x="0" y="72389"/>
                </a:lnTo>
                <a:lnTo>
                  <a:pt x="73659" y="72389"/>
                </a:lnTo>
                <a:lnTo>
                  <a:pt x="73659" y="71119"/>
                </a:lnTo>
                <a:lnTo>
                  <a:pt x="2539" y="71119"/>
                </a:lnTo>
                <a:lnTo>
                  <a:pt x="2539" y="1269"/>
                </a:lnTo>
                <a:lnTo>
                  <a:pt x="73659" y="1269"/>
                </a:lnTo>
                <a:lnTo>
                  <a:pt x="73659" y="0"/>
                </a:lnTo>
                <a:close/>
              </a:path>
              <a:path w="73659" h="72389">
                <a:moveTo>
                  <a:pt x="73659" y="1269"/>
                </a:moveTo>
                <a:lnTo>
                  <a:pt x="71120" y="1269"/>
                </a:lnTo>
                <a:lnTo>
                  <a:pt x="71120" y="71119"/>
                </a:lnTo>
                <a:lnTo>
                  <a:pt x="73659" y="71119"/>
                </a:lnTo>
                <a:lnTo>
                  <a:pt x="73659" y="1269"/>
                </a:lnTo>
                <a:close/>
              </a:path>
            </a:pathLst>
          </a:custGeom>
          <a:solidFill>
            <a:srgbClr val="A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8119109" y="2326639"/>
            <a:ext cx="68580" cy="69850"/>
          </a:xfrm>
          <a:custGeom>
            <a:avLst/>
            <a:gdLst/>
            <a:ahLst/>
            <a:cxnLst/>
            <a:rect l="l" t="t" r="r" b="b"/>
            <a:pathLst>
              <a:path w="68579" h="69850">
                <a:moveTo>
                  <a:pt x="68580" y="0"/>
                </a:moveTo>
                <a:lnTo>
                  <a:pt x="0" y="0"/>
                </a:lnTo>
                <a:lnTo>
                  <a:pt x="0" y="69850"/>
                </a:lnTo>
                <a:lnTo>
                  <a:pt x="68580" y="69850"/>
                </a:lnTo>
                <a:lnTo>
                  <a:pt x="68580" y="67310"/>
                </a:lnTo>
                <a:lnTo>
                  <a:pt x="1270" y="67310"/>
                </a:lnTo>
                <a:lnTo>
                  <a:pt x="1270" y="2539"/>
                </a:lnTo>
                <a:lnTo>
                  <a:pt x="68580" y="2539"/>
                </a:lnTo>
                <a:lnTo>
                  <a:pt x="68580" y="0"/>
                </a:lnTo>
                <a:close/>
              </a:path>
              <a:path w="68579" h="69850">
                <a:moveTo>
                  <a:pt x="68580" y="2539"/>
                </a:moveTo>
                <a:lnTo>
                  <a:pt x="67310" y="2539"/>
                </a:lnTo>
                <a:lnTo>
                  <a:pt x="67310" y="67310"/>
                </a:lnTo>
                <a:lnTo>
                  <a:pt x="68580" y="67310"/>
                </a:lnTo>
                <a:lnTo>
                  <a:pt x="68580" y="2539"/>
                </a:lnTo>
                <a:close/>
              </a:path>
            </a:pathLst>
          </a:custGeom>
          <a:solidFill>
            <a:srgbClr val="A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8120380" y="2329180"/>
            <a:ext cx="66040" cy="64769"/>
          </a:xfrm>
          <a:custGeom>
            <a:avLst/>
            <a:gdLst/>
            <a:ahLst/>
            <a:cxnLst/>
            <a:rect l="l" t="t" r="r" b="b"/>
            <a:pathLst>
              <a:path w="66040" h="64769">
                <a:moveTo>
                  <a:pt x="66040" y="0"/>
                </a:moveTo>
                <a:lnTo>
                  <a:pt x="0" y="0"/>
                </a:lnTo>
                <a:lnTo>
                  <a:pt x="0" y="64770"/>
                </a:lnTo>
                <a:lnTo>
                  <a:pt x="66040" y="64770"/>
                </a:lnTo>
                <a:lnTo>
                  <a:pt x="66040" y="63500"/>
                </a:lnTo>
                <a:lnTo>
                  <a:pt x="1270" y="63500"/>
                </a:lnTo>
                <a:lnTo>
                  <a:pt x="1270" y="1270"/>
                </a:lnTo>
                <a:lnTo>
                  <a:pt x="66040" y="1270"/>
                </a:lnTo>
                <a:lnTo>
                  <a:pt x="66040" y="0"/>
                </a:lnTo>
                <a:close/>
              </a:path>
              <a:path w="66040" h="64769">
                <a:moveTo>
                  <a:pt x="66040" y="1270"/>
                </a:moveTo>
                <a:lnTo>
                  <a:pt x="63500" y="1270"/>
                </a:lnTo>
                <a:lnTo>
                  <a:pt x="63500" y="63500"/>
                </a:lnTo>
                <a:lnTo>
                  <a:pt x="66040" y="63500"/>
                </a:lnTo>
                <a:lnTo>
                  <a:pt x="66040" y="1270"/>
                </a:lnTo>
                <a:close/>
              </a:path>
            </a:pathLst>
          </a:custGeom>
          <a:solidFill>
            <a:srgbClr val="A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8121650" y="233045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62229" y="0"/>
                </a:moveTo>
                <a:lnTo>
                  <a:pt x="0" y="0"/>
                </a:lnTo>
                <a:lnTo>
                  <a:pt x="0" y="62229"/>
                </a:lnTo>
                <a:lnTo>
                  <a:pt x="62229" y="62229"/>
                </a:lnTo>
                <a:lnTo>
                  <a:pt x="62229" y="59689"/>
                </a:lnTo>
                <a:lnTo>
                  <a:pt x="2540" y="59689"/>
                </a:lnTo>
                <a:lnTo>
                  <a:pt x="2540" y="2539"/>
                </a:lnTo>
                <a:lnTo>
                  <a:pt x="62229" y="2539"/>
                </a:lnTo>
                <a:lnTo>
                  <a:pt x="62229" y="0"/>
                </a:lnTo>
                <a:close/>
              </a:path>
              <a:path w="62229" h="62230">
                <a:moveTo>
                  <a:pt x="62229" y="2539"/>
                </a:moveTo>
                <a:lnTo>
                  <a:pt x="60959" y="2539"/>
                </a:lnTo>
                <a:lnTo>
                  <a:pt x="60959" y="59689"/>
                </a:lnTo>
                <a:lnTo>
                  <a:pt x="62229" y="59689"/>
                </a:lnTo>
                <a:lnTo>
                  <a:pt x="62229" y="2539"/>
                </a:lnTo>
                <a:close/>
              </a:path>
            </a:pathLst>
          </a:custGeom>
          <a:solidFill>
            <a:srgbClr val="B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8124191" y="2332989"/>
            <a:ext cx="58419" cy="57150"/>
          </a:xfrm>
          <a:custGeom>
            <a:avLst/>
            <a:gdLst/>
            <a:ahLst/>
            <a:cxnLst/>
            <a:rect l="l" t="t" r="r" b="b"/>
            <a:pathLst>
              <a:path w="58420" h="57150">
                <a:moveTo>
                  <a:pt x="58419" y="0"/>
                </a:moveTo>
                <a:lnTo>
                  <a:pt x="0" y="0"/>
                </a:lnTo>
                <a:lnTo>
                  <a:pt x="0" y="57150"/>
                </a:lnTo>
                <a:lnTo>
                  <a:pt x="58419" y="57150"/>
                </a:lnTo>
                <a:lnTo>
                  <a:pt x="58419" y="55880"/>
                </a:lnTo>
                <a:lnTo>
                  <a:pt x="1269" y="55880"/>
                </a:lnTo>
                <a:lnTo>
                  <a:pt x="1269" y="1270"/>
                </a:lnTo>
                <a:lnTo>
                  <a:pt x="58419" y="1270"/>
                </a:lnTo>
                <a:lnTo>
                  <a:pt x="58419" y="0"/>
                </a:lnTo>
                <a:close/>
              </a:path>
              <a:path w="58420" h="57150">
                <a:moveTo>
                  <a:pt x="58419" y="1270"/>
                </a:moveTo>
                <a:lnTo>
                  <a:pt x="57150" y="1270"/>
                </a:lnTo>
                <a:lnTo>
                  <a:pt x="57150" y="55880"/>
                </a:lnTo>
                <a:lnTo>
                  <a:pt x="58419" y="55880"/>
                </a:lnTo>
                <a:lnTo>
                  <a:pt x="58419" y="1270"/>
                </a:lnTo>
                <a:close/>
              </a:path>
            </a:pathLst>
          </a:custGeom>
          <a:solidFill>
            <a:srgbClr val="B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8125459" y="2334260"/>
            <a:ext cx="55880" cy="54610"/>
          </a:xfrm>
          <a:custGeom>
            <a:avLst/>
            <a:gdLst/>
            <a:ahLst/>
            <a:cxnLst/>
            <a:rect l="l" t="t" r="r" b="b"/>
            <a:pathLst>
              <a:path w="55879" h="54610">
                <a:moveTo>
                  <a:pt x="55880" y="0"/>
                </a:moveTo>
                <a:lnTo>
                  <a:pt x="0" y="0"/>
                </a:lnTo>
                <a:lnTo>
                  <a:pt x="0" y="54610"/>
                </a:lnTo>
                <a:lnTo>
                  <a:pt x="55880" y="54610"/>
                </a:lnTo>
                <a:lnTo>
                  <a:pt x="55880" y="53339"/>
                </a:lnTo>
                <a:lnTo>
                  <a:pt x="2540" y="53339"/>
                </a:lnTo>
                <a:lnTo>
                  <a:pt x="2540" y="1269"/>
                </a:lnTo>
                <a:lnTo>
                  <a:pt x="55880" y="1269"/>
                </a:lnTo>
                <a:lnTo>
                  <a:pt x="55880" y="0"/>
                </a:lnTo>
                <a:close/>
              </a:path>
              <a:path w="55879" h="54610">
                <a:moveTo>
                  <a:pt x="55880" y="1269"/>
                </a:moveTo>
                <a:lnTo>
                  <a:pt x="53340" y="1269"/>
                </a:lnTo>
                <a:lnTo>
                  <a:pt x="53340" y="53339"/>
                </a:lnTo>
                <a:lnTo>
                  <a:pt x="55880" y="53339"/>
                </a:lnTo>
                <a:lnTo>
                  <a:pt x="55880" y="1269"/>
                </a:lnTo>
                <a:close/>
              </a:path>
            </a:pathLst>
          </a:custGeom>
          <a:solidFill>
            <a:srgbClr val="B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8128000" y="2335530"/>
            <a:ext cx="50800" cy="52069"/>
          </a:xfrm>
          <a:custGeom>
            <a:avLst/>
            <a:gdLst/>
            <a:ahLst/>
            <a:cxnLst/>
            <a:rect l="l" t="t" r="r" b="b"/>
            <a:pathLst>
              <a:path w="50800" h="52069">
                <a:moveTo>
                  <a:pt x="50800" y="0"/>
                </a:moveTo>
                <a:lnTo>
                  <a:pt x="0" y="0"/>
                </a:lnTo>
                <a:lnTo>
                  <a:pt x="0" y="52070"/>
                </a:lnTo>
                <a:lnTo>
                  <a:pt x="50800" y="52070"/>
                </a:lnTo>
                <a:lnTo>
                  <a:pt x="50800" y="49530"/>
                </a:lnTo>
                <a:lnTo>
                  <a:pt x="1270" y="49530"/>
                </a:lnTo>
                <a:lnTo>
                  <a:pt x="1270" y="2540"/>
                </a:lnTo>
                <a:lnTo>
                  <a:pt x="50800" y="2540"/>
                </a:lnTo>
                <a:lnTo>
                  <a:pt x="50800" y="0"/>
                </a:lnTo>
                <a:close/>
              </a:path>
              <a:path w="50800" h="52069">
                <a:moveTo>
                  <a:pt x="50800" y="2540"/>
                </a:moveTo>
                <a:lnTo>
                  <a:pt x="49529" y="2540"/>
                </a:lnTo>
                <a:lnTo>
                  <a:pt x="49529" y="49530"/>
                </a:lnTo>
                <a:lnTo>
                  <a:pt x="50800" y="49530"/>
                </a:lnTo>
                <a:lnTo>
                  <a:pt x="50800" y="2540"/>
                </a:lnTo>
                <a:close/>
              </a:path>
            </a:pathLst>
          </a:custGeom>
          <a:solidFill>
            <a:srgbClr val="B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8129269" y="2338070"/>
            <a:ext cx="48260" cy="46990"/>
          </a:xfrm>
          <a:custGeom>
            <a:avLst/>
            <a:gdLst/>
            <a:ahLst/>
            <a:cxnLst/>
            <a:rect l="l" t="t" r="r" b="b"/>
            <a:pathLst>
              <a:path w="48259" h="46989">
                <a:moveTo>
                  <a:pt x="48259" y="0"/>
                </a:moveTo>
                <a:lnTo>
                  <a:pt x="0" y="0"/>
                </a:lnTo>
                <a:lnTo>
                  <a:pt x="0" y="46989"/>
                </a:lnTo>
                <a:lnTo>
                  <a:pt x="48259" y="46989"/>
                </a:lnTo>
                <a:lnTo>
                  <a:pt x="48259" y="45719"/>
                </a:lnTo>
                <a:lnTo>
                  <a:pt x="1270" y="45719"/>
                </a:lnTo>
                <a:lnTo>
                  <a:pt x="1270" y="1269"/>
                </a:lnTo>
                <a:lnTo>
                  <a:pt x="48259" y="1269"/>
                </a:lnTo>
                <a:lnTo>
                  <a:pt x="48259" y="0"/>
                </a:lnTo>
                <a:close/>
              </a:path>
              <a:path w="48259" h="46989">
                <a:moveTo>
                  <a:pt x="48259" y="1269"/>
                </a:moveTo>
                <a:lnTo>
                  <a:pt x="45720" y="1269"/>
                </a:lnTo>
                <a:lnTo>
                  <a:pt x="45720" y="45719"/>
                </a:lnTo>
                <a:lnTo>
                  <a:pt x="48259" y="45719"/>
                </a:lnTo>
                <a:lnTo>
                  <a:pt x="48259" y="1269"/>
                </a:lnTo>
                <a:close/>
              </a:path>
            </a:pathLst>
          </a:custGeom>
          <a:solidFill>
            <a:srgbClr val="C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8130540" y="2339339"/>
            <a:ext cx="44450" cy="44450"/>
          </a:xfrm>
          <a:custGeom>
            <a:avLst/>
            <a:gdLst/>
            <a:ahLst/>
            <a:cxnLst/>
            <a:rect l="l" t="t" r="r" b="b"/>
            <a:pathLst>
              <a:path w="44450" h="44450">
                <a:moveTo>
                  <a:pt x="44450" y="0"/>
                </a:moveTo>
                <a:lnTo>
                  <a:pt x="0" y="0"/>
                </a:lnTo>
                <a:lnTo>
                  <a:pt x="0" y="44450"/>
                </a:lnTo>
                <a:lnTo>
                  <a:pt x="44450" y="44450"/>
                </a:lnTo>
                <a:lnTo>
                  <a:pt x="44450" y="41910"/>
                </a:lnTo>
                <a:lnTo>
                  <a:pt x="2539" y="41910"/>
                </a:lnTo>
                <a:lnTo>
                  <a:pt x="2539" y="2539"/>
                </a:lnTo>
                <a:lnTo>
                  <a:pt x="44450" y="2539"/>
                </a:lnTo>
                <a:lnTo>
                  <a:pt x="44450" y="0"/>
                </a:lnTo>
                <a:close/>
              </a:path>
              <a:path w="44450" h="44450">
                <a:moveTo>
                  <a:pt x="44450" y="2539"/>
                </a:moveTo>
                <a:lnTo>
                  <a:pt x="43179" y="2539"/>
                </a:lnTo>
                <a:lnTo>
                  <a:pt x="43179" y="41910"/>
                </a:lnTo>
                <a:lnTo>
                  <a:pt x="44450" y="41910"/>
                </a:lnTo>
                <a:lnTo>
                  <a:pt x="44450" y="2539"/>
                </a:lnTo>
                <a:close/>
              </a:path>
            </a:pathLst>
          </a:custGeom>
          <a:solidFill>
            <a:srgbClr val="C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8133080" y="2341879"/>
            <a:ext cx="40640" cy="39370"/>
          </a:xfrm>
          <a:custGeom>
            <a:avLst/>
            <a:gdLst/>
            <a:ahLst/>
            <a:cxnLst/>
            <a:rect l="l" t="t" r="r" b="b"/>
            <a:pathLst>
              <a:path w="40640" h="39369">
                <a:moveTo>
                  <a:pt x="40640" y="0"/>
                </a:moveTo>
                <a:lnTo>
                  <a:pt x="0" y="0"/>
                </a:lnTo>
                <a:lnTo>
                  <a:pt x="0" y="39370"/>
                </a:lnTo>
                <a:lnTo>
                  <a:pt x="40640" y="39370"/>
                </a:lnTo>
                <a:lnTo>
                  <a:pt x="40640" y="38100"/>
                </a:lnTo>
                <a:lnTo>
                  <a:pt x="1270" y="38100"/>
                </a:lnTo>
                <a:lnTo>
                  <a:pt x="127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  <a:path w="40640" h="39369">
                <a:moveTo>
                  <a:pt x="40640" y="1270"/>
                </a:moveTo>
                <a:lnTo>
                  <a:pt x="38100" y="1270"/>
                </a:lnTo>
                <a:lnTo>
                  <a:pt x="38100" y="38100"/>
                </a:lnTo>
                <a:lnTo>
                  <a:pt x="40640" y="38100"/>
                </a:lnTo>
                <a:lnTo>
                  <a:pt x="40640" y="1270"/>
                </a:lnTo>
                <a:close/>
              </a:path>
            </a:pathLst>
          </a:custGeom>
          <a:solidFill>
            <a:srgbClr val="CC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8134350" y="234315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829" y="0"/>
                </a:moveTo>
                <a:lnTo>
                  <a:pt x="0" y="0"/>
                </a:lnTo>
                <a:lnTo>
                  <a:pt x="0" y="36829"/>
                </a:lnTo>
                <a:lnTo>
                  <a:pt x="36829" y="36829"/>
                </a:lnTo>
                <a:lnTo>
                  <a:pt x="36829" y="34289"/>
                </a:lnTo>
                <a:lnTo>
                  <a:pt x="2540" y="34289"/>
                </a:lnTo>
                <a:lnTo>
                  <a:pt x="2540" y="2539"/>
                </a:lnTo>
                <a:lnTo>
                  <a:pt x="36829" y="2539"/>
                </a:lnTo>
                <a:lnTo>
                  <a:pt x="36829" y="0"/>
                </a:lnTo>
                <a:close/>
              </a:path>
              <a:path w="36829" h="36830">
                <a:moveTo>
                  <a:pt x="36829" y="2539"/>
                </a:moveTo>
                <a:lnTo>
                  <a:pt x="35559" y="2539"/>
                </a:lnTo>
                <a:lnTo>
                  <a:pt x="35559" y="34289"/>
                </a:lnTo>
                <a:lnTo>
                  <a:pt x="36829" y="34289"/>
                </a:lnTo>
                <a:lnTo>
                  <a:pt x="36829" y="2539"/>
                </a:lnTo>
                <a:close/>
              </a:path>
            </a:pathLst>
          </a:custGeom>
          <a:solidFill>
            <a:srgbClr val="D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8136890" y="2345689"/>
            <a:ext cx="33020" cy="31750"/>
          </a:xfrm>
          <a:custGeom>
            <a:avLst/>
            <a:gdLst/>
            <a:ahLst/>
            <a:cxnLst/>
            <a:rect l="l" t="t" r="r" b="b"/>
            <a:pathLst>
              <a:path w="33020" h="31750">
                <a:moveTo>
                  <a:pt x="33019" y="0"/>
                </a:moveTo>
                <a:lnTo>
                  <a:pt x="0" y="0"/>
                </a:lnTo>
                <a:lnTo>
                  <a:pt x="0" y="31750"/>
                </a:lnTo>
                <a:lnTo>
                  <a:pt x="33019" y="31750"/>
                </a:lnTo>
                <a:lnTo>
                  <a:pt x="33019" y="30480"/>
                </a:lnTo>
                <a:lnTo>
                  <a:pt x="1269" y="30480"/>
                </a:lnTo>
                <a:lnTo>
                  <a:pt x="1269" y="1270"/>
                </a:lnTo>
                <a:lnTo>
                  <a:pt x="33019" y="1270"/>
                </a:lnTo>
                <a:lnTo>
                  <a:pt x="33019" y="0"/>
                </a:lnTo>
                <a:close/>
              </a:path>
              <a:path w="33020" h="31750">
                <a:moveTo>
                  <a:pt x="33019" y="1270"/>
                </a:moveTo>
                <a:lnTo>
                  <a:pt x="30479" y="1270"/>
                </a:lnTo>
                <a:lnTo>
                  <a:pt x="30479" y="30480"/>
                </a:lnTo>
                <a:lnTo>
                  <a:pt x="33019" y="30480"/>
                </a:lnTo>
                <a:lnTo>
                  <a:pt x="33019" y="1270"/>
                </a:lnTo>
                <a:close/>
              </a:path>
            </a:pathLst>
          </a:custGeom>
          <a:solidFill>
            <a:srgbClr val="D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8138160" y="2346961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29210" y="0"/>
                </a:moveTo>
                <a:lnTo>
                  <a:pt x="0" y="0"/>
                </a:lnTo>
                <a:lnTo>
                  <a:pt x="0" y="29210"/>
                </a:lnTo>
                <a:lnTo>
                  <a:pt x="29210" y="29210"/>
                </a:lnTo>
                <a:lnTo>
                  <a:pt x="29210" y="26669"/>
                </a:lnTo>
                <a:lnTo>
                  <a:pt x="2540" y="26669"/>
                </a:lnTo>
                <a:lnTo>
                  <a:pt x="2540" y="2539"/>
                </a:lnTo>
                <a:lnTo>
                  <a:pt x="29210" y="2539"/>
                </a:lnTo>
                <a:lnTo>
                  <a:pt x="29210" y="0"/>
                </a:lnTo>
                <a:close/>
              </a:path>
              <a:path w="29209" h="29210">
                <a:moveTo>
                  <a:pt x="29210" y="2539"/>
                </a:moveTo>
                <a:lnTo>
                  <a:pt x="27940" y="2539"/>
                </a:lnTo>
                <a:lnTo>
                  <a:pt x="27940" y="26669"/>
                </a:lnTo>
                <a:lnTo>
                  <a:pt x="29210" y="26669"/>
                </a:lnTo>
                <a:lnTo>
                  <a:pt x="29210" y="2539"/>
                </a:lnTo>
                <a:close/>
              </a:path>
            </a:pathLst>
          </a:custGeom>
          <a:solidFill>
            <a:srgbClr val="D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8140700" y="2349500"/>
            <a:ext cx="25400" cy="24130"/>
          </a:xfrm>
          <a:custGeom>
            <a:avLst/>
            <a:gdLst/>
            <a:ahLst/>
            <a:cxnLst/>
            <a:rect l="l" t="t" r="r" b="b"/>
            <a:pathLst>
              <a:path w="25400" h="24130">
                <a:moveTo>
                  <a:pt x="25400" y="0"/>
                </a:moveTo>
                <a:lnTo>
                  <a:pt x="0" y="0"/>
                </a:lnTo>
                <a:lnTo>
                  <a:pt x="0" y="24129"/>
                </a:lnTo>
                <a:lnTo>
                  <a:pt x="25400" y="24129"/>
                </a:lnTo>
                <a:lnTo>
                  <a:pt x="25400" y="22860"/>
                </a:lnTo>
                <a:lnTo>
                  <a:pt x="1270" y="22860"/>
                </a:lnTo>
                <a:lnTo>
                  <a:pt x="1270" y="1270"/>
                </a:lnTo>
                <a:lnTo>
                  <a:pt x="25400" y="1270"/>
                </a:lnTo>
                <a:lnTo>
                  <a:pt x="25400" y="0"/>
                </a:lnTo>
                <a:close/>
              </a:path>
              <a:path w="25400" h="24130">
                <a:moveTo>
                  <a:pt x="25400" y="1270"/>
                </a:moveTo>
                <a:lnTo>
                  <a:pt x="24129" y="1270"/>
                </a:lnTo>
                <a:lnTo>
                  <a:pt x="24129" y="22860"/>
                </a:lnTo>
                <a:lnTo>
                  <a:pt x="25400" y="22860"/>
                </a:lnTo>
                <a:lnTo>
                  <a:pt x="25400" y="1270"/>
                </a:lnTo>
                <a:close/>
              </a:path>
            </a:pathLst>
          </a:custGeom>
          <a:solidFill>
            <a:srgbClr val="D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8141969" y="2350770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59" h="21589">
                <a:moveTo>
                  <a:pt x="22859" y="0"/>
                </a:moveTo>
                <a:lnTo>
                  <a:pt x="0" y="0"/>
                </a:lnTo>
                <a:lnTo>
                  <a:pt x="0" y="21589"/>
                </a:lnTo>
                <a:lnTo>
                  <a:pt x="22859" y="21589"/>
                </a:lnTo>
                <a:lnTo>
                  <a:pt x="22859" y="20319"/>
                </a:lnTo>
                <a:lnTo>
                  <a:pt x="2539" y="20319"/>
                </a:lnTo>
                <a:lnTo>
                  <a:pt x="2539" y="1269"/>
                </a:lnTo>
                <a:lnTo>
                  <a:pt x="22859" y="1269"/>
                </a:lnTo>
                <a:lnTo>
                  <a:pt x="22859" y="0"/>
                </a:lnTo>
                <a:close/>
              </a:path>
              <a:path w="22859" h="21589">
                <a:moveTo>
                  <a:pt x="22859" y="1269"/>
                </a:moveTo>
                <a:lnTo>
                  <a:pt x="20320" y="1269"/>
                </a:lnTo>
                <a:lnTo>
                  <a:pt x="20320" y="20319"/>
                </a:lnTo>
                <a:lnTo>
                  <a:pt x="22859" y="20319"/>
                </a:lnTo>
                <a:lnTo>
                  <a:pt x="22859" y="1269"/>
                </a:lnTo>
                <a:close/>
              </a:path>
            </a:pathLst>
          </a:custGeom>
          <a:solidFill>
            <a:srgbClr val="E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8144509" y="2352039"/>
            <a:ext cx="17780" cy="19050"/>
          </a:xfrm>
          <a:custGeom>
            <a:avLst/>
            <a:gdLst/>
            <a:ahLst/>
            <a:cxnLst/>
            <a:rect l="l" t="t" r="r" b="b"/>
            <a:pathLst>
              <a:path w="17779" h="19050">
                <a:moveTo>
                  <a:pt x="17780" y="0"/>
                </a:moveTo>
                <a:lnTo>
                  <a:pt x="0" y="0"/>
                </a:lnTo>
                <a:lnTo>
                  <a:pt x="0" y="19050"/>
                </a:lnTo>
                <a:lnTo>
                  <a:pt x="17780" y="19050"/>
                </a:lnTo>
                <a:lnTo>
                  <a:pt x="17780" y="16510"/>
                </a:lnTo>
                <a:lnTo>
                  <a:pt x="1270" y="16510"/>
                </a:lnTo>
                <a:lnTo>
                  <a:pt x="1270" y="2539"/>
                </a:lnTo>
                <a:lnTo>
                  <a:pt x="17780" y="2539"/>
                </a:lnTo>
                <a:lnTo>
                  <a:pt x="17780" y="0"/>
                </a:lnTo>
                <a:close/>
              </a:path>
              <a:path w="17779" h="19050">
                <a:moveTo>
                  <a:pt x="17780" y="2539"/>
                </a:moveTo>
                <a:lnTo>
                  <a:pt x="16510" y="2539"/>
                </a:lnTo>
                <a:lnTo>
                  <a:pt x="16510" y="16510"/>
                </a:lnTo>
                <a:lnTo>
                  <a:pt x="17780" y="16510"/>
                </a:lnTo>
                <a:lnTo>
                  <a:pt x="17780" y="2539"/>
                </a:lnTo>
                <a:close/>
              </a:path>
            </a:pathLst>
          </a:custGeom>
          <a:solidFill>
            <a:srgbClr val="E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8145780" y="2354579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40" h="13969">
                <a:moveTo>
                  <a:pt x="15240" y="0"/>
                </a:moveTo>
                <a:lnTo>
                  <a:pt x="0" y="0"/>
                </a:lnTo>
                <a:lnTo>
                  <a:pt x="0" y="13970"/>
                </a:lnTo>
                <a:lnTo>
                  <a:pt x="15240" y="13970"/>
                </a:lnTo>
                <a:lnTo>
                  <a:pt x="15240" y="12700"/>
                </a:lnTo>
                <a:lnTo>
                  <a:pt x="1270" y="12700"/>
                </a:lnTo>
                <a:lnTo>
                  <a:pt x="1270" y="1270"/>
                </a:lnTo>
                <a:lnTo>
                  <a:pt x="15240" y="1270"/>
                </a:lnTo>
                <a:lnTo>
                  <a:pt x="15240" y="0"/>
                </a:lnTo>
                <a:close/>
              </a:path>
              <a:path w="15240" h="13969">
                <a:moveTo>
                  <a:pt x="15240" y="1270"/>
                </a:moveTo>
                <a:lnTo>
                  <a:pt x="12700" y="1270"/>
                </a:lnTo>
                <a:lnTo>
                  <a:pt x="12700" y="12700"/>
                </a:lnTo>
                <a:lnTo>
                  <a:pt x="15240" y="12700"/>
                </a:lnTo>
                <a:lnTo>
                  <a:pt x="15240" y="1270"/>
                </a:lnTo>
                <a:close/>
              </a:path>
            </a:pathLst>
          </a:custGeom>
          <a:solidFill>
            <a:srgbClr val="E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8147050" y="235585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11429" y="0"/>
                </a:moveTo>
                <a:lnTo>
                  <a:pt x="0" y="0"/>
                </a:lnTo>
                <a:lnTo>
                  <a:pt x="0" y="11429"/>
                </a:lnTo>
                <a:lnTo>
                  <a:pt x="11429" y="11429"/>
                </a:lnTo>
                <a:lnTo>
                  <a:pt x="11429" y="8889"/>
                </a:lnTo>
                <a:lnTo>
                  <a:pt x="2540" y="8889"/>
                </a:lnTo>
                <a:lnTo>
                  <a:pt x="254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  <a:path w="11429" h="11430">
                <a:moveTo>
                  <a:pt x="11429" y="2539"/>
                </a:moveTo>
                <a:lnTo>
                  <a:pt x="10159" y="2539"/>
                </a:lnTo>
                <a:lnTo>
                  <a:pt x="10159" y="8889"/>
                </a:lnTo>
                <a:lnTo>
                  <a:pt x="11429" y="8889"/>
                </a:lnTo>
                <a:lnTo>
                  <a:pt x="11429" y="2539"/>
                </a:lnTo>
                <a:close/>
              </a:path>
            </a:pathLst>
          </a:custGeom>
          <a:solidFill>
            <a:srgbClr val="F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" name="object 123"/>
          <p:cNvSpPr/>
          <p:nvPr/>
        </p:nvSpPr>
        <p:spPr>
          <a:xfrm>
            <a:off x="8149590" y="2358389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19" y="0"/>
                </a:moveTo>
                <a:lnTo>
                  <a:pt x="0" y="0"/>
                </a:lnTo>
                <a:lnTo>
                  <a:pt x="0" y="6350"/>
                </a:lnTo>
                <a:lnTo>
                  <a:pt x="7619" y="6350"/>
                </a:lnTo>
                <a:lnTo>
                  <a:pt x="7619" y="5080"/>
                </a:lnTo>
                <a:lnTo>
                  <a:pt x="1269" y="5080"/>
                </a:lnTo>
                <a:lnTo>
                  <a:pt x="1269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  <a:path w="7620" h="6350">
                <a:moveTo>
                  <a:pt x="7619" y="1270"/>
                </a:moveTo>
                <a:lnTo>
                  <a:pt x="5079" y="1270"/>
                </a:lnTo>
                <a:lnTo>
                  <a:pt x="5079" y="5080"/>
                </a:lnTo>
                <a:lnTo>
                  <a:pt x="7619" y="5080"/>
                </a:lnTo>
                <a:lnTo>
                  <a:pt x="7619" y="1270"/>
                </a:lnTo>
                <a:close/>
              </a:path>
            </a:pathLst>
          </a:custGeom>
          <a:solidFill>
            <a:srgbClr val="F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8150859" y="235966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3810" y="0"/>
                </a:lnTo>
                <a:lnTo>
                  <a:pt x="3810" y="3810"/>
                </a:lnTo>
                <a:lnTo>
                  <a:pt x="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8098790" y="2307589"/>
            <a:ext cx="109220" cy="109220"/>
          </a:xfrm>
          <a:custGeom>
            <a:avLst/>
            <a:gdLst/>
            <a:ahLst/>
            <a:cxnLst/>
            <a:rect l="l" t="t" r="r" b="b"/>
            <a:pathLst>
              <a:path w="109220" h="109219">
                <a:moveTo>
                  <a:pt x="0" y="0"/>
                </a:moveTo>
                <a:lnTo>
                  <a:pt x="109219" y="10922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8077200" y="22860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" name="object 127"/>
          <p:cNvSpPr/>
          <p:nvPr/>
        </p:nvSpPr>
        <p:spPr>
          <a:xfrm>
            <a:off x="8229600" y="24384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8098790" y="2415539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" name="object 129"/>
          <p:cNvSpPr/>
          <p:nvPr/>
        </p:nvSpPr>
        <p:spPr>
          <a:xfrm>
            <a:off x="8099425" y="2308860"/>
            <a:ext cx="0" cy="105410"/>
          </a:xfrm>
          <a:custGeom>
            <a:avLst/>
            <a:gdLst/>
            <a:ahLst/>
            <a:cxnLst/>
            <a:rect l="l" t="t" r="r" b="b"/>
            <a:pathLst>
              <a:path h="105410">
                <a:moveTo>
                  <a:pt x="0" y="0"/>
                </a:moveTo>
                <a:lnTo>
                  <a:pt x="0" y="10541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8098790" y="2307589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" name="object 131"/>
          <p:cNvSpPr/>
          <p:nvPr/>
        </p:nvSpPr>
        <p:spPr>
          <a:xfrm>
            <a:off x="8207375" y="2308860"/>
            <a:ext cx="0" cy="105410"/>
          </a:xfrm>
          <a:custGeom>
            <a:avLst/>
            <a:gdLst/>
            <a:ahLst/>
            <a:cxnLst/>
            <a:rect l="l" t="t" r="r" b="b"/>
            <a:pathLst>
              <a:path h="105410">
                <a:moveTo>
                  <a:pt x="0" y="0"/>
                </a:moveTo>
                <a:lnTo>
                  <a:pt x="0" y="10541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8100059" y="2413635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8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" name="object 133"/>
          <p:cNvSpPr/>
          <p:nvPr/>
        </p:nvSpPr>
        <p:spPr>
          <a:xfrm>
            <a:off x="8100694" y="2310129"/>
            <a:ext cx="0" cy="102870"/>
          </a:xfrm>
          <a:custGeom>
            <a:avLst/>
            <a:gdLst/>
            <a:ahLst/>
            <a:cxnLst/>
            <a:rect l="l" t="t" r="r" b="b"/>
            <a:pathLst>
              <a:path h="102869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" name="object 134"/>
          <p:cNvSpPr/>
          <p:nvPr/>
        </p:nvSpPr>
        <p:spPr>
          <a:xfrm>
            <a:off x="8100059" y="2309495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8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" name="object 135"/>
          <p:cNvSpPr/>
          <p:nvPr/>
        </p:nvSpPr>
        <p:spPr>
          <a:xfrm>
            <a:off x="8205469" y="2310129"/>
            <a:ext cx="0" cy="102870"/>
          </a:xfrm>
          <a:custGeom>
            <a:avLst/>
            <a:gdLst/>
            <a:ahLst/>
            <a:cxnLst/>
            <a:rect l="l" t="t" r="r" b="b"/>
            <a:pathLst>
              <a:path h="102869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8101330" y="2411729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" name="object 137"/>
          <p:cNvSpPr/>
          <p:nvPr/>
        </p:nvSpPr>
        <p:spPr>
          <a:xfrm>
            <a:off x="8102600" y="2312670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789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" name="object 138"/>
          <p:cNvSpPr/>
          <p:nvPr/>
        </p:nvSpPr>
        <p:spPr>
          <a:xfrm>
            <a:off x="8101330" y="2311400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" name="object 139"/>
          <p:cNvSpPr/>
          <p:nvPr/>
        </p:nvSpPr>
        <p:spPr>
          <a:xfrm>
            <a:off x="8203565" y="2312670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789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8103869" y="2409825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" name="object 141"/>
          <p:cNvSpPr/>
          <p:nvPr/>
        </p:nvSpPr>
        <p:spPr>
          <a:xfrm>
            <a:off x="8104505" y="23139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" name="object 142"/>
          <p:cNvSpPr/>
          <p:nvPr/>
        </p:nvSpPr>
        <p:spPr>
          <a:xfrm>
            <a:off x="8103869" y="2313304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" name="object 143"/>
          <p:cNvSpPr/>
          <p:nvPr/>
        </p:nvSpPr>
        <p:spPr>
          <a:xfrm>
            <a:off x="8201659" y="23139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" name="object 144"/>
          <p:cNvSpPr/>
          <p:nvPr/>
        </p:nvSpPr>
        <p:spPr>
          <a:xfrm>
            <a:off x="8105140" y="2408554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" name="object 145"/>
          <p:cNvSpPr/>
          <p:nvPr/>
        </p:nvSpPr>
        <p:spPr>
          <a:xfrm>
            <a:off x="8106409" y="2316479"/>
            <a:ext cx="0" cy="91440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39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" name="object 146"/>
          <p:cNvSpPr/>
          <p:nvPr/>
        </p:nvSpPr>
        <p:spPr>
          <a:xfrm>
            <a:off x="8105140" y="2315210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" name="object 147"/>
          <p:cNvSpPr/>
          <p:nvPr/>
        </p:nvSpPr>
        <p:spPr>
          <a:xfrm>
            <a:off x="8199755" y="2316479"/>
            <a:ext cx="0" cy="91440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" name="object 148"/>
          <p:cNvSpPr/>
          <p:nvPr/>
        </p:nvSpPr>
        <p:spPr>
          <a:xfrm>
            <a:off x="8107680" y="2406650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" name="object 149"/>
          <p:cNvSpPr/>
          <p:nvPr/>
        </p:nvSpPr>
        <p:spPr>
          <a:xfrm>
            <a:off x="8108315" y="2317750"/>
            <a:ext cx="0" cy="87630"/>
          </a:xfrm>
          <a:custGeom>
            <a:avLst/>
            <a:gdLst/>
            <a:ahLst/>
            <a:cxnLst/>
            <a:rect l="l" t="t" r="r" b="b"/>
            <a:pathLst>
              <a:path h="87630">
                <a:moveTo>
                  <a:pt x="0" y="0"/>
                </a:moveTo>
                <a:lnTo>
                  <a:pt x="0" y="87629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" name="object 150"/>
          <p:cNvSpPr/>
          <p:nvPr/>
        </p:nvSpPr>
        <p:spPr>
          <a:xfrm>
            <a:off x="8107680" y="2317114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" name="object 151"/>
          <p:cNvSpPr/>
          <p:nvPr/>
        </p:nvSpPr>
        <p:spPr>
          <a:xfrm>
            <a:off x="8198484" y="2317750"/>
            <a:ext cx="0" cy="87630"/>
          </a:xfrm>
          <a:custGeom>
            <a:avLst/>
            <a:gdLst/>
            <a:ahLst/>
            <a:cxnLst/>
            <a:rect l="l" t="t" r="r" b="b"/>
            <a:pathLst>
              <a:path h="87630">
                <a:moveTo>
                  <a:pt x="0" y="0"/>
                </a:moveTo>
                <a:lnTo>
                  <a:pt x="0" y="87629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" name="object 152"/>
          <p:cNvSpPr/>
          <p:nvPr/>
        </p:nvSpPr>
        <p:spPr>
          <a:xfrm>
            <a:off x="8108950" y="2317750"/>
            <a:ext cx="88900" cy="87630"/>
          </a:xfrm>
          <a:custGeom>
            <a:avLst/>
            <a:gdLst/>
            <a:ahLst/>
            <a:cxnLst/>
            <a:rect l="l" t="t" r="r" b="b"/>
            <a:pathLst>
              <a:path w="88900" h="87630">
                <a:moveTo>
                  <a:pt x="88900" y="0"/>
                </a:moveTo>
                <a:lnTo>
                  <a:pt x="0" y="0"/>
                </a:lnTo>
                <a:lnTo>
                  <a:pt x="0" y="87629"/>
                </a:lnTo>
                <a:lnTo>
                  <a:pt x="88900" y="87629"/>
                </a:lnTo>
                <a:lnTo>
                  <a:pt x="88900" y="86360"/>
                </a:lnTo>
                <a:lnTo>
                  <a:pt x="2540" y="86360"/>
                </a:lnTo>
                <a:lnTo>
                  <a:pt x="2540" y="1270"/>
                </a:lnTo>
                <a:lnTo>
                  <a:pt x="88900" y="1270"/>
                </a:lnTo>
                <a:lnTo>
                  <a:pt x="88900" y="0"/>
                </a:lnTo>
                <a:close/>
              </a:path>
              <a:path w="88900" h="87630">
                <a:moveTo>
                  <a:pt x="88900" y="1270"/>
                </a:moveTo>
                <a:lnTo>
                  <a:pt x="86359" y="1270"/>
                </a:lnTo>
                <a:lnTo>
                  <a:pt x="86359" y="86360"/>
                </a:lnTo>
                <a:lnTo>
                  <a:pt x="88900" y="86360"/>
                </a:lnTo>
                <a:lnTo>
                  <a:pt x="88900" y="1270"/>
                </a:lnTo>
                <a:close/>
              </a:path>
            </a:pathLst>
          </a:custGeom>
          <a:solidFill>
            <a:srgbClr val="9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" name="object 153"/>
          <p:cNvSpPr/>
          <p:nvPr/>
        </p:nvSpPr>
        <p:spPr>
          <a:xfrm>
            <a:off x="8111490" y="2319020"/>
            <a:ext cx="83820" cy="85090"/>
          </a:xfrm>
          <a:custGeom>
            <a:avLst/>
            <a:gdLst/>
            <a:ahLst/>
            <a:cxnLst/>
            <a:rect l="l" t="t" r="r" b="b"/>
            <a:pathLst>
              <a:path w="83820" h="85089">
                <a:moveTo>
                  <a:pt x="83819" y="0"/>
                </a:moveTo>
                <a:lnTo>
                  <a:pt x="0" y="0"/>
                </a:lnTo>
                <a:lnTo>
                  <a:pt x="0" y="85089"/>
                </a:lnTo>
                <a:lnTo>
                  <a:pt x="83819" y="85089"/>
                </a:lnTo>
                <a:lnTo>
                  <a:pt x="83819" y="82550"/>
                </a:lnTo>
                <a:lnTo>
                  <a:pt x="1269" y="82550"/>
                </a:lnTo>
                <a:lnTo>
                  <a:pt x="1269" y="2539"/>
                </a:lnTo>
                <a:lnTo>
                  <a:pt x="83819" y="2539"/>
                </a:lnTo>
                <a:lnTo>
                  <a:pt x="83819" y="0"/>
                </a:lnTo>
                <a:close/>
              </a:path>
              <a:path w="83820" h="85089">
                <a:moveTo>
                  <a:pt x="83819" y="2539"/>
                </a:moveTo>
                <a:lnTo>
                  <a:pt x="82550" y="2539"/>
                </a:lnTo>
                <a:lnTo>
                  <a:pt x="82550" y="82550"/>
                </a:lnTo>
                <a:lnTo>
                  <a:pt x="83819" y="82550"/>
                </a:lnTo>
                <a:lnTo>
                  <a:pt x="83819" y="2539"/>
                </a:lnTo>
                <a:close/>
              </a:path>
            </a:pathLst>
          </a:custGeom>
          <a:solidFill>
            <a:srgbClr val="9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" name="object 154"/>
          <p:cNvSpPr/>
          <p:nvPr/>
        </p:nvSpPr>
        <p:spPr>
          <a:xfrm>
            <a:off x="8112759" y="2321560"/>
            <a:ext cx="81280" cy="80010"/>
          </a:xfrm>
          <a:custGeom>
            <a:avLst/>
            <a:gdLst/>
            <a:ahLst/>
            <a:cxnLst/>
            <a:rect l="l" t="t" r="r" b="b"/>
            <a:pathLst>
              <a:path w="81279" h="80010">
                <a:moveTo>
                  <a:pt x="81280" y="0"/>
                </a:moveTo>
                <a:lnTo>
                  <a:pt x="0" y="0"/>
                </a:lnTo>
                <a:lnTo>
                  <a:pt x="0" y="80010"/>
                </a:lnTo>
                <a:lnTo>
                  <a:pt x="81280" y="80010"/>
                </a:lnTo>
                <a:lnTo>
                  <a:pt x="81280" y="78739"/>
                </a:lnTo>
                <a:lnTo>
                  <a:pt x="1270" y="78739"/>
                </a:lnTo>
                <a:lnTo>
                  <a:pt x="1270" y="1269"/>
                </a:lnTo>
                <a:lnTo>
                  <a:pt x="81280" y="1269"/>
                </a:lnTo>
                <a:lnTo>
                  <a:pt x="81280" y="0"/>
                </a:lnTo>
                <a:close/>
              </a:path>
              <a:path w="81279" h="80010">
                <a:moveTo>
                  <a:pt x="81280" y="1269"/>
                </a:moveTo>
                <a:lnTo>
                  <a:pt x="78740" y="1269"/>
                </a:lnTo>
                <a:lnTo>
                  <a:pt x="78740" y="78739"/>
                </a:lnTo>
                <a:lnTo>
                  <a:pt x="81280" y="78739"/>
                </a:lnTo>
                <a:lnTo>
                  <a:pt x="81280" y="1269"/>
                </a:lnTo>
                <a:close/>
              </a:path>
            </a:pathLst>
          </a:custGeom>
          <a:solidFill>
            <a:srgbClr val="9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" name="object 155"/>
          <p:cNvSpPr/>
          <p:nvPr/>
        </p:nvSpPr>
        <p:spPr>
          <a:xfrm>
            <a:off x="8114030" y="2322829"/>
            <a:ext cx="77470" cy="77470"/>
          </a:xfrm>
          <a:custGeom>
            <a:avLst/>
            <a:gdLst/>
            <a:ahLst/>
            <a:cxnLst/>
            <a:rect l="l" t="t" r="r" b="b"/>
            <a:pathLst>
              <a:path w="77470" h="77469">
                <a:moveTo>
                  <a:pt x="77470" y="0"/>
                </a:moveTo>
                <a:lnTo>
                  <a:pt x="0" y="0"/>
                </a:lnTo>
                <a:lnTo>
                  <a:pt x="0" y="77470"/>
                </a:lnTo>
                <a:lnTo>
                  <a:pt x="77470" y="77470"/>
                </a:lnTo>
                <a:lnTo>
                  <a:pt x="77470" y="74930"/>
                </a:lnTo>
                <a:lnTo>
                  <a:pt x="2540" y="74930"/>
                </a:lnTo>
                <a:lnTo>
                  <a:pt x="2540" y="2540"/>
                </a:lnTo>
                <a:lnTo>
                  <a:pt x="77470" y="2540"/>
                </a:lnTo>
                <a:lnTo>
                  <a:pt x="77470" y="0"/>
                </a:lnTo>
                <a:close/>
              </a:path>
              <a:path w="77470" h="77469">
                <a:moveTo>
                  <a:pt x="77470" y="2540"/>
                </a:moveTo>
                <a:lnTo>
                  <a:pt x="76200" y="2540"/>
                </a:lnTo>
                <a:lnTo>
                  <a:pt x="76200" y="74930"/>
                </a:lnTo>
                <a:lnTo>
                  <a:pt x="77470" y="74930"/>
                </a:lnTo>
                <a:lnTo>
                  <a:pt x="77470" y="2540"/>
                </a:lnTo>
                <a:close/>
              </a:path>
            </a:pathLst>
          </a:custGeom>
          <a:solidFill>
            <a:srgbClr val="9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" name="object 156"/>
          <p:cNvSpPr/>
          <p:nvPr/>
        </p:nvSpPr>
        <p:spPr>
          <a:xfrm>
            <a:off x="8116569" y="2325370"/>
            <a:ext cx="73660" cy="72390"/>
          </a:xfrm>
          <a:custGeom>
            <a:avLst/>
            <a:gdLst/>
            <a:ahLst/>
            <a:cxnLst/>
            <a:rect l="l" t="t" r="r" b="b"/>
            <a:pathLst>
              <a:path w="73659" h="72389">
                <a:moveTo>
                  <a:pt x="73659" y="0"/>
                </a:moveTo>
                <a:lnTo>
                  <a:pt x="0" y="0"/>
                </a:lnTo>
                <a:lnTo>
                  <a:pt x="0" y="72389"/>
                </a:lnTo>
                <a:lnTo>
                  <a:pt x="73659" y="72389"/>
                </a:lnTo>
                <a:lnTo>
                  <a:pt x="73659" y="71119"/>
                </a:lnTo>
                <a:lnTo>
                  <a:pt x="2539" y="71119"/>
                </a:lnTo>
                <a:lnTo>
                  <a:pt x="2539" y="1269"/>
                </a:lnTo>
                <a:lnTo>
                  <a:pt x="73659" y="1269"/>
                </a:lnTo>
                <a:lnTo>
                  <a:pt x="73659" y="0"/>
                </a:lnTo>
                <a:close/>
              </a:path>
              <a:path w="73659" h="72389">
                <a:moveTo>
                  <a:pt x="73659" y="1269"/>
                </a:moveTo>
                <a:lnTo>
                  <a:pt x="71120" y="1269"/>
                </a:lnTo>
                <a:lnTo>
                  <a:pt x="71120" y="71119"/>
                </a:lnTo>
                <a:lnTo>
                  <a:pt x="73659" y="71119"/>
                </a:lnTo>
                <a:lnTo>
                  <a:pt x="73659" y="1269"/>
                </a:lnTo>
                <a:close/>
              </a:path>
            </a:pathLst>
          </a:custGeom>
          <a:solidFill>
            <a:srgbClr val="A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" name="object 157"/>
          <p:cNvSpPr/>
          <p:nvPr/>
        </p:nvSpPr>
        <p:spPr>
          <a:xfrm>
            <a:off x="8119109" y="2326639"/>
            <a:ext cx="68580" cy="69850"/>
          </a:xfrm>
          <a:custGeom>
            <a:avLst/>
            <a:gdLst/>
            <a:ahLst/>
            <a:cxnLst/>
            <a:rect l="l" t="t" r="r" b="b"/>
            <a:pathLst>
              <a:path w="68579" h="69850">
                <a:moveTo>
                  <a:pt x="68580" y="0"/>
                </a:moveTo>
                <a:lnTo>
                  <a:pt x="0" y="0"/>
                </a:lnTo>
                <a:lnTo>
                  <a:pt x="0" y="69850"/>
                </a:lnTo>
                <a:lnTo>
                  <a:pt x="68580" y="69850"/>
                </a:lnTo>
                <a:lnTo>
                  <a:pt x="68580" y="67310"/>
                </a:lnTo>
                <a:lnTo>
                  <a:pt x="1270" y="67310"/>
                </a:lnTo>
                <a:lnTo>
                  <a:pt x="1270" y="2539"/>
                </a:lnTo>
                <a:lnTo>
                  <a:pt x="68580" y="2539"/>
                </a:lnTo>
                <a:lnTo>
                  <a:pt x="68580" y="0"/>
                </a:lnTo>
                <a:close/>
              </a:path>
              <a:path w="68579" h="69850">
                <a:moveTo>
                  <a:pt x="68580" y="2539"/>
                </a:moveTo>
                <a:lnTo>
                  <a:pt x="67310" y="2539"/>
                </a:lnTo>
                <a:lnTo>
                  <a:pt x="67310" y="67310"/>
                </a:lnTo>
                <a:lnTo>
                  <a:pt x="68580" y="67310"/>
                </a:lnTo>
                <a:lnTo>
                  <a:pt x="68580" y="2539"/>
                </a:lnTo>
                <a:close/>
              </a:path>
            </a:pathLst>
          </a:custGeom>
          <a:solidFill>
            <a:srgbClr val="A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" name="object 158"/>
          <p:cNvSpPr/>
          <p:nvPr/>
        </p:nvSpPr>
        <p:spPr>
          <a:xfrm>
            <a:off x="8120380" y="2329180"/>
            <a:ext cx="66040" cy="64769"/>
          </a:xfrm>
          <a:custGeom>
            <a:avLst/>
            <a:gdLst/>
            <a:ahLst/>
            <a:cxnLst/>
            <a:rect l="l" t="t" r="r" b="b"/>
            <a:pathLst>
              <a:path w="66040" h="64769">
                <a:moveTo>
                  <a:pt x="66040" y="0"/>
                </a:moveTo>
                <a:lnTo>
                  <a:pt x="0" y="0"/>
                </a:lnTo>
                <a:lnTo>
                  <a:pt x="0" y="64770"/>
                </a:lnTo>
                <a:lnTo>
                  <a:pt x="66040" y="64770"/>
                </a:lnTo>
                <a:lnTo>
                  <a:pt x="66040" y="63500"/>
                </a:lnTo>
                <a:lnTo>
                  <a:pt x="1270" y="63500"/>
                </a:lnTo>
                <a:lnTo>
                  <a:pt x="1270" y="1270"/>
                </a:lnTo>
                <a:lnTo>
                  <a:pt x="66040" y="1270"/>
                </a:lnTo>
                <a:lnTo>
                  <a:pt x="66040" y="0"/>
                </a:lnTo>
                <a:close/>
              </a:path>
              <a:path w="66040" h="64769">
                <a:moveTo>
                  <a:pt x="66040" y="1270"/>
                </a:moveTo>
                <a:lnTo>
                  <a:pt x="63500" y="1270"/>
                </a:lnTo>
                <a:lnTo>
                  <a:pt x="63500" y="63500"/>
                </a:lnTo>
                <a:lnTo>
                  <a:pt x="66040" y="63500"/>
                </a:lnTo>
                <a:lnTo>
                  <a:pt x="66040" y="1270"/>
                </a:lnTo>
                <a:close/>
              </a:path>
            </a:pathLst>
          </a:custGeom>
          <a:solidFill>
            <a:srgbClr val="A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" name="object 159"/>
          <p:cNvSpPr/>
          <p:nvPr/>
        </p:nvSpPr>
        <p:spPr>
          <a:xfrm>
            <a:off x="8121650" y="233045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62229" y="0"/>
                </a:moveTo>
                <a:lnTo>
                  <a:pt x="0" y="0"/>
                </a:lnTo>
                <a:lnTo>
                  <a:pt x="0" y="62229"/>
                </a:lnTo>
                <a:lnTo>
                  <a:pt x="62229" y="62229"/>
                </a:lnTo>
                <a:lnTo>
                  <a:pt x="62229" y="59689"/>
                </a:lnTo>
                <a:lnTo>
                  <a:pt x="2540" y="59689"/>
                </a:lnTo>
                <a:lnTo>
                  <a:pt x="2540" y="2539"/>
                </a:lnTo>
                <a:lnTo>
                  <a:pt x="62229" y="2539"/>
                </a:lnTo>
                <a:lnTo>
                  <a:pt x="62229" y="0"/>
                </a:lnTo>
                <a:close/>
              </a:path>
              <a:path w="62229" h="62230">
                <a:moveTo>
                  <a:pt x="62229" y="2539"/>
                </a:moveTo>
                <a:lnTo>
                  <a:pt x="60959" y="2539"/>
                </a:lnTo>
                <a:lnTo>
                  <a:pt x="60959" y="59689"/>
                </a:lnTo>
                <a:lnTo>
                  <a:pt x="62229" y="59689"/>
                </a:lnTo>
                <a:lnTo>
                  <a:pt x="62229" y="2539"/>
                </a:lnTo>
                <a:close/>
              </a:path>
            </a:pathLst>
          </a:custGeom>
          <a:solidFill>
            <a:srgbClr val="B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" name="object 160"/>
          <p:cNvSpPr/>
          <p:nvPr/>
        </p:nvSpPr>
        <p:spPr>
          <a:xfrm>
            <a:off x="8124191" y="2332989"/>
            <a:ext cx="58419" cy="57150"/>
          </a:xfrm>
          <a:custGeom>
            <a:avLst/>
            <a:gdLst/>
            <a:ahLst/>
            <a:cxnLst/>
            <a:rect l="l" t="t" r="r" b="b"/>
            <a:pathLst>
              <a:path w="58420" h="57150">
                <a:moveTo>
                  <a:pt x="58419" y="0"/>
                </a:moveTo>
                <a:lnTo>
                  <a:pt x="0" y="0"/>
                </a:lnTo>
                <a:lnTo>
                  <a:pt x="0" y="57150"/>
                </a:lnTo>
                <a:lnTo>
                  <a:pt x="58419" y="57150"/>
                </a:lnTo>
                <a:lnTo>
                  <a:pt x="58419" y="55880"/>
                </a:lnTo>
                <a:lnTo>
                  <a:pt x="1269" y="55880"/>
                </a:lnTo>
                <a:lnTo>
                  <a:pt x="1269" y="1270"/>
                </a:lnTo>
                <a:lnTo>
                  <a:pt x="58419" y="1270"/>
                </a:lnTo>
                <a:lnTo>
                  <a:pt x="58419" y="0"/>
                </a:lnTo>
                <a:close/>
              </a:path>
              <a:path w="58420" h="57150">
                <a:moveTo>
                  <a:pt x="58419" y="1270"/>
                </a:moveTo>
                <a:lnTo>
                  <a:pt x="57150" y="1270"/>
                </a:lnTo>
                <a:lnTo>
                  <a:pt x="57150" y="55880"/>
                </a:lnTo>
                <a:lnTo>
                  <a:pt x="58419" y="55880"/>
                </a:lnTo>
                <a:lnTo>
                  <a:pt x="58419" y="1270"/>
                </a:lnTo>
                <a:close/>
              </a:path>
            </a:pathLst>
          </a:custGeom>
          <a:solidFill>
            <a:srgbClr val="B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" name="object 161"/>
          <p:cNvSpPr/>
          <p:nvPr/>
        </p:nvSpPr>
        <p:spPr>
          <a:xfrm>
            <a:off x="8125459" y="2334260"/>
            <a:ext cx="55880" cy="54610"/>
          </a:xfrm>
          <a:custGeom>
            <a:avLst/>
            <a:gdLst/>
            <a:ahLst/>
            <a:cxnLst/>
            <a:rect l="l" t="t" r="r" b="b"/>
            <a:pathLst>
              <a:path w="55879" h="54610">
                <a:moveTo>
                  <a:pt x="55880" y="0"/>
                </a:moveTo>
                <a:lnTo>
                  <a:pt x="0" y="0"/>
                </a:lnTo>
                <a:lnTo>
                  <a:pt x="0" y="54610"/>
                </a:lnTo>
                <a:lnTo>
                  <a:pt x="55880" y="54610"/>
                </a:lnTo>
                <a:lnTo>
                  <a:pt x="55880" y="53339"/>
                </a:lnTo>
                <a:lnTo>
                  <a:pt x="2540" y="53339"/>
                </a:lnTo>
                <a:lnTo>
                  <a:pt x="2540" y="1269"/>
                </a:lnTo>
                <a:lnTo>
                  <a:pt x="55880" y="1269"/>
                </a:lnTo>
                <a:lnTo>
                  <a:pt x="55880" y="0"/>
                </a:lnTo>
                <a:close/>
              </a:path>
              <a:path w="55879" h="54610">
                <a:moveTo>
                  <a:pt x="55880" y="1269"/>
                </a:moveTo>
                <a:lnTo>
                  <a:pt x="53340" y="1269"/>
                </a:lnTo>
                <a:lnTo>
                  <a:pt x="53340" y="53339"/>
                </a:lnTo>
                <a:lnTo>
                  <a:pt x="55880" y="53339"/>
                </a:lnTo>
                <a:lnTo>
                  <a:pt x="55880" y="1269"/>
                </a:lnTo>
                <a:close/>
              </a:path>
            </a:pathLst>
          </a:custGeom>
          <a:solidFill>
            <a:srgbClr val="B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" name="object 162"/>
          <p:cNvSpPr/>
          <p:nvPr/>
        </p:nvSpPr>
        <p:spPr>
          <a:xfrm>
            <a:off x="8128000" y="2335530"/>
            <a:ext cx="50800" cy="52069"/>
          </a:xfrm>
          <a:custGeom>
            <a:avLst/>
            <a:gdLst/>
            <a:ahLst/>
            <a:cxnLst/>
            <a:rect l="l" t="t" r="r" b="b"/>
            <a:pathLst>
              <a:path w="50800" h="52069">
                <a:moveTo>
                  <a:pt x="50800" y="0"/>
                </a:moveTo>
                <a:lnTo>
                  <a:pt x="0" y="0"/>
                </a:lnTo>
                <a:lnTo>
                  <a:pt x="0" y="52070"/>
                </a:lnTo>
                <a:lnTo>
                  <a:pt x="50800" y="52070"/>
                </a:lnTo>
                <a:lnTo>
                  <a:pt x="50800" y="49530"/>
                </a:lnTo>
                <a:lnTo>
                  <a:pt x="1270" y="49530"/>
                </a:lnTo>
                <a:lnTo>
                  <a:pt x="1270" y="2540"/>
                </a:lnTo>
                <a:lnTo>
                  <a:pt x="50800" y="2540"/>
                </a:lnTo>
                <a:lnTo>
                  <a:pt x="50800" y="0"/>
                </a:lnTo>
                <a:close/>
              </a:path>
              <a:path w="50800" h="52069">
                <a:moveTo>
                  <a:pt x="50800" y="2540"/>
                </a:moveTo>
                <a:lnTo>
                  <a:pt x="49529" y="2540"/>
                </a:lnTo>
                <a:lnTo>
                  <a:pt x="49529" y="49530"/>
                </a:lnTo>
                <a:lnTo>
                  <a:pt x="50800" y="49530"/>
                </a:lnTo>
                <a:lnTo>
                  <a:pt x="50800" y="2540"/>
                </a:lnTo>
                <a:close/>
              </a:path>
            </a:pathLst>
          </a:custGeom>
          <a:solidFill>
            <a:srgbClr val="B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8129269" y="2338070"/>
            <a:ext cx="48260" cy="46990"/>
          </a:xfrm>
          <a:custGeom>
            <a:avLst/>
            <a:gdLst/>
            <a:ahLst/>
            <a:cxnLst/>
            <a:rect l="l" t="t" r="r" b="b"/>
            <a:pathLst>
              <a:path w="48259" h="46989">
                <a:moveTo>
                  <a:pt x="48259" y="0"/>
                </a:moveTo>
                <a:lnTo>
                  <a:pt x="0" y="0"/>
                </a:lnTo>
                <a:lnTo>
                  <a:pt x="0" y="46989"/>
                </a:lnTo>
                <a:lnTo>
                  <a:pt x="48259" y="46989"/>
                </a:lnTo>
                <a:lnTo>
                  <a:pt x="48259" y="45719"/>
                </a:lnTo>
                <a:lnTo>
                  <a:pt x="1270" y="45719"/>
                </a:lnTo>
                <a:lnTo>
                  <a:pt x="1270" y="1269"/>
                </a:lnTo>
                <a:lnTo>
                  <a:pt x="48259" y="1269"/>
                </a:lnTo>
                <a:lnTo>
                  <a:pt x="48259" y="0"/>
                </a:lnTo>
                <a:close/>
              </a:path>
              <a:path w="48259" h="46989">
                <a:moveTo>
                  <a:pt x="48259" y="1269"/>
                </a:moveTo>
                <a:lnTo>
                  <a:pt x="45720" y="1269"/>
                </a:lnTo>
                <a:lnTo>
                  <a:pt x="45720" y="45719"/>
                </a:lnTo>
                <a:lnTo>
                  <a:pt x="48259" y="45719"/>
                </a:lnTo>
                <a:lnTo>
                  <a:pt x="48259" y="1269"/>
                </a:lnTo>
                <a:close/>
              </a:path>
            </a:pathLst>
          </a:custGeom>
          <a:solidFill>
            <a:srgbClr val="C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" name="object 164"/>
          <p:cNvSpPr/>
          <p:nvPr/>
        </p:nvSpPr>
        <p:spPr>
          <a:xfrm>
            <a:off x="8130540" y="2339339"/>
            <a:ext cx="44450" cy="44450"/>
          </a:xfrm>
          <a:custGeom>
            <a:avLst/>
            <a:gdLst/>
            <a:ahLst/>
            <a:cxnLst/>
            <a:rect l="l" t="t" r="r" b="b"/>
            <a:pathLst>
              <a:path w="44450" h="44450">
                <a:moveTo>
                  <a:pt x="44450" y="0"/>
                </a:moveTo>
                <a:lnTo>
                  <a:pt x="0" y="0"/>
                </a:lnTo>
                <a:lnTo>
                  <a:pt x="0" y="44450"/>
                </a:lnTo>
                <a:lnTo>
                  <a:pt x="44450" y="44450"/>
                </a:lnTo>
                <a:lnTo>
                  <a:pt x="44450" y="41910"/>
                </a:lnTo>
                <a:lnTo>
                  <a:pt x="2539" y="41910"/>
                </a:lnTo>
                <a:lnTo>
                  <a:pt x="2539" y="2539"/>
                </a:lnTo>
                <a:lnTo>
                  <a:pt x="44450" y="2539"/>
                </a:lnTo>
                <a:lnTo>
                  <a:pt x="44450" y="0"/>
                </a:lnTo>
                <a:close/>
              </a:path>
              <a:path w="44450" h="44450">
                <a:moveTo>
                  <a:pt x="44450" y="2539"/>
                </a:moveTo>
                <a:lnTo>
                  <a:pt x="43179" y="2539"/>
                </a:lnTo>
                <a:lnTo>
                  <a:pt x="43179" y="41910"/>
                </a:lnTo>
                <a:lnTo>
                  <a:pt x="44450" y="41910"/>
                </a:lnTo>
                <a:lnTo>
                  <a:pt x="44450" y="2539"/>
                </a:lnTo>
                <a:close/>
              </a:path>
            </a:pathLst>
          </a:custGeom>
          <a:solidFill>
            <a:srgbClr val="C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" name="object 165"/>
          <p:cNvSpPr/>
          <p:nvPr/>
        </p:nvSpPr>
        <p:spPr>
          <a:xfrm>
            <a:off x="8133080" y="2341879"/>
            <a:ext cx="40640" cy="39370"/>
          </a:xfrm>
          <a:custGeom>
            <a:avLst/>
            <a:gdLst/>
            <a:ahLst/>
            <a:cxnLst/>
            <a:rect l="l" t="t" r="r" b="b"/>
            <a:pathLst>
              <a:path w="40640" h="39369">
                <a:moveTo>
                  <a:pt x="40640" y="0"/>
                </a:moveTo>
                <a:lnTo>
                  <a:pt x="0" y="0"/>
                </a:lnTo>
                <a:lnTo>
                  <a:pt x="0" y="39370"/>
                </a:lnTo>
                <a:lnTo>
                  <a:pt x="40640" y="39370"/>
                </a:lnTo>
                <a:lnTo>
                  <a:pt x="40640" y="38100"/>
                </a:lnTo>
                <a:lnTo>
                  <a:pt x="1270" y="38100"/>
                </a:lnTo>
                <a:lnTo>
                  <a:pt x="127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  <a:path w="40640" h="39369">
                <a:moveTo>
                  <a:pt x="40640" y="1270"/>
                </a:moveTo>
                <a:lnTo>
                  <a:pt x="38100" y="1270"/>
                </a:lnTo>
                <a:lnTo>
                  <a:pt x="38100" y="38100"/>
                </a:lnTo>
                <a:lnTo>
                  <a:pt x="40640" y="38100"/>
                </a:lnTo>
                <a:lnTo>
                  <a:pt x="40640" y="1270"/>
                </a:lnTo>
                <a:close/>
              </a:path>
            </a:pathLst>
          </a:custGeom>
          <a:solidFill>
            <a:srgbClr val="CC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" name="object 166"/>
          <p:cNvSpPr/>
          <p:nvPr/>
        </p:nvSpPr>
        <p:spPr>
          <a:xfrm>
            <a:off x="8134350" y="234315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829" y="0"/>
                </a:moveTo>
                <a:lnTo>
                  <a:pt x="0" y="0"/>
                </a:lnTo>
                <a:lnTo>
                  <a:pt x="0" y="36829"/>
                </a:lnTo>
                <a:lnTo>
                  <a:pt x="36829" y="36829"/>
                </a:lnTo>
                <a:lnTo>
                  <a:pt x="36829" y="34289"/>
                </a:lnTo>
                <a:lnTo>
                  <a:pt x="2540" y="34289"/>
                </a:lnTo>
                <a:lnTo>
                  <a:pt x="2540" y="2539"/>
                </a:lnTo>
                <a:lnTo>
                  <a:pt x="36829" y="2539"/>
                </a:lnTo>
                <a:lnTo>
                  <a:pt x="36829" y="0"/>
                </a:lnTo>
                <a:close/>
              </a:path>
              <a:path w="36829" h="36830">
                <a:moveTo>
                  <a:pt x="36829" y="2539"/>
                </a:moveTo>
                <a:lnTo>
                  <a:pt x="35559" y="2539"/>
                </a:lnTo>
                <a:lnTo>
                  <a:pt x="35559" y="34289"/>
                </a:lnTo>
                <a:lnTo>
                  <a:pt x="36829" y="34289"/>
                </a:lnTo>
                <a:lnTo>
                  <a:pt x="36829" y="2539"/>
                </a:lnTo>
                <a:close/>
              </a:path>
            </a:pathLst>
          </a:custGeom>
          <a:solidFill>
            <a:srgbClr val="D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8136890" y="2345689"/>
            <a:ext cx="33020" cy="31750"/>
          </a:xfrm>
          <a:custGeom>
            <a:avLst/>
            <a:gdLst/>
            <a:ahLst/>
            <a:cxnLst/>
            <a:rect l="l" t="t" r="r" b="b"/>
            <a:pathLst>
              <a:path w="33020" h="31750">
                <a:moveTo>
                  <a:pt x="33019" y="0"/>
                </a:moveTo>
                <a:lnTo>
                  <a:pt x="0" y="0"/>
                </a:lnTo>
                <a:lnTo>
                  <a:pt x="0" y="31750"/>
                </a:lnTo>
                <a:lnTo>
                  <a:pt x="33019" y="31750"/>
                </a:lnTo>
                <a:lnTo>
                  <a:pt x="33019" y="30480"/>
                </a:lnTo>
                <a:lnTo>
                  <a:pt x="1269" y="30480"/>
                </a:lnTo>
                <a:lnTo>
                  <a:pt x="1269" y="1270"/>
                </a:lnTo>
                <a:lnTo>
                  <a:pt x="33019" y="1270"/>
                </a:lnTo>
                <a:lnTo>
                  <a:pt x="33019" y="0"/>
                </a:lnTo>
                <a:close/>
              </a:path>
              <a:path w="33020" h="31750">
                <a:moveTo>
                  <a:pt x="33019" y="1270"/>
                </a:moveTo>
                <a:lnTo>
                  <a:pt x="30479" y="1270"/>
                </a:lnTo>
                <a:lnTo>
                  <a:pt x="30479" y="30480"/>
                </a:lnTo>
                <a:lnTo>
                  <a:pt x="33019" y="30480"/>
                </a:lnTo>
                <a:lnTo>
                  <a:pt x="33019" y="1270"/>
                </a:lnTo>
                <a:close/>
              </a:path>
            </a:pathLst>
          </a:custGeom>
          <a:solidFill>
            <a:srgbClr val="D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" name="object 168"/>
          <p:cNvSpPr/>
          <p:nvPr/>
        </p:nvSpPr>
        <p:spPr>
          <a:xfrm>
            <a:off x="8138160" y="2346961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29210" y="0"/>
                </a:moveTo>
                <a:lnTo>
                  <a:pt x="0" y="0"/>
                </a:lnTo>
                <a:lnTo>
                  <a:pt x="0" y="29210"/>
                </a:lnTo>
                <a:lnTo>
                  <a:pt x="29210" y="29210"/>
                </a:lnTo>
                <a:lnTo>
                  <a:pt x="29210" y="26669"/>
                </a:lnTo>
                <a:lnTo>
                  <a:pt x="2540" y="26669"/>
                </a:lnTo>
                <a:lnTo>
                  <a:pt x="2540" y="2539"/>
                </a:lnTo>
                <a:lnTo>
                  <a:pt x="29210" y="2539"/>
                </a:lnTo>
                <a:lnTo>
                  <a:pt x="29210" y="0"/>
                </a:lnTo>
                <a:close/>
              </a:path>
              <a:path w="29209" h="29210">
                <a:moveTo>
                  <a:pt x="29210" y="2539"/>
                </a:moveTo>
                <a:lnTo>
                  <a:pt x="27940" y="2539"/>
                </a:lnTo>
                <a:lnTo>
                  <a:pt x="27940" y="26669"/>
                </a:lnTo>
                <a:lnTo>
                  <a:pt x="29210" y="26669"/>
                </a:lnTo>
                <a:lnTo>
                  <a:pt x="29210" y="2539"/>
                </a:lnTo>
                <a:close/>
              </a:path>
            </a:pathLst>
          </a:custGeom>
          <a:solidFill>
            <a:srgbClr val="D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" name="object 169"/>
          <p:cNvSpPr/>
          <p:nvPr/>
        </p:nvSpPr>
        <p:spPr>
          <a:xfrm>
            <a:off x="8140700" y="2349500"/>
            <a:ext cx="25400" cy="24130"/>
          </a:xfrm>
          <a:custGeom>
            <a:avLst/>
            <a:gdLst/>
            <a:ahLst/>
            <a:cxnLst/>
            <a:rect l="l" t="t" r="r" b="b"/>
            <a:pathLst>
              <a:path w="25400" h="24130">
                <a:moveTo>
                  <a:pt x="25400" y="0"/>
                </a:moveTo>
                <a:lnTo>
                  <a:pt x="0" y="0"/>
                </a:lnTo>
                <a:lnTo>
                  <a:pt x="0" y="24129"/>
                </a:lnTo>
                <a:lnTo>
                  <a:pt x="25400" y="24129"/>
                </a:lnTo>
                <a:lnTo>
                  <a:pt x="25400" y="22860"/>
                </a:lnTo>
                <a:lnTo>
                  <a:pt x="1270" y="22860"/>
                </a:lnTo>
                <a:lnTo>
                  <a:pt x="1270" y="1270"/>
                </a:lnTo>
                <a:lnTo>
                  <a:pt x="25400" y="1270"/>
                </a:lnTo>
                <a:lnTo>
                  <a:pt x="25400" y="0"/>
                </a:lnTo>
                <a:close/>
              </a:path>
              <a:path w="25400" h="24130">
                <a:moveTo>
                  <a:pt x="25400" y="1270"/>
                </a:moveTo>
                <a:lnTo>
                  <a:pt x="24129" y="1270"/>
                </a:lnTo>
                <a:lnTo>
                  <a:pt x="24129" y="22860"/>
                </a:lnTo>
                <a:lnTo>
                  <a:pt x="25400" y="22860"/>
                </a:lnTo>
                <a:lnTo>
                  <a:pt x="25400" y="1270"/>
                </a:lnTo>
                <a:close/>
              </a:path>
            </a:pathLst>
          </a:custGeom>
          <a:solidFill>
            <a:srgbClr val="D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" name="object 170"/>
          <p:cNvSpPr/>
          <p:nvPr/>
        </p:nvSpPr>
        <p:spPr>
          <a:xfrm>
            <a:off x="8141969" y="2350770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59" h="21589">
                <a:moveTo>
                  <a:pt x="22859" y="0"/>
                </a:moveTo>
                <a:lnTo>
                  <a:pt x="0" y="0"/>
                </a:lnTo>
                <a:lnTo>
                  <a:pt x="0" y="21589"/>
                </a:lnTo>
                <a:lnTo>
                  <a:pt x="22859" y="21589"/>
                </a:lnTo>
                <a:lnTo>
                  <a:pt x="22859" y="20319"/>
                </a:lnTo>
                <a:lnTo>
                  <a:pt x="2539" y="20319"/>
                </a:lnTo>
                <a:lnTo>
                  <a:pt x="2539" y="1269"/>
                </a:lnTo>
                <a:lnTo>
                  <a:pt x="22859" y="1269"/>
                </a:lnTo>
                <a:lnTo>
                  <a:pt x="22859" y="0"/>
                </a:lnTo>
                <a:close/>
              </a:path>
              <a:path w="22859" h="21589">
                <a:moveTo>
                  <a:pt x="22859" y="1269"/>
                </a:moveTo>
                <a:lnTo>
                  <a:pt x="20320" y="1269"/>
                </a:lnTo>
                <a:lnTo>
                  <a:pt x="20320" y="20319"/>
                </a:lnTo>
                <a:lnTo>
                  <a:pt x="22859" y="20319"/>
                </a:lnTo>
                <a:lnTo>
                  <a:pt x="22859" y="1269"/>
                </a:lnTo>
                <a:close/>
              </a:path>
            </a:pathLst>
          </a:custGeom>
          <a:solidFill>
            <a:srgbClr val="E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" name="object 171"/>
          <p:cNvSpPr/>
          <p:nvPr/>
        </p:nvSpPr>
        <p:spPr>
          <a:xfrm>
            <a:off x="8144509" y="2352039"/>
            <a:ext cx="17780" cy="19050"/>
          </a:xfrm>
          <a:custGeom>
            <a:avLst/>
            <a:gdLst/>
            <a:ahLst/>
            <a:cxnLst/>
            <a:rect l="l" t="t" r="r" b="b"/>
            <a:pathLst>
              <a:path w="17779" h="19050">
                <a:moveTo>
                  <a:pt x="17780" y="0"/>
                </a:moveTo>
                <a:lnTo>
                  <a:pt x="0" y="0"/>
                </a:lnTo>
                <a:lnTo>
                  <a:pt x="0" y="19050"/>
                </a:lnTo>
                <a:lnTo>
                  <a:pt x="17780" y="19050"/>
                </a:lnTo>
                <a:lnTo>
                  <a:pt x="17780" y="16510"/>
                </a:lnTo>
                <a:lnTo>
                  <a:pt x="1270" y="16510"/>
                </a:lnTo>
                <a:lnTo>
                  <a:pt x="1270" y="2539"/>
                </a:lnTo>
                <a:lnTo>
                  <a:pt x="17780" y="2539"/>
                </a:lnTo>
                <a:lnTo>
                  <a:pt x="17780" y="0"/>
                </a:lnTo>
                <a:close/>
              </a:path>
              <a:path w="17779" h="19050">
                <a:moveTo>
                  <a:pt x="17780" y="2539"/>
                </a:moveTo>
                <a:lnTo>
                  <a:pt x="16510" y="2539"/>
                </a:lnTo>
                <a:lnTo>
                  <a:pt x="16510" y="16510"/>
                </a:lnTo>
                <a:lnTo>
                  <a:pt x="17780" y="16510"/>
                </a:lnTo>
                <a:lnTo>
                  <a:pt x="17780" y="2539"/>
                </a:lnTo>
                <a:close/>
              </a:path>
            </a:pathLst>
          </a:custGeom>
          <a:solidFill>
            <a:srgbClr val="E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" name="object 172"/>
          <p:cNvSpPr/>
          <p:nvPr/>
        </p:nvSpPr>
        <p:spPr>
          <a:xfrm>
            <a:off x="8145780" y="2354579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40" h="13969">
                <a:moveTo>
                  <a:pt x="15240" y="0"/>
                </a:moveTo>
                <a:lnTo>
                  <a:pt x="0" y="0"/>
                </a:lnTo>
                <a:lnTo>
                  <a:pt x="0" y="13970"/>
                </a:lnTo>
                <a:lnTo>
                  <a:pt x="15240" y="13970"/>
                </a:lnTo>
                <a:lnTo>
                  <a:pt x="15240" y="12700"/>
                </a:lnTo>
                <a:lnTo>
                  <a:pt x="1270" y="12700"/>
                </a:lnTo>
                <a:lnTo>
                  <a:pt x="1270" y="1270"/>
                </a:lnTo>
                <a:lnTo>
                  <a:pt x="15240" y="1270"/>
                </a:lnTo>
                <a:lnTo>
                  <a:pt x="15240" y="0"/>
                </a:lnTo>
                <a:close/>
              </a:path>
              <a:path w="15240" h="13969">
                <a:moveTo>
                  <a:pt x="15240" y="1270"/>
                </a:moveTo>
                <a:lnTo>
                  <a:pt x="12700" y="1270"/>
                </a:lnTo>
                <a:lnTo>
                  <a:pt x="12700" y="12700"/>
                </a:lnTo>
                <a:lnTo>
                  <a:pt x="15240" y="12700"/>
                </a:lnTo>
                <a:lnTo>
                  <a:pt x="15240" y="1270"/>
                </a:lnTo>
                <a:close/>
              </a:path>
            </a:pathLst>
          </a:custGeom>
          <a:solidFill>
            <a:srgbClr val="E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" name="object 173"/>
          <p:cNvSpPr/>
          <p:nvPr/>
        </p:nvSpPr>
        <p:spPr>
          <a:xfrm>
            <a:off x="8147050" y="235585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11429" y="0"/>
                </a:moveTo>
                <a:lnTo>
                  <a:pt x="0" y="0"/>
                </a:lnTo>
                <a:lnTo>
                  <a:pt x="0" y="11429"/>
                </a:lnTo>
                <a:lnTo>
                  <a:pt x="11429" y="11429"/>
                </a:lnTo>
                <a:lnTo>
                  <a:pt x="11429" y="8889"/>
                </a:lnTo>
                <a:lnTo>
                  <a:pt x="2540" y="8889"/>
                </a:lnTo>
                <a:lnTo>
                  <a:pt x="254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  <a:path w="11429" h="11430">
                <a:moveTo>
                  <a:pt x="11429" y="2539"/>
                </a:moveTo>
                <a:lnTo>
                  <a:pt x="10159" y="2539"/>
                </a:lnTo>
                <a:lnTo>
                  <a:pt x="10159" y="8889"/>
                </a:lnTo>
                <a:lnTo>
                  <a:pt x="11429" y="8889"/>
                </a:lnTo>
                <a:lnTo>
                  <a:pt x="11429" y="2539"/>
                </a:lnTo>
                <a:close/>
              </a:path>
            </a:pathLst>
          </a:custGeom>
          <a:solidFill>
            <a:srgbClr val="F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" name="object 174"/>
          <p:cNvSpPr/>
          <p:nvPr/>
        </p:nvSpPr>
        <p:spPr>
          <a:xfrm>
            <a:off x="8149590" y="2358389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19" y="0"/>
                </a:moveTo>
                <a:lnTo>
                  <a:pt x="0" y="0"/>
                </a:lnTo>
                <a:lnTo>
                  <a:pt x="0" y="6350"/>
                </a:lnTo>
                <a:lnTo>
                  <a:pt x="7619" y="6350"/>
                </a:lnTo>
                <a:lnTo>
                  <a:pt x="7619" y="5080"/>
                </a:lnTo>
                <a:lnTo>
                  <a:pt x="1269" y="5080"/>
                </a:lnTo>
                <a:lnTo>
                  <a:pt x="1269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  <a:path w="7620" h="6350">
                <a:moveTo>
                  <a:pt x="7619" y="1270"/>
                </a:moveTo>
                <a:lnTo>
                  <a:pt x="5079" y="1270"/>
                </a:lnTo>
                <a:lnTo>
                  <a:pt x="5079" y="5080"/>
                </a:lnTo>
                <a:lnTo>
                  <a:pt x="7619" y="5080"/>
                </a:lnTo>
                <a:lnTo>
                  <a:pt x="7619" y="1270"/>
                </a:lnTo>
                <a:close/>
              </a:path>
            </a:pathLst>
          </a:custGeom>
          <a:solidFill>
            <a:srgbClr val="F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" name="object 175"/>
          <p:cNvSpPr/>
          <p:nvPr/>
        </p:nvSpPr>
        <p:spPr>
          <a:xfrm>
            <a:off x="8150859" y="235966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3810" y="0"/>
                </a:lnTo>
                <a:lnTo>
                  <a:pt x="3810" y="3810"/>
                </a:lnTo>
                <a:lnTo>
                  <a:pt x="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" name="object 176"/>
          <p:cNvSpPr/>
          <p:nvPr/>
        </p:nvSpPr>
        <p:spPr>
          <a:xfrm>
            <a:off x="8098790" y="2307589"/>
            <a:ext cx="109220" cy="109220"/>
          </a:xfrm>
          <a:custGeom>
            <a:avLst/>
            <a:gdLst/>
            <a:ahLst/>
            <a:cxnLst/>
            <a:rect l="l" t="t" r="r" b="b"/>
            <a:pathLst>
              <a:path w="109220" h="109219">
                <a:moveTo>
                  <a:pt x="0" y="109220"/>
                </a:moveTo>
                <a:lnTo>
                  <a:pt x="109219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" name="object 177"/>
          <p:cNvSpPr/>
          <p:nvPr/>
        </p:nvSpPr>
        <p:spPr>
          <a:xfrm>
            <a:off x="8077200" y="22860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" name="object 178"/>
          <p:cNvSpPr/>
          <p:nvPr/>
        </p:nvSpPr>
        <p:spPr>
          <a:xfrm>
            <a:off x="8229600" y="24384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" name="object 179"/>
          <p:cNvSpPr/>
          <p:nvPr/>
        </p:nvSpPr>
        <p:spPr>
          <a:xfrm>
            <a:off x="8229600" y="2362200"/>
            <a:ext cx="152400" cy="152400"/>
          </a:xfrm>
          <a:custGeom>
            <a:avLst/>
            <a:gdLst/>
            <a:ahLst/>
            <a:cxnLst/>
            <a:rect l="l" t="t" r="r" b="b"/>
            <a:pathLst>
              <a:path w="152400" h="152400">
                <a:moveTo>
                  <a:pt x="97790" y="149860"/>
                </a:moveTo>
                <a:lnTo>
                  <a:pt x="52070" y="149860"/>
                </a:lnTo>
                <a:lnTo>
                  <a:pt x="67309" y="152400"/>
                </a:lnTo>
                <a:lnTo>
                  <a:pt x="82550" y="152400"/>
                </a:lnTo>
                <a:lnTo>
                  <a:pt x="91440" y="151129"/>
                </a:lnTo>
                <a:lnTo>
                  <a:pt x="97790" y="149860"/>
                </a:lnTo>
                <a:close/>
              </a:path>
              <a:path w="152400" h="152400">
                <a:moveTo>
                  <a:pt x="1270" y="57149"/>
                </a:moveTo>
                <a:lnTo>
                  <a:pt x="0" y="60960"/>
                </a:lnTo>
                <a:lnTo>
                  <a:pt x="0" y="92710"/>
                </a:lnTo>
                <a:lnTo>
                  <a:pt x="1270" y="95885"/>
                </a:lnTo>
                <a:lnTo>
                  <a:pt x="1270" y="57149"/>
                </a:lnTo>
                <a:close/>
              </a:path>
              <a:path w="152400" h="152400">
                <a:moveTo>
                  <a:pt x="149859" y="60960"/>
                </a:moveTo>
                <a:lnTo>
                  <a:pt x="149859" y="92710"/>
                </a:lnTo>
                <a:lnTo>
                  <a:pt x="152400" y="83820"/>
                </a:lnTo>
                <a:lnTo>
                  <a:pt x="152400" y="68579"/>
                </a:lnTo>
                <a:lnTo>
                  <a:pt x="149859" y="60960"/>
                </a:lnTo>
                <a:close/>
              </a:path>
              <a:path w="152400" h="152400">
                <a:moveTo>
                  <a:pt x="91440" y="0"/>
                </a:moveTo>
                <a:lnTo>
                  <a:pt x="59690" y="0"/>
                </a:lnTo>
                <a:lnTo>
                  <a:pt x="57150" y="1270"/>
                </a:lnTo>
                <a:lnTo>
                  <a:pt x="93556" y="1270"/>
                </a:lnTo>
                <a:lnTo>
                  <a:pt x="91440" y="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" name="object 180"/>
          <p:cNvSpPr/>
          <p:nvPr/>
        </p:nvSpPr>
        <p:spPr>
          <a:xfrm>
            <a:off x="8230869" y="2363470"/>
            <a:ext cx="148590" cy="148590"/>
          </a:xfrm>
          <a:custGeom>
            <a:avLst/>
            <a:gdLst/>
            <a:ahLst/>
            <a:cxnLst/>
            <a:rect l="l" t="t" r="r" b="b"/>
            <a:pathLst>
              <a:path w="148590" h="148589">
                <a:moveTo>
                  <a:pt x="100330" y="147319"/>
                </a:moveTo>
                <a:lnTo>
                  <a:pt x="46989" y="147319"/>
                </a:lnTo>
                <a:lnTo>
                  <a:pt x="50800" y="148589"/>
                </a:lnTo>
                <a:lnTo>
                  <a:pt x="96520" y="148589"/>
                </a:lnTo>
                <a:lnTo>
                  <a:pt x="100330" y="147319"/>
                </a:lnTo>
                <a:close/>
              </a:path>
              <a:path w="148590" h="148589">
                <a:moveTo>
                  <a:pt x="1270" y="52069"/>
                </a:moveTo>
                <a:lnTo>
                  <a:pt x="0" y="55879"/>
                </a:lnTo>
                <a:lnTo>
                  <a:pt x="0" y="94614"/>
                </a:lnTo>
                <a:lnTo>
                  <a:pt x="1270" y="97789"/>
                </a:lnTo>
                <a:lnTo>
                  <a:pt x="1270" y="52069"/>
                </a:lnTo>
                <a:close/>
              </a:path>
              <a:path w="148590" h="148589">
                <a:moveTo>
                  <a:pt x="147320" y="52069"/>
                </a:moveTo>
                <a:lnTo>
                  <a:pt x="147320" y="97789"/>
                </a:lnTo>
                <a:lnTo>
                  <a:pt x="148589" y="91439"/>
                </a:lnTo>
                <a:lnTo>
                  <a:pt x="148589" y="59689"/>
                </a:lnTo>
                <a:lnTo>
                  <a:pt x="147320" y="52069"/>
                </a:lnTo>
                <a:close/>
              </a:path>
              <a:path w="148590" h="148589">
                <a:moveTo>
                  <a:pt x="92286" y="0"/>
                </a:moveTo>
                <a:lnTo>
                  <a:pt x="55879" y="0"/>
                </a:lnTo>
                <a:lnTo>
                  <a:pt x="53340" y="1269"/>
                </a:lnTo>
                <a:lnTo>
                  <a:pt x="94403" y="1269"/>
                </a:lnTo>
                <a:lnTo>
                  <a:pt x="92286" y="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" name="object 181"/>
          <p:cNvSpPr/>
          <p:nvPr/>
        </p:nvSpPr>
        <p:spPr>
          <a:xfrm>
            <a:off x="8232140" y="2364739"/>
            <a:ext cx="146050" cy="146050"/>
          </a:xfrm>
          <a:custGeom>
            <a:avLst/>
            <a:gdLst/>
            <a:ahLst/>
            <a:cxnLst/>
            <a:rect l="l" t="t" r="r" b="b"/>
            <a:pathLst>
              <a:path w="146050" h="146050">
                <a:moveTo>
                  <a:pt x="104986" y="143510"/>
                </a:moveTo>
                <a:lnTo>
                  <a:pt x="39793" y="143510"/>
                </a:lnTo>
                <a:lnTo>
                  <a:pt x="41909" y="144780"/>
                </a:lnTo>
                <a:lnTo>
                  <a:pt x="45719" y="146050"/>
                </a:lnTo>
                <a:lnTo>
                  <a:pt x="99060" y="146050"/>
                </a:lnTo>
                <a:lnTo>
                  <a:pt x="102869" y="144780"/>
                </a:lnTo>
                <a:lnTo>
                  <a:pt x="104986" y="143510"/>
                </a:lnTo>
                <a:close/>
              </a:path>
              <a:path w="146050" h="146050">
                <a:moveTo>
                  <a:pt x="2539" y="43180"/>
                </a:moveTo>
                <a:lnTo>
                  <a:pt x="0" y="50800"/>
                </a:lnTo>
                <a:lnTo>
                  <a:pt x="0" y="96520"/>
                </a:lnTo>
                <a:lnTo>
                  <a:pt x="2539" y="104139"/>
                </a:lnTo>
                <a:lnTo>
                  <a:pt x="2539" y="43180"/>
                </a:lnTo>
                <a:close/>
              </a:path>
              <a:path w="146050" h="146050">
                <a:moveTo>
                  <a:pt x="143509" y="43180"/>
                </a:moveTo>
                <a:lnTo>
                  <a:pt x="143509" y="104139"/>
                </a:lnTo>
                <a:lnTo>
                  <a:pt x="146050" y="96520"/>
                </a:lnTo>
                <a:lnTo>
                  <a:pt x="146050" y="50800"/>
                </a:lnTo>
                <a:lnTo>
                  <a:pt x="143509" y="43180"/>
                </a:lnTo>
                <a:close/>
              </a:path>
              <a:path w="146050" h="146050">
                <a:moveTo>
                  <a:pt x="93133" y="0"/>
                </a:moveTo>
                <a:lnTo>
                  <a:pt x="52070" y="0"/>
                </a:lnTo>
                <a:lnTo>
                  <a:pt x="49529" y="1270"/>
                </a:lnTo>
                <a:lnTo>
                  <a:pt x="45720" y="2539"/>
                </a:lnTo>
                <a:lnTo>
                  <a:pt x="99059" y="2539"/>
                </a:lnTo>
                <a:lnTo>
                  <a:pt x="95250" y="1270"/>
                </a:lnTo>
                <a:lnTo>
                  <a:pt x="93133" y="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" name="object 182"/>
          <p:cNvSpPr/>
          <p:nvPr/>
        </p:nvSpPr>
        <p:spPr>
          <a:xfrm>
            <a:off x="8234680" y="2367279"/>
            <a:ext cx="140970" cy="140970"/>
          </a:xfrm>
          <a:custGeom>
            <a:avLst/>
            <a:gdLst/>
            <a:ahLst/>
            <a:cxnLst/>
            <a:rect l="l" t="t" r="r" b="b"/>
            <a:pathLst>
              <a:path w="140970" h="140969">
                <a:moveTo>
                  <a:pt x="104563" y="139700"/>
                </a:moveTo>
                <a:lnTo>
                  <a:pt x="35136" y="139700"/>
                </a:lnTo>
                <a:lnTo>
                  <a:pt x="37253" y="140970"/>
                </a:lnTo>
                <a:lnTo>
                  <a:pt x="102446" y="140970"/>
                </a:lnTo>
                <a:lnTo>
                  <a:pt x="104563" y="139700"/>
                </a:lnTo>
                <a:close/>
              </a:path>
              <a:path w="140970" h="140969">
                <a:moveTo>
                  <a:pt x="1270" y="36830"/>
                </a:moveTo>
                <a:lnTo>
                  <a:pt x="0" y="40640"/>
                </a:lnTo>
                <a:lnTo>
                  <a:pt x="0" y="101600"/>
                </a:lnTo>
                <a:lnTo>
                  <a:pt x="1270" y="104775"/>
                </a:lnTo>
                <a:lnTo>
                  <a:pt x="1270" y="36830"/>
                </a:lnTo>
                <a:close/>
              </a:path>
              <a:path w="140970" h="140969">
                <a:moveTo>
                  <a:pt x="139700" y="38100"/>
                </a:moveTo>
                <a:lnTo>
                  <a:pt x="139700" y="103716"/>
                </a:lnTo>
                <a:lnTo>
                  <a:pt x="140970" y="101600"/>
                </a:lnTo>
                <a:lnTo>
                  <a:pt x="140970" y="40640"/>
                </a:lnTo>
                <a:lnTo>
                  <a:pt x="139700" y="38100"/>
                </a:lnTo>
                <a:close/>
              </a:path>
              <a:path w="140970" h="140969">
                <a:moveTo>
                  <a:pt x="96519" y="0"/>
                </a:moveTo>
                <a:lnTo>
                  <a:pt x="43180" y="0"/>
                </a:lnTo>
                <a:lnTo>
                  <a:pt x="39370" y="1270"/>
                </a:lnTo>
                <a:lnTo>
                  <a:pt x="100329" y="1270"/>
                </a:lnTo>
                <a:lnTo>
                  <a:pt x="96519" y="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" name="object 183"/>
          <p:cNvSpPr/>
          <p:nvPr/>
        </p:nvSpPr>
        <p:spPr>
          <a:xfrm>
            <a:off x="8235950" y="2368550"/>
            <a:ext cx="138430" cy="138430"/>
          </a:xfrm>
          <a:custGeom>
            <a:avLst/>
            <a:gdLst/>
            <a:ahLst/>
            <a:cxnLst/>
            <a:rect l="l" t="t" r="r" b="b"/>
            <a:pathLst>
              <a:path w="138429" h="138430">
                <a:moveTo>
                  <a:pt x="105409" y="137160"/>
                </a:moveTo>
                <a:lnTo>
                  <a:pt x="31750" y="137160"/>
                </a:lnTo>
                <a:lnTo>
                  <a:pt x="33866" y="138429"/>
                </a:lnTo>
                <a:lnTo>
                  <a:pt x="103293" y="138429"/>
                </a:lnTo>
                <a:lnTo>
                  <a:pt x="105409" y="137160"/>
                </a:lnTo>
                <a:close/>
              </a:path>
              <a:path w="138429" h="138430">
                <a:moveTo>
                  <a:pt x="2540" y="30479"/>
                </a:moveTo>
                <a:lnTo>
                  <a:pt x="1270" y="31750"/>
                </a:lnTo>
                <a:lnTo>
                  <a:pt x="0" y="35560"/>
                </a:lnTo>
                <a:lnTo>
                  <a:pt x="0" y="103504"/>
                </a:lnTo>
                <a:lnTo>
                  <a:pt x="1270" y="106679"/>
                </a:lnTo>
                <a:lnTo>
                  <a:pt x="2540" y="108267"/>
                </a:lnTo>
                <a:lnTo>
                  <a:pt x="2540" y="30479"/>
                </a:lnTo>
                <a:close/>
              </a:path>
              <a:path w="138429" h="138430">
                <a:moveTo>
                  <a:pt x="137159" y="34289"/>
                </a:moveTo>
                <a:lnTo>
                  <a:pt x="137159" y="104563"/>
                </a:lnTo>
                <a:lnTo>
                  <a:pt x="138429" y="102446"/>
                </a:lnTo>
                <a:lnTo>
                  <a:pt x="138429" y="36829"/>
                </a:lnTo>
                <a:lnTo>
                  <a:pt x="137159" y="34289"/>
                </a:lnTo>
                <a:close/>
              </a:path>
              <a:path w="138429" h="138430">
                <a:moveTo>
                  <a:pt x="99059" y="0"/>
                </a:moveTo>
                <a:lnTo>
                  <a:pt x="38100" y="0"/>
                </a:lnTo>
                <a:lnTo>
                  <a:pt x="31750" y="2539"/>
                </a:lnTo>
                <a:lnTo>
                  <a:pt x="105409" y="2539"/>
                </a:lnTo>
                <a:lnTo>
                  <a:pt x="99059" y="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" name="object 184"/>
          <p:cNvSpPr/>
          <p:nvPr/>
        </p:nvSpPr>
        <p:spPr>
          <a:xfrm>
            <a:off x="8238490" y="2371089"/>
            <a:ext cx="134620" cy="134620"/>
          </a:xfrm>
          <a:custGeom>
            <a:avLst/>
            <a:gdLst/>
            <a:ahLst/>
            <a:cxnLst/>
            <a:rect l="l" t="t" r="r" b="b"/>
            <a:pathLst>
              <a:path w="134620" h="134619">
                <a:moveTo>
                  <a:pt x="107103" y="132080"/>
                </a:moveTo>
                <a:lnTo>
                  <a:pt x="24976" y="132080"/>
                </a:lnTo>
                <a:lnTo>
                  <a:pt x="29209" y="134620"/>
                </a:lnTo>
                <a:lnTo>
                  <a:pt x="102869" y="134620"/>
                </a:lnTo>
                <a:lnTo>
                  <a:pt x="107103" y="132080"/>
                </a:lnTo>
                <a:close/>
              </a:path>
              <a:path w="134620" h="134619">
                <a:moveTo>
                  <a:pt x="1269" y="26670"/>
                </a:moveTo>
                <a:lnTo>
                  <a:pt x="0" y="27939"/>
                </a:lnTo>
                <a:lnTo>
                  <a:pt x="0" y="105727"/>
                </a:lnTo>
                <a:lnTo>
                  <a:pt x="1269" y="107314"/>
                </a:lnTo>
                <a:lnTo>
                  <a:pt x="1269" y="26670"/>
                </a:lnTo>
                <a:close/>
              </a:path>
              <a:path w="134620" h="134619">
                <a:moveTo>
                  <a:pt x="132079" y="26670"/>
                </a:moveTo>
                <a:lnTo>
                  <a:pt x="132079" y="107314"/>
                </a:lnTo>
                <a:lnTo>
                  <a:pt x="133350" y="104139"/>
                </a:lnTo>
                <a:lnTo>
                  <a:pt x="134619" y="102023"/>
                </a:lnTo>
                <a:lnTo>
                  <a:pt x="134619" y="31749"/>
                </a:lnTo>
                <a:lnTo>
                  <a:pt x="132079" y="26670"/>
                </a:lnTo>
                <a:close/>
              </a:path>
              <a:path w="134620" h="134619">
                <a:moveTo>
                  <a:pt x="102869" y="0"/>
                </a:moveTo>
                <a:lnTo>
                  <a:pt x="29209" y="0"/>
                </a:lnTo>
                <a:lnTo>
                  <a:pt x="27093" y="1270"/>
                </a:lnTo>
                <a:lnTo>
                  <a:pt x="104986" y="1270"/>
                </a:lnTo>
                <a:lnTo>
                  <a:pt x="102869" y="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" name="object 185"/>
          <p:cNvSpPr/>
          <p:nvPr/>
        </p:nvSpPr>
        <p:spPr>
          <a:xfrm>
            <a:off x="8239759" y="2372360"/>
            <a:ext cx="130810" cy="130810"/>
          </a:xfrm>
          <a:custGeom>
            <a:avLst/>
            <a:gdLst/>
            <a:ahLst/>
            <a:cxnLst/>
            <a:rect l="l" t="t" r="r" b="b"/>
            <a:pathLst>
              <a:path w="130809" h="130810">
                <a:moveTo>
                  <a:pt x="107950" y="129539"/>
                </a:moveTo>
                <a:lnTo>
                  <a:pt x="21590" y="129539"/>
                </a:lnTo>
                <a:lnTo>
                  <a:pt x="23706" y="130810"/>
                </a:lnTo>
                <a:lnTo>
                  <a:pt x="105833" y="130810"/>
                </a:lnTo>
                <a:lnTo>
                  <a:pt x="107950" y="129539"/>
                </a:lnTo>
                <a:close/>
              </a:path>
              <a:path w="130809" h="130810">
                <a:moveTo>
                  <a:pt x="129540" y="22860"/>
                </a:moveTo>
                <a:lnTo>
                  <a:pt x="129540" y="109219"/>
                </a:lnTo>
                <a:lnTo>
                  <a:pt x="130810" y="106044"/>
                </a:lnTo>
                <a:lnTo>
                  <a:pt x="130810" y="25400"/>
                </a:lnTo>
                <a:lnTo>
                  <a:pt x="129540" y="22860"/>
                </a:lnTo>
                <a:close/>
              </a:path>
              <a:path w="130809" h="130810">
                <a:moveTo>
                  <a:pt x="1270" y="24130"/>
                </a:moveTo>
                <a:lnTo>
                  <a:pt x="0" y="25400"/>
                </a:lnTo>
                <a:lnTo>
                  <a:pt x="0" y="106044"/>
                </a:lnTo>
                <a:lnTo>
                  <a:pt x="1270" y="107632"/>
                </a:lnTo>
                <a:lnTo>
                  <a:pt x="1270" y="24130"/>
                </a:lnTo>
                <a:close/>
              </a:path>
              <a:path w="130809" h="130810">
                <a:moveTo>
                  <a:pt x="103716" y="0"/>
                </a:moveTo>
                <a:lnTo>
                  <a:pt x="25823" y="0"/>
                </a:lnTo>
                <a:lnTo>
                  <a:pt x="23706" y="1269"/>
                </a:lnTo>
                <a:lnTo>
                  <a:pt x="105833" y="1269"/>
                </a:lnTo>
                <a:lnTo>
                  <a:pt x="103716" y="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" name="object 186"/>
          <p:cNvSpPr/>
          <p:nvPr/>
        </p:nvSpPr>
        <p:spPr>
          <a:xfrm>
            <a:off x="8241030" y="2373629"/>
            <a:ext cx="128270" cy="128270"/>
          </a:xfrm>
          <a:custGeom>
            <a:avLst/>
            <a:gdLst/>
            <a:ahLst/>
            <a:cxnLst/>
            <a:rect l="l" t="t" r="r" b="b"/>
            <a:pathLst>
              <a:path w="128270" h="128269">
                <a:moveTo>
                  <a:pt x="110913" y="125730"/>
                </a:moveTo>
                <a:lnTo>
                  <a:pt x="16933" y="125730"/>
                </a:lnTo>
                <a:lnTo>
                  <a:pt x="20320" y="128270"/>
                </a:lnTo>
                <a:lnTo>
                  <a:pt x="106679" y="128270"/>
                </a:lnTo>
                <a:lnTo>
                  <a:pt x="110913" y="125730"/>
                </a:lnTo>
                <a:close/>
              </a:path>
              <a:path w="128270" h="128269">
                <a:moveTo>
                  <a:pt x="125729" y="19050"/>
                </a:moveTo>
                <a:lnTo>
                  <a:pt x="125729" y="111125"/>
                </a:lnTo>
                <a:lnTo>
                  <a:pt x="128270" y="107950"/>
                </a:lnTo>
                <a:lnTo>
                  <a:pt x="128270" y="21590"/>
                </a:lnTo>
                <a:lnTo>
                  <a:pt x="125729" y="19050"/>
                </a:lnTo>
                <a:close/>
              </a:path>
              <a:path w="128270" h="128269">
                <a:moveTo>
                  <a:pt x="2540" y="19896"/>
                </a:moveTo>
                <a:lnTo>
                  <a:pt x="1270" y="21590"/>
                </a:lnTo>
                <a:lnTo>
                  <a:pt x="0" y="22860"/>
                </a:lnTo>
                <a:lnTo>
                  <a:pt x="0" y="106362"/>
                </a:lnTo>
                <a:lnTo>
                  <a:pt x="1270" y="107950"/>
                </a:lnTo>
                <a:lnTo>
                  <a:pt x="2540" y="110066"/>
                </a:lnTo>
                <a:lnTo>
                  <a:pt x="2540" y="19896"/>
                </a:lnTo>
                <a:close/>
              </a:path>
              <a:path w="128270" h="128269">
                <a:moveTo>
                  <a:pt x="104563" y="0"/>
                </a:moveTo>
                <a:lnTo>
                  <a:pt x="22436" y="0"/>
                </a:lnTo>
                <a:lnTo>
                  <a:pt x="20320" y="1270"/>
                </a:lnTo>
                <a:lnTo>
                  <a:pt x="19050" y="2540"/>
                </a:lnTo>
                <a:lnTo>
                  <a:pt x="108267" y="2540"/>
                </a:lnTo>
                <a:lnTo>
                  <a:pt x="106679" y="1270"/>
                </a:lnTo>
                <a:lnTo>
                  <a:pt x="104563" y="0"/>
                </a:lnTo>
                <a:close/>
              </a:path>
            </a:pathLst>
          </a:custGeom>
          <a:solidFill>
            <a:srgbClr val="8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" name="object 187"/>
          <p:cNvSpPr/>
          <p:nvPr/>
        </p:nvSpPr>
        <p:spPr>
          <a:xfrm>
            <a:off x="8366125" y="239141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4932"/>
                </a:lnTo>
              </a:path>
            </a:pathLst>
          </a:custGeom>
          <a:ln w="3175">
            <a:solidFill>
              <a:srgbClr val="8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" name="object 188"/>
          <p:cNvSpPr/>
          <p:nvPr/>
        </p:nvSpPr>
        <p:spPr>
          <a:xfrm>
            <a:off x="8244205" y="2391833"/>
            <a:ext cx="0" cy="93980"/>
          </a:xfrm>
          <a:custGeom>
            <a:avLst/>
            <a:gdLst/>
            <a:ahLst/>
            <a:cxnLst/>
            <a:rect l="l" t="t" r="r" b="b"/>
            <a:pathLst>
              <a:path h="93980">
                <a:moveTo>
                  <a:pt x="0" y="0"/>
                </a:moveTo>
                <a:lnTo>
                  <a:pt x="0" y="93980"/>
                </a:lnTo>
              </a:path>
            </a:pathLst>
          </a:custGeom>
          <a:ln w="3175">
            <a:solidFill>
              <a:srgbClr val="8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" name="object 189"/>
          <p:cNvSpPr/>
          <p:nvPr/>
        </p:nvSpPr>
        <p:spPr>
          <a:xfrm>
            <a:off x="8258810" y="2376804"/>
            <a:ext cx="92075" cy="0"/>
          </a:xfrm>
          <a:custGeom>
            <a:avLst/>
            <a:gdLst/>
            <a:ahLst/>
            <a:cxnLst/>
            <a:rect l="l" t="t" r="r" b="b"/>
            <a:pathLst>
              <a:path w="92075">
                <a:moveTo>
                  <a:pt x="0" y="0"/>
                </a:moveTo>
                <a:lnTo>
                  <a:pt x="92075" y="0"/>
                </a:lnTo>
              </a:path>
            </a:pathLst>
          </a:custGeom>
          <a:ln w="3175">
            <a:solidFill>
              <a:srgbClr val="8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" name="object 190"/>
          <p:cNvSpPr/>
          <p:nvPr/>
        </p:nvSpPr>
        <p:spPr>
          <a:xfrm>
            <a:off x="8244840" y="2377439"/>
            <a:ext cx="120650" cy="120650"/>
          </a:xfrm>
          <a:custGeom>
            <a:avLst/>
            <a:gdLst/>
            <a:ahLst/>
            <a:cxnLst/>
            <a:rect l="l" t="t" r="r" b="b"/>
            <a:pathLst>
              <a:path w="120650" h="120650">
                <a:moveTo>
                  <a:pt x="110489" y="119380"/>
                </a:moveTo>
                <a:lnTo>
                  <a:pt x="10159" y="119380"/>
                </a:lnTo>
                <a:lnTo>
                  <a:pt x="11429" y="120650"/>
                </a:lnTo>
                <a:lnTo>
                  <a:pt x="109219" y="120650"/>
                </a:lnTo>
                <a:lnTo>
                  <a:pt x="110489" y="119380"/>
                </a:lnTo>
                <a:close/>
              </a:path>
              <a:path w="120650" h="120650">
                <a:moveTo>
                  <a:pt x="2539" y="11429"/>
                </a:moveTo>
                <a:lnTo>
                  <a:pt x="1269" y="12700"/>
                </a:lnTo>
                <a:lnTo>
                  <a:pt x="0" y="14393"/>
                </a:lnTo>
                <a:lnTo>
                  <a:pt x="0" y="108373"/>
                </a:lnTo>
                <a:lnTo>
                  <a:pt x="1269" y="110489"/>
                </a:lnTo>
                <a:lnTo>
                  <a:pt x="2539" y="111760"/>
                </a:lnTo>
                <a:lnTo>
                  <a:pt x="2539" y="11429"/>
                </a:lnTo>
                <a:close/>
              </a:path>
              <a:path w="120650" h="120650">
                <a:moveTo>
                  <a:pt x="119379" y="12700"/>
                </a:moveTo>
                <a:lnTo>
                  <a:pt x="119379" y="110489"/>
                </a:lnTo>
                <a:lnTo>
                  <a:pt x="120650" y="108902"/>
                </a:lnTo>
                <a:lnTo>
                  <a:pt x="120650" y="13970"/>
                </a:lnTo>
                <a:lnTo>
                  <a:pt x="119379" y="12700"/>
                </a:lnTo>
                <a:close/>
              </a:path>
              <a:path w="120650" h="120650">
                <a:moveTo>
                  <a:pt x="106044" y="0"/>
                </a:moveTo>
                <a:lnTo>
                  <a:pt x="13969" y="0"/>
                </a:lnTo>
                <a:lnTo>
                  <a:pt x="11429" y="2539"/>
                </a:lnTo>
                <a:lnTo>
                  <a:pt x="109219" y="2539"/>
                </a:lnTo>
                <a:lnTo>
                  <a:pt x="106044" y="0"/>
                </a:lnTo>
                <a:close/>
              </a:path>
            </a:pathLst>
          </a:custGeom>
          <a:solidFill>
            <a:srgbClr val="9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" name="object 191"/>
          <p:cNvSpPr/>
          <p:nvPr/>
        </p:nvSpPr>
        <p:spPr>
          <a:xfrm>
            <a:off x="8252459" y="2495550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9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" name="object 192"/>
          <p:cNvSpPr/>
          <p:nvPr/>
        </p:nvSpPr>
        <p:spPr>
          <a:xfrm>
            <a:off x="8248015" y="2387600"/>
            <a:ext cx="0" cy="102870"/>
          </a:xfrm>
          <a:custGeom>
            <a:avLst/>
            <a:gdLst/>
            <a:ahLst/>
            <a:cxnLst/>
            <a:rect l="l" t="t" r="r" b="b"/>
            <a:pathLst>
              <a:path h="102869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9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" name="object 193"/>
          <p:cNvSpPr/>
          <p:nvPr/>
        </p:nvSpPr>
        <p:spPr>
          <a:xfrm>
            <a:off x="8362950" y="2387600"/>
            <a:ext cx="0" cy="102870"/>
          </a:xfrm>
          <a:custGeom>
            <a:avLst/>
            <a:gdLst/>
            <a:ahLst/>
            <a:cxnLst/>
            <a:rect l="l" t="t" r="r" b="b"/>
            <a:pathLst>
              <a:path h="102869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9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" name="object 194"/>
          <p:cNvSpPr/>
          <p:nvPr/>
        </p:nvSpPr>
        <p:spPr>
          <a:xfrm>
            <a:off x="8255000" y="2380614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9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" name="object 195"/>
          <p:cNvSpPr/>
          <p:nvPr/>
        </p:nvSpPr>
        <p:spPr>
          <a:xfrm>
            <a:off x="8251190" y="249364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" name="object 196"/>
          <p:cNvSpPr/>
          <p:nvPr/>
        </p:nvSpPr>
        <p:spPr>
          <a:xfrm>
            <a:off x="8249919" y="2385060"/>
            <a:ext cx="0" cy="107950"/>
          </a:xfrm>
          <a:custGeom>
            <a:avLst/>
            <a:gdLst/>
            <a:ahLst/>
            <a:cxnLst/>
            <a:rect l="l" t="t" r="r" b="b"/>
            <a:pathLst>
              <a:path h="107950">
                <a:moveTo>
                  <a:pt x="0" y="0"/>
                </a:moveTo>
                <a:lnTo>
                  <a:pt x="0" y="107950"/>
                </a:lnTo>
              </a:path>
            </a:pathLst>
          </a:custGeom>
          <a:ln w="31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" name="object 197"/>
          <p:cNvSpPr/>
          <p:nvPr/>
        </p:nvSpPr>
        <p:spPr>
          <a:xfrm>
            <a:off x="8361044" y="2386329"/>
            <a:ext cx="0" cy="105410"/>
          </a:xfrm>
          <a:custGeom>
            <a:avLst/>
            <a:gdLst/>
            <a:ahLst/>
            <a:cxnLst/>
            <a:rect l="l" t="t" r="r" b="b"/>
            <a:pathLst>
              <a:path h="105410">
                <a:moveTo>
                  <a:pt x="0" y="0"/>
                </a:moveTo>
                <a:lnTo>
                  <a:pt x="0" y="105410"/>
                </a:lnTo>
              </a:path>
            </a:pathLst>
          </a:custGeom>
          <a:ln w="31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" name="object 198"/>
          <p:cNvSpPr/>
          <p:nvPr/>
        </p:nvSpPr>
        <p:spPr>
          <a:xfrm>
            <a:off x="8252459" y="2382520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09" y="0"/>
                </a:lnTo>
              </a:path>
            </a:pathLst>
          </a:custGeom>
          <a:ln w="31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" name="object 199"/>
          <p:cNvSpPr/>
          <p:nvPr/>
        </p:nvSpPr>
        <p:spPr>
          <a:xfrm>
            <a:off x="8251191" y="2492375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584" y="0"/>
                </a:lnTo>
              </a:path>
            </a:pathLst>
          </a:custGeom>
          <a:ln w="3175">
            <a:solidFill>
              <a:srgbClr val="9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" name="object 200"/>
          <p:cNvSpPr/>
          <p:nvPr/>
        </p:nvSpPr>
        <p:spPr>
          <a:xfrm>
            <a:off x="8251190" y="2491104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9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" name="object 201"/>
          <p:cNvSpPr/>
          <p:nvPr/>
        </p:nvSpPr>
        <p:spPr>
          <a:xfrm>
            <a:off x="8251825" y="2385060"/>
            <a:ext cx="0" cy="105410"/>
          </a:xfrm>
          <a:custGeom>
            <a:avLst/>
            <a:gdLst/>
            <a:ahLst/>
            <a:cxnLst/>
            <a:rect l="l" t="t" r="r" b="b"/>
            <a:pathLst>
              <a:path h="105410">
                <a:moveTo>
                  <a:pt x="0" y="0"/>
                </a:moveTo>
                <a:lnTo>
                  <a:pt x="0" y="105410"/>
                </a:lnTo>
              </a:path>
            </a:pathLst>
          </a:custGeom>
          <a:ln w="3175">
            <a:solidFill>
              <a:srgbClr val="9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" name="object 202"/>
          <p:cNvSpPr/>
          <p:nvPr/>
        </p:nvSpPr>
        <p:spPr>
          <a:xfrm>
            <a:off x="8251825" y="2384425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9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" name="object 203"/>
          <p:cNvSpPr/>
          <p:nvPr/>
        </p:nvSpPr>
        <p:spPr>
          <a:xfrm>
            <a:off x="8359140" y="2385060"/>
            <a:ext cx="0" cy="105410"/>
          </a:xfrm>
          <a:custGeom>
            <a:avLst/>
            <a:gdLst/>
            <a:ahLst/>
            <a:cxnLst/>
            <a:rect l="l" t="t" r="r" b="b"/>
            <a:pathLst>
              <a:path h="105410">
                <a:moveTo>
                  <a:pt x="0" y="0"/>
                </a:moveTo>
                <a:lnTo>
                  <a:pt x="0" y="105410"/>
                </a:lnTo>
              </a:path>
            </a:pathLst>
          </a:custGeom>
          <a:ln w="3175">
            <a:solidFill>
              <a:srgbClr val="9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" name="object 204"/>
          <p:cNvSpPr/>
          <p:nvPr/>
        </p:nvSpPr>
        <p:spPr>
          <a:xfrm>
            <a:off x="8252459" y="248983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9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" name="object 205"/>
          <p:cNvSpPr/>
          <p:nvPr/>
        </p:nvSpPr>
        <p:spPr>
          <a:xfrm>
            <a:off x="8253094" y="2386329"/>
            <a:ext cx="0" cy="102870"/>
          </a:xfrm>
          <a:custGeom>
            <a:avLst/>
            <a:gdLst/>
            <a:ahLst/>
            <a:cxnLst/>
            <a:rect l="l" t="t" r="r" b="b"/>
            <a:pathLst>
              <a:path h="102869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9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" name="object 206"/>
          <p:cNvSpPr/>
          <p:nvPr/>
        </p:nvSpPr>
        <p:spPr>
          <a:xfrm>
            <a:off x="8252459" y="238569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9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" name="object 207"/>
          <p:cNvSpPr/>
          <p:nvPr/>
        </p:nvSpPr>
        <p:spPr>
          <a:xfrm>
            <a:off x="8357234" y="2386329"/>
            <a:ext cx="0" cy="102870"/>
          </a:xfrm>
          <a:custGeom>
            <a:avLst/>
            <a:gdLst/>
            <a:ahLst/>
            <a:cxnLst/>
            <a:rect l="l" t="t" r="r" b="b"/>
            <a:pathLst>
              <a:path h="102869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9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" name="object 208"/>
          <p:cNvSpPr/>
          <p:nvPr/>
        </p:nvSpPr>
        <p:spPr>
          <a:xfrm>
            <a:off x="8253730" y="2487929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A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" name="object 209"/>
          <p:cNvSpPr/>
          <p:nvPr/>
        </p:nvSpPr>
        <p:spPr>
          <a:xfrm>
            <a:off x="8255000" y="2388870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789"/>
                </a:lnTo>
              </a:path>
            </a:pathLst>
          </a:custGeom>
          <a:ln w="3175">
            <a:solidFill>
              <a:srgbClr val="A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" name="object 210"/>
          <p:cNvSpPr/>
          <p:nvPr/>
        </p:nvSpPr>
        <p:spPr>
          <a:xfrm>
            <a:off x="8253730" y="2387600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A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" name="object 211"/>
          <p:cNvSpPr/>
          <p:nvPr/>
        </p:nvSpPr>
        <p:spPr>
          <a:xfrm>
            <a:off x="8355330" y="2388870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789"/>
                </a:lnTo>
              </a:path>
            </a:pathLst>
          </a:custGeom>
          <a:ln w="3175">
            <a:solidFill>
              <a:srgbClr val="A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" name="object 212"/>
          <p:cNvSpPr/>
          <p:nvPr/>
        </p:nvSpPr>
        <p:spPr>
          <a:xfrm>
            <a:off x="8256269" y="248602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A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" name="object 213"/>
          <p:cNvSpPr/>
          <p:nvPr/>
        </p:nvSpPr>
        <p:spPr>
          <a:xfrm>
            <a:off x="8256905" y="23901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A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" name="object 214"/>
          <p:cNvSpPr/>
          <p:nvPr/>
        </p:nvSpPr>
        <p:spPr>
          <a:xfrm>
            <a:off x="8256269" y="2389504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A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" name="object 215"/>
          <p:cNvSpPr/>
          <p:nvPr/>
        </p:nvSpPr>
        <p:spPr>
          <a:xfrm>
            <a:off x="8353425" y="23901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A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" name="object 216"/>
          <p:cNvSpPr/>
          <p:nvPr/>
        </p:nvSpPr>
        <p:spPr>
          <a:xfrm>
            <a:off x="8257540" y="2484120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A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" name="object 217"/>
          <p:cNvSpPr/>
          <p:nvPr/>
        </p:nvSpPr>
        <p:spPr>
          <a:xfrm>
            <a:off x="8258809" y="2392679"/>
            <a:ext cx="0" cy="90170"/>
          </a:xfrm>
          <a:custGeom>
            <a:avLst/>
            <a:gdLst/>
            <a:ahLst/>
            <a:cxnLst/>
            <a:rect l="l" t="t" r="r" b="b"/>
            <a:pathLst>
              <a:path h="90169">
                <a:moveTo>
                  <a:pt x="0" y="0"/>
                </a:moveTo>
                <a:lnTo>
                  <a:pt x="0" y="90170"/>
                </a:lnTo>
              </a:path>
            </a:pathLst>
          </a:custGeom>
          <a:ln w="3175">
            <a:solidFill>
              <a:srgbClr val="A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" name="object 218"/>
          <p:cNvSpPr/>
          <p:nvPr/>
        </p:nvSpPr>
        <p:spPr>
          <a:xfrm>
            <a:off x="8257540" y="2391410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A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" name="object 219"/>
          <p:cNvSpPr/>
          <p:nvPr/>
        </p:nvSpPr>
        <p:spPr>
          <a:xfrm>
            <a:off x="8351519" y="2392679"/>
            <a:ext cx="0" cy="90170"/>
          </a:xfrm>
          <a:custGeom>
            <a:avLst/>
            <a:gdLst/>
            <a:ahLst/>
            <a:cxnLst/>
            <a:rect l="l" t="t" r="r" b="b"/>
            <a:pathLst>
              <a:path h="90169">
                <a:moveTo>
                  <a:pt x="0" y="0"/>
                </a:moveTo>
                <a:lnTo>
                  <a:pt x="0" y="90170"/>
                </a:lnTo>
              </a:path>
            </a:pathLst>
          </a:custGeom>
          <a:ln w="3175">
            <a:solidFill>
              <a:srgbClr val="A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" name="object 220"/>
          <p:cNvSpPr/>
          <p:nvPr/>
        </p:nvSpPr>
        <p:spPr>
          <a:xfrm>
            <a:off x="8260080" y="2482214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A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" name="object 221"/>
          <p:cNvSpPr/>
          <p:nvPr/>
        </p:nvSpPr>
        <p:spPr>
          <a:xfrm>
            <a:off x="8260715" y="2393950"/>
            <a:ext cx="0" cy="87630"/>
          </a:xfrm>
          <a:custGeom>
            <a:avLst/>
            <a:gdLst/>
            <a:ahLst/>
            <a:cxnLst/>
            <a:rect l="l" t="t" r="r" b="b"/>
            <a:pathLst>
              <a:path h="87630">
                <a:moveTo>
                  <a:pt x="0" y="0"/>
                </a:moveTo>
                <a:lnTo>
                  <a:pt x="0" y="87629"/>
                </a:lnTo>
              </a:path>
            </a:pathLst>
          </a:custGeom>
          <a:ln w="3175">
            <a:solidFill>
              <a:srgbClr val="A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" name="object 222"/>
          <p:cNvSpPr/>
          <p:nvPr/>
        </p:nvSpPr>
        <p:spPr>
          <a:xfrm>
            <a:off x="8260080" y="2393314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A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" name="object 223"/>
          <p:cNvSpPr/>
          <p:nvPr/>
        </p:nvSpPr>
        <p:spPr>
          <a:xfrm>
            <a:off x="8349615" y="2393950"/>
            <a:ext cx="0" cy="87630"/>
          </a:xfrm>
          <a:custGeom>
            <a:avLst/>
            <a:gdLst/>
            <a:ahLst/>
            <a:cxnLst/>
            <a:rect l="l" t="t" r="r" b="b"/>
            <a:pathLst>
              <a:path h="87630">
                <a:moveTo>
                  <a:pt x="0" y="0"/>
                </a:moveTo>
                <a:lnTo>
                  <a:pt x="0" y="87629"/>
                </a:lnTo>
              </a:path>
            </a:pathLst>
          </a:custGeom>
          <a:ln w="3175">
            <a:solidFill>
              <a:srgbClr val="A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" name="object 224"/>
          <p:cNvSpPr/>
          <p:nvPr/>
        </p:nvSpPr>
        <p:spPr>
          <a:xfrm>
            <a:off x="8261350" y="2393950"/>
            <a:ext cx="87630" cy="87630"/>
          </a:xfrm>
          <a:custGeom>
            <a:avLst/>
            <a:gdLst/>
            <a:ahLst/>
            <a:cxnLst/>
            <a:rect l="l" t="t" r="r" b="b"/>
            <a:pathLst>
              <a:path w="87629" h="87630">
                <a:moveTo>
                  <a:pt x="87629" y="0"/>
                </a:moveTo>
                <a:lnTo>
                  <a:pt x="0" y="0"/>
                </a:lnTo>
                <a:lnTo>
                  <a:pt x="0" y="87629"/>
                </a:lnTo>
                <a:lnTo>
                  <a:pt x="87629" y="87629"/>
                </a:lnTo>
                <a:lnTo>
                  <a:pt x="87629" y="86360"/>
                </a:lnTo>
                <a:lnTo>
                  <a:pt x="2540" y="86360"/>
                </a:lnTo>
                <a:lnTo>
                  <a:pt x="2540" y="2539"/>
                </a:lnTo>
                <a:lnTo>
                  <a:pt x="87629" y="2539"/>
                </a:lnTo>
                <a:lnTo>
                  <a:pt x="87629" y="0"/>
                </a:lnTo>
                <a:close/>
              </a:path>
              <a:path w="87629" h="87630">
                <a:moveTo>
                  <a:pt x="87629" y="2539"/>
                </a:moveTo>
                <a:lnTo>
                  <a:pt x="86359" y="2539"/>
                </a:lnTo>
                <a:lnTo>
                  <a:pt x="86359" y="86360"/>
                </a:lnTo>
                <a:lnTo>
                  <a:pt x="87629" y="86360"/>
                </a:lnTo>
                <a:lnTo>
                  <a:pt x="87629" y="2539"/>
                </a:lnTo>
                <a:close/>
              </a:path>
            </a:pathLst>
          </a:custGeom>
          <a:solidFill>
            <a:srgbClr val="A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" name="object 225"/>
          <p:cNvSpPr/>
          <p:nvPr/>
        </p:nvSpPr>
        <p:spPr>
          <a:xfrm>
            <a:off x="8263890" y="2396489"/>
            <a:ext cx="83820" cy="83820"/>
          </a:xfrm>
          <a:custGeom>
            <a:avLst/>
            <a:gdLst/>
            <a:ahLst/>
            <a:cxnLst/>
            <a:rect l="l" t="t" r="r" b="b"/>
            <a:pathLst>
              <a:path w="83820" h="83819">
                <a:moveTo>
                  <a:pt x="83819" y="0"/>
                </a:moveTo>
                <a:lnTo>
                  <a:pt x="0" y="0"/>
                </a:lnTo>
                <a:lnTo>
                  <a:pt x="0" y="83820"/>
                </a:lnTo>
                <a:lnTo>
                  <a:pt x="83819" y="83820"/>
                </a:lnTo>
                <a:lnTo>
                  <a:pt x="83819" y="81280"/>
                </a:lnTo>
                <a:lnTo>
                  <a:pt x="1269" y="81280"/>
                </a:lnTo>
                <a:lnTo>
                  <a:pt x="1269" y="1270"/>
                </a:lnTo>
                <a:lnTo>
                  <a:pt x="83819" y="1270"/>
                </a:lnTo>
                <a:lnTo>
                  <a:pt x="83819" y="0"/>
                </a:lnTo>
                <a:close/>
              </a:path>
              <a:path w="83820" h="83819">
                <a:moveTo>
                  <a:pt x="83819" y="1270"/>
                </a:moveTo>
                <a:lnTo>
                  <a:pt x="81279" y="1270"/>
                </a:lnTo>
                <a:lnTo>
                  <a:pt x="81279" y="81280"/>
                </a:lnTo>
                <a:lnTo>
                  <a:pt x="83819" y="81280"/>
                </a:lnTo>
                <a:lnTo>
                  <a:pt x="83819" y="1270"/>
                </a:lnTo>
                <a:close/>
              </a:path>
            </a:pathLst>
          </a:custGeom>
          <a:solidFill>
            <a:srgbClr val="B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" name="object 226"/>
          <p:cNvSpPr/>
          <p:nvPr/>
        </p:nvSpPr>
        <p:spPr>
          <a:xfrm>
            <a:off x="8265159" y="2397760"/>
            <a:ext cx="80010" cy="80010"/>
          </a:xfrm>
          <a:custGeom>
            <a:avLst/>
            <a:gdLst/>
            <a:ahLst/>
            <a:cxnLst/>
            <a:rect l="l" t="t" r="r" b="b"/>
            <a:pathLst>
              <a:path w="80009" h="80010">
                <a:moveTo>
                  <a:pt x="80010" y="0"/>
                </a:moveTo>
                <a:lnTo>
                  <a:pt x="0" y="0"/>
                </a:lnTo>
                <a:lnTo>
                  <a:pt x="0" y="80010"/>
                </a:lnTo>
                <a:lnTo>
                  <a:pt x="80010" y="80010"/>
                </a:lnTo>
                <a:lnTo>
                  <a:pt x="80010" y="78739"/>
                </a:lnTo>
                <a:lnTo>
                  <a:pt x="2540" y="78739"/>
                </a:lnTo>
                <a:lnTo>
                  <a:pt x="2540" y="2539"/>
                </a:lnTo>
                <a:lnTo>
                  <a:pt x="80010" y="2539"/>
                </a:lnTo>
                <a:lnTo>
                  <a:pt x="80010" y="0"/>
                </a:lnTo>
                <a:close/>
              </a:path>
              <a:path w="80009" h="80010">
                <a:moveTo>
                  <a:pt x="80010" y="2539"/>
                </a:moveTo>
                <a:lnTo>
                  <a:pt x="78740" y="2539"/>
                </a:lnTo>
                <a:lnTo>
                  <a:pt x="78740" y="78739"/>
                </a:lnTo>
                <a:lnTo>
                  <a:pt x="80010" y="78739"/>
                </a:lnTo>
                <a:lnTo>
                  <a:pt x="80010" y="2539"/>
                </a:lnTo>
                <a:close/>
              </a:path>
            </a:pathLst>
          </a:custGeom>
          <a:solidFill>
            <a:srgbClr val="B6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" name="object 227"/>
          <p:cNvSpPr/>
          <p:nvPr/>
        </p:nvSpPr>
        <p:spPr>
          <a:xfrm>
            <a:off x="8267700" y="2400300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76200" y="0"/>
                </a:moveTo>
                <a:lnTo>
                  <a:pt x="0" y="0"/>
                </a:lnTo>
                <a:lnTo>
                  <a:pt x="0" y="76200"/>
                </a:lnTo>
                <a:lnTo>
                  <a:pt x="76200" y="76200"/>
                </a:lnTo>
                <a:lnTo>
                  <a:pt x="76200" y="73660"/>
                </a:lnTo>
                <a:lnTo>
                  <a:pt x="1270" y="73660"/>
                </a:lnTo>
                <a:lnTo>
                  <a:pt x="127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  <a:path w="76200" h="76200">
                <a:moveTo>
                  <a:pt x="76200" y="1270"/>
                </a:moveTo>
                <a:lnTo>
                  <a:pt x="73659" y="1270"/>
                </a:lnTo>
                <a:lnTo>
                  <a:pt x="73659" y="73660"/>
                </a:lnTo>
                <a:lnTo>
                  <a:pt x="76200" y="73660"/>
                </a:lnTo>
                <a:lnTo>
                  <a:pt x="76200" y="1270"/>
                </a:lnTo>
                <a:close/>
              </a:path>
            </a:pathLst>
          </a:custGeom>
          <a:solidFill>
            <a:srgbClr val="B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" name="object 228"/>
          <p:cNvSpPr/>
          <p:nvPr/>
        </p:nvSpPr>
        <p:spPr>
          <a:xfrm>
            <a:off x="8268969" y="240157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72389" y="0"/>
                </a:moveTo>
                <a:lnTo>
                  <a:pt x="0" y="0"/>
                </a:lnTo>
                <a:lnTo>
                  <a:pt x="0" y="72389"/>
                </a:lnTo>
                <a:lnTo>
                  <a:pt x="72389" y="72389"/>
                </a:lnTo>
                <a:lnTo>
                  <a:pt x="72389" y="71119"/>
                </a:lnTo>
                <a:lnTo>
                  <a:pt x="1270" y="71119"/>
                </a:lnTo>
                <a:lnTo>
                  <a:pt x="127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  <a:path w="72390" h="72389">
                <a:moveTo>
                  <a:pt x="72389" y="1269"/>
                </a:moveTo>
                <a:lnTo>
                  <a:pt x="71120" y="1269"/>
                </a:lnTo>
                <a:lnTo>
                  <a:pt x="71120" y="71119"/>
                </a:lnTo>
                <a:lnTo>
                  <a:pt x="72389" y="71119"/>
                </a:lnTo>
                <a:lnTo>
                  <a:pt x="72389" y="1269"/>
                </a:lnTo>
                <a:close/>
              </a:path>
            </a:pathLst>
          </a:custGeom>
          <a:solidFill>
            <a:srgbClr val="BC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" name="object 229"/>
          <p:cNvSpPr/>
          <p:nvPr/>
        </p:nvSpPr>
        <p:spPr>
          <a:xfrm>
            <a:off x="8270240" y="2402839"/>
            <a:ext cx="69850" cy="69850"/>
          </a:xfrm>
          <a:custGeom>
            <a:avLst/>
            <a:gdLst/>
            <a:ahLst/>
            <a:cxnLst/>
            <a:rect l="l" t="t" r="r" b="b"/>
            <a:pathLst>
              <a:path w="69850" h="69850">
                <a:moveTo>
                  <a:pt x="69850" y="0"/>
                </a:moveTo>
                <a:lnTo>
                  <a:pt x="0" y="0"/>
                </a:lnTo>
                <a:lnTo>
                  <a:pt x="0" y="69850"/>
                </a:lnTo>
                <a:lnTo>
                  <a:pt x="69850" y="69850"/>
                </a:lnTo>
                <a:lnTo>
                  <a:pt x="69850" y="67310"/>
                </a:lnTo>
                <a:lnTo>
                  <a:pt x="2539" y="67310"/>
                </a:lnTo>
                <a:lnTo>
                  <a:pt x="2539" y="2539"/>
                </a:lnTo>
                <a:lnTo>
                  <a:pt x="69850" y="2539"/>
                </a:lnTo>
                <a:lnTo>
                  <a:pt x="69850" y="0"/>
                </a:lnTo>
                <a:close/>
              </a:path>
              <a:path w="69850" h="69850">
                <a:moveTo>
                  <a:pt x="69850" y="2539"/>
                </a:moveTo>
                <a:lnTo>
                  <a:pt x="67309" y="2539"/>
                </a:lnTo>
                <a:lnTo>
                  <a:pt x="67309" y="67310"/>
                </a:lnTo>
                <a:lnTo>
                  <a:pt x="69850" y="67310"/>
                </a:lnTo>
                <a:lnTo>
                  <a:pt x="69850" y="2539"/>
                </a:lnTo>
                <a:close/>
              </a:path>
            </a:pathLst>
          </a:custGeom>
          <a:solidFill>
            <a:srgbClr val="C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" name="object 230"/>
          <p:cNvSpPr/>
          <p:nvPr/>
        </p:nvSpPr>
        <p:spPr>
          <a:xfrm>
            <a:off x="8272781" y="2405380"/>
            <a:ext cx="64769" cy="64769"/>
          </a:xfrm>
          <a:custGeom>
            <a:avLst/>
            <a:gdLst/>
            <a:ahLst/>
            <a:cxnLst/>
            <a:rect l="l" t="t" r="r" b="b"/>
            <a:pathLst>
              <a:path w="64770" h="64769">
                <a:moveTo>
                  <a:pt x="64770" y="0"/>
                </a:moveTo>
                <a:lnTo>
                  <a:pt x="0" y="0"/>
                </a:lnTo>
                <a:lnTo>
                  <a:pt x="0" y="64770"/>
                </a:lnTo>
                <a:lnTo>
                  <a:pt x="64770" y="64770"/>
                </a:lnTo>
                <a:lnTo>
                  <a:pt x="64770" y="63500"/>
                </a:lnTo>
                <a:lnTo>
                  <a:pt x="1270" y="63500"/>
                </a:lnTo>
                <a:lnTo>
                  <a:pt x="1270" y="1270"/>
                </a:lnTo>
                <a:lnTo>
                  <a:pt x="64770" y="1270"/>
                </a:lnTo>
                <a:lnTo>
                  <a:pt x="64770" y="0"/>
                </a:lnTo>
                <a:close/>
              </a:path>
              <a:path w="64770" h="64769">
                <a:moveTo>
                  <a:pt x="64770" y="1270"/>
                </a:moveTo>
                <a:lnTo>
                  <a:pt x="63500" y="1270"/>
                </a:lnTo>
                <a:lnTo>
                  <a:pt x="63500" y="63500"/>
                </a:lnTo>
                <a:lnTo>
                  <a:pt x="64770" y="63500"/>
                </a:lnTo>
                <a:lnTo>
                  <a:pt x="64770" y="1270"/>
                </a:lnTo>
                <a:close/>
              </a:path>
            </a:pathLst>
          </a:custGeom>
          <a:solidFill>
            <a:srgbClr val="C3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" name="object 231"/>
          <p:cNvSpPr/>
          <p:nvPr/>
        </p:nvSpPr>
        <p:spPr>
          <a:xfrm>
            <a:off x="8274050" y="240665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62229" y="0"/>
                </a:moveTo>
                <a:lnTo>
                  <a:pt x="0" y="0"/>
                </a:lnTo>
                <a:lnTo>
                  <a:pt x="0" y="62229"/>
                </a:lnTo>
                <a:lnTo>
                  <a:pt x="62229" y="62229"/>
                </a:lnTo>
                <a:lnTo>
                  <a:pt x="62229" y="60960"/>
                </a:lnTo>
                <a:lnTo>
                  <a:pt x="2540" y="60960"/>
                </a:lnTo>
                <a:lnTo>
                  <a:pt x="2540" y="2539"/>
                </a:lnTo>
                <a:lnTo>
                  <a:pt x="62229" y="2539"/>
                </a:lnTo>
                <a:lnTo>
                  <a:pt x="62229" y="0"/>
                </a:lnTo>
                <a:close/>
              </a:path>
              <a:path w="62229" h="62230">
                <a:moveTo>
                  <a:pt x="62229" y="2539"/>
                </a:moveTo>
                <a:lnTo>
                  <a:pt x="60959" y="2539"/>
                </a:lnTo>
                <a:lnTo>
                  <a:pt x="60959" y="60960"/>
                </a:lnTo>
                <a:lnTo>
                  <a:pt x="62229" y="60960"/>
                </a:lnTo>
                <a:lnTo>
                  <a:pt x="62229" y="2539"/>
                </a:lnTo>
                <a:close/>
              </a:path>
            </a:pathLst>
          </a:custGeom>
          <a:solidFill>
            <a:srgbClr val="C6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" name="object 232"/>
          <p:cNvSpPr/>
          <p:nvPr/>
        </p:nvSpPr>
        <p:spPr>
          <a:xfrm>
            <a:off x="8276591" y="240919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58419" y="0"/>
                </a:moveTo>
                <a:lnTo>
                  <a:pt x="0" y="0"/>
                </a:lnTo>
                <a:lnTo>
                  <a:pt x="0" y="58420"/>
                </a:lnTo>
                <a:lnTo>
                  <a:pt x="58419" y="58420"/>
                </a:lnTo>
                <a:lnTo>
                  <a:pt x="58419" y="55880"/>
                </a:lnTo>
                <a:lnTo>
                  <a:pt x="1269" y="55880"/>
                </a:lnTo>
                <a:lnTo>
                  <a:pt x="1269" y="1270"/>
                </a:lnTo>
                <a:lnTo>
                  <a:pt x="58419" y="1270"/>
                </a:lnTo>
                <a:lnTo>
                  <a:pt x="58419" y="0"/>
                </a:lnTo>
                <a:close/>
              </a:path>
              <a:path w="58420" h="58419">
                <a:moveTo>
                  <a:pt x="58419" y="1270"/>
                </a:moveTo>
                <a:lnTo>
                  <a:pt x="55879" y="1270"/>
                </a:lnTo>
                <a:lnTo>
                  <a:pt x="55879" y="55880"/>
                </a:lnTo>
                <a:lnTo>
                  <a:pt x="58419" y="55880"/>
                </a:lnTo>
                <a:lnTo>
                  <a:pt x="58419" y="1270"/>
                </a:lnTo>
                <a:close/>
              </a:path>
            </a:pathLst>
          </a:custGeom>
          <a:solidFill>
            <a:srgbClr val="C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" name="object 233"/>
          <p:cNvSpPr/>
          <p:nvPr/>
        </p:nvSpPr>
        <p:spPr>
          <a:xfrm>
            <a:off x="8277859" y="241046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610" y="0"/>
                </a:moveTo>
                <a:lnTo>
                  <a:pt x="0" y="0"/>
                </a:lnTo>
                <a:lnTo>
                  <a:pt x="0" y="54610"/>
                </a:lnTo>
                <a:lnTo>
                  <a:pt x="54610" y="54610"/>
                </a:lnTo>
                <a:lnTo>
                  <a:pt x="54610" y="53339"/>
                </a:lnTo>
                <a:lnTo>
                  <a:pt x="1270" y="53339"/>
                </a:lnTo>
                <a:lnTo>
                  <a:pt x="127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  <a:path w="54609" h="54610">
                <a:moveTo>
                  <a:pt x="54610" y="1269"/>
                </a:moveTo>
                <a:lnTo>
                  <a:pt x="53340" y="1269"/>
                </a:lnTo>
                <a:lnTo>
                  <a:pt x="53340" y="53339"/>
                </a:lnTo>
                <a:lnTo>
                  <a:pt x="54610" y="53339"/>
                </a:lnTo>
                <a:lnTo>
                  <a:pt x="54610" y="1269"/>
                </a:lnTo>
                <a:close/>
              </a:path>
            </a:pathLst>
          </a:custGeom>
          <a:solidFill>
            <a:srgbClr val="CD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" name="object 234"/>
          <p:cNvSpPr/>
          <p:nvPr/>
        </p:nvSpPr>
        <p:spPr>
          <a:xfrm>
            <a:off x="8279131" y="2411730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70" h="52069">
                <a:moveTo>
                  <a:pt x="52070" y="0"/>
                </a:moveTo>
                <a:lnTo>
                  <a:pt x="0" y="0"/>
                </a:lnTo>
                <a:lnTo>
                  <a:pt x="0" y="52070"/>
                </a:lnTo>
                <a:lnTo>
                  <a:pt x="52070" y="52070"/>
                </a:lnTo>
                <a:lnTo>
                  <a:pt x="52070" y="49530"/>
                </a:lnTo>
                <a:lnTo>
                  <a:pt x="2540" y="49530"/>
                </a:lnTo>
                <a:lnTo>
                  <a:pt x="2540" y="2540"/>
                </a:lnTo>
                <a:lnTo>
                  <a:pt x="52070" y="2540"/>
                </a:lnTo>
                <a:lnTo>
                  <a:pt x="52070" y="0"/>
                </a:lnTo>
                <a:close/>
              </a:path>
              <a:path w="52070" h="52069">
                <a:moveTo>
                  <a:pt x="52070" y="2540"/>
                </a:moveTo>
                <a:lnTo>
                  <a:pt x="49529" y="2540"/>
                </a:lnTo>
                <a:lnTo>
                  <a:pt x="49529" y="49530"/>
                </a:lnTo>
                <a:lnTo>
                  <a:pt x="52070" y="49530"/>
                </a:lnTo>
                <a:lnTo>
                  <a:pt x="52070" y="2540"/>
                </a:lnTo>
                <a:close/>
              </a:path>
            </a:pathLst>
          </a:custGeom>
          <a:solidFill>
            <a:srgbClr val="D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" name="object 235"/>
          <p:cNvSpPr/>
          <p:nvPr/>
        </p:nvSpPr>
        <p:spPr>
          <a:xfrm>
            <a:off x="8281669" y="2414270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89">
                <a:moveTo>
                  <a:pt x="46989" y="0"/>
                </a:moveTo>
                <a:lnTo>
                  <a:pt x="0" y="0"/>
                </a:lnTo>
                <a:lnTo>
                  <a:pt x="0" y="46989"/>
                </a:lnTo>
                <a:lnTo>
                  <a:pt x="46989" y="46989"/>
                </a:lnTo>
                <a:lnTo>
                  <a:pt x="46989" y="45719"/>
                </a:lnTo>
                <a:lnTo>
                  <a:pt x="2539" y="45719"/>
                </a:lnTo>
                <a:lnTo>
                  <a:pt x="2539" y="2539"/>
                </a:lnTo>
                <a:lnTo>
                  <a:pt x="46989" y="2539"/>
                </a:lnTo>
                <a:lnTo>
                  <a:pt x="46989" y="0"/>
                </a:lnTo>
                <a:close/>
              </a:path>
              <a:path w="46990" h="46989">
                <a:moveTo>
                  <a:pt x="46989" y="2539"/>
                </a:moveTo>
                <a:lnTo>
                  <a:pt x="45720" y="2539"/>
                </a:lnTo>
                <a:lnTo>
                  <a:pt x="45720" y="45719"/>
                </a:lnTo>
                <a:lnTo>
                  <a:pt x="46989" y="45719"/>
                </a:lnTo>
                <a:lnTo>
                  <a:pt x="46989" y="2539"/>
                </a:lnTo>
                <a:close/>
              </a:path>
            </a:pathLst>
          </a:custGeom>
          <a:solidFill>
            <a:srgbClr val="D3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" name="object 236"/>
          <p:cNvSpPr/>
          <p:nvPr/>
        </p:nvSpPr>
        <p:spPr>
          <a:xfrm>
            <a:off x="8284209" y="2416810"/>
            <a:ext cx="43180" cy="43180"/>
          </a:xfrm>
          <a:custGeom>
            <a:avLst/>
            <a:gdLst/>
            <a:ahLst/>
            <a:cxnLst/>
            <a:rect l="l" t="t" r="r" b="b"/>
            <a:pathLst>
              <a:path w="43179" h="43180">
                <a:moveTo>
                  <a:pt x="43180" y="0"/>
                </a:moveTo>
                <a:lnTo>
                  <a:pt x="0" y="0"/>
                </a:lnTo>
                <a:lnTo>
                  <a:pt x="0" y="43179"/>
                </a:lnTo>
                <a:lnTo>
                  <a:pt x="43180" y="43179"/>
                </a:lnTo>
                <a:lnTo>
                  <a:pt x="43180" y="40639"/>
                </a:lnTo>
                <a:lnTo>
                  <a:pt x="1270" y="40639"/>
                </a:lnTo>
                <a:lnTo>
                  <a:pt x="1270" y="1269"/>
                </a:lnTo>
                <a:lnTo>
                  <a:pt x="43180" y="1269"/>
                </a:lnTo>
                <a:lnTo>
                  <a:pt x="43180" y="0"/>
                </a:lnTo>
                <a:close/>
              </a:path>
              <a:path w="43179" h="43180">
                <a:moveTo>
                  <a:pt x="43180" y="1269"/>
                </a:moveTo>
                <a:lnTo>
                  <a:pt x="40640" y="1269"/>
                </a:lnTo>
                <a:lnTo>
                  <a:pt x="40640" y="40639"/>
                </a:lnTo>
                <a:lnTo>
                  <a:pt x="43180" y="40639"/>
                </a:lnTo>
                <a:lnTo>
                  <a:pt x="43180" y="1269"/>
                </a:lnTo>
                <a:close/>
              </a:path>
            </a:pathLst>
          </a:custGeom>
          <a:solidFill>
            <a:srgbClr val="D6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" name="object 237"/>
          <p:cNvSpPr/>
          <p:nvPr/>
        </p:nvSpPr>
        <p:spPr>
          <a:xfrm>
            <a:off x="8285480" y="2418079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39370" y="0"/>
                </a:moveTo>
                <a:lnTo>
                  <a:pt x="0" y="0"/>
                </a:lnTo>
                <a:lnTo>
                  <a:pt x="0" y="39370"/>
                </a:lnTo>
                <a:lnTo>
                  <a:pt x="39370" y="39370"/>
                </a:lnTo>
                <a:lnTo>
                  <a:pt x="39370" y="38100"/>
                </a:lnTo>
                <a:lnTo>
                  <a:pt x="1270" y="38100"/>
                </a:lnTo>
                <a:lnTo>
                  <a:pt x="1270" y="1270"/>
                </a:lnTo>
                <a:lnTo>
                  <a:pt x="39370" y="1270"/>
                </a:lnTo>
                <a:lnTo>
                  <a:pt x="39370" y="0"/>
                </a:lnTo>
                <a:close/>
              </a:path>
              <a:path w="39370" h="39369">
                <a:moveTo>
                  <a:pt x="39370" y="1270"/>
                </a:moveTo>
                <a:lnTo>
                  <a:pt x="38100" y="1270"/>
                </a:lnTo>
                <a:lnTo>
                  <a:pt x="38100" y="38100"/>
                </a:lnTo>
                <a:lnTo>
                  <a:pt x="39370" y="38100"/>
                </a:lnTo>
                <a:lnTo>
                  <a:pt x="39370" y="1270"/>
                </a:lnTo>
                <a:close/>
              </a:path>
            </a:pathLst>
          </a:custGeom>
          <a:solidFill>
            <a:srgbClr val="DA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" name="object 238"/>
          <p:cNvSpPr/>
          <p:nvPr/>
        </p:nvSpPr>
        <p:spPr>
          <a:xfrm>
            <a:off x="8286750" y="241935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829" y="0"/>
                </a:moveTo>
                <a:lnTo>
                  <a:pt x="0" y="0"/>
                </a:lnTo>
                <a:lnTo>
                  <a:pt x="0" y="36829"/>
                </a:lnTo>
                <a:lnTo>
                  <a:pt x="36829" y="36829"/>
                </a:lnTo>
                <a:lnTo>
                  <a:pt x="36829" y="34289"/>
                </a:lnTo>
                <a:lnTo>
                  <a:pt x="2540" y="34289"/>
                </a:lnTo>
                <a:lnTo>
                  <a:pt x="2540" y="2539"/>
                </a:lnTo>
                <a:lnTo>
                  <a:pt x="36829" y="2539"/>
                </a:lnTo>
                <a:lnTo>
                  <a:pt x="36829" y="0"/>
                </a:lnTo>
                <a:close/>
              </a:path>
              <a:path w="36829" h="36830">
                <a:moveTo>
                  <a:pt x="36829" y="2539"/>
                </a:moveTo>
                <a:lnTo>
                  <a:pt x="34290" y="2539"/>
                </a:lnTo>
                <a:lnTo>
                  <a:pt x="34290" y="34289"/>
                </a:lnTo>
                <a:lnTo>
                  <a:pt x="36829" y="34289"/>
                </a:lnTo>
                <a:lnTo>
                  <a:pt x="36829" y="2539"/>
                </a:lnTo>
                <a:close/>
              </a:path>
            </a:pathLst>
          </a:custGeom>
          <a:solidFill>
            <a:srgbClr val="DD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" name="object 239"/>
          <p:cNvSpPr/>
          <p:nvPr/>
        </p:nvSpPr>
        <p:spPr>
          <a:xfrm>
            <a:off x="8289290" y="2421889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31750" y="0"/>
                </a:moveTo>
                <a:lnTo>
                  <a:pt x="0" y="0"/>
                </a:lnTo>
                <a:lnTo>
                  <a:pt x="0" y="31750"/>
                </a:lnTo>
                <a:lnTo>
                  <a:pt x="31750" y="31750"/>
                </a:lnTo>
                <a:lnTo>
                  <a:pt x="31750" y="30480"/>
                </a:lnTo>
                <a:lnTo>
                  <a:pt x="1269" y="30480"/>
                </a:lnTo>
                <a:lnTo>
                  <a:pt x="1269" y="1270"/>
                </a:lnTo>
                <a:lnTo>
                  <a:pt x="31750" y="1270"/>
                </a:lnTo>
                <a:lnTo>
                  <a:pt x="31750" y="0"/>
                </a:lnTo>
                <a:close/>
              </a:path>
              <a:path w="31750" h="31750">
                <a:moveTo>
                  <a:pt x="31750" y="1270"/>
                </a:moveTo>
                <a:lnTo>
                  <a:pt x="30479" y="1270"/>
                </a:lnTo>
                <a:lnTo>
                  <a:pt x="30479" y="30480"/>
                </a:lnTo>
                <a:lnTo>
                  <a:pt x="31750" y="30480"/>
                </a:lnTo>
                <a:lnTo>
                  <a:pt x="31750" y="1270"/>
                </a:lnTo>
                <a:close/>
              </a:path>
            </a:pathLst>
          </a:custGeom>
          <a:solidFill>
            <a:srgbClr val="E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" name="object 240"/>
          <p:cNvSpPr/>
          <p:nvPr/>
        </p:nvSpPr>
        <p:spPr>
          <a:xfrm>
            <a:off x="8290560" y="2423161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29210" y="0"/>
                </a:moveTo>
                <a:lnTo>
                  <a:pt x="0" y="0"/>
                </a:lnTo>
                <a:lnTo>
                  <a:pt x="0" y="29210"/>
                </a:lnTo>
                <a:lnTo>
                  <a:pt x="29210" y="29210"/>
                </a:lnTo>
                <a:lnTo>
                  <a:pt x="29210" y="27939"/>
                </a:lnTo>
                <a:lnTo>
                  <a:pt x="2540" y="27939"/>
                </a:lnTo>
                <a:lnTo>
                  <a:pt x="2540" y="2539"/>
                </a:lnTo>
                <a:lnTo>
                  <a:pt x="29210" y="2539"/>
                </a:lnTo>
                <a:lnTo>
                  <a:pt x="29210" y="0"/>
                </a:lnTo>
                <a:close/>
              </a:path>
              <a:path w="29209" h="29210">
                <a:moveTo>
                  <a:pt x="29210" y="2539"/>
                </a:moveTo>
                <a:lnTo>
                  <a:pt x="27940" y="2539"/>
                </a:lnTo>
                <a:lnTo>
                  <a:pt x="27940" y="27939"/>
                </a:lnTo>
                <a:lnTo>
                  <a:pt x="29210" y="27939"/>
                </a:lnTo>
                <a:lnTo>
                  <a:pt x="29210" y="2539"/>
                </a:lnTo>
                <a:close/>
              </a:path>
            </a:pathLst>
          </a:custGeom>
          <a:solidFill>
            <a:srgbClr val="E3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" name="object 241"/>
          <p:cNvSpPr/>
          <p:nvPr/>
        </p:nvSpPr>
        <p:spPr>
          <a:xfrm>
            <a:off x="8293100" y="2425700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25400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22860"/>
                </a:lnTo>
                <a:lnTo>
                  <a:pt x="1270" y="22860"/>
                </a:lnTo>
                <a:lnTo>
                  <a:pt x="1270" y="1270"/>
                </a:lnTo>
                <a:lnTo>
                  <a:pt x="25400" y="1270"/>
                </a:lnTo>
                <a:lnTo>
                  <a:pt x="25400" y="0"/>
                </a:lnTo>
                <a:close/>
              </a:path>
              <a:path w="25400" h="25400">
                <a:moveTo>
                  <a:pt x="25400" y="1270"/>
                </a:moveTo>
                <a:lnTo>
                  <a:pt x="22859" y="1270"/>
                </a:lnTo>
                <a:lnTo>
                  <a:pt x="22859" y="22860"/>
                </a:lnTo>
                <a:lnTo>
                  <a:pt x="25400" y="22860"/>
                </a:lnTo>
                <a:lnTo>
                  <a:pt x="25400" y="1270"/>
                </a:lnTo>
                <a:close/>
              </a:path>
            </a:pathLst>
          </a:custGeom>
          <a:solidFill>
            <a:srgbClr val="E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" name="object 242"/>
          <p:cNvSpPr/>
          <p:nvPr/>
        </p:nvSpPr>
        <p:spPr>
          <a:xfrm>
            <a:off x="8294369" y="242697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21589" y="0"/>
                </a:moveTo>
                <a:lnTo>
                  <a:pt x="0" y="0"/>
                </a:lnTo>
                <a:lnTo>
                  <a:pt x="0" y="21589"/>
                </a:lnTo>
                <a:lnTo>
                  <a:pt x="21589" y="21589"/>
                </a:lnTo>
                <a:lnTo>
                  <a:pt x="21589" y="20319"/>
                </a:lnTo>
                <a:lnTo>
                  <a:pt x="2539" y="20319"/>
                </a:lnTo>
                <a:lnTo>
                  <a:pt x="2539" y="2539"/>
                </a:lnTo>
                <a:lnTo>
                  <a:pt x="21589" y="2539"/>
                </a:lnTo>
                <a:lnTo>
                  <a:pt x="21589" y="0"/>
                </a:lnTo>
                <a:close/>
              </a:path>
              <a:path w="21590" h="21589">
                <a:moveTo>
                  <a:pt x="21589" y="2539"/>
                </a:moveTo>
                <a:lnTo>
                  <a:pt x="20320" y="2539"/>
                </a:lnTo>
                <a:lnTo>
                  <a:pt x="20320" y="20319"/>
                </a:lnTo>
                <a:lnTo>
                  <a:pt x="21589" y="20319"/>
                </a:lnTo>
                <a:lnTo>
                  <a:pt x="21589" y="2539"/>
                </a:lnTo>
                <a:close/>
              </a:path>
            </a:pathLst>
          </a:custGeom>
          <a:solidFill>
            <a:srgbClr val="EA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" name="object 243"/>
          <p:cNvSpPr/>
          <p:nvPr/>
        </p:nvSpPr>
        <p:spPr>
          <a:xfrm>
            <a:off x="8296909" y="2429510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80">
                <a:moveTo>
                  <a:pt x="17780" y="0"/>
                </a:moveTo>
                <a:lnTo>
                  <a:pt x="0" y="0"/>
                </a:lnTo>
                <a:lnTo>
                  <a:pt x="0" y="17779"/>
                </a:lnTo>
                <a:lnTo>
                  <a:pt x="17780" y="17779"/>
                </a:lnTo>
                <a:lnTo>
                  <a:pt x="17780" y="15239"/>
                </a:lnTo>
                <a:lnTo>
                  <a:pt x="1270" y="15239"/>
                </a:lnTo>
                <a:lnTo>
                  <a:pt x="1270" y="1269"/>
                </a:lnTo>
                <a:lnTo>
                  <a:pt x="17780" y="1269"/>
                </a:lnTo>
                <a:lnTo>
                  <a:pt x="17780" y="0"/>
                </a:lnTo>
                <a:close/>
              </a:path>
              <a:path w="17779" h="17780">
                <a:moveTo>
                  <a:pt x="17780" y="1269"/>
                </a:moveTo>
                <a:lnTo>
                  <a:pt x="15240" y="1269"/>
                </a:lnTo>
                <a:lnTo>
                  <a:pt x="15240" y="15239"/>
                </a:lnTo>
                <a:lnTo>
                  <a:pt x="17780" y="15239"/>
                </a:lnTo>
                <a:lnTo>
                  <a:pt x="17780" y="1269"/>
                </a:lnTo>
                <a:close/>
              </a:path>
            </a:pathLst>
          </a:custGeom>
          <a:solidFill>
            <a:srgbClr val="ED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" name="object 244"/>
          <p:cNvSpPr/>
          <p:nvPr/>
        </p:nvSpPr>
        <p:spPr>
          <a:xfrm>
            <a:off x="8298180" y="243077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13970" y="0"/>
                </a:moveTo>
                <a:lnTo>
                  <a:pt x="0" y="0"/>
                </a:lnTo>
                <a:lnTo>
                  <a:pt x="0" y="13970"/>
                </a:lnTo>
                <a:lnTo>
                  <a:pt x="13970" y="13970"/>
                </a:lnTo>
                <a:lnTo>
                  <a:pt x="13970" y="12700"/>
                </a:lnTo>
                <a:lnTo>
                  <a:pt x="1270" y="12700"/>
                </a:lnTo>
                <a:lnTo>
                  <a:pt x="127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  <a:path w="13970" h="13969">
                <a:moveTo>
                  <a:pt x="13970" y="1270"/>
                </a:moveTo>
                <a:lnTo>
                  <a:pt x="12700" y="1270"/>
                </a:lnTo>
                <a:lnTo>
                  <a:pt x="12700" y="12700"/>
                </a:lnTo>
                <a:lnTo>
                  <a:pt x="13970" y="12700"/>
                </a:lnTo>
                <a:lnTo>
                  <a:pt x="13970" y="1270"/>
                </a:lnTo>
                <a:close/>
              </a:path>
            </a:pathLst>
          </a:custGeom>
          <a:solidFill>
            <a:srgbClr val="F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" name="object 245"/>
          <p:cNvSpPr/>
          <p:nvPr/>
        </p:nvSpPr>
        <p:spPr>
          <a:xfrm>
            <a:off x="8299450" y="243205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11429" y="0"/>
                </a:moveTo>
                <a:lnTo>
                  <a:pt x="0" y="0"/>
                </a:lnTo>
                <a:lnTo>
                  <a:pt x="0" y="11429"/>
                </a:lnTo>
                <a:lnTo>
                  <a:pt x="11429" y="11429"/>
                </a:lnTo>
                <a:lnTo>
                  <a:pt x="11429" y="8889"/>
                </a:lnTo>
                <a:lnTo>
                  <a:pt x="2540" y="8889"/>
                </a:lnTo>
                <a:lnTo>
                  <a:pt x="254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  <a:path w="11429" h="11430">
                <a:moveTo>
                  <a:pt x="11429" y="2539"/>
                </a:moveTo>
                <a:lnTo>
                  <a:pt x="8890" y="2539"/>
                </a:lnTo>
                <a:lnTo>
                  <a:pt x="8890" y="8889"/>
                </a:lnTo>
                <a:lnTo>
                  <a:pt x="11429" y="8889"/>
                </a:lnTo>
                <a:lnTo>
                  <a:pt x="11429" y="2539"/>
                </a:lnTo>
                <a:close/>
              </a:path>
            </a:pathLst>
          </a:custGeom>
          <a:solidFill>
            <a:srgbClr val="F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" name="object 246"/>
          <p:cNvSpPr/>
          <p:nvPr/>
        </p:nvSpPr>
        <p:spPr>
          <a:xfrm>
            <a:off x="8301990" y="2434589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350" y="0"/>
                </a:moveTo>
                <a:lnTo>
                  <a:pt x="0" y="0"/>
                </a:lnTo>
                <a:lnTo>
                  <a:pt x="0" y="6350"/>
                </a:lnTo>
                <a:lnTo>
                  <a:pt x="6350" y="6350"/>
                </a:lnTo>
                <a:lnTo>
                  <a:pt x="6350" y="5080"/>
                </a:lnTo>
                <a:lnTo>
                  <a:pt x="1269" y="5080"/>
                </a:lnTo>
                <a:lnTo>
                  <a:pt x="1269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  <a:path w="6350" h="6350">
                <a:moveTo>
                  <a:pt x="6350" y="1270"/>
                </a:moveTo>
                <a:lnTo>
                  <a:pt x="5079" y="1270"/>
                </a:lnTo>
                <a:lnTo>
                  <a:pt x="5079" y="5080"/>
                </a:lnTo>
                <a:lnTo>
                  <a:pt x="6350" y="5080"/>
                </a:lnTo>
                <a:lnTo>
                  <a:pt x="6350" y="1270"/>
                </a:lnTo>
                <a:close/>
              </a:path>
            </a:pathLst>
          </a:custGeom>
          <a:solidFill>
            <a:srgbClr val="F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" name="object 247"/>
          <p:cNvSpPr/>
          <p:nvPr/>
        </p:nvSpPr>
        <p:spPr>
          <a:xfrm>
            <a:off x="8303259" y="243586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3810" y="0"/>
                </a:lnTo>
                <a:lnTo>
                  <a:pt x="3810" y="3810"/>
                </a:lnTo>
                <a:lnTo>
                  <a:pt x="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" name="object 248"/>
          <p:cNvSpPr/>
          <p:nvPr/>
        </p:nvSpPr>
        <p:spPr>
          <a:xfrm>
            <a:off x="8229600" y="2362200"/>
            <a:ext cx="152400" cy="152400"/>
          </a:xfrm>
          <a:custGeom>
            <a:avLst/>
            <a:gdLst/>
            <a:ahLst/>
            <a:cxnLst/>
            <a:rect l="l" t="t" r="r" b="b"/>
            <a:pathLst>
              <a:path w="152400" h="152400">
                <a:moveTo>
                  <a:pt x="76200" y="0"/>
                </a:moveTo>
                <a:lnTo>
                  <a:pt x="106322" y="5834"/>
                </a:lnTo>
                <a:lnTo>
                  <a:pt x="130492" y="21907"/>
                </a:lnTo>
                <a:lnTo>
                  <a:pt x="146565" y="46077"/>
                </a:lnTo>
                <a:lnTo>
                  <a:pt x="152400" y="76200"/>
                </a:lnTo>
                <a:lnTo>
                  <a:pt x="146565" y="106322"/>
                </a:lnTo>
                <a:lnTo>
                  <a:pt x="130492" y="130492"/>
                </a:lnTo>
                <a:lnTo>
                  <a:pt x="106322" y="146565"/>
                </a:lnTo>
                <a:lnTo>
                  <a:pt x="76200" y="152400"/>
                </a:lnTo>
                <a:lnTo>
                  <a:pt x="46077" y="146565"/>
                </a:lnTo>
                <a:lnTo>
                  <a:pt x="21907" y="130492"/>
                </a:lnTo>
                <a:lnTo>
                  <a:pt x="5834" y="106322"/>
                </a:lnTo>
                <a:lnTo>
                  <a:pt x="0" y="76200"/>
                </a:lnTo>
                <a:lnTo>
                  <a:pt x="5834" y="46077"/>
                </a:lnTo>
                <a:lnTo>
                  <a:pt x="21907" y="21907"/>
                </a:lnTo>
                <a:lnTo>
                  <a:pt x="46077" y="5834"/>
                </a:lnTo>
                <a:lnTo>
                  <a:pt x="76200" y="0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" name="object 249"/>
          <p:cNvSpPr/>
          <p:nvPr/>
        </p:nvSpPr>
        <p:spPr>
          <a:xfrm>
            <a:off x="8229600" y="23622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" name="object 250"/>
          <p:cNvSpPr/>
          <p:nvPr/>
        </p:nvSpPr>
        <p:spPr>
          <a:xfrm>
            <a:off x="8382000" y="25146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" name="object 251"/>
          <p:cNvSpPr/>
          <p:nvPr/>
        </p:nvSpPr>
        <p:spPr>
          <a:xfrm>
            <a:off x="8251190" y="2491739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" name="object 252"/>
          <p:cNvSpPr/>
          <p:nvPr/>
        </p:nvSpPr>
        <p:spPr>
          <a:xfrm>
            <a:off x="8251825" y="2385060"/>
            <a:ext cx="0" cy="105410"/>
          </a:xfrm>
          <a:custGeom>
            <a:avLst/>
            <a:gdLst/>
            <a:ahLst/>
            <a:cxnLst/>
            <a:rect l="l" t="t" r="r" b="b"/>
            <a:pathLst>
              <a:path h="105410">
                <a:moveTo>
                  <a:pt x="0" y="0"/>
                </a:moveTo>
                <a:lnTo>
                  <a:pt x="0" y="10541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" name="object 253"/>
          <p:cNvSpPr/>
          <p:nvPr/>
        </p:nvSpPr>
        <p:spPr>
          <a:xfrm>
            <a:off x="8251190" y="238442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" name="object 254"/>
          <p:cNvSpPr/>
          <p:nvPr/>
        </p:nvSpPr>
        <p:spPr>
          <a:xfrm>
            <a:off x="8359140" y="2385060"/>
            <a:ext cx="0" cy="105410"/>
          </a:xfrm>
          <a:custGeom>
            <a:avLst/>
            <a:gdLst/>
            <a:ahLst/>
            <a:cxnLst/>
            <a:rect l="l" t="t" r="r" b="b"/>
            <a:pathLst>
              <a:path h="105410">
                <a:moveTo>
                  <a:pt x="0" y="0"/>
                </a:moveTo>
                <a:lnTo>
                  <a:pt x="0" y="10541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" name="object 255"/>
          <p:cNvSpPr/>
          <p:nvPr/>
        </p:nvSpPr>
        <p:spPr>
          <a:xfrm>
            <a:off x="8252459" y="248983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" name="object 256"/>
          <p:cNvSpPr/>
          <p:nvPr/>
        </p:nvSpPr>
        <p:spPr>
          <a:xfrm>
            <a:off x="8253094" y="2386329"/>
            <a:ext cx="0" cy="102870"/>
          </a:xfrm>
          <a:custGeom>
            <a:avLst/>
            <a:gdLst/>
            <a:ahLst/>
            <a:cxnLst/>
            <a:rect l="l" t="t" r="r" b="b"/>
            <a:pathLst>
              <a:path h="102869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" name="object 257"/>
          <p:cNvSpPr/>
          <p:nvPr/>
        </p:nvSpPr>
        <p:spPr>
          <a:xfrm>
            <a:off x="8252459" y="238569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" name="object 258"/>
          <p:cNvSpPr/>
          <p:nvPr/>
        </p:nvSpPr>
        <p:spPr>
          <a:xfrm>
            <a:off x="8357234" y="2386329"/>
            <a:ext cx="0" cy="102870"/>
          </a:xfrm>
          <a:custGeom>
            <a:avLst/>
            <a:gdLst/>
            <a:ahLst/>
            <a:cxnLst/>
            <a:rect l="l" t="t" r="r" b="b"/>
            <a:pathLst>
              <a:path h="102869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" name="object 259"/>
          <p:cNvSpPr/>
          <p:nvPr/>
        </p:nvSpPr>
        <p:spPr>
          <a:xfrm>
            <a:off x="8253730" y="2487929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" name="object 260"/>
          <p:cNvSpPr/>
          <p:nvPr/>
        </p:nvSpPr>
        <p:spPr>
          <a:xfrm>
            <a:off x="8255000" y="2388870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789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" name="object 261"/>
          <p:cNvSpPr/>
          <p:nvPr/>
        </p:nvSpPr>
        <p:spPr>
          <a:xfrm>
            <a:off x="8253730" y="2387600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" name="object 262"/>
          <p:cNvSpPr/>
          <p:nvPr/>
        </p:nvSpPr>
        <p:spPr>
          <a:xfrm>
            <a:off x="8355330" y="2388870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789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" name="object 263"/>
          <p:cNvSpPr/>
          <p:nvPr/>
        </p:nvSpPr>
        <p:spPr>
          <a:xfrm>
            <a:off x="8256269" y="248602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" name="object 264"/>
          <p:cNvSpPr/>
          <p:nvPr/>
        </p:nvSpPr>
        <p:spPr>
          <a:xfrm>
            <a:off x="8256905" y="23901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" name="object 265"/>
          <p:cNvSpPr/>
          <p:nvPr/>
        </p:nvSpPr>
        <p:spPr>
          <a:xfrm>
            <a:off x="8256269" y="2389504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" name="object 266"/>
          <p:cNvSpPr/>
          <p:nvPr/>
        </p:nvSpPr>
        <p:spPr>
          <a:xfrm>
            <a:off x="8353425" y="23901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" name="object 267"/>
          <p:cNvSpPr/>
          <p:nvPr/>
        </p:nvSpPr>
        <p:spPr>
          <a:xfrm>
            <a:off x="8257540" y="2484754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" name="object 268"/>
          <p:cNvSpPr/>
          <p:nvPr/>
        </p:nvSpPr>
        <p:spPr>
          <a:xfrm>
            <a:off x="8258809" y="2392679"/>
            <a:ext cx="0" cy="91440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39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" name="object 269"/>
          <p:cNvSpPr/>
          <p:nvPr/>
        </p:nvSpPr>
        <p:spPr>
          <a:xfrm>
            <a:off x="8257540" y="2391410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" name="object 270"/>
          <p:cNvSpPr/>
          <p:nvPr/>
        </p:nvSpPr>
        <p:spPr>
          <a:xfrm>
            <a:off x="8352155" y="2392679"/>
            <a:ext cx="0" cy="91440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" name="object 271"/>
          <p:cNvSpPr/>
          <p:nvPr/>
        </p:nvSpPr>
        <p:spPr>
          <a:xfrm>
            <a:off x="8260080" y="2482850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" name="object 272"/>
          <p:cNvSpPr/>
          <p:nvPr/>
        </p:nvSpPr>
        <p:spPr>
          <a:xfrm>
            <a:off x="8260715" y="2393950"/>
            <a:ext cx="0" cy="87630"/>
          </a:xfrm>
          <a:custGeom>
            <a:avLst/>
            <a:gdLst/>
            <a:ahLst/>
            <a:cxnLst/>
            <a:rect l="l" t="t" r="r" b="b"/>
            <a:pathLst>
              <a:path h="87630">
                <a:moveTo>
                  <a:pt x="0" y="0"/>
                </a:moveTo>
                <a:lnTo>
                  <a:pt x="0" y="87629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" name="object 273"/>
          <p:cNvSpPr/>
          <p:nvPr/>
        </p:nvSpPr>
        <p:spPr>
          <a:xfrm>
            <a:off x="8260080" y="2393314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" name="object 274"/>
          <p:cNvSpPr/>
          <p:nvPr/>
        </p:nvSpPr>
        <p:spPr>
          <a:xfrm>
            <a:off x="8350250" y="2393950"/>
            <a:ext cx="0" cy="87630"/>
          </a:xfrm>
          <a:custGeom>
            <a:avLst/>
            <a:gdLst/>
            <a:ahLst/>
            <a:cxnLst/>
            <a:rect l="l" t="t" r="r" b="b"/>
            <a:pathLst>
              <a:path h="87630">
                <a:moveTo>
                  <a:pt x="0" y="0"/>
                </a:moveTo>
                <a:lnTo>
                  <a:pt x="0" y="87629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" name="object 275"/>
          <p:cNvSpPr/>
          <p:nvPr/>
        </p:nvSpPr>
        <p:spPr>
          <a:xfrm>
            <a:off x="8261350" y="2393950"/>
            <a:ext cx="87630" cy="87630"/>
          </a:xfrm>
          <a:custGeom>
            <a:avLst/>
            <a:gdLst/>
            <a:ahLst/>
            <a:cxnLst/>
            <a:rect l="l" t="t" r="r" b="b"/>
            <a:pathLst>
              <a:path w="87629" h="87630">
                <a:moveTo>
                  <a:pt x="87629" y="0"/>
                </a:moveTo>
                <a:lnTo>
                  <a:pt x="0" y="0"/>
                </a:lnTo>
                <a:lnTo>
                  <a:pt x="0" y="87629"/>
                </a:lnTo>
                <a:lnTo>
                  <a:pt x="87629" y="87629"/>
                </a:lnTo>
                <a:lnTo>
                  <a:pt x="87629" y="86360"/>
                </a:lnTo>
                <a:lnTo>
                  <a:pt x="1270" y="86360"/>
                </a:lnTo>
                <a:lnTo>
                  <a:pt x="1270" y="1270"/>
                </a:lnTo>
                <a:lnTo>
                  <a:pt x="87629" y="1270"/>
                </a:lnTo>
                <a:lnTo>
                  <a:pt x="87629" y="0"/>
                </a:lnTo>
                <a:close/>
              </a:path>
              <a:path w="87629" h="87630">
                <a:moveTo>
                  <a:pt x="87629" y="1270"/>
                </a:moveTo>
                <a:lnTo>
                  <a:pt x="86359" y="1270"/>
                </a:lnTo>
                <a:lnTo>
                  <a:pt x="86359" y="86360"/>
                </a:lnTo>
                <a:lnTo>
                  <a:pt x="87629" y="86360"/>
                </a:lnTo>
                <a:lnTo>
                  <a:pt x="87629" y="1270"/>
                </a:lnTo>
                <a:close/>
              </a:path>
            </a:pathLst>
          </a:custGeom>
          <a:solidFill>
            <a:srgbClr val="9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" name="object 276"/>
          <p:cNvSpPr/>
          <p:nvPr/>
        </p:nvSpPr>
        <p:spPr>
          <a:xfrm>
            <a:off x="8262619" y="2395220"/>
            <a:ext cx="85090" cy="85090"/>
          </a:xfrm>
          <a:custGeom>
            <a:avLst/>
            <a:gdLst/>
            <a:ahLst/>
            <a:cxnLst/>
            <a:rect l="l" t="t" r="r" b="b"/>
            <a:pathLst>
              <a:path w="85090" h="85089">
                <a:moveTo>
                  <a:pt x="85089" y="0"/>
                </a:moveTo>
                <a:lnTo>
                  <a:pt x="0" y="0"/>
                </a:lnTo>
                <a:lnTo>
                  <a:pt x="0" y="85089"/>
                </a:lnTo>
                <a:lnTo>
                  <a:pt x="85089" y="85089"/>
                </a:lnTo>
                <a:lnTo>
                  <a:pt x="85089" y="82550"/>
                </a:lnTo>
                <a:lnTo>
                  <a:pt x="2539" y="82550"/>
                </a:lnTo>
                <a:lnTo>
                  <a:pt x="2539" y="2539"/>
                </a:lnTo>
                <a:lnTo>
                  <a:pt x="85089" y="2539"/>
                </a:lnTo>
                <a:lnTo>
                  <a:pt x="85089" y="0"/>
                </a:lnTo>
                <a:close/>
              </a:path>
              <a:path w="85090" h="85089">
                <a:moveTo>
                  <a:pt x="85089" y="2539"/>
                </a:moveTo>
                <a:lnTo>
                  <a:pt x="82550" y="2539"/>
                </a:lnTo>
                <a:lnTo>
                  <a:pt x="82550" y="82550"/>
                </a:lnTo>
                <a:lnTo>
                  <a:pt x="85089" y="82550"/>
                </a:lnTo>
                <a:lnTo>
                  <a:pt x="85089" y="2539"/>
                </a:lnTo>
                <a:close/>
              </a:path>
            </a:pathLst>
          </a:custGeom>
          <a:solidFill>
            <a:srgbClr val="9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" name="object 277"/>
          <p:cNvSpPr/>
          <p:nvPr/>
        </p:nvSpPr>
        <p:spPr>
          <a:xfrm>
            <a:off x="8265159" y="2397760"/>
            <a:ext cx="80010" cy="80010"/>
          </a:xfrm>
          <a:custGeom>
            <a:avLst/>
            <a:gdLst/>
            <a:ahLst/>
            <a:cxnLst/>
            <a:rect l="l" t="t" r="r" b="b"/>
            <a:pathLst>
              <a:path w="80009" h="80010">
                <a:moveTo>
                  <a:pt x="80010" y="0"/>
                </a:moveTo>
                <a:lnTo>
                  <a:pt x="0" y="0"/>
                </a:lnTo>
                <a:lnTo>
                  <a:pt x="0" y="80010"/>
                </a:lnTo>
                <a:lnTo>
                  <a:pt x="80010" y="80010"/>
                </a:lnTo>
                <a:lnTo>
                  <a:pt x="80010" y="78739"/>
                </a:lnTo>
                <a:lnTo>
                  <a:pt x="1270" y="78739"/>
                </a:lnTo>
                <a:lnTo>
                  <a:pt x="1270" y="1269"/>
                </a:lnTo>
                <a:lnTo>
                  <a:pt x="80010" y="1269"/>
                </a:lnTo>
                <a:lnTo>
                  <a:pt x="80010" y="0"/>
                </a:lnTo>
                <a:close/>
              </a:path>
              <a:path w="80009" h="80010">
                <a:moveTo>
                  <a:pt x="80010" y="1269"/>
                </a:moveTo>
                <a:lnTo>
                  <a:pt x="78740" y="1269"/>
                </a:lnTo>
                <a:lnTo>
                  <a:pt x="78740" y="78739"/>
                </a:lnTo>
                <a:lnTo>
                  <a:pt x="80010" y="78739"/>
                </a:lnTo>
                <a:lnTo>
                  <a:pt x="80010" y="1269"/>
                </a:lnTo>
                <a:close/>
              </a:path>
            </a:pathLst>
          </a:custGeom>
          <a:solidFill>
            <a:srgbClr val="9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" name="object 278"/>
          <p:cNvSpPr/>
          <p:nvPr/>
        </p:nvSpPr>
        <p:spPr>
          <a:xfrm>
            <a:off x="8266430" y="2399029"/>
            <a:ext cx="77470" cy="77470"/>
          </a:xfrm>
          <a:custGeom>
            <a:avLst/>
            <a:gdLst/>
            <a:ahLst/>
            <a:cxnLst/>
            <a:rect l="l" t="t" r="r" b="b"/>
            <a:pathLst>
              <a:path w="77470" h="77469">
                <a:moveTo>
                  <a:pt x="77470" y="0"/>
                </a:moveTo>
                <a:lnTo>
                  <a:pt x="0" y="0"/>
                </a:lnTo>
                <a:lnTo>
                  <a:pt x="0" y="77470"/>
                </a:lnTo>
                <a:lnTo>
                  <a:pt x="77470" y="77470"/>
                </a:lnTo>
                <a:lnTo>
                  <a:pt x="77470" y="74930"/>
                </a:lnTo>
                <a:lnTo>
                  <a:pt x="2540" y="74930"/>
                </a:lnTo>
                <a:lnTo>
                  <a:pt x="2540" y="2540"/>
                </a:lnTo>
                <a:lnTo>
                  <a:pt x="77470" y="2540"/>
                </a:lnTo>
                <a:lnTo>
                  <a:pt x="77470" y="0"/>
                </a:lnTo>
                <a:close/>
              </a:path>
              <a:path w="77470" h="77469">
                <a:moveTo>
                  <a:pt x="77470" y="2540"/>
                </a:moveTo>
                <a:lnTo>
                  <a:pt x="76200" y="2540"/>
                </a:lnTo>
                <a:lnTo>
                  <a:pt x="76200" y="74930"/>
                </a:lnTo>
                <a:lnTo>
                  <a:pt x="77470" y="74930"/>
                </a:lnTo>
                <a:lnTo>
                  <a:pt x="77470" y="2540"/>
                </a:lnTo>
                <a:close/>
              </a:path>
            </a:pathLst>
          </a:custGeom>
          <a:solidFill>
            <a:srgbClr val="9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" name="object 279"/>
          <p:cNvSpPr/>
          <p:nvPr/>
        </p:nvSpPr>
        <p:spPr>
          <a:xfrm>
            <a:off x="8268969" y="2401570"/>
            <a:ext cx="73660" cy="72390"/>
          </a:xfrm>
          <a:custGeom>
            <a:avLst/>
            <a:gdLst/>
            <a:ahLst/>
            <a:cxnLst/>
            <a:rect l="l" t="t" r="r" b="b"/>
            <a:pathLst>
              <a:path w="73659" h="72389">
                <a:moveTo>
                  <a:pt x="73659" y="0"/>
                </a:moveTo>
                <a:lnTo>
                  <a:pt x="0" y="0"/>
                </a:lnTo>
                <a:lnTo>
                  <a:pt x="0" y="72389"/>
                </a:lnTo>
                <a:lnTo>
                  <a:pt x="73659" y="72389"/>
                </a:lnTo>
                <a:lnTo>
                  <a:pt x="73659" y="71119"/>
                </a:lnTo>
                <a:lnTo>
                  <a:pt x="1270" y="71119"/>
                </a:lnTo>
                <a:lnTo>
                  <a:pt x="1270" y="1269"/>
                </a:lnTo>
                <a:lnTo>
                  <a:pt x="73659" y="1269"/>
                </a:lnTo>
                <a:lnTo>
                  <a:pt x="73659" y="0"/>
                </a:lnTo>
                <a:close/>
              </a:path>
              <a:path w="73659" h="72389">
                <a:moveTo>
                  <a:pt x="73659" y="1269"/>
                </a:moveTo>
                <a:lnTo>
                  <a:pt x="71120" y="1269"/>
                </a:lnTo>
                <a:lnTo>
                  <a:pt x="71120" y="71119"/>
                </a:lnTo>
                <a:lnTo>
                  <a:pt x="73659" y="71119"/>
                </a:lnTo>
                <a:lnTo>
                  <a:pt x="73659" y="1269"/>
                </a:lnTo>
                <a:close/>
              </a:path>
            </a:pathLst>
          </a:custGeom>
          <a:solidFill>
            <a:srgbClr val="A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" name="object 280"/>
          <p:cNvSpPr/>
          <p:nvPr/>
        </p:nvSpPr>
        <p:spPr>
          <a:xfrm>
            <a:off x="8270240" y="2402839"/>
            <a:ext cx="69850" cy="69850"/>
          </a:xfrm>
          <a:custGeom>
            <a:avLst/>
            <a:gdLst/>
            <a:ahLst/>
            <a:cxnLst/>
            <a:rect l="l" t="t" r="r" b="b"/>
            <a:pathLst>
              <a:path w="69850" h="69850">
                <a:moveTo>
                  <a:pt x="69850" y="0"/>
                </a:moveTo>
                <a:lnTo>
                  <a:pt x="0" y="0"/>
                </a:lnTo>
                <a:lnTo>
                  <a:pt x="0" y="69850"/>
                </a:lnTo>
                <a:lnTo>
                  <a:pt x="69850" y="69850"/>
                </a:lnTo>
                <a:lnTo>
                  <a:pt x="69850" y="67310"/>
                </a:lnTo>
                <a:lnTo>
                  <a:pt x="2539" y="67310"/>
                </a:lnTo>
                <a:lnTo>
                  <a:pt x="2539" y="2539"/>
                </a:lnTo>
                <a:lnTo>
                  <a:pt x="69850" y="2539"/>
                </a:lnTo>
                <a:lnTo>
                  <a:pt x="69850" y="0"/>
                </a:lnTo>
                <a:close/>
              </a:path>
              <a:path w="69850" h="69850">
                <a:moveTo>
                  <a:pt x="69850" y="2539"/>
                </a:moveTo>
                <a:lnTo>
                  <a:pt x="67309" y="2539"/>
                </a:lnTo>
                <a:lnTo>
                  <a:pt x="67309" y="67310"/>
                </a:lnTo>
                <a:lnTo>
                  <a:pt x="69850" y="67310"/>
                </a:lnTo>
                <a:lnTo>
                  <a:pt x="69850" y="2539"/>
                </a:lnTo>
                <a:close/>
              </a:path>
            </a:pathLst>
          </a:custGeom>
          <a:solidFill>
            <a:srgbClr val="A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" name="object 281"/>
          <p:cNvSpPr/>
          <p:nvPr/>
        </p:nvSpPr>
        <p:spPr>
          <a:xfrm>
            <a:off x="8272781" y="2405380"/>
            <a:ext cx="64769" cy="64769"/>
          </a:xfrm>
          <a:custGeom>
            <a:avLst/>
            <a:gdLst/>
            <a:ahLst/>
            <a:cxnLst/>
            <a:rect l="l" t="t" r="r" b="b"/>
            <a:pathLst>
              <a:path w="64770" h="64769">
                <a:moveTo>
                  <a:pt x="64770" y="0"/>
                </a:moveTo>
                <a:lnTo>
                  <a:pt x="0" y="0"/>
                </a:lnTo>
                <a:lnTo>
                  <a:pt x="0" y="64770"/>
                </a:lnTo>
                <a:lnTo>
                  <a:pt x="64770" y="64770"/>
                </a:lnTo>
                <a:lnTo>
                  <a:pt x="64770" y="63500"/>
                </a:lnTo>
                <a:lnTo>
                  <a:pt x="1270" y="63500"/>
                </a:lnTo>
                <a:lnTo>
                  <a:pt x="1270" y="1270"/>
                </a:lnTo>
                <a:lnTo>
                  <a:pt x="64770" y="1270"/>
                </a:lnTo>
                <a:lnTo>
                  <a:pt x="64770" y="0"/>
                </a:lnTo>
                <a:close/>
              </a:path>
              <a:path w="64770" h="64769">
                <a:moveTo>
                  <a:pt x="64770" y="1270"/>
                </a:moveTo>
                <a:lnTo>
                  <a:pt x="63500" y="1270"/>
                </a:lnTo>
                <a:lnTo>
                  <a:pt x="63500" y="63500"/>
                </a:lnTo>
                <a:lnTo>
                  <a:pt x="64770" y="63500"/>
                </a:lnTo>
                <a:lnTo>
                  <a:pt x="64770" y="1270"/>
                </a:lnTo>
                <a:close/>
              </a:path>
            </a:pathLst>
          </a:custGeom>
          <a:solidFill>
            <a:srgbClr val="A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" name="object 282"/>
          <p:cNvSpPr/>
          <p:nvPr/>
        </p:nvSpPr>
        <p:spPr>
          <a:xfrm>
            <a:off x="8274050" y="240665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62229" y="0"/>
                </a:moveTo>
                <a:lnTo>
                  <a:pt x="0" y="0"/>
                </a:lnTo>
                <a:lnTo>
                  <a:pt x="0" y="62229"/>
                </a:lnTo>
                <a:lnTo>
                  <a:pt x="62229" y="62229"/>
                </a:lnTo>
                <a:lnTo>
                  <a:pt x="62229" y="60960"/>
                </a:lnTo>
                <a:lnTo>
                  <a:pt x="2540" y="60960"/>
                </a:lnTo>
                <a:lnTo>
                  <a:pt x="2540" y="2539"/>
                </a:lnTo>
                <a:lnTo>
                  <a:pt x="62229" y="2539"/>
                </a:lnTo>
                <a:lnTo>
                  <a:pt x="62229" y="0"/>
                </a:lnTo>
                <a:close/>
              </a:path>
              <a:path w="62229" h="62230">
                <a:moveTo>
                  <a:pt x="62229" y="2539"/>
                </a:moveTo>
                <a:lnTo>
                  <a:pt x="60959" y="2539"/>
                </a:lnTo>
                <a:lnTo>
                  <a:pt x="60959" y="60960"/>
                </a:lnTo>
                <a:lnTo>
                  <a:pt x="62229" y="60960"/>
                </a:lnTo>
                <a:lnTo>
                  <a:pt x="62229" y="2539"/>
                </a:lnTo>
                <a:close/>
              </a:path>
            </a:pathLst>
          </a:custGeom>
          <a:solidFill>
            <a:srgbClr val="B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" name="object 283"/>
          <p:cNvSpPr/>
          <p:nvPr/>
        </p:nvSpPr>
        <p:spPr>
          <a:xfrm>
            <a:off x="8276591" y="240919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58419" y="0"/>
                </a:moveTo>
                <a:lnTo>
                  <a:pt x="0" y="0"/>
                </a:lnTo>
                <a:lnTo>
                  <a:pt x="0" y="58420"/>
                </a:lnTo>
                <a:lnTo>
                  <a:pt x="58419" y="58420"/>
                </a:lnTo>
                <a:lnTo>
                  <a:pt x="58419" y="55880"/>
                </a:lnTo>
                <a:lnTo>
                  <a:pt x="1269" y="55880"/>
                </a:lnTo>
                <a:lnTo>
                  <a:pt x="1269" y="1270"/>
                </a:lnTo>
                <a:lnTo>
                  <a:pt x="58419" y="1270"/>
                </a:lnTo>
                <a:lnTo>
                  <a:pt x="58419" y="0"/>
                </a:lnTo>
                <a:close/>
              </a:path>
              <a:path w="58420" h="58419">
                <a:moveTo>
                  <a:pt x="58419" y="1270"/>
                </a:moveTo>
                <a:lnTo>
                  <a:pt x="55879" y="1270"/>
                </a:lnTo>
                <a:lnTo>
                  <a:pt x="55879" y="55880"/>
                </a:lnTo>
                <a:lnTo>
                  <a:pt x="58419" y="55880"/>
                </a:lnTo>
                <a:lnTo>
                  <a:pt x="58419" y="1270"/>
                </a:lnTo>
                <a:close/>
              </a:path>
            </a:pathLst>
          </a:custGeom>
          <a:solidFill>
            <a:srgbClr val="B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" name="object 284"/>
          <p:cNvSpPr/>
          <p:nvPr/>
        </p:nvSpPr>
        <p:spPr>
          <a:xfrm>
            <a:off x="8277859" y="241046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610" y="0"/>
                </a:moveTo>
                <a:lnTo>
                  <a:pt x="0" y="0"/>
                </a:lnTo>
                <a:lnTo>
                  <a:pt x="0" y="54610"/>
                </a:lnTo>
                <a:lnTo>
                  <a:pt x="54610" y="54610"/>
                </a:lnTo>
                <a:lnTo>
                  <a:pt x="54610" y="53339"/>
                </a:lnTo>
                <a:lnTo>
                  <a:pt x="1270" y="53339"/>
                </a:lnTo>
                <a:lnTo>
                  <a:pt x="127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  <a:path w="54609" h="54610">
                <a:moveTo>
                  <a:pt x="54610" y="1269"/>
                </a:moveTo>
                <a:lnTo>
                  <a:pt x="53340" y="1269"/>
                </a:lnTo>
                <a:lnTo>
                  <a:pt x="53340" y="53339"/>
                </a:lnTo>
                <a:lnTo>
                  <a:pt x="54610" y="53339"/>
                </a:lnTo>
                <a:lnTo>
                  <a:pt x="54610" y="1269"/>
                </a:lnTo>
                <a:close/>
              </a:path>
            </a:pathLst>
          </a:custGeom>
          <a:solidFill>
            <a:srgbClr val="B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" name="object 285"/>
          <p:cNvSpPr/>
          <p:nvPr/>
        </p:nvSpPr>
        <p:spPr>
          <a:xfrm>
            <a:off x="8279131" y="2411730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70" h="52069">
                <a:moveTo>
                  <a:pt x="52070" y="0"/>
                </a:moveTo>
                <a:lnTo>
                  <a:pt x="0" y="0"/>
                </a:lnTo>
                <a:lnTo>
                  <a:pt x="0" y="52070"/>
                </a:lnTo>
                <a:lnTo>
                  <a:pt x="52070" y="52070"/>
                </a:lnTo>
                <a:lnTo>
                  <a:pt x="52070" y="49530"/>
                </a:lnTo>
                <a:lnTo>
                  <a:pt x="2540" y="49530"/>
                </a:lnTo>
                <a:lnTo>
                  <a:pt x="2540" y="2540"/>
                </a:lnTo>
                <a:lnTo>
                  <a:pt x="52070" y="2540"/>
                </a:lnTo>
                <a:lnTo>
                  <a:pt x="52070" y="0"/>
                </a:lnTo>
                <a:close/>
              </a:path>
              <a:path w="52070" h="52069">
                <a:moveTo>
                  <a:pt x="52070" y="2540"/>
                </a:moveTo>
                <a:lnTo>
                  <a:pt x="49529" y="2540"/>
                </a:lnTo>
                <a:lnTo>
                  <a:pt x="49529" y="49530"/>
                </a:lnTo>
                <a:lnTo>
                  <a:pt x="52070" y="49530"/>
                </a:lnTo>
                <a:lnTo>
                  <a:pt x="52070" y="2540"/>
                </a:lnTo>
                <a:close/>
              </a:path>
            </a:pathLst>
          </a:custGeom>
          <a:solidFill>
            <a:srgbClr val="B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" name="object 286"/>
          <p:cNvSpPr/>
          <p:nvPr/>
        </p:nvSpPr>
        <p:spPr>
          <a:xfrm>
            <a:off x="8281669" y="2414270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89">
                <a:moveTo>
                  <a:pt x="46989" y="0"/>
                </a:moveTo>
                <a:lnTo>
                  <a:pt x="0" y="0"/>
                </a:lnTo>
                <a:lnTo>
                  <a:pt x="0" y="46989"/>
                </a:lnTo>
                <a:lnTo>
                  <a:pt x="46989" y="46989"/>
                </a:lnTo>
                <a:lnTo>
                  <a:pt x="46989" y="45719"/>
                </a:lnTo>
                <a:lnTo>
                  <a:pt x="1270" y="45719"/>
                </a:lnTo>
                <a:lnTo>
                  <a:pt x="1270" y="1269"/>
                </a:lnTo>
                <a:lnTo>
                  <a:pt x="46989" y="1269"/>
                </a:lnTo>
                <a:lnTo>
                  <a:pt x="46989" y="0"/>
                </a:lnTo>
                <a:close/>
              </a:path>
              <a:path w="46990" h="46989">
                <a:moveTo>
                  <a:pt x="46989" y="1269"/>
                </a:moveTo>
                <a:lnTo>
                  <a:pt x="45720" y="1269"/>
                </a:lnTo>
                <a:lnTo>
                  <a:pt x="45720" y="45719"/>
                </a:lnTo>
                <a:lnTo>
                  <a:pt x="46989" y="45719"/>
                </a:lnTo>
                <a:lnTo>
                  <a:pt x="46989" y="1269"/>
                </a:lnTo>
                <a:close/>
              </a:path>
            </a:pathLst>
          </a:custGeom>
          <a:solidFill>
            <a:srgbClr val="C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" name="object 287"/>
          <p:cNvSpPr/>
          <p:nvPr/>
        </p:nvSpPr>
        <p:spPr>
          <a:xfrm>
            <a:off x="8282940" y="2415539"/>
            <a:ext cx="44450" cy="44450"/>
          </a:xfrm>
          <a:custGeom>
            <a:avLst/>
            <a:gdLst/>
            <a:ahLst/>
            <a:cxnLst/>
            <a:rect l="l" t="t" r="r" b="b"/>
            <a:pathLst>
              <a:path w="44450" h="44450">
                <a:moveTo>
                  <a:pt x="44450" y="0"/>
                </a:moveTo>
                <a:lnTo>
                  <a:pt x="0" y="0"/>
                </a:lnTo>
                <a:lnTo>
                  <a:pt x="0" y="44450"/>
                </a:lnTo>
                <a:lnTo>
                  <a:pt x="44450" y="44450"/>
                </a:lnTo>
                <a:lnTo>
                  <a:pt x="44450" y="41910"/>
                </a:lnTo>
                <a:lnTo>
                  <a:pt x="2539" y="41910"/>
                </a:lnTo>
                <a:lnTo>
                  <a:pt x="2539" y="2539"/>
                </a:lnTo>
                <a:lnTo>
                  <a:pt x="44450" y="2539"/>
                </a:lnTo>
                <a:lnTo>
                  <a:pt x="44450" y="0"/>
                </a:lnTo>
                <a:close/>
              </a:path>
              <a:path w="44450" h="44450">
                <a:moveTo>
                  <a:pt x="44450" y="2539"/>
                </a:moveTo>
                <a:lnTo>
                  <a:pt x="41909" y="2539"/>
                </a:lnTo>
                <a:lnTo>
                  <a:pt x="41909" y="41910"/>
                </a:lnTo>
                <a:lnTo>
                  <a:pt x="44450" y="41910"/>
                </a:lnTo>
                <a:lnTo>
                  <a:pt x="44450" y="2539"/>
                </a:lnTo>
                <a:close/>
              </a:path>
            </a:pathLst>
          </a:custGeom>
          <a:solidFill>
            <a:srgbClr val="C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" name="object 288"/>
          <p:cNvSpPr/>
          <p:nvPr/>
        </p:nvSpPr>
        <p:spPr>
          <a:xfrm>
            <a:off x="8285480" y="2418079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39370" y="0"/>
                </a:moveTo>
                <a:lnTo>
                  <a:pt x="0" y="0"/>
                </a:lnTo>
                <a:lnTo>
                  <a:pt x="0" y="39370"/>
                </a:lnTo>
                <a:lnTo>
                  <a:pt x="39370" y="39370"/>
                </a:lnTo>
                <a:lnTo>
                  <a:pt x="39370" y="38100"/>
                </a:lnTo>
                <a:lnTo>
                  <a:pt x="1270" y="38100"/>
                </a:lnTo>
                <a:lnTo>
                  <a:pt x="1270" y="1270"/>
                </a:lnTo>
                <a:lnTo>
                  <a:pt x="39370" y="1270"/>
                </a:lnTo>
                <a:lnTo>
                  <a:pt x="39370" y="0"/>
                </a:lnTo>
                <a:close/>
              </a:path>
              <a:path w="39370" h="39369">
                <a:moveTo>
                  <a:pt x="39370" y="1270"/>
                </a:moveTo>
                <a:lnTo>
                  <a:pt x="38100" y="1270"/>
                </a:lnTo>
                <a:lnTo>
                  <a:pt x="38100" y="38100"/>
                </a:lnTo>
                <a:lnTo>
                  <a:pt x="39370" y="38100"/>
                </a:lnTo>
                <a:lnTo>
                  <a:pt x="39370" y="1270"/>
                </a:lnTo>
                <a:close/>
              </a:path>
            </a:pathLst>
          </a:custGeom>
          <a:solidFill>
            <a:srgbClr val="CC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" name="object 289"/>
          <p:cNvSpPr/>
          <p:nvPr/>
        </p:nvSpPr>
        <p:spPr>
          <a:xfrm>
            <a:off x="8286750" y="241935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829" y="0"/>
                </a:moveTo>
                <a:lnTo>
                  <a:pt x="0" y="0"/>
                </a:lnTo>
                <a:lnTo>
                  <a:pt x="0" y="36829"/>
                </a:lnTo>
                <a:lnTo>
                  <a:pt x="36829" y="36829"/>
                </a:lnTo>
                <a:lnTo>
                  <a:pt x="36829" y="34289"/>
                </a:lnTo>
                <a:lnTo>
                  <a:pt x="2540" y="34289"/>
                </a:lnTo>
                <a:lnTo>
                  <a:pt x="2540" y="2539"/>
                </a:lnTo>
                <a:lnTo>
                  <a:pt x="36829" y="2539"/>
                </a:lnTo>
                <a:lnTo>
                  <a:pt x="36829" y="0"/>
                </a:lnTo>
                <a:close/>
              </a:path>
              <a:path w="36829" h="36830">
                <a:moveTo>
                  <a:pt x="36829" y="2539"/>
                </a:moveTo>
                <a:lnTo>
                  <a:pt x="34290" y="2539"/>
                </a:lnTo>
                <a:lnTo>
                  <a:pt x="34290" y="34289"/>
                </a:lnTo>
                <a:lnTo>
                  <a:pt x="36829" y="34289"/>
                </a:lnTo>
                <a:lnTo>
                  <a:pt x="36829" y="2539"/>
                </a:lnTo>
                <a:close/>
              </a:path>
            </a:pathLst>
          </a:custGeom>
          <a:solidFill>
            <a:srgbClr val="D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" name="object 290"/>
          <p:cNvSpPr/>
          <p:nvPr/>
        </p:nvSpPr>
        <p:spPr>
          <a:xfrm>
            <a:off x="8289290" y="2421889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31750" y="0"/>
                </a:moveTo>
                <a:lnTo>
                  <a:pt x="0" y="0"/>
                </a:lnTo>
                <a:lnTo>
                  <a:pt x="0" y="31750"/>
                </a:lnTo>
                <a:lnTo>
                  <a:pt x="31750" y="31750"/>
                </a:lnTo>
                <a:lnTo>
                  <a:pt x="31750" y="30480"/>
                </a:lnTo>
                <a:lnTo>
                  <a:pt x="1269" y="30480"/>
                </a:lnTo>
                <a:lnTo>
                  <a:pt x="1269" y="1270"/>
                </a:lnTo>
                <a:lnTo>
                  <a:pt x="31750" y="1270"/>
                </a:lnTo>
                <a:lnTo>
                  <a:pt x="31750" y="0"/>
                </a:lnTo>
                <a:close/>
              </a:path>
              <a:path w="31750" h="31750">
                <a:moveTo>
                  <a:pt x="31750" y="1270"/>
                </a:moveTo>
                <a:lnTo>
                  <a:pt x="30479" y="1270"/>
                </a:lnTo>
                <a:lnTo>
                  <a:pt x="30479" y="30480"/>
                </a:lnTo>
                <a:lnTo>
                  <a:pt x="31750" y="30480"/>
                </a:lnTo>
                <a:lnTo>
                  <a:pt x="31750" y="1270"/>
                </a:lnTo>
                <a:close/>
              </a:path>
            </a:pathLst>
          </a:custGeom>
          <a:solidFill>
            <a:srgbClr val="D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" name="object 291"/>
          <p:cNvSpPr/>
          <p:nvPr/>
        </p:nvSpPr>
        <p:spPr>
          <a:xfrm>
            <a:off x="8290560" y="2423161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29210" y="0"/>
                </a:moveTo>
                <a:lnTo>
                  <a:pt x="0" y="0"/>
                </a:lnTo>
                <a:lnTo>
                  <a:pt x="0" y="29210"/>
                </a:lnTo>
                <a:lnTo>
                  <a:pt x="29210" y="29210"/>
                </a:lnTo>
                <a:lnTo>
                  <a:pt x="29210" y="27939"/>
                </a:lnTo>
                <a:lnTo>
                  <a:pt x="2540" y="27939"/>
                </a:lnTo>
                <a:lnTo>
                  <a:pt x="2540" y="2539"/>
                </a:lnTo>
                <a:lnTo>
                  <a:pt x="29210" y="2539"/>
                </a:lnTo>
                <a:lnTo>
                  <a:pt x="29210" y="0"/>
                </a:lnTo>
                <a:close/>
              </a:path>
              <a:path w="29209" h="29210">
                <a:moveTo>
                  <a:pt x="29210" y="2539"/>
                </a:moveTo>
                <a:lnTo>
                  <a:pt x="27940" y="2539"/>
                </a:lnTo>
                <a:lnTo>
                  <a:pt x="27940" y="27939"/>
                </a:lnTo>
                <a:lnTo>
                  <a:pt x="29210" y="27939"/>
                </a:lnTo>
                <a:lnTo>
                  <a:pt x="29210" y="2539"/>
                </a:lnTo>
                <a:close/>
              </a:path>
            </a:pathLst>
          </a:custGeom>
          <a:solidFill>
            <a:srgbClr val="D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" name="object 292"/>
          <p:cNvSpPr/>
          <p:nvPr/>
        </p:nvSpPr>
        <p:spPr>
          <a:xfrm>
            <a:off x="8293100" y="2425700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25400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22860"/>
                </a:lnTo>
                <a:lnTo>
                  <a:pt x="1270" y="22860"/>
                </a:lnTo>
                <a:lnTo>
                  <a:pt x="1270" y="1270"/>
                </a:lnTo>
                <a:lnTo>
                  <a:pt x="25400" y="1270"/>
                </a:lnTo>
                <a:lnTo>
                  <a:pt x="25400" y="0"/>
                </a:lnTo>
                <a:close/>
              </a:path>
              <a:path w="25400" h="25400">
                <a:moveTo>
                  <a:pt x="25400" y="1270"/>
                </a:moveTo>
                <a:lnTo>
                  <a:pt x="22859" y="1270"/>
                </a:lnTo>
                <a:lnTo>
                  <a:pt x="22859" y="22860"/>
                </a:lnTo>
                <a:lnTo>
                  <a:pt x="25400" y="22860"/>
                </a:lnTo>
                <a:lnTo>
                  <a:pt x="25400" y="1270"/>
                </a:lnTo>
                <a:close/>
              </a:path>
            </a:pathLst>
          </a:custGeom>
          <a:solidFill>
            <a:srgbClr val="D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" name="object 293"/>
          <p:cNvSpPr/>
          <p:nvPr/>
        </p:nvSpPr>
        <p:spPr>
          <a:xfrm>
            <a:off x="8294369" y="242697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21589" y="0"/>
                </a:moveTo>
                <a:lnTo>
                  <a:pt x="0" y="0"/>
                </a:lnTo>
                <a:lnTo>
                  <a:pt x="0" y="21589"/>
                </a:lnTo>
                <a:lnTo>
                  <a:pt x="21589" y="21589"/>
                </a:lnTo>
                <a:lnTo>
                  <a:pt x="21589" y="20319"/>
                </a:lnTo>
                <a:lnTo>
                  <a:pt x="2539" y="20319"/>
                </a:lnTo>
                <a:lnTo>
                  <a:pt x="2539" y="2539"/>
                </a:lnTo>
                <a:lnTo>
                  <a:pt x="21589" y="2539"/>
                </a:lnTo>
                <a:lnTo>
                  <a:pt x="21589" y="0"/>
                </a:lnTo>
                <a:close/>
              </a:path>
              <a:path w="21590" h="21589">
                <a:moveTo>
                  <a:pt x="21589" y="2539"/>
                </a:moveTo>
                <a:lnTo>
                  <a:pt x="20320" y="2539"/>
                </a:lnTo>
                <a:lnTo>
                  <a:pt x="20320" y="20319"/>
                </a:lnTo>
                <a:lnTo>
                  <a:pt x="21589" y="20319"/>
                </a:lnTo>
                <a:lnTo>
                  <a:pt x="21589" y="2539"/>
                </a:lnTo>
                <a:close/>
              </a:path>
            </a:pathLst>
          </a:custGeom>
          <a:solidFill>
            <a:srgbClr val="E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" name="object 294"/>
          <p:cNvSpPr/>
          <p:nvPr/>
        </p:nvSpPr>
        <p:spPr>
          <a:xfrm>
            <a:off x="8296909" y="2429510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80">
                <a:moveTo>
                  <a:pt x="17780" y="0"/>
                </a:moveTo>
                <a:lnTo>
                  <a:pt x="0" y="0"/>
                </a:lnTo>
                <a:lnTo>
                  <a:pt x="0" y="17779"/>
                </a:lnTo>
                <a:lnTo>
                  <a:pt x="17780" y="17779"/>
                </a:lnTo>
                <a:lnTo>
                  <a:pt x="17780" y="15239"/>
                </a:lnTo>
                <a:lnTo>
                  <a:pt x="1270" y="15239"/>
                </a:lnTo>
                <a:lnTo>
                  <a:pt x="1270" y="1269"/>
                </a:lnTo>
                <a:lnTo>
                  <a:pt x="17780" y="1269"/>
                </a:lnTo>
                <a:lnTo>
                  <a:pt x="17780" y="0"/>
                </a:lnTo>
                <a:close/>
              </a:path>
              <a:path w="17779" h="17780">
                <a:moveTo>
                  <a:pt x="17780" y="1269"/>
                </a:moveTo>
                <a:lnTo>
                  <a:pt x="15240" y="1269"/>
                </a:lnTo>
                <a:lnTo>
                  <a:pt x="15240" y="15239"/>
                </a:lnTo>
                <a:lnTo>
                  <a:pt x="17780" y="15239"/>
                </a:lnTo>
                <a:lnTo>
                  <a:pt x="17780" y="1269"/>
                </a:lnTo>
                <a:close/>
              </a:path>
            </a:pathLst>
          </a:custGeom>
          <a:solidFill>
            <a:srgbClr val="E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" name="object 295"/>
          <p:cNvSpPr/>
          <p:nvPr/>
        </p:nvSpPr>
        <p:spPr>
          <a:xfrm>
            <a:off x="8298180" y="243077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13970" y="0"/>
                </a:moveTo>
                <a:lnTo>
                  <a:pt x="0" y="0"/>
                </a:lnTo>
                <a:lnTo>
                  <a:pt x="0" y="13970"/>
                </a:lnTo>
                <a:lnTo>
                  <a:pt x="13970" y="13970"/>
                </a:lnTo>
                <a:lnTo>
                  <a:pt x="13970" y="12700"/>
                </a:lnTo>
                <a:lnTo>
                  <a:pt x="1270" y="12700"/>
                </a:lnTo>
                <a:lnTo>
                  <a:pt x="127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  <a:path w="13970" h="13969">
                <a:moveTo>
                  <a:pt x="13970" y="1270"/>
                </a:moveTo>
                <a:lnTo>
                  <a:pt x="12700" y="1270"/>
                </a:lnTo>
                <a:lnTo>
                  <a:pt x="12700" y="12700"/>
                </a:lnTo>
                <a:lnTo>
                  <a:pt x="13970" y="12700"/>
                </a:lnTo>
                <a:lnTo>
                  <a:pt x="13970" y="1270"/>
                </a:lnTo>
                <a:close/>
              </a:path>
            </a:pathLst>
          </a:custGeom>
          <a:solidFill>
            <a:srgbClr val="E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" name="object 296"/>
          <p:cNvSpPr/>
          <p:nvPr/>
        </p:nvSpPr>
        <p:spPr>
          <a:xfrm>
            <a:off x="8299450" y="243205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11429" y="0"/>
                </a:moveTo>
                <a:lnTo>
                  <a:pt x="0" y="0"/>
                </a:lnTo>
                <a:lnTo>
                  <a:pt x="0" y="11429"/>
                </a:lnTo>
                <a:lnTo>
                  <a:pt x="11429" y="11429"/>
                </a:lnTo>
                <a:lnTo>
                  <a:pt x="11429" y="8889"/>
                </a:lnTo>
                <a:lnTo>
                  <a:pt x="2540" y="8889"/>
                </a:lnTo>
                <a:lnTo>
                  <a:pt x="254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  <a:path w="11429" h="11430">
                <a:moveTo>
                  <a:pt x="11429" y="2539"/>
                </a:moveTo>
                <a:lnTo>
                  <a:pt x="8890" y="2539"/>
                </a:lnTo>
                <a:lnTo>
                  <a:pt x="8890" y="8889"/>
                </a:lnTo>
                <a:lnTo>
                  <a:pt x="11429" y="8889"/>
                </a:lnTo>
                <a:lnTo>
                  <a:pt x="11429" y="2539"/>
                </a:lnTo>
                <a:close/>
              </a:path>
            </a:pathLst>
          </a:custGeom>
          <a:solidFill>
            <a:srgbClr val="F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" name="object 297"/>
          <p:cNvSpPr/>
          <p:nvPr/>
        </p:nvSpPr>
        <p:spPr>
          <a:xfrm>
            <a:off x="8301990" y="2434589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350" y="0"/>
                </a:moveTo>
                <a:lnTo>
                  <a:pt x="0" y="0"/>
                </a:lnTo>
                <a:lnTo>
                  <a:pt x="0" y="6350"/>
                </a:lnTo>
                <a:lnTo>
                  <a:pt x="6350" y="6350"/>
                </a:lnTo>
                <a:lnTo>
                  <a:pt x="6350" y="5080"/>
                </a:lnTo>
                <a:lnTo>
                  <a:pt x="1269" y="5080"/>
                </a:lnTo>
                <a:lnTo>
                  <a:pt x="1269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  <a:path w="6350" h="6350">
                <a:moveTo>
                  <a:pt x="6350" y="1270"/>
                </a:moveTo>
                <a:lnTo>
                  <a:pt x="5079" y="1270"/>
                </a:lnTo>
                <a:lnTo>
                  <a:pt x="5079" y="5080"/>
                </a:lnTo>
                <a:lnTo>
                  <a:pt x="6350" y="5080"/>
                </a:lnTo>
                <a:lnTo>
                  <a:pt x="6350" y="1270"/>
                </a:lnTo>
                <a:close/>
              </a:path>
            </a:pathLst>
          </a:custGeom>
          <a:solidFill>
            <a:srgbClr val="F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" name="object 298"/>
          <p:cNvSpPr/>
          <p:nvPr/>
        </p:nvSpPr>
        <p:spPr>
          <a:xfrm>
            <a:off x="8303259" y="243586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3810" y="0"/>
                </a:lnTo>
                <a:lnTo>
                  <a:pt x="3810" y="3810"/>
                </a:lnTo>
                <a:lnTo>
                  <a:pt x="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" name="object 299"/>
          <p:cNvSpPr/>
          <p:nvPr/>
        </p:nvSpPr>
        <p:spPr>
          <a:xfrm>
            <a:off x="8251190" y="2383789"/>
            <a:ext cx="109220" cy="109220"/>
          </a:xfrm>
          <a:custGeom>
            <a:avLst/>
            <a:gdLst/>
            <a:ahLst/>
            <a:cxnLst/>
            <a:rect l="l" t="t" r="r" b="b"/>
            <a:pathLst>
              <a:path w="109220" h="109219">
                <a:moveTo>
                  <a:pt x="0" y="0"/>
                </a:moveTo>
                <a:lnTo>
                  <a:pt x="109219" y="10922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" name="object 300"/>
          <p:cNvSpPr/>
          <p:nvPr/>
        </p:nvSpPr>
        <p:spPr>
          <a:xfrm>
            <a:off x="8229600" y="23622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" name="object 301"/>
          <p:cNvSpPr/>
          <p:nvPr/>
        </p:nvSpPr>
        <p:spPr>
          <a:xfrm>
            <a:off x="8382000" y="25146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" name="object 302"/>
          <p:cNvSpPr/>
          <p:nvPr/>
        </p:nvSpPr>
        <p:spPr>
          <a:xfrm>
            <a:off x="8251190" y="2491739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" name="object 303"/>
          <p:cNvSpPr/>
          <p:nvPr/>
        </p:nvSpPr>
        <p:spPr>
          <a:xfrm>
            <a:off x="8251825" y="2385060"/>
            <a:ext cx="0" cy="105410"/>
          </a:xfrm>
          <a:custGeom>
            <a:avLst/>
            <a:gdLst/>
            <a:ahLst/>
            <a:cxnLst/>
            <a:rect l="l" t="t" r="r" b="b"/>
            <a:pathLst>
              <a:path h="105410">
                <a:moveTo>
                  <a:pt x="0" y="0"/>
                </a:moveTo>
                <a:lnTo>
                  <a:pt x="0" y="10541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" name="object 304"/>
          <p:cNvSpPr/>
          <p:nvPr/>
        </p:nvSpPr>
        <p:spPr>
          <a:xfrm>
            <a:off x="8251190" y="238442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" name="object 305"/>
          <p:cNvSpPr/>
          <p:nvPr/>
        </p:nvSpPr>
        <p:spPr>
          <a:xfrm>
            <a:off x="8359140" y="2385060"/>
            <a:ext cx="0" cy="105410"/>
          </a:xfrm>
          <a:custGeom>
            <a:avLst/>
            <a:gdLst/>
            <a:ahLst/>
            <a:cxnLst/>
            <a:rect l="l" t="t" r="r" b="b"/>
            <a:pathLst>
              <a:path h="105410">
                <a:moveTo>
                  <a:pt x="0" y="0"/>
                </a:moveTo>
                <a:lnTo>
                  <a:pt x="0" y="10541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" name="object 306"/>
          <p:cNvSpPr/>
          <p:nvPr/>
        </p:nvSpPr>
        <p:spPr>
          <a:xfrm>
            <a:off x="8252459" y="248983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" name="object 307"/>
          <p:cNvSpPr/>
          <p:nvPr/>
        </p:nvSpPr>
        <p:spPr>
          <a:xfrm>
            <a:off x="8253094" y="2386329"/>
            <a:ext cx="0" cy="102870"/>
          </a:xfrm>
          <a:custGeom>
            <a:avLst/>
            <a:gdLst/>
            <a:ahLst/>
            <a:cxnLst/>
            <a:rect l="l" t="t" r="r" b="b"/>
            <a:pathLst>
              <a:path h="102869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" name="object 308"/>
          <p:cNvSpPr/>
          <p:nvPr/>
        </p:nvSpPr>
        <p:spPr>
          <a:xfrm>
            <a:off x="8252459" y="238569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" name="object 309"/>
          <p:cNvSpPr/>
          <p:nvPr/>
        </p:nvSpPr>
        <p:spPr>
          <a:xfrm>
            <a:off x="8357234" y="2386329"/>
            <a:ext cx="0" cy="102870"/>
          </a:xfrm>
          <a:custGeom>
            <a:avLst/>
            <a:gdLst/>
            <a:ahLst/>
            <a:cxnLst/>
            <a:rect l="l" t="t" r="r" b="b"/>
            <a:pathLst>
              <a:path h="102869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" name="object 310"/>
          <p:cNvSpPr/>
          <p:nvPr/>
        </p:nvSpPr>
        <p:spPr>
          <a:xfrm>
            <a:off x="8253730" y="2487929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" name="object 311"/>
          <p:cNvSpPr/>
          <p:nvPr/>
        </p:nvSpPr>
        <p:spPr>
          <a:xfrm>
            <a:off x="8255000" y="2388870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789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" name="object 312"/>
          <p:cNvSpPr/>
          <p:nvPr/>
        </p:nvSpPr>
        <p:spPr>
          <a:xfrm>
            <a:off x="8253730" y="2387600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" name="object 313"/>
          <p:cNvSpPr/>
          <p:nvPr/>
        </p:nvSpPr>
        <p:spPr>
          <a:xfrm>
            <a:off x="8355330" y="2388870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789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" name="object 314"/>
          <p:cNvSpPr/>
          <p:nvPr/>
        </p:nvSpPr>
        <p:spPr>
          <a:xfrm>
            <a:off x="8256269" y="248602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" name="object 315"/>
          <p:cNvSpPr/>
          <p:nvPr/>
        </p:nvSpPr>
        <p:spPr>
          <a:xfrm>
            <a:off x="8256905" y="23901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" name="object 316"/>
          <p:cNvSpPr/>
          <p:nvPr/>
        </p:nvSpPr>
        <p:spPr>
          <a:xfrm>
            <a:off x="8256269" y="2389504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" name="object 317"/>
          <p:cNvSpPr/>
          <p:nvPr/>
        </p:nvSpPr>
        <p:spPr>
          <a:xfrm>
            <a:off x="8353425" y="23901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" name="object 318"/>
          <p:cNvSpPr/>
          <p:nvPr/>
        </p:nvSpPr>
        <p:spPr>
          <a:xfrm>
            <a:off x="8257540" y="2484754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" name="object 319"/>
          <p:cNvSpPr/>
          <p:nvPr/>
        </p:nvSpPr>
        <p:spPr>
          <a:xfrm>
            <a:off x="8258809" y="2392679"/>
            <a:ext cx="0" cy="91440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39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" name="object 320"/>
          <p:cNvSpPr/>
          <p:nvPr/>
        </p:nvSpPr>
        <p:spPr>
          <a:xfrm>
            <a:off x="8257540" y="2391410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" name="object 321"/>
          <p:cNvSpPr/>
          <p:nvPr/>
        </p:nvSpPr>
        <p:spPr>
          <a:xfrm>
            <a:off x="8352155" y="2392679"/>
            <a:ext cx="0" cy="91440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" name="object 322"/>
          <p:cNvSpPr/>
          <p:nvPr/>
        </p:nvSpPr>
        <p:spPr>
          <a:xfrm>
            <a:off x="8260080" y="2482850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" name="object 323"/>
          <p:cNvSpPr/>
          <p:nvPr/>
        </p:nvSpPr>
        <p:spPr>
          <a:xfrm>
            <a:off x="8260715" y="2393950"/>
            <a:ext cx="0" cy="87630"/>
          </a:xfrm>
          <a:custGeom>
            <a:avLst/>
            <a:gdLst/>
            <a:ahLst/>
            <a:cxnLst/>
            <a:rect l="l" t="t" r="r" b="b"/>
            <a:pathLst>
              <a:path h="87630">
                <a:moveTo>
                  <a:pt x="0" y="0"/>
                </a:moveTo>
                <a:lnTo>
                  <a:pt x="0" y="87629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" name="object 324"/>
          <p:cNvSpPr/>
          <p:nvPr/>
        </p:nvSpPr>
        <p:spPr>
          <a:xfrm>
            <a:off x="8260080" y="2393314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" name="object 325"/>
          <p:cNvSpPr/>
          <p:nvPr/>
        </p:nvSpPr>
        <p:spPr>
          <a:xfrm>
            <a:off x="8350250" y="2393950"/>
            <a:ext cx="0" cy="87630"/>
          </a:xfrm>
          <a:custGeom>
            <a:avLst/>
            <a:gdLst/>
            <a:ahLst/>
            <a:cxnLst/>
            <a:rect l="l" t="t" r="r" b="b"/>
            <a:pathLst>
              <a:path h="87630">
                <a:moveTo>
                  <a:pt x="0" y="0"/>
                </a:moveTo>
                <a:lnTo>
                  <a:pt x="0" y="87629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" name="object 326"/>
          <p:cNvSpPr/>
          <p:nvPr/>
        </p:nvSpPr>
        <p:spPr>
          <a:xfrm>
            <a:off x="8261350" y="2393950"/>
            <a:ext cx="87630" cy="87630"/>
          </a:xfrm>
          <a:custGeom>
            <a:avLst/>
            <a:gdLst/>
            <a:ahLst/>
            <a:cxnLst/>
            <a:rect l="l" t="t" r="r" b="b"/>
            <a:pathLst>
              <a:path w="87629" h="87630">
                <a:moveTo>
                  <a:pt x="87629" y="0"/>
                </a:moveTo>
                <a:lnTo>
                  <a:pt x="0" y="0"/>
                </a:lnTo>
                <a:lnTo>
                  <a:pt x="0" y="87629"/>
                </a:lnTo>
                <a:lnTo>
                  <a:pt x="87629" y="87629"/>
                </a:lnTo>
                <a:lnTo>
                  <a:pt x="87629" y="86360"/>
                </a:lnTo>
                <a:lnTo>
                  <a:pt x="1270" y="86360"/>
                </a:lnTo>
                <a:lnTo>
                  <a:pt x="1270" y="1270"/>
                </a:lnTo>
                <a:lnTo>
                  <a:pt x="87629" y="1270"/>
                </a:lnTo>
                <a:lnTo>
                  <a:pt x="87629" y="0"/>
                </a:lnTo>
                <a:close/>
              </a:path>
              <a:path w="87629" h="87630">
                <a:moveTo>
                  <a:pt x="87629" y="1270"/>
                </a:moveTo>
                <a:lnTo>
                  <a:pt x="86359" y="1270"/>
                </a:lnTo>
                <a:lnTo>
                  <a:pt x="86359" y="86360"/>
                </a:lnTo>
                <a:lnTo>
                  <a:pt x="87629" y="86360"/>
                </a:lnTo>
                <a:lnTo>
                  <a:pt x="87629" y="1270"/>
                </a:lnTo>
                <a:close/>
              </a:path>
            </a:pathLst>
          </a:custGeom>
          <a:solidFill>
            <a:srgbClr val="9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" name="object 327"/>
          <p:cNvSpPr/>
          <p:nvPr/>
        </p:nvSpPr>
        <p:spPr>
          <a:xfrm>
            <a:off x="8262619" y="2395220"/>
            <a:ext cx="85090" cy="85090"/>
          </a:xfrm>
          <a:custGeom>
            <a:avLst/>
            <a:gdLst/>
            <a:ahLst/>
            <a:cxnLst/>
            <a:rect l="l" t="t" r="r" b="b"/>
            <a:pathLst>
              <a:path w="85090" h="85089">
                <a:moveTo>
                  <a:pt x="85089" y="0"/>
                </a:moveTo>
                <a:lnTo>
                  <a:pt x="0" y="0"/>
                </a:lnTo>
                <a:lnTo>
                  <a:pt x="0" y="85089"/>
                </a:lnTo>
                <a:lnTo>
                  <a:pt x="85089" y="85089"/>
                </a:lnTo>
                <a:lnTo>
                  <a:pt x="85089" y="82550"/>
                </a:lnTo>
                <a:lnTo>
                  <a:pt x="2539" y="82550"/>
                </a:lnTo>
                <a:lnTo>
                  <a:pt x="2539" y="2539"/>
                </a:lnTo>
                <a:lnTo>
                  <a:pt x="85089" y="2539"/>
                </a:lnTo>
                <a:lnTo>
                  <a:pt x="85089" y="0"/>
                </a:lnTo>
                <a:close/>
              </a:path>
              <a:path w="85090" h="85089">
                <a:moveTo>
                  <a:pt x="85089" y="2539"/>
                </a:moveTo>
                <a:lnTo>
                  <a:pt x="82550" y="2539"/>
                </a:lnTo>
                <a:lnTo>
                  <a:pt x="82550" y="82550"/>
                </a:lnTo>
                <a:lnTo>
                  <a:pt x="85089" y="82550"/>
                </a:lnTo>
                <a:lnTo>
                  <a:pt x="85089" y="2539"/>
                </a:lnTo>
                <a:close/>
              </a:path>
            </a:pathLst>
          </a:custGeom>
          <a:solidFill>
            <a:srgbClr val="9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" name="object 328"/>
          <p:cNvSpPr/>
          <p:nvPr/>
        </p:nvSpPr>
        <p:spPr>
          <a:xfrm>
            <a:off x="8265159" y="2397760"/>
            <a:ext cx="80010" cy="80010"/>
          </a:xfrm>
          <a:custGeom>
            <a:avLst/>
            <a:gdLst/>
            <a:ahLst/>
            <a:cxnLst/>
            <a:rect l="l" t="t" r="r" b="b"/>
            <a:pathLst>
              <a:path w="80009" h="80010">
                <a:moveTo>
                  <a:pt x="80010" y="0"/>
                </a:moveTo>
                <a:lnTo>
                  <a:pt x="0" y="0"/>
                </a:lnTo>
                <a:lnTo>
                  <a:pt x="0" y="80010"/>
                </a:lnTo>
                <a:lnTo>
                  <a:pt x="80010" y="80010"/>
                </a:lnTo>
                <a:lnTo>
                  <a:pt x="80010" y="78739"/>
                </a:lnTo>
                <a:lnTo>
                  <a:pt x="1270" y="78739"/>
                </a:lnTo>
                <a:lnTo>
                  <a:pt x="1270" y="1269"/>
                </a:lnTo>
                <a:lnTo>
                  <a:pt x="80010" y="1269"/>
                </a:lnTo>
                <a:lnTo>
                  <a:pt x="80010" y="0"/>
                </a:lnTo>
                <a:close/>
              </a:path>
              <a:path w="80009" h="80010">
                <a:moveTo>
                  <a:pt x="80010" y="1269"/>
                </a:moveTo>
                <a:lnTo>
                  <a:pt x="78740" y="1269"/>
                </a:lnTo>
                <a:lnTo>
                  <a:pt x="78740" y="78739"/>
                </a:lnTo>
                <a:lnTo>
                  <a:pt x="80010" y="78739"/>
                </a:lnTo>
                <a:lnTo>
                  <a:pt x="80010" y="1269"/>
                </a:lnTo>
                <a:close/>
              </a:path>
            </a:pathLst>
          </a:custGeom>
          <a:solidFill>
            <a:srgbClr val="9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" name="object 329"/>
          <p:cNvSpPr/>
          <p:nvPr/>
        </p:nvSpPr>
        <p:spPr>
          <a:xfrm>
            <a:off x="8266430" y="2399029"/>
            <a:ext cx="77470" cy="77470"/>
          </a:xfrm>
          <a:custGeom>
            <a:avLst/>
            <a:gdLst/>
            <a:ahLst/>
            <a:cxnLst/>
            <a:rect l="l" t="t" r="r" b="b"/>
            <a:pathLst>
              <a:path w="77470" h="77469">
                <a:moveTo>
                  <a:pt x="77470" y="0"/>
                </a:moveTo>
                <a:lnTo>
                  <a:pt x="0" y="0"/>
                </a:lnTo>
                <a:lnTo>
                  <a:pt x="0" y="77470"/>
                </a:lnTo>
                <a:lnTo>
                  <a:pt x="77470" y="77470"/>
                </a:lnTo>
                <a:lnTo>
                  <a:pt x="77470" y="74930"/>
                </a:lnTo>
                <a:lnTo>
                  <a:pt x="2540" y="74930"/>
                </a:lnTo>
                <a:lnTo>
                  <a:pt x="2540" y="2540"/>
                </a:lnTo>
                <a:lnTo>
                  <a:pt x="77470" y="2540"/>
                </a:lnTo>
                <a:lnTo>
                  <a:pt x="77470" y="0"/>
                </a:lnTo>
                <a:close/>
              </a:path>
              <a:path w="77470" h="77469">
                <a:moveTo>
                  <a:pt x="77470" y="2540"/>
                </a:moveTo>
                <a:lnTo>
                  <a:pt x="76200" y="2540"/>
                </a:lnTo>
                <a:lnTo>
                  <a:pt x="76200" y="74930"/>
                </a:lnTo>
                <a:lnTo>
                  <a:pt x="77470" y="74930"/>
                </a:lnTo>
                <a:lnTo>
                  <a:pt x="77470" y="2540"/>
                </a:lnTo>
                <a:close/>
              </a:path>
            </a:pathLst>
          </a:custGeom>
          <a:solidFill>
            <a:srgbClr val="9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" name="object 330"/>
          <p:cNvSpPr/>
          <p:nvPr/>
        </p:nvSpPr>
        <p:spPr>
          <a:xfrm>
            <a:off x="8268969" y="2401570"/>
            <a:ext cx="73660" cy="72390"/>
          </a:xfrm>
          <a:custGeom>
            <a:avLst/>
            <a:gdLst/>
            <a:ahLst/>
            <a:cxnLst/>
            <a:rect l="l" t="t" r="r" b="b"/>
            <a:pathLst>
              <a:path w="73659" h="72389">
                <a:moveTo>
                  <a:pt x="73659" y="0"/>
                </a:moveTo>
                <a:lnTo>
                  <a:pt x="0" y="0"/>
                </a:lnTo>
                <a:lnTo>
                  <a:pt x="0" y="72389"/>
                </a:lnTo>
                <a:lnTo>
                  <a:pt x="73659" y="72389"/>
                </a:lnTo>
                <a:lnTo>
                  <a:pt x="73659" y="71119"/>
                </a:lnTo>
                <a:lnTo>
                  <a:pt x="1270" y="71119"/>
                </a:lnTo>
                <a:lnTo>
                  <a:pt x="1270" y="1269"/>
                </a:lnTo>
                <a:lnTo>
                  <a:pt x="73659" y="1269"/>
                </a:lnTo>
                <a:lnTo>
                  <a:pt x="73659" y="0"/>
                </a:lnTo>
                <a:close/>
              </a:path>
              <a:path w="73659" h="72389">
                <a:moveTo>
                  <a:pt x="73659" y="1269"/>
                </a:moveTo>
                <a:lnTo>
                  <a:pt x="71120" y="1269"/>
                </a:lnTo>
                <a:lnTo>
                  <a:pt x="71120" y="71119"/>
                </a:lnTo>
                <a:lnTo>
                  <a:pt x="73659" y="71119"/>
                </a:lnTo>
                <a:lnTo>
                  <a:pt x="73659" y="1269"/>
                </a:lnTo>
                <a:close/>
              </a:path>
            </a:pathLst>
          </a:custGeom>
          <a:solidFill>
            <a:srgbClr val="A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" name="object 331"/>
          <p:cNvSpPr/>
          <p:nvPr/>
        </p:nvSpPr>
        <p:spPr>
          <a:xfrm>
            <a:off x="8270240" y="2402839"/>
            <a:ext cx="69850" cy="69850"/>
          </a:xfrm>
          <a:custGeom>
            <a:avLst/>
            <a:gdLst/>
            <a:ahLst/>
            <a:cxnLst/>
            <a:rect l="l" t="t" r="r" b="b"/>
            <a:pathLst>
              <a:path w="69850" h="69850">
                <a:moveTo>
                  <a:pt x="69850" y="0"/>
                </a:moveTo>
                <a:lnTo>
                  <a:pt x="0" y="0"/>
                </a:lnTo>
                <a:lnTo>
                  <a:pt x="0" y="69850"/>
                </a:lnTo>
                <a:lnTo>
                  <a:pt x="69850" y="69850"/>
                </a:lnTo>
                <a:lnTo>
                  <a:pt x="69850" y="67310"/>
                </a:lnTo>
                <a:lnTo>
                  <a:pt x="2539" y="67310"/>
                </a:lnTo>
                <a:lnTo>
                  <a:pt x="2539" y="2539"/>
                </a:lnTo>
                <a:lnTo>
                  <a:pt x="69850" y="2539"/>
                </a:lnTo>
                <a:lnTo>
                  <a:pt x="69850" y="0"/>
                </a:lnTo>
                <a:close/>
              </a:path>
              <a:path w="69850" h="69850">
                <a:moveTo>
                  <a:pt x="69850" y="2539"/>
                </a:moveTo>
                <a:lnTo>
                  <a:pt x="67309" y="2539"/>
                </a:lnTo>
                <a:lnTo>
                  <a:pt x="67309" y="67310"/>
                </a:lnTo>
                <a:lnTo>
                  <a:pt x="69850" y="67310"/>
                </a:lnTo>
                <a:lnTo>
                  <a:pt x="69850" y="2539"/>
                </a:lnTo>
                <a:close/>
              </a:path>
            </a:pathLst>
          </a:custGeom>
          <a:solidFill>
            <a:srgbClr val="A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" name="object 332"/>
          <p:cNvSpPr/>
          <p:nvPr/>
        </p:nvSpPr>
        <p:spPr>
          <a:xfrm>
            <a:off x="8272781" y="2405380"/>
            <a:ext cx="64769" cy="64769"/>
          </a:xfrm>
          <a:custGeom>
            <a:avLst/>
            <a:gdLst/>
            <a:ahLst/>
            <a:cxnLst/>
            <a:rect l="l" t="t" r="r" b="b"/>
            <a:pathLst>
              <a:path w="64770" h="64769">
                <a:moveTo>
                  <a:pt x="64770" y="0"/>
                </a:moveTo>
                <a:lnTo>
                  <a:pt x="0" y="0"/>
                </a:lnTo>
                <a:lnTo>
                  <a:pt x="0" y="64770"/>
                </a:lnTo>
                <a:lnTo>
                  <a:pt x="64770" y="64770"/>
                </a:lnTo>
                <a:lnTo>
                  <a:pt x="64770" y="63500"/>
                </a:lnTo>
                <a:lnTo>
                  <a:pt x="1270" y="63500"/>
                </a:lnTo>
                <a:lnTo>
                  <a:pt x="1270" y="1270"/>
                </a:lnTo>
                <a:lnTo>
                  <a:pt x="64770" y="1270"/>
                </a:lnTo>
                <a:lnTo>
                  <a:pt x="64770" y="0"/>
                </a:lnTo>
                <a:close/>
              </a:path>
              <a:path w="64770" h="64769">
                <a:moveTo>
                  <a:pt x="64770" y="1270"/>
                </a:moveTo>
                <a:lnTo>
                  <a:pt x="63500" y="1270"/>
                </a:lnTo>
                <a:lnTo>
                  <a:pt x="63500" y="63500"/>
                </a:lnTo>
                <a:lnTo>
                  <a:pt x="64770" y="63500"/>
                </a:lnTo>
                <a:lnTo>
                  <a:pt x="64770" y="1270"/>
                </a:lnTo>
                <a:close/>
              </a:path>
            </a:pathLst>
          </a:custGeom>
          <a:solidFill>
            <a:srgbClr val="A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" name="object 333"/>
          <p:cNvSpPr/>
          <p:nvPr/>
        </p:nvSpPr>
        <p:spPr>
          <a:xfrm>
            <a:off x="8274050" y="240665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62229" y="0"/>
                </a:moveTo>
                <a:lnTo>
                  <a:pt x="0" y="0"/>
                </a:lnTo>
                <a:lnTo>
                  <a:pt x="0" y="62229"/>
                </a:lnTo>
                <a:lnTo>
                  <a:pt x="62229" y="62229"/>
                </a:lnTo>
                <a:lnTo>
                  <a:pt x="62229" y="60960"/>
                </a:lnTo>
                <a:lnTo>
                  <a:pt x="2540" y="60960"/>
                </a:lnTo>
                <a:lnTo>
                  <a:pt x="2540" y="2539"/>
                </a:lnTo>
                <a:lnTo>
                  <a:pt x="62229" y="2539"/>
                </a:lnTo>
                <a:lnTo>
                  <a:pt x="62229" y="0"/>
                </a:lnTo>
                <a:close/>
              </a:path>
              <a:path w="62229" h="62230">
                <a:moveTo>
                  <a:pt x="62229" y="2539"/>
                </a:moveTo>
                <a:lnTo>
                  <a:pt x="60959" y="2539"/>
                </a:lnTo>
                <a:lnTo>
                  <a:pt x="60959" y="60960"/>
                </a:lnTo>
                <a:lnTo>
                  <a:pt x="62229" y="60960"/>
                </a:lnTo>
                <a:lnTo>
                  <a:pt x="62229" y="2539"/>
                </a:lnTo>
                <a:close/>
              </a:path>
            </a:pathLst>
          </a:custGeom>
          <a:solidFill>
            <a:srgbClr val="B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" name="object 334"/>
          <p:cNvSpPr/>
          <p:nvPr/>
        </p:nvSpPr>
        <p:spPr>
          <a:xfrm>
            <a:off x="8276591" y="240919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58419" y="0"/>
                </a:moveTo>
                <a:lnTo>
                  <a:pt x="0" y="0"/>
                </a:lnTo>
                <a:lnTo>
                  <a:pt x="0" y="58420"/>
                </a:lnTo>
                <a:lnTo>
                  <a:pt x="58419" y="58420"/>
                </a:lnTo>
                <a:lnTo>
                  <a:pt x="58419" y="55880"/>
                </a:lnTo>
                <a:lnTo>
                  <a:pt x="1269" y="55880"/>
                </a:lnTo>
                <a:lnTo>
                  <a:pt x="1269" y="1270"/>
                </a:lnTo>
                <a:lnTo>
                  <a:pt x="58419" y="1270"/>
                </a:lnTo>
                <a:lnTo>
                  <a:pt x="58419" y="0"/>
                </a:lnTo>
                <a:close/>
              </a:path>
              <a:path w="58420" h="58419">
                <a:moveTo>
                  <a:pt x="58419" y="1270"/>
                </a:moveTo>
                <a:lnTo>
                  <a:pt x="55879" y="1270"/>
                </a:lnTo>
                <a:lnTo>
                  <a:pt x="55879" y="55880"/>
                </a:lnTo>
                <a:lnTo>
                  <a:pt x="58419" y="55880"/>
                </a:lnTo>
                <a:lnTo>
                  <a:pt x="58419" y="1270"/>
                </a:lnTo>
                <a:close/>
              </a:path>
            </a:pathLst>
          </a:custGeom>
          <a:solidFill>
            <a:srgbClr val="B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" name="object 335"/>
          <p:cNvSpPr/>
          <p:nvPr/>
        </p:nvSpPr>
        <p:spPr>
          <a:xfrm>
            <a:off x="8277859" y="241046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610" y="0"/>
                </a:moveTo>
                <a:lnTo>
                  <a:pt x="0" y="0"/>
                </a:lnTo>
                <a:lnTo>
                  <a:pt x="0" y="54610"/>
                </a:lnTo>
                <a:lnTo>
                  <a:pt x="54610" y="54610"/>
                </a:lnTo>
                <a:lnTo>
                  <a:pt x="54610" y="53339"/>
                </a:lnTo>
                <a:lnTo>
                  <a:pt x="1270" y="53339"/>
                </a:lnTo>
                <a:lnTo>
                  <a:pt x="127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  <a:path w="54609" h="54610">
                <a:moveTo>
                  <a:pt x="54610" y="1269"/>
                </a:moveTo>
                <a:lnTo>
                  <a:pt x="53340" y="1269"/>
                </a:lnTo>
                <a:lnTo>
                  <a:pt x="53340" y="53339"/>
                </a:lnTo>
                <a:lnTo>
                  <a:pt x="54610" y="53339"/>
                </a:lnTo>
                <a:lnTo>
                  <a:pt x="54610" y="1269"/>
                </a:lnTo>
                <a:close/>
              </a:path>
            </a:pathLst>
          </a:custGeom>
          <a:solidFill>
            <a:srgbClr val="B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" name="object 336"/>
          <p:cNvSpPr/>
          <p:nvPr/>
        </p:nvSpPr>
        <p:spPr>
          <a:xfrm>
            <a:off x="8279131" y="2411730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70" h="52069">
                <a:moveTo>
                  <a:pt x="52070" y="0"/>
                </a:moveTo>
                <a:lnTo>
                  <a:pt x="0" y="0"/>
                </a:lnTo>
                <a:lnTo>
                  <a:pt x="0" y="52070"/>
                </a:lnTo>
                <a:lnTo>
                  <a:pt x="52070" y="52070"/>
                </a:lnTo>
                <a:lnTo>
                  <a:pt x="52070" y="49530"/>
                </a:lnTo>
                <a:lnTo>
                  <a:pt x="2540" y="49530"/>
                </a:lnTo>
                <a:lnTo>
                  <a:pt x="2540" y="2540"/>
                </a:lnTo>
                <a:lnTo>
                  <a:pt x="52070" y="2540"/>
                </a:lnTo>
                <a:lnTo>
                  <a:pt x="52070" y="0"/>
                </a:lnTo>
                <a:close/>
              </a:path>
              <a:path w="52070" h="52069">
                <a:moveTo>
                  <a:pt x="52070" y="2540"/>
                </a:moveTo>
                <a:lnTo>
                  <a:pt x="49529" y="2540"/>
                </a:lnTo>
                <a:lnTo>
                  <a:pt x="49529" y="49530"/>
                </a:lnTo>
                <a:lnTo>
                  <a:pt x="52070" y="49530"/>
                </a:lnTo>
                <a:lnTo>
                  <a:pt x="52070" y="2540"/>
                </a:lnTo>
                <a:close/>
              </a:path>
            </a:pathLst>
          </a:custGeom>
          <a:solidFill>
            <a:srgbClr val="B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" name="object 337"/>
          <p:cNvSpPr/>
          <p:nvPr/>
        </p:nvSpPr>
        <p:spPr>
          <a:xfrm>
            <a:off x="8281669" y="2414270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89">
                <a:moveTo>
                  <a:pt x="46989" y="0"/>
                </a:moveTo>
                <a:lnTo>
                  <a:pt x="0" y="0"/>
                </a:lnTo>
                <a:lnTo>
                  <a:pt x="0" y="46989"/>
                </a:lnTo>
                <a:lnTo>
                  <a:pt x="46989" y="46989"/>
                </a:lnTo>
                <a:lnTo>
                  <a:pt x="46989" y="45719"/>
                </a:lnTo>
                <a:lnTo>
                  <a:pt x="1270" y="45719"/>
                </a:lnTo>
                <a:lnTo>
                  <a:pt x="1270" y="1269"/>
                </a:lnTo>
                <a:lnTo>
                  <a:pt x="46989" y="1269"/>
                </a:lnTo>
                <a:lnTo>
                  <a:pt x="46989" y="0"/>
                </a:lnTo>
                <a:close/>
              </a:path>
              <a:path w="46990" h="46989">
                <a:moveTo>
                  <a:pt x="46989" y="1269"/>
                </a:moveTo>
                <a:lnTo>
                  <a:pt x="45720" y="1269"/>
                </a:lnTo>
                <a:lnTo>
                  <a:pt x="45720" y="45719"/>
                </a:lnTo>
                <a:lnTo>
                  <a:pt x="46989" y="45719"/>
                </a:lnTo>
                <a:lnTo>
                  <a:pt x="46989" y="1269"/>
                </a:lnTo>
                <a:close/>
              </a:path>
            </a:pathLst>
          </a:custGeom>
          <a:solidFill>
            <a:srgbClr val="C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" name="object 338"/>
          <p:cNvSpPr/>
          <p:nvPr/>
        </p:nvSpPr>
        <p:spPr>
          <a:xfrm>
            <a:off x="8282940" y="2415539"/>
            <a:ext cx="44450" cy="44450"/>
          </a:xfrm>
          <a:custGeom>
            <a:avLst/>
            <a:gdLst/>
            <a:ahLst/>
            <a:cxnLst/>
            <a:rect l="l" t="t" r="r" b="b"/>
            <a:pathLst>
              <a:path w="44450" h="44450">
                <a:moveTo>
                  <a:pt x="44450" y="0"/>
                </a:moveTo>
                <a:lnTo>
                  <a:pt x="0" y="0"/>
                </a:lnTo>
                <a:lnTo>
                  <a:pt x="0" y="44450"/>
                </a:lnTo>
                <a:lnTo>
                  <a:pt x="44450" y="44450"/>
                </a:lnTo>
                <a:lnTo>
                  <a:pt x="44450" y="41910"/>
                </a:lnTo>
                <a:lnTo>
                  <a:pt x="2539" y="41910"/>
                </a:lnTo>
                <a:lnTo>
                  <a:pt x="2539" y="2539"/>
                </a:lnTo>
                <a:lnTo>
                  <a:pt x="44450" y="2539"/>
                </a:lnTo>
                <a:lnTo>
                  <a:pt x="44450" y="0"/>
                </a:lnTo>
                <a:close/>
              </a:path>
              <a:path w="44450" h="44450">
                <a:moveTo>
                  <a:pt x="44450" y="2539"/>
                </a:moveTo>
                <a:lnTo>
                  <a:pt x="41909" y="2539"/>
                </a:lnTo>
                <a:lnTo>
                  <a:pt x="41909" y="41910"/>
                </a:lnTo>
                <a:lnTo>
                  <a:pt x="44450" y="41910"/>
                </a:lnTo>
                <a:lnTo>
                  <a:pt x="44450" y="2539"/>
                </a:lnTo>
                <a:close/>
              </a:path>
            </a:pathLst>
          </a:custGeom>
          <a:solidFill>
            <a:srgbClr val="C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" name="object 339"/>
          <p:cNvSpPr/>
          <p:nvPr/>
        </p:nvSpPr>
        <p:spPr>
          <a:xfrm>
            <a:off x="8285480" y="2418079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39370" y="0"/>
                </a:moveTo>
                <a:lnTo>
                  <a:pt x="0" y="0"/>
                </a:lnTo>
                <a:lnTo>
                  <a:pt x="0" y="39370"/>
                </a:lnTo>
                <a:lnTo>
                  <a:pt x="39370" y="39370"/>
                </a:lnTo>
                <a:lnTo>
                  <a:pt x="39370" y="38100"/>
                </a:lnTo>
                <a:lnTo>
                  <a:pt x="1270" y="38100"/>
                </a:lnTo>
                <a:lnTo>
                  <a:pt x="1270" y="1270"/>
                </a:lnTo>
                <a:lnTo>
                  <a:pt x="39370" y="1270"/>
                </a:lnTo>
                <a:lnTo>
                  <a:pt x="39370" y="0"/>
                </a:lnTo>
                <a:close/>
              </a:path>
              <a:path w="39370" h="39369">
                <a:moveTo>
                  <a:pt x="39370" y="1270"/>
                </a:moveTo>
                <a:lnTo>
                  <a:pt x="38100" y="1270"/>
                </a:lnTo>
                <a:lnTo>
                  <a:pt x="38100" y="38100"/>
                </a:lnTo>
                <a:lnTo>
                  <a:pt x="39370" y="38100"/>
                </a:lnTo>
                <a:lnTo>
                  <a:pt x="39370" y="1270"/>
                </a:lnTo>
                <a:close/>
              </a:path>
            </a:pathLst>
          </a:custGeom>
          <a:solidFill>
            <a:srgbClr val="CC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" name="object 340"/>
          <p:cNvSpPr/>
          <p:nvPr/>
        </p:nvSpPr>
        <p:spPr>
          <a:xfrm>
            <a:off x="8286750" y="241935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829" y="0"/>
                </a:moveTo>
                <a:lnTo>
                  <a:pt x="0" y="0"/>
                </a:lnTo>
                <a:lnTo>
                  <a:pt x="0" y="36829"/>
                </a:lnTo>
                <a:lnTo>
                  <a:pt x="36829" y="36829"/>
                </a:lnTo>
                <a:lnTo>
                  <a:pt x="36829" y="34289"/>
                </a:lnTo>
                <a:lnTo>
                  <a:pt x="2540" y="34289"/>
                </a:lnTo>
                <a:lnTo>
                  <a:pt x="2540" y="2539"/>
                </a:lnTo>
                <a:lnTo>
                  <a:pt x="36829" y="2539"/>
                </a:lnTo>
                <a:lnTo>
                  <a:pt x="36829" y="0"/>
                </a:lnTo>
                <a:close/>
              </a:path>
              <a:path w="36829" h="36830">
                <a:moveTo>
                  <a:pt x="36829" y="2539"/>
                </a:moveTo>
                <a:lnTo>
                  <a:pt x="34290" y="2539"/>
                </a:lnTo>
                <a:lnTo>
                  <a:pt x="34290" y="34289"/>
                </a:lnTo>
                <a:lnTo>
                  <a:pt x="36829" y="34289"/>
                </a:lnTo>
                <a:lnTo>
                  <a:pt x="36829" y="2539"/>
                </a:lnTo>
                <a:close/>
              </a:path>
            </a:pathLst>
          </a:custGeom>
          <a:solidFill>
            <a:srgbClr val="D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" name="object 341"/>
          <p:cNvSpPr/>
          <p:nvPr/>
        </p:nvSpPr>
        <p:spPr>
          <a:xfrm>
            <a:off x="8289290" y="2421889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31750" y="0"/>
                </a:moveTo>
                <a:lnTo>
                  <a:pt x="0" y="0"/>
                </a:lnTo>
                <a:lnTo>
                  <a:pt x="0" y="31750"/>
                </a:lnTo>
                <a:lnTo>
                  <a:pt x="31750" y="31750"/>
                </a:lnTo>
                <a:lnTo>
                  <a:pt x="31750" y="30480"/>
                </a:lnTo>
                <a:lnTo>
                  <a:pt x="1269" y="30480"/>
                </a:lnTo>
                <a:lnTo>
                  <a:pt x="1269" y="1270"/>
                </a:lnTo>
                <a:lnTo>
                  <a:pt x="31750" y="1270"/>
                </a:lnTo>
                <a:lnTo>
                  <a:pt x="31750" y="0"/>
                </a:lnTo>
                <a:close/>
              </a:path>
              <a:path w="31750" h="31750">
                <a:moveTo>
                  <a:pt x="31750" y="1270"/>
                </a:moveTo>
                <a:lnTo>
                  <a:pt x="30479" y="1270"/>
                </a:lnTo>
                <a:lnTo>
                  <a:pt x="30479" y="30480"/>
                </a:lnTo>
                <a:lnTo>
                  <a:pt x="31750" y="30480"/>
                </a:lnTo>
                <a:lnTo>
                  <a:pt x="31750" y="1270"/>
                </a:lnTo>
                <a:close/>
              </a:path>
            </a:pathLst>
          </a:custGeom>
          <a:solidFill>
            <a:srgbClr val="D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" name="object 342"/>
          <p:cNvSpPr/>
          <p:nvPr/>
        </p:nvSpPr>
        <p:spPr>
          <a:xfrm>
            <a:off x="8290560" y="2423161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29210" y="0"/>
                </a:moveTo>
                <a:lnTo>
                  <a:pt x="0" y="0"/>
                </a:lnTo>
                <a:lnTo>
                  <a:pt x="0" y="29210"/>
                </a:lnTo>
                <a:lnTo>
                  <a:pt x="29210" y="29210"/>
                </a:lnTo>
                <a:lnTo>
                  <a:pt x="29210" y="27939"/>
                </a:lnTo>
                <a:lnTo>
                  <a:pt x="2540" y="27939"/>
                </a:lnTo>
                <a:lnTo>
                  <a:pt x="2540" y="2539"/>
                </a:lnTo>
                <a:lnTo>
                  <a:pt x="29210" y="2539"/>
                </a:lnTo>
                <a:lnTo>
                  <a:pt x="29210" y="0"/>
                </a:lnTo>
                <a:close/>
              </a:path>
              <a:path w="29209" h="29210">
                <a:moveTo>
                  <a:pt x="29210" y="2539"/>
                </a:moveTo>
                <a:lnTo>
                  <a:pt x="27940" y="2539"/>
                </a:lnTo>
                <a:lnTo>
                  <a:pt x="27940" y="27939"/>
                </a:lnTo>
                <a:lnTo>
                  <a:pt x="29210" y="27939"/>
                </a:lnTo>
                <a:lnTo>
                  <a:pt x="29210" y="2539"/>
                </a:lnTo>
                <a:close/>
              </a:path>
            </a:pathLst>
          </a:custGeom>
          <a:solidFill>
            <a:srgbClr val="D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3" name="object 343"/>
          <p:cNvSpPr/>
          <p:nvPr/>
        </p:nvSpPr>
        <p:spPr>
          <a:xfrm>
            <a:off x="8293100" y="2425700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25400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22860"/>
                </a:lnTo>
                <a:lnTo>
                  <a:pt x="1270" y="22860"/>
                </a:lnTo>
                <a:lnTo>
                  <a:pt x="1270" y="1270"/>
                </a:lnTo>
                <a:lnTo>
                  <a:pt x="25400" y="1270"/>
                </a:lnTo>
                <a:lnTo>
                  <a:pt x="25400" y="0"/>
                </a:lnTo>
                <a:close/>
              </a:path>
              <a:path w="25400" h="25400">
                <a:moveTo>
                  <a:pt x="25400" y="1270"/>
                </a:moveTo>
                <a:lnTo>
                  <a:pt x="22859" y="1270"/>
                </a:lnTo>
                <a:lnTo>
                  <a:pt x="22859" y="22860"/>
                </a:lnTo>
                <a:lnTo>
                  <a:pt x="25400" y="22860"/>
                </a:lnTo>
                <a:lnTo>
                  <a:pt x="25400" y="1270"/>
                </a:lnTo>
                <a:close/>
              </a:path>
            </a:pathLst>
          </a:custGeom>
          <a:solidFill>
            <a:srgbClr val="D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4" name="object 344"/>
          <p:cNvSpPr/>
          <p:nvPr/>
        </p:nvSpPr>
        <p:spPr>
          <a:xfrm>
            <a:off x="8294369" y="242697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21589" y="0"/>
                </a:moveTo>
                <a:lnTo>
                  <a:pt x="0" y="0"/>
                </a:lnTo>
                <a:lnTo>
                  <a:pt x="0" y="21589"/>
                </a:lnTo>
                <a:lnTo>
                  <a:pt x="21589" y="21589"/>
                </a:lnTo>
                <a:lnTo>
                  <a:pt x="21589" y="20319"/>
                </a:lnTo>
                <a:lnTo>
                  <a:pt x="2539" y="20319"/>
                </a:lnTo>
                <a:lnTo>
                  <a:pt x="2539" y="2539"/>
                </a:lnTo>
                <a:lnTo>
                  <a:pt x="21589" y="2539"/>
                </a:lnTo>
                <a:lnTo>
                  <a:pt x="21589" y="0"/>
                </a:lnTo>
                <a:close/>
              </a:path>
              <a:path w="21590" h="21589">
                <a:moveTo>
                  <a:pt x="21589" y="2539"/>
                </a:moveTo>
                <a:lnTo>
                  <a:pt x="20320" y="2539"/>
                </a:lnTo>
                <a:lnTo>
                  <a:pt x="20320" y="20319"/>
                </a:lnTo>
                <a:lnTo>
                  <a:pt x="21589" y="20319"/>
                </a:lnTo>
                <a:lnTo>
                  <a:pt x="21589" y="2539"/>
                </a:lnTo>
                <a:close/>
              </a:path>
            </a:pathLst>
          </a:custGeom>
          <a:solidFill>
            <a:srgbClr val="E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5" name="object 345"/>
          <p:cNvSpPr/>
          <p:nvPr/>
        </p:nvSpPr>
        <p:spPr>
          <a:xfrm>
            <a:off x="8296909" y="2429510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80">
                <a:moveTo>
                  <a:pt x="17780" y="0"/>
                </a:moveTo>
                <a:lnTo>
                  <a:pt x="0" y="0"/>
                </a:lnTo>
                <a:lnTo>
                  <a:pt x="0" y="17779"/>
                </a:lnTo>
                <a:lnTo>
                  <a:pt x="17780" y="17779"/>
                </a:lnTo>
                <a:lnTo>
                  <a:pt x="17780" y="15239"/>
                </a:lnTo>
                <a:lnTo>
                  <a:pt x="1270" y="15239"/>
                </a:lnTo>
                <a:lnTo>
                  <a:pt x="1270" y="1269"/>
                </a:lnTo>
                <a:lnTo>
                  <a:pt x="17780" y="1269"/>
                </a:lnTo>
                <a:lnTo>
                  <a:pt x="17780" y="0"/>
                </a:lnTo>
                <a:close/>
              </a:path>
              <a:path w="17779" h="17780">
                <a:moveTo>
                  <a:pt x="17780" y="1269"/>
                </a:moveTo>
                <a:lnTo>
                  <a:pt x="15240" y="1269"/>
                </a:lnTo>
                <a:lnTo>
                  <a:pt x="15240" y="15239"/>
                </a:lnTo>
                <a:lnTo>
                  <a:pt x="17780" y="15239"/>
                </a:lnTo>
                <a:lnTo>
                  <a:pt x="17780" y="1269"/>
                </a:lnTo>
                <a:close/>
              </a:path>
            </a:pathLst>
          </a:custGeom>
          <a:solidFill>
            <a:srgbClr val="E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6" name="object 346"/>
          <p:cNvSpPr/>
          <p:nvPr/>
        </p:nvSpPr>
        <p:spPr>
          <a:xfrm>
            <a:off x="8298180" y="243077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13970" y="0"/>
                </a:moveTo>
                <a:lnTo>
                  <a:pt x="0" y="0"/>
                </a:lnTo>
                <a:lnTo>
                  <a:pt x="0" y="13970"/>
                </a:lnTo>
                <a:lnTo>
                  <a:pt x="13970" y="13970"/>
                </a:lnTo>
                <a:lnTo>
                  <a:pt x="13970" y="12700"/>
                </a:lnTo>
                <a:lnTo>
                  <a:pt x="1270" y="12700"/>
                </a:lnTo>
                <a:lnTo>
                  <a:pt x="127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  <a:path w="13970" h="13969">
                <a:moveTo>
                  <a:pt x="13970" y="1270"/>
                </a:moveTo>
                <a:lnTo>
                  <a:pt x="12700" y="1270"/>
                </a:lnTo>
                <a:lnTo>
                  <a:pt x="12700" y="12700"/>
                </a:lnTo>
                <a:lnTo>
                  <a:pt x="13970" y="12700"/>
                </a:lnTo>
                <a:lnTo>
                  <a:pt x="13970" y="1270"/>
                </a:lnTo>
                <a:close/>
              </a:path>
            </a:pathLst>
          </a:custGeom>
          <a:solidFill>
            <a:srgbClr val="E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7" name="object 347"/>
          <p:cNvSpPr/>
          <p:nvPr/>
        </p:nvSpPr>
        <p:spPr>
          <a:xfrm>
            <a:off x="8299450" y="243205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11429" y="0"/>
                </a:moveTo>
                <a:lnTo>
                  <a:pt x="0" y="0"/>
                </a:lnTo>
                <a:lnTo>
                  <a:pt x="0" y="11429"/>
                </a:lnTo>
                <a:lnTo>
                  <a:pt x="11429" y="11429"/>
                </a:lnTo>
                <a:lnTo>
                  <a:pt x="11429" y="8889"/>
                </a:lnTo>
                <a:lnTo>
                  <a:pt x="2540" y="8889"/>
                </a:lnTo>
                <a:lnTo>
                  <a:pt x="254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  <a:path w="11429" h="11430">
                <a:moveTo>
                  <a:pt x="11429" y="2539"/>
                </a:moveTo>
                <a:lnTo>
                  <a:pt x="8890" y="2539"/>
                </a:lnTo>
                <a:lnTo>
                  <a:pt x="8890" y="8889"/>
                </a:lnTo>
                <a:lnTo>
                  <a:pt x="11429" y="8889"/>
                </a:lnTo>
                <a:lnTo>
                  <a:pt x="11429" y="2539"/>
                </a:lnTo>
                <a:close/>
              </a:path>
            </a:pathLst>
          </a:custGeom>
          <a:solidFill>
            <a:srgbClr val="F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8" name="object 348"/>
          <p:cNvSpPr/>
          <p:nvPr/>
        </p:nvSpPr>
        <p:spPr>
          <a:xfrm>
            <a:off x="8301990" y="2434589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350" y="0"/>
                </a:moveTo>
                <a:lnTo>
                  <a:pt x="0" y="0"/>
                </a:lnTo>
                <a:lnTo>
                  <a:pt x="0" y="6350"/>
                </a:lnTo>
                <a:lnTo>
                  <a:pt x="6350" y="6350"/>
                </a:lnTo>
                <a:lnTo>
                  <a:pt x="6350" y="5080"/>
                </a:lnTo>
                <a:lnTo>
                  <a:pt x="1269" y="5080"/>
                </a:lnTo>
                <a:lnTo>
                  <a:pt x="1269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  <a:path w="6350" h="6350">
                <a:moveTo>
                  <a:pt x="6350" y="1270"/>
                </a:moveTo>
                <a:lnTo>
                  <a:pt x="5079" y="1270"/>
                </a:lnTo>
                <a:lnTo>
                  <a:pt x="5079" y="5080"/>
                </a:lnTo>
                <a:lnTo>
                  <a:pt x="6350" y="5080"/>
                </a:lnTo>
                <a:lnTo>
                  <a:pt x="6350" y="1270"/>
                </a:lnTo>
                <a:close/>
              </a:path>
            </a:pathLst>
          </a:custGeom>
          <a:solidFill>
            <a:srgbClr val="F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9" name="object 349"/>
          <p:cNvSpPr/>
          <p:nvPr/>
        </p:nvSpPr>
        <p:spPr>
          <a:xfrm>
            <a:off x="8303259" y="243586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3810" y="0"/>
                </a:lnTo>
                <a:lnTo>
                  <a:pt x="3810" y="3810"/>
                </a:lnTo>
                <a:lnTo>
                  <a:pt x="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0" name="object 350"/>
          <p:cNvSpPr/>
          <p:nvPr/>
        </p:nvSpPr>
        <p:spPr>
          <a:xfrm>
            <a:off x="8251190" y="2383789"/>
            <a:ext cx="109220" cy="109220"/>
          </a:xfrm>
          <a:custGeom>
            <a:avLst/>
            <a:gdLst/>
            <a:ahLst/>
            <a:cxnLst/>
            <a:rect l="l" t="t" r="r" b="b"/>
            <a:pathLst>
              <a:path w="109220" h="109219">
                <a:moveTo>
                  <a:pt x="0" y="109220"/>
                </a:moveTo>
                <a:lnTo>
                  <a:pt x="109219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1" name="object 351"/>
          <p:cNvSpPr/>
          <p:nvPr/>
        </p:nvSpPr>
        <p:spPr>
          <a:xfrm>
            <a:off x="8229600" y="23622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2" name="object 352"/>
          <p:cNvSpPr/>
          <p:nvPr/>
        </p:nvSpPr>
        <p:spPr>
          <a:xfrm>
            <a:off x="8382000" y="25146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3" name="object 353"/>
          <p:cNvSpPr/>
          <p:nvPr/>
        </p:nvSpPr>
        <p:spPr>
          <a:xfrm>
            <a:off x="8153400" y="2286000"/>
            <a:ext cx="152400" cy="152400"/>
          </a:xfrm>
          <a:custGeom>
            <a:avLst/>
            <a:gdLst/>
            <a:ahLst/>
            <a:cxnLst/>
            <a:rect l="l" t="t" r="r" b="b"/>
            <a:pathLst>
              <a:path w="152400" h="152400">
                <a:moveTo>
                  <a:pt x="97790" y="149860"/>
                </a:moveTo>
                <a:lnTo>
                  <a:pt x="52070" y="149860"/>
                </a:lnTo>
                <a:lnTo>
                  <a:pt x="67309" y="152400"/>
                </a:lnTo>
                <a:lnTo>
                  <a:pt x="82550" y="152400"/>
                </a:lnTo>
                <a:lnTo>
                  <a:pt x="91440" y="151129"/>
                </a:lnTo>
                <a:lnTo>
                  <a:pt x="97790" y="149860"/>
                </a:lnTo>
                <a:close/>
              </a:path>
              <a:path w="152400" h="152400">
                <a:moveTo>
                  <a:pt x="1270" y="57149"/>
                </a:moveTo>
                <a:lnTo>
                  <a:pt x="0" y="60960"/>
                </a:lnTo>
                <a:lnTo>
                  <a:pt x="0" y="91439"/>
                </a:lnTo>
                <a:lnTo>
                  <a:pt x="1270" y="95250"/>
                </a:lnTo>
                <a:lnTo>
                  <a:pt x="1270" y="57149"/>
                </a:lnTo>
                <a:close/>
              </a:path>
              <a:path w="152400" h="152400">
                <a:moveTo>
                  <a:pt x="149859" y="60960"/>
                </a:moveTo>
                <a:lnTo>
                  <a:pt x="149859" y="91439"/>
                </a:lnTo>
                <a:lnTo>
                  <a:pt x="152400" y="83820"/>
                </a:lnTo>
                <a:lnTo>
                  <a:pt x="152400" y="68579"/>
                </a:lnTo>
                <a:lnTo>
                  <a:pt x="149859" y="60960"/>
                </a:lnTo>
                <a:close/>
              </a:path>
              <a:path w="152400" h="152400">
                <a:moveTo>
                  <a:pt x="91440" y="0"/>
                </a:moveTo>
                <a:lnTo>
                  <a:pt x="59690" y="0"/>
                </a:lnTo>
                <a:lnTo>
                  <a:pt x="57150" y="1270"/>
                </a:lnTo>
                <a:lnTo>
                  <a:pt x="93556" y="1270"/>
                </a:lnTo>
                <a:lnTo>
                  <a:pt x="91440" y="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4" name="object 354"/>
          <p:cNvSpPr/>
          <p:nvPr/>
        </p:nvSpPr>
        <p:spPr>
          <a:xfrm>
            <a:off x="8154669" y="2287270"/>
            <a:ext cx="148590" cy="148590"/>
          </a:xfrm>
          <a:custGeom>
            <a:avLst/>
            <a:gdLst/>
            <a:ahLst/>
            <a:cxnLst/>
            <a:rect l="l" t="t" r="r" b="b"/>
            <a:pathLst>
              <a:path w="148590" h="148589">
                <a:moveTo>
                  <a:pt x="100330" y="147319"/>
                </a:moveTo>
                <a:lnTo>
                  <a:pt x="46989" y="147319"/>
                </a:lnTo>
                <a:lnTo>
                  <a:pt x="50800" y="148589"/>
                </a:lnTo>
                <a:lnTo>
                  <a:pt x="96520" y="148589"/>
                </a:lnTo>
                <a:lnTo>
                  <a:pt x="100330" y="147319"/>
                </a:lnTo>
                <a:close/>
              </a:path>
              <a:path w="148590" h="148589">
                <a:moveTo>
                  <a:pt x="1270" y="52069"/>
                </a:moveTo>
                <a:lnTo>
                  <a:pt x="0" y="55879"/>
                </a:lnTo>
                <a:lnTo>
                  <a:pt x="0" y="93980"/>
                </a:lnTo>
                <a:lnTo>
                  <a:pt x="1270" y="97790"/>
                </a:lnTo>
                <a:lnTo>
                  <a:pt x="1270" y="52069"/>
                </a:lnTo>
                <a:close/>
              </a:path>
              <a:path w="148590" h="148589">
                <a:moveTo>
                  <a:pt x="147320" y="52069"/>
                </a:moveTo>
                <a:lnTo>
                  <a:pt x="147320" y="97790"/>
                </a:lnTo>
                <a:lnTo>
                  <a:pt x="148589" y="90169"/>
                </a:lnTo>
                <a:lnTo>
                  <a:pt x="148589" y="59689"/>
                </a:lnTo>
                <a:lnTo>
                  <a:pt x="147320" y="52069"/>
                </a:lnTo>
                <a:close/>
              </a:path>
              <a:path w="148590" h="148589">
                <a:moveTo>
                  <a:pt x="92286" y="0"/>
                </a:moveTo>
                <a:lnTo>
                  <a:pt x="55879" y="0"/>
                </a:lnTo>
                <a:lnTo>
                  <a:pt x="53340" y="1269"/>
                </a:lnTo>
                <a:lnTo>
                  <a:pt x="94403" y="1269"/>
                </a:lnTo>
                <a:lnTo>
                  <a:pt x="92286" y="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5" name="object 355"/>
          <p:cNvSpPr/>
          <p:nvPr/>
        </p:nvSpPr>
        <p:spPr>
          <a:xfrm>
            <a:off x="8155940" y="2288539"/>
            <a:ext cx="146050" cy="146050"/>
          </a:xfrm>
          <a:custGeom>
            <a:avLst/>
            <a:gdLst/>
            <a:ahLst/>
            <a:cxnLst/>
            <a:rect l="l" t="t" r="r" b="b"/>
            <a:pathLst>
              <a:path w="146050" h="146050">
                <a:moveTo>
                  <a:pt x="104986" y="143510"/>
                </a:moveTo>
                <a:lnTo>
                  <a:pt x="39793" y="143510"/>
                </a:lnTo>
                <a:lnTo>
                  <a:pt x="41909" y="144780"/>
                </a:lnTo>
                <a:lnTo>
                  <a:pt x="45719" y="146050"/>
                </a:lnTo>
                <a:lnTo>
                  <a:pt x="99060" y="146050"/>
                </a:lnTo>
                <a:lnTo>
                  <a:pt x="102869" y="144780"/>
                </a:lnTo>
                <a:lnTo>
                  <a:pt x="104986" y="143510"/>
                </a:lnTo>
                <a:close/>
              </a:path>
              <a:path w="146050" h="146050">
                <a:moveTo>
                  <a:pt x="2539" y="43180"/>
                </a:moveTo>
                <a:lnTo>
                  <a:pt x="0" y="50800"/>
                </a:lnTo>
                <a:lnTo>
                  <a:pt x="0" y="96520"/>
                </a:lnTo>
                <a:lnTo>
                  <a:pt x="2539" y="104139"/>
                </a:lnTo>
                <a:lnTo>
                  <a:pt x="2539" y="43180"/>
                </a:lnTo>
                <a:close/>
              </a:path>
              <a:path w="146050" h="146050">
                <a:moveTo>
                  <a:pt x="143509" y="43180"/>
                </a:moveTo>
                <a:lnTo>
                  <a:pt x="143509" y="104139"/>
                </a:lnTo>
                <a:lnTo>
                  <a:pt x="146050" y="96520"/>
                </a:lnTo>
                <a:lnTo>
                  <a:pt x="146050" y="50800"/>
                </a:lnTo>
                <a:lnTo>
                  <a:pt x="143509" y="43180"/>
                </a:lnTo>
                <a:close/>
              </a:path>
              <a:path w="146050" h="146050">
                <a:moveTo>
                  <a:pt x="93133" y="0"/>
                </a:moveTo>
                <a:lnTo>
                  <a:pt x="52070" y="0"/>
                </a:lnTo>
                <a:lnTo>
                  <a:pt x="49529" y="1270"/>
                </a:lnTo>
                <a:lnTo>
                  <a:pt x="45720" y="2539"/>
                </a:lnTo>
                <a:lnTo>
                  <a:pt x="99059" y="2539"/>
                </a:lnTo>
                <a:lnTo>
                  <a:pt x="95250" y="1270"/>
                </a:lnTo>
                <a:lnTo>
                  <a:pt x="93133" y="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6" name="object 356"/>
          <p:cNvSpPr/>
          <p:nvPr/>
        </p:nvSpPr>
        <p:spPr>
          <a:xfrm>
            <a:off x="8158480" y="2291079"/>
            <a:ext cx="140970" cy="140970"/>
          </a:xfrm>
          <a:custGeom>
            <a:avLst/>
            <a:gdLst/>
            <a:ahLst/>
            <a:cxnLst/>
            <a:rect l="l" t="t" r="r" b="b"/>
            <a:pathLst>
              <a:path w="140970" h="140969">
                <a:moveTo>
                  <a:pt x="104563" y="139700"/>
                </a:moveTo>
                <a:lnTo>
                  <a:pt x="35136" y="139700"/>
                </a:lnTo>
                <a:lnTo>
                  <a:pt x="37253" y="140970"/>
                </a:lnTo>
                <a:lnTo>
                  <a:pt x="102446" y="140970"/>
                </a:lnTo>
                <a:lnTo>
                  <a:pt x="104563" y="139700"/>
                </a:lnTo>
                <a:close/>
              </a:path>
              <a:path w="140970" h="140969">
                <a:moveTo>
                  <a:pt x="1270" y="36830"/>
                </a:moveTo>
                <a:lnTo>
                  <a:pt x="0" y="40640"/>
                </a:lnTo>
                <a:lnTo>
                  <a:pt x="0" y="101600"/>
                </a:lnTo>
                <a:lnTo>
                  <a:pt x="1270" y="104775"/>
                </a:lnTo>
                <a:lnTo>
                  <a:pt x="1270" y="36830"/>
                </a:lnTo>
                <a:close/>
              </a:path>
              <a:path w="140970" h="140969">
                <a:moveTo>
                  <a:pt x="139700" y="38100"/>
                </a:moveTo>
                <a:lnTo>
                  <a:pt x="139700" y="103716"/>
                </a:lnTo>
                <a:lnTo>
                  <a:pt x="140970" y="101600"/>
                </a:lnTo>
                <a:lnTo>
                  <a:pt x="140970" y="40640"/>
                </a:lnTo>
                <a:lnTo>
                  <a:pt x="139700" y="38100"/>
                </a:lnTo>
                <a:close/>
              </a:path>
              <a:path w="140970" h="140969">
                <a:moveTo>
                  <a:pt x="96519" y="0"/>
                </a:moveTo>
                <a:lnTo>
                  <a:pt x="43180" y="0"/>
                </a:lnTo>
                <a:lnTo>
                  <a:pt x="39370" y="1270"/>
                </a:lnTo>
                <a:lnTo>
                  <a:pt x="100329" y="1270"/>
                </a:lnTo>
                <a:lnTo>
                  <a:pt x="96519" y="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7" name="object 357"/>
          <p:cNvSpPr/>
          <p:nvPr/>
        </p:nvSpPr>
        <p:spPr>
          <a:xfrm>
            <a:off x="8159750" y="2292350"/>
            <a:ext cx="138430" cy="138430"/>
          </a:xfrm>
          <a:custGeom>
            <a:avLst/>
            <a:gdLst/>
            <a:ahLst/>
            <a:cxnLst/>
            <a:rect l="l" t="t" r="r" b="b"/>
            <a:pathLst>
              <a:path w="138429" h="138430">
                <a:moveTo>
                  <a:pt x="105409" y="137160"/>
                </a:moveTo>
                <a:lnTo>
                  <a:pt x="31750" y="137160"/>
                </a:lnTo>
                <a:lnTo>
                  <a:pt x="33866" y="138429"/>
                </a:lnTo>
                <a:lnTo>
                  <a:pt x="103293" y="138429"/>
                </a:lnTo>
                <a:lnTo>
                  <a:pt x="105409" y="137160"/>
                </a:lnTo>
                <a:close/>
              </a:path>
              <a:path w="138429" h="138430">
                <a:moveTo>
                  <a:pt x="2540" y="30479"/>
                </a:moveTo>
                <a:lnTo>
                  <a:pt x="1270" y="31750"/>
                </a:lnTo>
                <a:lnTo>
                  <a:pt x="0" y="35560"/>
                </a:lnTo>
                <a:lnTo>
                  <a:pt x="0" y="103504"/>
                </a:lnTo>
                <a:lnTo>
                  <a:pt x="1270" y="106679"/>
                </a:lnTo>
                <a:lnTo>
                  <a:pt x="2540" y="108267"/>
                </a:lnTo>
                <a:lnTo>
                  <a:pt x="2540" y="30479"/>
                </a:lnTo>
                <a:close/>
              </a:path>
              <a:path w="138429" h="138430">
                <a:moveTo>
                  <a:pt x="137159" y="34289"/>
                </a:moveTo>
                <a:lnTo>
                  <a:pt x="137159" y="104563"/>
                </a:lnTo>
                <a:lnTo>
                  <a:pt x="138429" y="102446"/>
                </a:lnTo>
                <a:lnTo>
                  <a:pt x="138429" y="36829"/>
                </a:lnTo>
                <a:lnTo>
                  <a:pt x="137159" y="34289"/>
                </a:lnTo>
                <a:close/>
              </a:path>
              <a:path w="138429" h="138430">
                <a:moveTo>
                  <a:pt x="99059" y="0"/>
                </a:moveTo>
                <a:lnTo>
                  <a:pt x="38100" y="0"/>
                </a:lnTo>
                <a:lnTo>
                  <a:pt x="31750" y="2539"/>
                </a:lnTo>
                <a:lnTo>
                  <a:pt x="105409" y="2539"/>
                </a:lnTo>
                <a:lnTo>
                  <a:pt x="99059" y="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8" name="object 358"/>
          <p:cNvSpPr/>
          <p:nvPr/>
        </p:nvSpPr>
        <p:spPr>
          <a:xfrm>
            <a:off x="8162290" y="2294889"/>
            <a:ext cx="134620" cy="134620"/>
          </a:xfrm>
          <a:custGeom>
            <a:avLst/>
            <a:gdLst/>
            <a:ahLst/>
            <a:cxnLst/>
            <a:rect l="l" t="t" r="r" b="b"/>
            <a:pathLst>
              <a:path w="134620" h="134619">
                <a:moveTo>
                  <a:pt x="107103" y="132080"/>
                </a:moveTo>
                <a:lnTo>
                  <a:pt x="24976" y="132080"/>
                </a:lnTo>
                <a:lnTo>
                  <a:pt x="29209" y="134620"/>
                </a:lnTo>
                <a:lnTo>
                  <a:pt x="102869" y="134620"/>
                </a:lnTo>
                <a:lnTo>
                  <a:pt x="107103" y="132080"/>
                </a:lnTo>
                <a:close/>
              </a:path>
              <a:path w="134620" h="134619">
                <a:moveTo>
                  <a:pt x="1269" y="26670"/>
                </a:moveTo>
                <a:lnTo>
                  <a:pt x="0" y="27939"/>
                </a:lnTo>
                <a:lnTo>
                  <a:pt x="0" y="105727"/>
                </a:lnTo>
                <a:lnTo>
                  <a:pt x="1269" y="107314"/>
                </a:lnTo>
                <a:lnTo>
                  <a:pt x="1269" y="26670"/>
                </a:lnTo>
                <a:close/>
              </a:path>
              <a:path w="134620" h="134619">
                <a:moveTo>
                  <a:pt x="132079" y="26670"/>
                </a:moveTo>
                <a:lnTo>
                  <a:pt x="132079" y="107314"/>
                </a:lnTo>
                <a:lnTo>
                  <a:pt x="133350" y="104139"/>
                </a:lnTo>
                <a:lnTo>
                  <a:pt x="134619" y="102023"/>
                </a:lnTo>
                <a:lnTo>
                  <a:pt x="134619" y="31749"/>
                </a:lnTo>
                <a:lnTo>
                  <a:pt x="132079" y="26670"/>
                </a:lnTo>
                <a:close/>
              </a:path>
              <a:path w="134620" h="134619">
                <a:moveTo>
                  <a:pt x="102869" y="0"/>
                </a:moveTo>
                <a:lnTo>
                  <a:pt x="29209" y="0"/>
                </a:lnTo>
                <a:lnTo>
                  <a:pt x="27093" y="1270"/>
                </a:lnTo>
                <a:lnTo>
                  <a:pt x="104986" y="1270"/>
                </a:lnTo>
                <a:lnTo>
                  <a:pt x="102869" y="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9" name="object 359"/>
          <p:cNvSpPr/>
          <p:nvPr/>
        </p:nvSpPr>
        <p:spPr>
          <a:xfrm>
            <a:off x="8163559" y="2296160"/>
            <a:ext cx="130810" cy="130810"/>
          </a:xfrm>
          <a:custGeom>
            <a:avLst/>
            <a:gdLst/>
            <a:ahLst/>
            <a:cxnLst/>
            <a:rect l="l" t="t" r="r" b="b"/>
            <a:pathLst>
              <a:path w="130809" h="130810">
                <a:moveTo>
                  <a:pt x="107950" y="129539"/>
                </a:moveTo>
                <a:lnTo>
                  <a:pt x="21590" y="129539"/>
                </a:lnTo>
                <a:lnTo>
                  <a:pt x="23706" y="130810"/>
                </a:lnTo>
                <a:lnTo>
                  <a:pt x="105833" y="130810"/>
                </a:lnTo>
                <a:lnTo>
                  <a:pt x="107950" y="129539"/>
                </a:lnTo>
                <a:close/>
              </a:path>
              <a:path w="130809" h="130810">
                <a:moveTo>
                  <a:pt x="129540" y="22860"/>
                </a:moveTo>
                <a:lnTo>
                  <a:pt x="129540" y="109219"/>
                </a:lnTo>
                <a:lnTo>
                  <a:pt x="130810" y="106044"/>
                </a:lnTo>
                <a:lnTo>
                  <a:pt x="130810" y="25400"/>
                </a:lnTo>
                <a:lnTo>
                  <a:pt x="129540" y="22860"/>
                </a:lnTo>
                <a:close/>
              </a:path>
              <a:path w="130809" h="130810">
                <a:moveTo>
                  <a:pt x="1270" y="24130"/>
                </a:moveTo>
                <a:lnTo>
                  <a:pt x="0" y="25400"/>
                </a:lnTo>
                <a:lnTo>
                  <a:pt x="0" y="106044"/>
                </a:lnTo>
                <a:lnTo>
                  <a:pt x="1270" y="107632"/>
                </a:lnTo>
                <a:lnTo>
                  <a:pt x="1270" y="24130"/>
                </a:lnTo>
                <a:close/>
              </a:path>
              <a:path w="130809" h="130810">
                <a:moveTo>
                  <a:pt x="103716" y="0"/>
                </a:moveTo>
                <a:lnTo>
                  <a:pt x="25823" y="0"/>
                </a:lnTo>
                <a:lnTo>
                  <a:pt x="23706" y="1269"/>
                </a:lnTo>
                <a:lnTo>
                  <a:pt x="105833" y="1269"/>
                </a:lnTo>
                <a:lnTo>
                  <a:pt x="103716" y="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0" name="object 360"/>
          <p:cNvSpPr/>
          <p:nvPr/>
        </p:nvSpPr>
        <p:spPr>
          <a:xfrm>
            <a:off x="8164830" y="2297429"/>
            <a:ext cx="128270" cy="128270"/>
          </a:xfrm>
          <a:custGeom>
            <a:avLst/>
            <a:gdLst/>
            <a:ahLst/>
            <a:cxnLst/>
            <a:rect l="l" t="t" r="r" b="b"/>
            <a:pathLst>
              <a:path w="128270" h="128269">
                <a:moveTo>
                  <a:pt x="110913" y="125730"/>
                </a:moveTo>
                <a:lnTo>
                  <a:pt x="16086" y="125730"/>
                </a:lnTo>
                <a:lnTo>
                  <a:pt x="20320" y="128270"/>
                </a:lnTo>
                <a:lnTo>
                  <a:pt x="106679" y="128270"/>
                </a:lnTo>
                <a:lnTo>
                  <a:pt x="110913" y="125730"/>
                </a:lnTo>
                <a:close/>
              </a:path>
              <a:path w="128270" h="128269">
                <a:moveTo>
                  <a:pt x="125729" y="17779"/>
                </a:moveTo>
                <a:lnTo>
                  <a:pt x="125729" y="111125"/>
                </a:lnTo>
                <a:lnTo>
                  <a:pt x="128270" y="107950"/>
                </a:lnTo>
                <a:lnTo>
                  <a:pt x="128270" y="21590"/>
                </a:lnTo>
                <a:lnTo>
                  <a:pt x="125729" y="17779"/>
                </a:lnTo>
                <a:close/>
              </a:path>
              <a:path w="128270" h="128269">
                <a:moveTo>
                  <a:pt x="2540" y="19049"/>
                </a:moveTo>
                <a:lnTo>
                  <a:pt x="1270" y="21590"/>
                </a:lnTo>
                <a:lnTo>
                  <a:pt x="0" y="22860"/>
                </a:lnTo>
                <a:lnTo>
                  <a:pt x="0" y="106362"/>
                </a:lnTo>
                <a:lnTo>
                  <a:pt x="1270" y="107950"/>
                </a:lnTo>
                <a:lnTo>
                  <a:pt x="2540" y="110066"/>
                </a:lnTo>
                <a:lnTo>
                  <a:pt x="2540" y="19049"/>
                </a:lnTo>
                <a:close/>
              </a:path>
              <a:path w="128270" h="128269">
                <a:moveTo>
                  <a:pt x="104563" y="0"/>
                </a:moveTo>
                <a:lnTo>
                  <a:pt x="22436" y="0"/>
                </a:lnTo>
                <a:lnTo>
                  <a:pt x="20320" y="1270"/>
                </a:lnTo>
                <a:lnTo>
                  <a:pt x="18732" y="2540"/>
                </a:lnTo>
                <a:lnTo>
                  <a:pt x="108267" y="2540"/>
                </a:lnTo>
                <a:lnTo>
                  <a:pt x="106679" y="1270"/>
                </a:lnTo>
                <a:lnTo>
                  <a:pt x="104563" y="0"/>
                </a:lnTo>
                <a:close/>
              </a:path>
            </a:pathLst>
          </a:custGeom>
          <a:solidFill>
            <a:srgbClr val="8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1" name="object 361"/>
          <p:cNvSpPr/>
          <p:nvPr/>
        </p:nvSpPr>
        <p:spPr>
          <a:xfrm>
            <a:off x="8178800" y="2422525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175">
            <a:solidFill>
              <a:srgbClr val="8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2" name="object 362"/>
          <p:cNvSpPr/>
          <p:nvPr/>
        </p:nvSpPr>
        <p:spPr>
          <a:xfrm>
            <a:off x="8289925" y="2313305"/>
            <a:ext cx="0" cy="97155"/>
          </a:xfrm>
          <a:custGeom>
            <a:avLst/>
            <a:gdLst/>
            <a:ahLst/>
            <a:cxnLst/>
            <a:rect l="l" t="t" r="r" b="b"/>
            <a:pathLst>
              <a:path h="97155">
                <a:moveTo>
                  <a:pt x="0" y="0"/>
                </a:moveTo>
                <a:lnTo>
                  <a:pt x="0" y="96837"/>
                </a:lnTo>
              </a:path>
            </a:pathLst>
          </a:custGeom>
          <a:ln w="3175">
            <a:solidFill>
              <a:srgbClr val="8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3" name="object 363"/>
          <p:cNvSpPr/>
          <p:nvPr/>
        </p:nvSpPr>
        <p:spPr>
          <a:xfrm>
            <a:off x="8168005" y="2313940"/>
            <a:ext cx="0" cy="95885"/>
          </a:xfrm>
          <a:custGeom>
            <a:avLst/>
            <a:gdLst/>
            <a:ahLst/>
            <a:cxnLst/>
            <a:rect l="l" t="t" r="r" b="b"/>
            <a:pathLst>
              <a:path h="95885">
                <a:moveTo>
                  <a:pt x="0" y="0"/>
                </a:moveTo>
                <a:lnTo>
                  <a:pt x="0" y="95673"/>
                </a:lnTo>
              </a:path>
            </a:pathLst>
          </a:custGeom>
          <a:ln w="3175">
            <a:solidFill>
              <a:srgbClr val="8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4" name="object 364"/>
          <p:cNvSpPr/>
          <p:nvPr/>
        </p:nvSpPr>
        <p:spPr>
          <a:xfrm>
            <a:off x="8181975" y="2300604"/>
            <a:ext cx="92710" cy="0"/>
          </a:xfrm>
          <a:custGeom>
            <a:avLst/>
            <a:gdLst/>
            <a:ahLst/>
            <a:cxnLst/>
            <a:rect l="l" t="t" r="r" b="b"/>
            <a:pathLst>
              <a:path w="92709">
                <a:moveTo>
                  <a:pt x="0" y="0"/>
                </a:moveTo>
                <a:lnTo>
                  <a:pt x="92709" y="0"/>
                </a:lnTo>
              </a:path>
            </a:pathLst>
          </a:custGeom>
          <a:ln w="3175">
            <a:solidFill>
              <a:srgbClr val="8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5" name="object 365"/>
          <p:cNvSpPr/>
          <p:nvPr/>
        </p:nvSpPr>
        <p:spPr>
          <a:xfrm>
            <a:off x="8168640" y="2301239"/>
            <a:ext cx="120650" cy="120650"/>
          </a:xfrm>
          <a:custGeom>
            <a:avLst/>
            <a:gdLst/>
            <a:ahLst/>
            <a:cxnLst/>
            <a:rect l="l" t="t" r="r" b="b"/>
            <a:pathLst>
              <a:path w="120650" h="120650">
                <a:moveTo>
                  <a:pt x="111759" y="118110"/>
                </a:moveTo>
                <a:lnTo>
                  <a:pt x="8254" y="118110"/>
                </a:lnTo>
                <a:lnTo>
                  <a:pt x="10159" y="120650"/>
                </a:lnTo>
                <a:lnTo>
                  <a:pt x="109219" y="120650"/>
                </a:lnTo>
                <a:lnTo>
                  <a:pt x="111759" y="118110"/>
                </a:lnTo>
                <a:close/>
              </a:path>
              <a:path w="120650" h="120650">
                <a:moveTo>
                  <a:pt x="2539" y="9525"/>
                </a:moveTo>
                <a:lnTo>
                  <a:pt x="1269" y="10160"/>
                </a:lnTo>
                <a:lnTo>
                  <a:pt x="0" y="12699"/>
                </a:lnTo>
                <a:lnTo>
                  <a:pt x="0" y="108373"/>
                </a:lnTo>
                <a:lnTo>
                  <a:pt x="1269" y="110489"/>
                </a:lnTo>
                <a:lnTo>
                  <a:pt x="2539" y="111760"/>
                </a:lnTo>
                <a:lnTo>
                  <a:pt x="2539" y="9525"/>
                </a:lnTo>
                <a:close/>
              </a:path>
              <a:path w="120650" h="120650">
                <a:moveTo>
                  <a:pt x="118109" y="9525"/>
                </a:moveTo>
                <a:lnTo>
                  <a:pt x="118109" y="111760"/>
                </a:lnTo>
                <a:lnTo>
                  <a:pt x="119379" y="110489"/>
                </a:lnTo>
                <a:lnTo>
                  <a:pt x="120650" y="108902"/>
                </a:lnTo>
                <a:lnTo>
                  <a:pt x="120650" y="12065"/>
                </a:lnTo>
                <a:lnTo>
                  <a:pt x="119379" y="10160"/>
                </a:lnTo>
                <a:lnTo>
                  <a:pt x="118109" y="9525"/>
                </a:lnTo>
                <a:close/>
              </a:path>
              <a:path w="120650" h="120650">
                <a:moveTo>
                  <a:pt x="106044" y="0"/>
                </a:moveTo>
                <a:lnTo>
                  <a:pt x="13334" y="0"/>
                </a:lnTo>
                <a:lnTo>
                  <a:pt x="10159" y="2539"/>
                </a:lnTo>
                <a:lnTo>
                  <a:pt x="109219" y="2539"/>
                </a:lnTo>
                <a:lnTo>
                  <a:pt x="106044" y="0"/>
                </a:lnTo>
                <a:close/>
              </a:path>
            </a:pathLst>
          </a:custGeom>
          <a:solidFill>
            <a:srgbClr val="9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6" name="object 366"/>
          <p:cNvSpPr/>
          <p:nvPr/>
        </p:nvSpPr>
        <p:spPr>
          <a:xfrm>
            <a:off x="8175943" y="2418714"/>
            <a:ext cx="106045" cy="0"/>
          </a:xfrm>
          <a:custGeom>
            <a:avLst/>
            <a:gdLst/>
            <a:ahLst/>
            <a:cxnLst/>
            <a:rect l="l" t="t" r="r" b="b"/>
            <a:pathLst>
              <a:path w="106045">
                <a:moveTo>
                  <a:pt x="0" y="0"/>
                </a:moveTo>
                <a:lnTo>
                  <a:pt x="105727" y="0"/>
                </a:lnTo>
              </a:path>
            </a:pathLst>
          </a:custGeom>
          <a:ln w="3175">
            <a:solidFill>
              <a:srgbClr val="9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7" name="object 367"/>
          <p:cNvSpPr/>
          <p:nvPr/>
        </p:nvSpPr>
        <p:spPr>
          <a:xfrm>
            <a:off x="8171815" y="2310130"/>
            <a:ext cx="0" cy="104139"/>
          </a:xfrm>
          <a:custGeom>
            <a:avLst/>
            <a:gdLst/>
            <a:ahLst/>
            <a:cxnLst/>
            <a:rect l="l" t="t" r="r" b="b"/>
            <a:pathLst>
              <a:path h="104139">
                <a:moveTo>
                  <a:pt x="0" y="0"/>
                </a:moveTo>
                <a:lnTo>
                  <a:pt x="0" y="104140"/>
                </a:lnTo>
              </a:path>
            </a:pathLst>
          </a:custGeom>
          <a:ln w="3175">
            <a:solidFill>
              <a:srgbClr val="9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8" name="object 368"/>
          <p:cNvSpPr/>
          <p:nvPr/>
        </p:nvSpPr>
        <p:spPr>
          <a:xfrm>
            <a:off x="8286115" y="2310130"/>
            <a:ext cx="0" cy="104139"/>
          </a:xfrm>
          <a:custGeom>
            <a:avLst/>
            <a:gdLst/>
            <a:ahLst/>
            <a:cxnLst/>
            <a:rect l="l" t="t" r="r" b="b"/>
            <a:pathLst>
              <a:path h="104139">
                <a:moveTo>
                  <a:pt x="0" y="0"/>
                </a:moveTo>
                <a:lnTo>
                  <a:pt x="0" y="104140"/>
                </a:lnTo>
              </a:path>
            </a:pathLst>
          </a:custGeom>
          <a:ln w="3175">
            <a:solidFill>
              <a:srgbClr val="9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9" name="object 369"/>
          <p:cNvSpPr/>
          <p:nvPr/>
        </p:nvSpPr>
        <p:spPr>
          <a:xfrm>
            <a:off x="8177847" y="2304414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282" y="0"/>
                </a:lnTo>
              </a:path>
            </a:pathLst>
          </a:custGeom>
          <a:ln w="3175">
            <a:solidFill>
              <a:srgbClr val="9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0" name="object 370"/>
          <p:cNvSpPr/>
          <p:nvPr/>
        </p:nvSpPr>
        <p:spPr>
          <a:xfrm>
            <a:off x="8174990" y="241744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49" y="0"/>
                </a:lnTo>
              </a:path>
            </a:pathLst>
          </a:custGeom>
          <a:ln w="31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1" name="object 371"/>
          <p:cNvSpPr/>
          <p:nvPr/>
        </p:nvSpPr>
        <p:spPr>
          <a:xfrm>
            <a:off x="8173084" y="2309496"/>
            <a:ext cx="0" cy="106045"/>
          </a:xfrm>
          <a:custGeom>
            <a:avLst/>
            <a:gdLst/>
            <a:ahLst/>
            <a:cxnLst/>
            <a:rect l="l" t="t" r="r" b="b"/>
            <a:pathLst>
              <a:path h="106044">
                <a:moveTo>
                  <a:pt x="0" y="0"/>
                </a:moveTo>
                <a:lnTo>
                  <a:pt x="0" y="106045"/>
                </a:lnTo>
              </a:path>
            </a:pathLst>
          </a:custGeom>
          <a:ln w="31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2" name="object 372"/>
          <p:cNvSpPr/>
          <p:nvPr/>
        </p:nvSpPr>
        <p:spPr>
          <a:xfrm>
            <a:off x="8284844" y="2309496"/>
            <a:ext cx="0" cy="106045"/>
          </a:xfrm>
          <a:custGeom>
            <a:avLst/>
            <a:gdLst/>
            <a:ahLst/>
            <a:cxnLst/>
            <a:rect l="l" t="t" r="r" b="b"/>
            <a:pathLst>
              <a:path h="106044">
                <a:moveTo>
                  <a:pt x="0" y="0"/>
                </a:moveTo>
                <a:lnTo>
                  <a:pt x="0" y="106045"/>
                </a:lnTo>
              </a:path>
            </a:pathLst>
          </a:custGeom>
          <a:ln w="31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3" name="object 373"/>
          <p:cNvSpPr/>
          <p:nvPr/>
        </p:nvSpPr>
        <p:spPr>
          <a:xfrm>
            <a:off x="8176895" y="2305685"/>
            <a:ext cx="103505" cy="0"/>
          </a:xfrm>
          <a:custGeom>
            <a:avLst/>
            <a:gdLst/>
            <a:ahLst/>
            <a:cxnLst/>
            <a:rect l="l" t="t" r="r" b="b"/>
            <a:pathLst>
              <a:path w="103504">
                <a:moveTo>
                  <a:pt x="0" y="0"/>
                </a:moveTo>
                <a:lnTo>
                  <a:pt x="103504" y="0"/>
                </a:lnTo>
              </a:path>
            </a:pathLst>
          </a:custGeom>
          <a:ln w="31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4" name="object 374"/>
          <p:cNvSpPr/>
          <p:nvPr/>
        </p:nvSpPr>
        <p:spPr>
          <a:xfrm>
            <a:off x="8173720" y="2306321"/>
            <a:ext cx="110489" cy="110489"/>
          </a:xfrm>
          <a:custGeom>
            <a:avLst/>
            <a:gdLst/>
            <a:ahLst/>
            <a:cxnLst/>
            <a:rect l="l" t="t" r="r" b="b"/>
            <a:pathLst>
              <a:path w="110490" h="110489">
                <a:moveTo>
                  <a:pt x="106679" y="0"/>
                </a:moveTo>
                <a:lnTo>
                  <a:pt x="3175" y="0"/>
                </a:lnTo>
                <a:lnTo>
                  <a:pt x="1270" y="2539"/>
                </a:lnTo>
                <a:lnTo>
                  <a:pt x="0" y="3175"/>
                </a:lnTo>
                <a:lnTo>
                  <a:pt x="0" y="109220"/>
                </a:lnTo>
                <a:lnTo>
                  <a:pt x="1270" y="110489"/>
                </a:lnTo>
                <a:lnTo>
                  <a:pt x="109219" y="110489"/>
                </a:lnTo>
                <a:lnTo>
                  <a:pt x="110489" y="109220"/>
                </a:lnTo>
                <a:lnTo>
                  <a:pt x="110489" y="107950"/>
                </a:lnTo>
                <a:lnTo>
                  <a:pt x="2539" y="107950"/>
                </a:lnTo>
                <a:lnTo>
                  <a:pt x="2539" y="2539"/>
                </a:lnTo>
                <a:lnTo>
                  <a:pt x="109220" y="2539"/>
                </a:lnTo>
                <a:lnTo>
                  <a:pt x="106679" y="0"/>
                </a:lnTo>
                <a:close/>
              </a:path>
              <a:path w="110490" h="110489">
                <a:moveTo>
                  <a:pt x="109220" y="2539"/>
                </a:moveTo>
                <a:lnTo>
                  <a:pt x="107950" y="2539"/>
                </a:lnTo>
                <a:lnTo>
                  <a:pt x="107950" y="107950"/>
                </a:lnTo>
                <a:lnTo>
                  <a:pt x="110489" y="107950"/>
                </a:lnTo>
                <a:lnTo>
                  <a:pt x="110489" y="3175"/>
                </a:lnTo>
                <a:lnTo>
                  <a:pt x="109220" y="2539"/>
                </a:lnTo>
                <a:close/>
              </a:path>
            </a:pathLst>
          </a:custGeom>
          <a:solidFill>
            <a:srgbClr val="9C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5" name="object 375"/>
          <p:cNvSpPr/>
          <p:nvPr/>
        </p:nvSpPr>
        <p:spPr>
          <a:xfrm>
            <a:off x="8176259" y="241363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9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6" name="object 376"/>
          <p:cNvSpPr/>
          <p:nvPr/>
        </p:nvSpPr>
        <p:spPr>
          <a:xfrm>
            <a:off x="8176894" y="2310129"/>
            <a:ext cx="0" cy="102870"/>
          </a:xfrm>
          <a:custGeom>
            <a:avLst/>
            <a:gdLst/>
            <a:ahLst/>
            <a:cxnLst/>
            <a:rect l="l" t="t" r="r" b="b"/>
            <a:pathLst>
              <a:path h="102869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9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7" name="object 377"/>
          <p:cNvSpPr/>
          <p:nvPr/>
        </p:nvSpPr>
        <p:spPr>
          <a:xfrm>
            <a:off x="8176259" y="230949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9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8" name="object 378"/>
          <p:cNvSpPr/>
          <p:nvPr/>
        </p:nvSpPr>
        <p:spPr>
          <a:xfrm>
            <a:off x="8281034" y="2310129"/>
            <a:ext cx="0" cy="102870"/>
          </a:xfrm>
          <a:custGeom>
            <a:avLst/>
            <a:gdLst/>
            <a:ahLst/>
            <a:cxnLst/>
            <a:rect l="l" t="t" r="r" b="b"/>
            <a:pathLst>
              <a:path h="102869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9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9" name="object 379"/>
          <p:cNvSpPr/>
          <p:nvPr/>
        </p:nvSpPr>
        <p:spPr>
          <a:xfrm>
            <a:off x="8177530" y="2411729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A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0" name="object 380"/>
          <p:cNvSpPr/>
          <p:nvPr/>
        </p:nvSpPr>
        <p:spPr>
          <a:xfrm>
            <a:off x="8178800" y="2312670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789"/>
                </a:lnTo>
              </a:path>
            </a:pathLst>
          </a:custGeom>
          <a:ln w="3175">
            <a:solidFill>
              <a:srgbClr val="A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1" name="object 381"/>
          <p:cNvSpPr/>
          <p:nvPr/>
        </p:nvSpPr>
        <p:spPr>
          <a:xfrm>
            <a:off x="8177530" y="2311400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A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2" name="object 382"/>
          <p:cNvSpPr/>
          <p:nvPr/>
        </p:nvSpPr>
        <p:spPr>
          <a:xfrm>
            <a:off x="8279130" y="2312670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789"/>
                </a:lnTo>
              </a:path>
            </a:pathLst>
          </a:custGeom>
          <a:ln w="3175">
            <a:solidFill>
              <a:srgbClr val="A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3" name="object 383"/>
          <p:cNvSpPr/>
          <p:nvPr/>
        </p:nvSpPr>
        <p:spPr>
          <a:xfrm>
            <a:off x="8180069" y="240982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A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4" name="object 384"/>
          <p:cNvSpPr/>
          <p:nvPr/>
        </p:nvSpPr>
        <p:spPr>
          <a:xfrm>
            <a:off x="8180705" y="23139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A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5" name="object 385"/>
          <p:cNvSpPr/>
          <p:nvPr/>
        </p:nvSpPr>
        <p:spPr>
          <a:xfrm>
            <a:off x="8180069" y="2313304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A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6" name="object 386"/>
          <p:cNvSpPr/>
          <p:nvPr/>
        </p:nvSpPr>
        <p:spPr>
          <a:xfrm>
            <a:off x="8277225" y="23139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A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7" name="object 387"/>
          <p:cNvSpPr/>
          <p:nvPr/>
        </p:nvSpPr>
        <p:spPr>
          <a:xfrm>
            <a:off x="8181340" y="2407920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A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8" name="object 388"/>
          <p:cNvSpPr/>
          <p:nvPr/>
        </p:nvSpPr>
        <p:spPr>
          <a:xfrm>
            <a:off x="8182609" y="2316479"/>
            <a:ext cx="0" cy="90170"/>
          </a:xfrm>
          <a:custGeom>
            <a:avLst/>
            <a:gdLst/>
            <a:ahLst/>
            <a:cxnLst/>
            <a:rect l="l" t="t" r="r" b="b"/>
            <a:pathLst>
              <a:path h="90169">
                <a:moveTo>
                  <a:pt x="0" y="0"/>
                </a:moveTo>
                <a:lnTo>
                  <a:pt x="0" y="90170"/>
                </a:lnTo>
              </a:path>
            </a:pathLst>
          </a:custGeom>
          <a:ln w="3175">
            <a:solidFill>
              <a:srgbClr val="A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9" name="object 389"/>
          <p:cNvSpPr/>
          <p:nvPr/>
        </p:nvSpPr>
        <p:spPr>
          <a:xfrm>
            <a:off x="8181340" y="2315210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A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0" name="object 390"/>
          <p:cNvSpPr/>
          <p:nvPr/>
        </p:nvSpPr>
        <p:spPr>
          <a:xfrm>
            <a:off x="8275319" y="2316479"/>
            <a:ext cx="0" cy="90170"/>
          </a:xfrm>
          <a:custGeom>
            <a:avLst/>
            <a:gdLst/>
            <a:ahLst/>
            <a:cxnLst/>
            <a:rect l="l" t="t" r="r" b="b"/>
            <a:pathLst>
              <a:path h="90169">
                <a:moveTo>
                  <a:pt x="0" y="0"/>
                </a:moveTo>
                <a:lnTo>
                  <a:pt x="0" y="90170"/>
                </a:lnTo>
              </a:path>
            </a:pathLst>
          </a:custGeom>
          <a:ln w="3175">
            <a:solidFill>
              <a:srgbClr val="A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1" name="object 391"/>
          <p:cNvSpPr/>
          <p:nvPr/>
        </p:nvSpPr>
        <p:spPr>
          <a:xfrm>
            <a:off x="8183880" y="2406014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A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2" name="object 392"/>
          <p:cNvSpPr/>
          <p:nvPr/>
        </p:nvSpPr>
        <p:spPr>
          <a:xfrm>
            <a:off x="8184515" y="2317750"/>
            <a:ext cx="0" cy="87630"/>
          </a:xfrm>
          <a:custGeom>
            <a:avLst/>
            <a:gdLst/>
            <a:ahLst/>
            <a:cxnLst/>
            <a:rect l="l" t="t" r="r" b="b"/>
            <a:pathLst>
              <a:path h="87630">
                <a:moveTo>
                  <a:pt x="0" y="0"/>
                </a:moveTo>
                <a:lnTo>
                  <a:pt x="0" y="87629"/>
                </a:lnTo>
              </a:path>
            </a:pathLst>
          </a:custGeom>
          <a:ln w="3175">
            <a:solidFill>
              <a:srgbClr val="A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3" name="object 393"/>
          <p:cNvSpPr/>
          <p:nvPr/>
        </p:nvSpPr>
        <p:spPr>
          <a:xfrm>
            <a:off x="8183880" y="2317114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A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4" name="object 394"/>
          <p:cNvSpPr/>
          <p:nvPr/>
        </p:nvSpPr>
        <p:spPr>
          <a:xfrm>
            <a:off x="8273415" y="2317750"/>
            <a:ext cx="0" cy="87630"/>
          </a:xfrm>
          <a:custGeom>
            <a:avLst/>
            <a:gdLst/>
            <a:ahLst/>
            <a:cxnLst/>
            <a:rect l="l" t="t" r="r" b="b"/>
            <a:pathLst>
              <a:path h="87630">
                <a:moveTo>
                  <a:pt x="0" y="0"/>
                </a:moveTo>
                <a:lnTo>
                  <a:pt x="0" y="87629"/>
                </a:lnTo>
              </a:path>
            </a:pathLst>
          </a:custGeom>
          <a:ln w="3175">
            <a:solidFill>
              <a:srgbClr val="A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5" name="object 395"/>
          <p:cNvSpPr/>
          <p:nvPr/>
        </p:nvSpPr>
        <p:spPr>
          <a:xfrm>
            <a:off x="8185150" y="2317750"/>
            <a:ext cx="87630" cy="87630"/>
          </a:xfrm>
          <a:custGeom>
            <a:avLst/>
            <a:gdLst/>
            <a:ahLst/>
            <a:cxnLst/>
            <a:rect l="l" t="t" r="r" b="b"/>
            <a:pathLst>
              <a:path w="87629" h="87630">
                <a:moveTo>
                  <a:pt x="87629" y="0"/>
                </a:moveTo>
                <a:lnTo>
                  <a:pt x="0" y="0"/>
                </a:lnTo>
                <a:lnTo>
                  <a:pt x="0" y="87629"/>
                </a:lnTo>
                <a:lnTo>
                  <a:pt x="87629" y="87629"/>
                </a:lnTo>
                <a:lnTo>
                  <a:pt x="87629" y="85089"/>
                </a:lnTo>
                <a:lnTo>
                  <a:pt x="2540" y="85089"/>
                </a:lnTo>
                <a:lnTo>
                  <a:pt x="2540" y="2539"/>
                </a:lnTo>
                <a:lnTo>
                  <a:pt x="87629" y="2539"/>
                </a:lnTo>
                <a:lnTo>
                  <a:pt x="87629" y="0"/>
                </a:lnTo>
                <a:close/>
              </a:path>
              <a:path w="87629" h="87630">
                <a:moveTo>
                  <a:pt x="87629" y="2539"/>
                </a:moveTo>
                <a:lnTo>
                  <a:pt x="85090" y="2539"/>
                </a:lnTo>
                <a:lnTo>
                  <a:pt x="85090" y="85089"/>
                </a:lnTo>
                <a:lnTo>
                  <a:pt x="87629" y="85089"/>
                </a:lnTo>
                <a:lnTo>
                  <a:pt x="87629" y="2539"/>
                </a:lnTo>
                <a:close/>
              </a:path>
            </a:pathLst>
          </a:custGeom>
          <a:solidFill>
            <a:srgbClr val="A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6" name="object 396"/>
          <p:cNvSpPr/>
          <p:nvPr/>
        </p:nvSpPr>
        <p:spPr>
          <a:xfrm>
            <a:off x="8187690" y="2320289"/>
            <a:ext cx="82550" cy="82550"/>
          </a:xfrm>
          <a:custGeom>
            <a:avLst/>
            <a:gdLst/>
            <a:ahLst/>
            <a:cxnLst/>
            <a:rect l="l" t="t" r="r" b="b"/>
            <a:pathLst>
              <a:path w="82550" h="82550">
                <a:moveTo>
                  <a:pt x="82550" y="0"/>
                </a:moveTo>
                <a:lnTo>
                  <a:pt x="0" y="0"/>
                </a:lnTo>
                <a:lnTo>
                  <a:pt x="0" y="82550"/>
                </a:lnTo>
                <a:lnTo>
                  <a:pt x="82550" y="82550"/>
                </a:lnTo>
                <a:lnTo>
                  <a:pt x="82550" y="81280"/>
                </a:lnTo>
                <a:lnTo>
                  <a:pt x="1269" y="81280"/>
                </a:lnTo>
                <a:lnTo>
                  <a:pt x="1269" y="1270"/>
                </a:lnTo>
                <a:lnTo>
                  <a:pt x="82550" y="1270"/>
                </a:lnTo>
                <a:lnTo>
                  <a:pt x="82550" y="0"/>
                </a:lnTo>
                <a:close/>
              </a:path>
              <a:path w="82550" h="82550">
                <a:moveTo>
                  <a:pt x="82550" y="1270"/>
                </a:moveTo>
                <a:lnTo>
                  <a:pt x="81279" y="1270"/>
                </a:lnTo>
                <a:lnTo>
                  <a:pt x="81279" y="81280"/>
                </a:lnTo>
                <a:lnTo>
                  <a:pt x="82550" y="81280"/>
                </a:lnTo>
                <a:lnTo>
                  <a:pt x="82550" y="1270"/>
                </a:lnTo>
                <a:close/>
              </a:path>
            </a:pathLst>
          </a:custGeom>
          <a:solidFill>
            <a:srgbClr val="B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7" name="object 397"/>
          <p:cNvSpPr/>
          <p:nvPr/>
        </p:nvSpPr>
        <p:spPr>
          <a:xfrm>
            <a:off x="8188959" y="2321560"/>
            <a:ext cx="80010" cy="80010"/>
          </a:xfrm>
          <a:custGeom>
            <a:avLst/>
            <a:gdLst/>
            <a:ahLst/>
            <a:cxnLst/>
            <a:rect l="l" t="t" r="r" b="b"/>
            <a:pathLst>
              <a:path w="80009" h="80010">
                <a:moveTo>
                  <a:pt x="80010" y="0"/>
                </a:moveTo>
                <a:lnTo>
                  <a:pt x="0" y="0"/>
                </a:lnTo>
                <a:lnTo>
                  <a:pt x="0" y="80010"/>
                </a:lnTo>
                <a:lnTo>
                  <a:pt x="80010" y="80010"/>
                </a:lnTo>
                <a:lnTo>
                  <a:pt x="80010" y="78739"/>
                </a:lnTo>
                <a:lnTo>
                  <a:pt x="1270" y="78739"/>
                </a:lnTo>
                <a:lnTo>
                  <a:pt x="1270" y="1269"/>
                </a:lnTo>
                <a:lnTo>
                  <a:pt x="80010" y="1269"/>
                </a:lnTo>
                <a:lnTo>
                  <a:pt x="80010" y="0"/>
                </a:lnTo>
                <a:close/>
              </a:path>
              <a:path w="80009" h="80010">
                <a:moveTo>
                  <a:pt x="80010" y="1269"/>
                </a:moveTo>
                <a:lnTo>
                  <a:pt x="78740" y="1269"/>
                </a:lnTo>
                <a:lnTo>
                  <a:pt x="78740" y="78739"/>
                </a:lnTo>
                <a:lnTo>
                  <a:pt x="80010" y="78739"/>
                </a:lnTo>
                <a:lnTo>
                  <a:pt x="80010" y="1269"/>
                </a:lnTo>
                <a:close/>
              </a:path>
            </a:pathLst>
          </a:custGeom>
          <a:solidFill>
            <a:srgbClr val="B6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8" name="object 398"/>
          <p:cNvSpPr/>
          <p:nvPr/>
        </p:nvSpPr>
        <p:spPr>
          <a:xfrm>
            <a:off x="8190230" y="2322829"/>
            <a:ext cx="77470" cy="77470"/>
          </a:xfrm>
          <a:custGeom>
            <a:avLst/>
            <a:gdLst/>
            <a:ahLst/>
            <a:cxnLst/>
            <a:rect l="l" t="t" r="r" b="b"/>
            <a:pathLst>
              <a:path w="77470" h="77469">
                <a:moveTo>
                  <a:pt x="77470" y="0"/>
                </a:moveTo>
                <a:lnTo>
                  <a:pt x="0" y="0"/>
                </a:lnTo>
                <a:lnTo>
                  <a:pt x="0" y="77470"/>
                </a:lnTo>
                <a:lnTo>
                  <a:pt x="77470" y="77470"/>
                </a:lnTo>
                <a:lnTo>
                  <a:pt x="77470" y="74930"/>
                </a:lnTo>
                <a:lnTo>
                  <a:pt x="2540" y="74930"/>
                </a:lnTo>
                <a:lnTo>
                  <a:pt x="2540" y="2540"/>
                </a:lnTo>
                <a:lnTo>
                  <a:pt x="77470" y="2540"/>
                </a:lnTo>
                <a:lnTo>
                  <a:pt x="77470" y="0"/>
                </a:lnTo>
                <a:close/>
              </a:path>
              <a:path w="77470" h="77469">
                <a:moveTo>
                  <a:pt x="77470" y="2540"/>
                </a:moveTo>
                <a:lnTo>
                  <a:pt x="74929" y="2540"/>
                </a:lnTo>
                <a:lnTo>
                  <a:pt x="74929" y="74930"/>
                </a:lnTo>
                <a:lnTo>
                  <a:pt x="77470" y="74930"/>
                </a:lnTo>
                <a:lnTo>
                  <a:pt x="77470" y="2540"/>
                </a:lnTo>
                <a:close/>
              </a:path>
            </a:pathLst>
          </a:custGeom>
          <a:solidFill>
            <a:srgbClr val="B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9" name="object 399"/>
          <p:cNvSpPr/>
          <p:nvPr/>
        </p:nvSpPr>
        <p:spPr>
          <a:xfrm>
            <a:off x="8192769" y="232537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72389" y="0"/>
                </a:moveTo>
                <a:lnTo>
                  <a:pt x="0" y="0"/>
                </a:lnTo>
                <a:lnTo>
                  <a:pt x="0" y="72389"/>
                </a:lnTo>
                <a:lnTo>
                  <a:pt x="72389" y="72389"/>
                </a:lnTo>
                <a:lnTo>
                  <a:pt x="72389" y="71119"/>
                </a:lnTo>
                <a:lnTo>
                  <a:pt x="1270" y="71119"/>
                </a:lnTo>
                <a:lnTo>
                  <a:pt x="127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  <a:path w="72390" h="72389">
                <a:moveTo>
                  <a:pt x="72389" y="1269"/>
                </a:moveTo>
                <a:lnTo>
                  <a:pt x="71120" y="1269"/>
                </a:lnTo>
                <a:lnTo>
                  <a:pt x="71120" y="71119"/>
                </a:lnTo>
                <a:lnTo>
                  <a:pt x="72389" y="71119"/>
                </a:lnTo>
                <a:lnTo>
                  <a:pt x="72389" y="1269"/>
                </a:lnTo>
                <a:close/>
              </a:path>
            </a:pathLst>
          </a:custGeom>
          <a:solidFill>
            <a:srgbClr val="BC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0" name="object 400"/>
          <p:cNvSpPr/>
          <p:nvPr/>
        </p:nvSpPr>
        <p:spPr>
          <a:xfrm>
            <a:off x="8194040" y="2326639"/>
            <a:ext cx="69850" cy="69850"/>
          </a:xfrm>
          <a:custGeom>
            <a:avLst/>
            <a:gdLst/>
            <a:ahLst/>
            <a:cxnLst/>
            <a:rect l="l" t="t" r="r" b="b"/>
            <a:pathLst>
              <a:path w="69850" h="69850">
                <a:moveTo>
                  <a:pt x="69850" y="0"/>
                </a:moveTo>
                <a:lnTo>
                  <a:pt x="0" y="0"/>
                </a:lnTo>
                <a:lnTo>
                  <a:pt x="0" y="69850"/>
                </a:lnTo>
                <a:lnTo>
                  <a:pt x="69850" y="69850"/>
                </a:lnTo>
                <a:lnTo>
                  <a:pt x="69850" y="67310"/>
                </a:lnTo>
                <a:lnTo>
                  <a:pt x="2539" y="67310"/>
                </a:lnTo>
                <a:lnTo>
                  <a:pt x="2539" y="2539"/>
                </a:lnTo>
                <a:lnTo>
                  <a:pt x="69850" y="2539"/>
                </a:lnTo>
                <a:lnTo>
                  <a:pt x="69850" y="0"/>
                </a:lnTo>
                <a:close/>
              </a:path>
              <a:path w="69850" h="69850">
                <a:moveTo>
                  <a:pt x="69850" y="2539"/>
                </a:moveTo>
                <a:lnTo>
                  <a:pt x="67309" y="2539"/>
                </a:lnTo>
                <a:lnTo>
                  <a:pt x="67309" y="67310"/>
                </a:lnTo>
                <a:lnTo>
                  <a:pt x="69850" y="67310"/>
                </a:lnTo>
                <a:lnTo>
                  <a:pt x="69850" y="2539"/>
                </a:lnTo>
                <a:close/>
              </a:path>
            </a:pathLst>
          </a:custGeom>
          <a:solidFill>
            <a:srgbClr val="C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1" name="object 401"/>
          <p:cNvSpPr/>
          <p:nvPr/>
        </p:nvSpPr>
        <p:spPr>
          <a:xfrm>
            <a:off x="8196581" y="2329180"/>
            <a:ext cx="64769" cy="64769"/>
          </a:xfrm>
          <a:custGeom>
            <a:avLst/>
            <a:gdLst/>
            <a:ahLst/>
            <a:cxnLst/>
            <a:rect l="l" t="t" r="r" b="b"/>
            <a:pathLst>
              <a:path w="64770" h="64769">
                <a:moveTo>
                  <a:pt x="64770" y="0"/>
                </a:moveTo>
                <a:lnTo>
                  <a:pt x="0" y="0"/>
                </a:lnTo>
                <a:lnTo>
                  <a:pt x="0" y="64770"/>
                </a:lnTo>
                <a:lnTo>
                  <a:pt x="64770" y="64770"/>
                </a:lnTo>
                <a:lnTo>
                  <a:pt x="64770" y="63500"/>
                </a:lnTo>
                <a:lnTo>
                  <a:pt x="1270" y="63500"/>
                </a:lnTo>
                <a:lnTo>
                  <a:pt x="1270" y="1270"/>
                </a:lnTo>
                <a:lnTo>
                  <a:pt x="64770" y="1270"/>
                </a:lnTo>
                <a:lnTo>
                  <a:pt x="64770" y="0"/>
                </a:lnTo>
                <a:close/>
              </a:path>
              <a:path w="64770" h="64769">
                <a:moveTo>
                  <a:pt x="64770" y="1270"/>
                </a:moveTo>
                <a:lnTo>
                  <a:pt x="63500" y="1270"/>
                </a:lnTo>
                <a:lnTo>
                  <a:pt x="63500" y="63500"/>
                </a:lnTo>
                <a:lnTo>
                  <a:pt x="64770" y="63500"/>
                </a:lnTo>
                <a:lnTo>
                  <a:pt x="64770" y="1270"/>
                </a:lnTo>
                <a:close/>
              </a:path>
            </a:pathLst>
          </a:custGeom>
          <a:solidFill>
            <a:srgbClr val="C3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2" name="object 402"/>
          <p:cNvSpPr/>
          <p:nvPr/>
        </p:nvSpPr>
        <p:spPr>
          <a:xfrm>
            <a:off x="8197850" y="233045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62229" y="0"/>
                </a:moveTo>
                <a:lnTo>
                  <a:pt x="0" y="0"/>
                </a:lnTo>
                <a:lnTo>
                  <a:pt x="0" y="62229"/>
                </a:lnTo>
                <a:lnTo>
                  <a:pt x="62229" y="62229"/>
                </a:lnTo>
                <a:lnTo>
                  <a:pt x="62229" y="59689"/>
                </a:lnTo>
                <a:lnTo>
                  <a:pt x="2540" y="59689"/>
                </a:lnTo>
                <a:lnTo>
                  <a:pt x="2540" y="2539"/>
                </a:lnTo>
                <a:lnTo>
                  <a:pt x="62229" y="2539"/>
                </a:lnTo>
                <a:lnTo>
                  <a:pt x="62229" y="0"/>
                </a:lnTo>
                <a:close/>
              </a:path>
              <a:path w="62229" h="62230">
                <a:moveTo>
                  <a:pt x="62229" y="2539"/>
                </a:moveTo>
                <a:lnTo>
                  <a:pt x="59690" y="2539"/>
                </a:lnTo>
                <a:lnTo>
                  <a:pt x="59690" y="59689"/>
                </a:lnTo>
                <a:lnTo>
                  <a:pt x="62229" y="59689"/>
                </a:lnTo>
                <a:lnTo>
                  <a:pt x="62229" y="2539"/>
                </a:lnTo>
                <a:close/>
              </a:path>
            </a:pathLst>
          </a:custGeom>
          <a:solidFill>
            <a:srgbClr val="C6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3" name="object 403"/>
          <p:cNvSpPr/>
          <p:nvPr/>
        </p:nvSpPr>
        <p:spPr>
          <a:xfrm>
            <a:off x="8200390" y="2332989"/>
            <a:ext cx="57150" cy="57150"/>
          </a:xfrm>
          <a:custGeom>
            <a:avLst/>
            <a:gdLst/>
            <a:ahLst/>
            <a:cxnLst/>
            <a:rect l="l" t="t" r="r" b="b"/>
            <a:pathLst>
              <a:path w="57150" h="57150">
                <a:moveTo>
                  <a:pt x="57150" y="0"/>
                </a:moveTo>
                <a:lnTo>
                  <a:pt x="0" y="0"/>
                </a:lnTo>
                <a:lnTo>
                  <a:pt x="0" y="57150"/>
                </a:lnTo>
                <a:lnTo>
                  <a:pt x="57150" y="57150"/>
                </a:lnTo>
                <a:lnTo>
                  <a:pt x="57150" y="55880"/>
                </a:lnTo>
                <a:lnTo>
                  <a:pt x="1269" y="55880"/>
                </a:lnTo>
                <a:lnTo>
                  <a:pt x="1269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  <a:path w="57150" h="57150">
                <a:moveTo>
                  <a:pt x="57150" y="1270"/>
                </a:moveTo>
                <a:lnTo>
                  <a:pt x="55879" y="1270"/>
                </a:lnTo>
                <a:lnTo>
                  <a:pt x="55879" y="55880"/>
                </a:lnTo>
                <a:lnTo>
                  <a:pt x="57150" y="55880"/>
                </a:lnTo>
                <a:lnTo>
                  <a:pt x="57150" y="1270"/>
                </a:lnTo>
                <a:close/>
              </a:path>
            </a:pathLst>
          </a:custGeom>
          <a:solidFill>
            <a:srgbClr val="C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4" name="object 404"/>
          <p:cNvSpPr/>
          <p:nvPr/>
        </p:nvSpPr>
        <p:spPr>
          <a:xfrm>
            <a:off x="8201659" y="233426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610" y="0"/>
                </a:moveTo>
                <a:lnTo>
                  <a:pt x="0" y="0"/>
                </a:lnTo>
                <a:lnTo>
                  <a:pt x="0" y="54610"/>
                </a:lnTo>
                <a:lnTo>
                  <a:pt x="54610" y="54610"/>
                </a:lnTo>
                <a:lnTo>
                  <a:pt x="54610" y="53339"/>
                </a:lnTo>
                <a:lnTo>
                  <a:pt x="1270" y="53339"/>
                </a:lnTo>
                <a:lnTo>
                  <a:pt x="127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  <a:path w="54609" h="54610">
                <a:moveTo>
                  <a:pt x="54610" y="1269"/>
                </a:moveTo>
                <a:lnTo>
                  <a:pt x="53340" y="1269"/>
                </a:lnTo>
                <a:lnTo>
                  <a:pt x="53340" y="53339"/>
                </a:lnTo>
                <a:lnTo>
                  <a:pt x="54610" y="53339"/>
                </a:lnTo>
                <a:lnTo>
                  <a:pt x="54610" y="1269"/>
                </a:lnTo>
                <a:close/>
              </a:path>
            </a:pathLst>
          </a:custGeom>
          <a:solidFill>
            <a:srgbClr val="CD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5" name="object 405"/>
          <p:cNvSpPr/>
          <p:nvPr/>
        </p:nvSpPr>
        <p:spPr>
          <a:xfrm>
            <a:off x="8202931" y="2335530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70" h="52069">
                <a:moveTo>
                  <a:pt x="52070" y="0"/>
                </a:moveTo>
                <a:lnTo>
                  <a:pt x="0" y="0"/>
                </a:lnTo>
                <a:lnTo>
                  <a:pt x="0" y="52070"/>
                </a:lnTo>
                <a:lnTo>
                  <a:pt x="52070" y="52070"/>
                </a:lnTo>
                <a:lnTo>
                  <a:pt x="52070" y="49530"/>
                </a:lnTo>
                <a:lnTo>
                  <a:pt x="2540" y="49530"/>
                </a:lnTo>
                <a:lnTo>
                  <a:pt x="2540" y="2540"/>
                </a:lnTo>
                <a:lnTo>
                  <a:pt x="52070" y="2540"/>
                </a:lnTo>
                <a:lnTo>
                  <a:pt x="52070" y="0"/>
                </a:lnTo>
                <a:close/>
              </a:path>
              <a:path w="52070" h="52069">
                <a:moveTo>
                  <a:pt x="52070" y="2540"/>
                </a:moveTo>
                <a:lnTo>
                  <a:pt x="49529" y="2540"/>
                </a:lnTo>
                <a:lnTo>
                  <a:pt x="49529" y="49530"/>
                </a:lnTo>
                <a:lnTo>
                  <a:pt x="52070" y="49530"/>
                </a:lnTo>
                <a:lnTo>
                  <a:pt x="52070" y="2540"/>
                </a:lnTo>
                <a:close/>
              </a:path>
            </a:pathLst>
          </a:custGeom>
          <a:solidFill>
            <a:srgbClr val="D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6" name="object 406"/>
          <p:cNvSpPr/>
          <p:nvPr/>
        </p:nvSpPr>
        <p:spPr>
          <a:xfrm>
            <a:off x="8205469" y="2338070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89">
                <a:moveTo>
                  <a:pt x="46989" y="0"/>
                </a:moveTo>
                <a:lnTo>
                  <a:pt x="0" y="0"/>
                </a:lnTo>
                <a:lnTo>
                  <a:pt x="0" y="46989"/>
                </a:lnTo>
                <a:lnTo>
                  <a:pt x="46989" y="46989"/>
                </a:lnTo>
                <a:lnTo>
                  <a:pt x="46989" y="45719"/>
                </a:lnTo>
                <a:lnTo>
                  <a:pt x="2539" y="45719"/>
                </a:lnTo>
                <a:lnTo>
                  <a:pt x="2539" y="2539"/>
                </a:lnTo>
                <a:lnTo>
                  <a:pt x="46989" y="2539"/>
                </a:lnTo>
                <a:lnTo>
                  <a:pt x="46989" y="0"/>
                </a:lnTo>
                <a:close/>
              </a:path>
              <a:path w="46990" h="46989">
                <a:moveTo>
                  <a:pt x="46989" y="2539"/>
                </a:moveTo>
                <a:lnTo>
                  <a:pt x="45720" y="2539"/>
                </a:lnTo>
                <a:lnTo>
                  <a:pt x="45720" y="45719"/>
                </a:lnTo>
                <a:lnTo>
                  <a:pt x="46989" y="45719"/>
                </a:lnTo>
                <a:lnTo>
                  <a:pt x="46989" y="2539"/>
                </a:lnTo>
                <a:close/>
              </a:path>
            </a:pathLst>
          </a:custGeom>
          <a:solidFill>
            <a:srgbClr val="D3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7" name="object 407"/>
          <p:cNvSpPr/>
          <p:nvPr/>
        </p:nvSpPr>
        <p:spPr>
          <a:xfrm>
            <a:off x="8208009" y="2340610"/>
            <a:ext cx="43180" cy="43180"/>
          </a:xfrm>
          <a:custGeom>
            <a:avLst/>
            <a:gdLst/>
            <a:ahLst/>
            <a:cxnLst/>
            <a:rect l="l" t="t" r="r" b="b"/>
            <a:pathLst>
              <a:path w="43179" h="43180">
                <a:moveTo>
                  <a:pt x="43180" y="0"/>
                </a:moveTo>
                <a:lnTo>
                  <a:pt x="0" y="0"/>
                </a:lnTo>
                <a:lnTo>
                  <a:pt x="0" y="43179"/>
                </a:lnTo>
                <a:lnTo>
                  <a:pt x="43180" y="43179"/>
                </a:lnTo>
                <a:lnTo>
                  <a:pt x="43180" y="40639"/>
                </a:lnTo>
                <a:lnTo>
                  <a:pt x="1270" y="40639"/>
                </a:lnTo>
                <a:lnTo>
                  <a:pt x="1270" y="1269"/>
                </a:lnTo>
                <a:lnTo>
                  <a:pt x="43180" y="1269"/>
                </a:lnTo>
                <a:lnTo>
                  <a:pt x="43180" y="0"/>
                </a:lnTo>
                <a:close/>
              </a:path>
              <a:path w="43179" h="43180">
                <a:moveTo>
                  <a:pt x="43180" y="1269"/>
                </a:moveTo>
                <a:lnTo>
                  <a:pt x="40640" y="1269"/>
                </a:lnTo>
                <a:lnTo>
                  <a:pt x="40640" y="40639"/>
                </a:lnTo>
                <a:lnTo>
                  <a:pt x="43180" y="40639"/>
                </a:lnTo>
                <a:lnTo>
                  <a:pt x="43180" y="1269"/>
                </a:lnTo>
                <a:close/>
              </a:path>
            </a:pathLst>
          </a:custGeom>
          <a:solidFill>
            <a:srgbClr val="D6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8" name="object 408"/>
          <p:cNvSpPr/>
          <p:nvPr/>
        </p:nvSpPr>
        <p:spPr>
          <a:xfrm>
            <a:off x="8209280" y="2341879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39370" y="0"/>
                </a:moveTo>
                <a:lnTo>
                  <a:pt x="0" y="0"/>
                </a:lnTo>
                <a:lnTo>
                  <a:pt x="0" y="39370"/>
                </a:lnTo>
                <a:lnTo>
                  <a:pt x="39370" y="39370"/>
                </a:lnTo>
                <a:lnTo>
                  <a:pt x="39370" y="38100"/>
                </a:lnTo>
                <a:lnTo>
                  <a:pt x="1270" y="38100"/>
                </a:lnTo>
                <a:lnTo>
                  <a:pt x="1270" y="1270"/>
                </a:lnTo>
                <a:lnTo>
                  <a:pt x="39370" y="1270"/>
                </a:lnTo>
                <a:lnTo>
                  <a:pt x="39370" y="0"/>
                </a:lnTo>
                <a:close/>
              </a:path>
              <a:path w="39370" h="39369">
                <a:moveTo>
                  <a:pt x="39370" y="1270"/>
                </a:moveTo>
                <a:lnTo>
                  <a:pt x="38100" y="1270"/>
                </a:lnTo>
                <a:lnTo>
                  <a:pt x="38100" y="38100"/>
                </a:lnTo>
                <a:lnTo>
                  <a:pt x="39370" y="38100"/>
                </a:lnTo>
                <a:lnTo>
                  <a:pt x="39370" y="1270"/>
                </a:lnTo>
                <a:close/>
              </a:path>
            </a:pathLst>
          </a:custGeom>
          <a:solidFill>
            <a:srgbClr val="DA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9" name="object 409"/>
          <p:cNvSpPr/>
          <p:nvPr/>
        </p:nvSpPr>
        <p:spPr>
          <a:xfrm>
            <a:off x="8210550" y="234315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829" y="0"/>
                </a:moveTo>
                <a:lnTo>
                  <a:pt x="0" y="0"/>
                </a:lnTo>
                <a:lnTo>
                  <a:pt x="0" y="36829"/>
                </a:lnTo>
                <a:lnTo>
                  <a:pt x="36829" y="36829"/>
                </a:lnTo>
                <a:lnTo>
                  <a:pt x="36829" y="34289"/>
                </a:lnTo>
                <a:lnTo>
                  <a:pt x="2540" y="34289"/>
                </a:lnTo>
                <a:lnTo>
                  <a:pt x="2540" y="2539"/>
                </a:lnTo>
                <a:lnTo>
                  <a:pt x="36829" y="2539"/>
                </a:lnTo>
                <a:lnTo>
                  <a:pt x="36829" y="0"/>
                </a:lnTo>
                <a:close/>
              </a:path>
              <a:path w="36829" h="36830">
                <a:moveTo>
                  <a:pt x="36829" y="2539"/>
                </a:moveTo>
                <a:lnTo>
                  <a:pt x="34290" y="2539"/>
                </a:lnTo>
                <a:lnTo>
                  <a:pt x="34290" y="34289"/>
                </a:lnTo>
                <a:lnTo>
                  <a:pt x="36829" y="34289"/>
                </a:lnTo>
                <a:lnTo>
                  <a:pt x="36829" y="2539"/>
                </a:lnTo>
                <a:close/>
              </a:path>
            </a:pathLst>
          </a:custGeom>
          <a:solidFill>
            <a:srgbClr val="DD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0" name="object 410"/>
          <p:cNvSpPr/>
          <p:nvPr/>
        </p:nvSpPr>
        <p:spPr>
          <a:xfrm>
            <a:off x="8213090" y="2345689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31750" y="0"/>
                </a:moveTo>
                <a:lnTo>
                  <a:pt x="0" y="0"/>
                </a:lnTo>
                <a:lnTo>
                  <a:pt x="0" y="31750"/>
                </a:lnTo>
                <a:lnTo>
                  <a:pt x="31750" y="31750"/>
                </a:lnTo>
                <a:lnTo>
                  <a:pt x="31750" y="30480"/>
                </a:lnTo>
                <a:lnTo>
                  <a:pt x="1269" y="30480"/>
                </a:lnTo>
                <a:lnTo>
                  <a:pt x="1269" y="1270"/>
                </a:lnTo>
                <a:lnTo>
                  <a:pt x="31750" y="1270"/>
                </a:lnTo>
                <a:lnTo>
                  <a:pt x="31750" y="0"/>
                </a:lnTo>
                <a:close/>
              </a:path>
              <a:path w="31750" h="31750">
                <a:moveTo>
                  <a:pt x="31750" y="1270"/>
                </a:moveTo>
                <a:lnTo>
                  <a:pt x="30479" y="1270"/>
                </a:lnTo>
                <a:lnTo>
                  <a:pt x="30479" y="30480"/>
                </a:lnTo>
                <a:lnTo>
                  <a:pt x="31750" y="30480"/>
                </a:lnTo>
                <a:lnTo>
                  <a:pt x="31750" y="1270"/>
                </a:lnTo>
                <a:close/>
              </a:path>
            </a:pathLst>
          </a:custGeom>
          <a:solidFill>
            <a:srgbClr val="E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1" name="object 411"/>
          <p:cNvSpPr/>
          <p:nvPr/>
        </p:nvSpPr>
        <p:spPr>
          <a:xfrm>
            <a:off x="8214360" y="2346961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29210" y="0"/>
                </a:moveTo>
                <a:lnTo>
                  <a:pt x="0" y="0"/>
                </a:lnTo>
                <a:lnTo>
                  <a:pt x="0" y="29210"/>
                </a:lnTo>
                <a:lnTo>
                  <a:pt x="29210" y="29210"/>
                </a:lnTo>
                <a:lnTo>
                  <a:pt x="29210" y="26669"/>
                </a:lnTo>
                <a:lnTo>
                  <a:pt x="2540" y="26669"/>
                </a:lnTo>
                <a:lnTo>
                  <a:pt x="2540" y="2539"/>
                </a:lnTo>
                <a:lnTo>
                  <a:pt x="29210" y="2539"/>
                </a:lnTo>
                <a:lnTo>
                  <a:pt x="29210" y="0"/>
                </a:lnTo>
                <a:close/>
              </a:path>
              <a:path w="29209" h="29210">
                <a:moveTo>
                  <a:pt x="29210" y="2539"/>
                </a:moveTo>
                <a:lnTo>
                  <a:pt x="26670" y="2539"/>
                </a:lnTo>
                <a:lnTo>
                  <a:pt x="26670" y="26669"/>
                </a:lnTo>
                <a:lnTo>
                  <a:pt x="29210" y="26669"/>
                </a:lnTo>
                <a:lnTo>
                  <a:pt x="29210" y="2539"/>
                </a:lnTo>
                <a:close/>
              </a:path>
            </a:pathLst>
          </a:custGeom>
          <a:solidFill>
            <a:srgbClr val="E3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2" name="object 412"/>
          <p:cNvSpPr/>
          <p:nvPr/>
        </p:nvSpPr>
        <p:spPr>
          <a:xfrm>
            <a:off x="8216900" y="2349500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29" h="24130">
                <a:moveTo>
                  <a:pt x="24129" y="0"/>
                </a:moveTo>
                <a:lnTo>
                  <a:pt x="0" y="0"/>
                </a:lnTo>
                <a:lnTo>
                  <a:pt x="0" y="24129"/>
                </a:lnTo>
                <a:lnTo>
                  <a:pt x="24129" y="24129"/>
                </a:lnTo>
                <a:lnTo>
                  <a:pt x="24129" y="22860"/>
                </a:lnTo>
                <a:lnTo>
                  <a:pt x="1270" y="22860"/>
                </a:lnTo>
                <a:lnTo>
                  <a:pt x="1270" y="1270"/>
                </a:lnTo>
                <a:lnTo>
                  <a:pt x="24129" y="1270"/>
                </a:lnTo>
                <a:lnTo>
                  <a:pt x="24129" y="0"/>
                </a:lnTo>
                <a:close/>
              </a:path>
              <a:path w="24129" h="24130">
                <a:moveTo>
                  <a:pt x="24129" y="1270"/>
                </a:moveTo>
                <a:lnTo>
                  <a:pt x="22859" y="1270"/>
                </a:lnTo>
                <a:lnTo>
                  <a:pt x="22859" y="22860"/>
                </a:lnTo>
                <a:lnTo>
                  <a:pt x="24129" y="22860"/>
                </a:lnTo>
                <a:lnTo>
                  <a:pt x="24129" y="1270"/>
                </a:lnTo>
                <a:close/>
              </a:path>
            </a:pathLst>
          </a:custGeom>
          <a:solidFill>
            <a:srgbClr val="E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3" name="object 413"/>
          <p:cNvSpPr/>
          <p:nvPr/>
        </p:nvSpPr>
        <p:spPr>
          <a:xfrm>
            <a:off x="8218169" y="235077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21589" y="0"/>
                </a:moveTo>
                <a:lnTo>
                  <a:pt x="0" y="0"/>
                </a:lnTo>
                <a:lnTo>
                  <a:pt x="0" y="21589"/>
                </a:lnTo>
                <a:lnTo>
                  <a:pt x="21589" y="21589"/>
                </a:lnTo>
                <a:lnTo>
                  <a:pt x="21589" y="20319"/>
                </a:lnTo>
                <a:lnTo>
                  <a:pt x="1270" y="20319"/>
                </a:lnTo>
                <a:lnTo>
                  <a:pt x="1270" y="1269"/>
                </a:lnTo>
                <a:lnTo>
                  <a:pt x="21589" y="1269"/>
                </a:lnTo>
                <a:lnTo>
                  <a:pt x="21589" y="0"/>
                </a:lnTo>
                <a:close/>
              </a:path>
              <a:path w="21590" h="21589">
                <a:moveTo>
                  <a:pt x="21589" y="1269"/>
                </a:moveTo>
                <a:lnTo>
                  <a:pt x="20320" y="1269"/>
                </a:lnTo>
                <a:lnTo>
                  <a:pt x="20320" y="20319"/>
                </a:lnTo>
                <a:lnTo>
                  <a:pt x="21589" y="20319"/>
                </a:lnTo>
                <a:lnTo>
                  <a:pt x="21589" y="1269"/>
                </a:lnTo>
                <a:close/>
              </a:path>
            </a:pathLst>
          </a:custGeom>
          <a:solidFill>
            <a:srgbClr val="EA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4" name="object 414"/>
          <p:cNvSpPr/>
          <p:nvPr/>
        </p:nvSpPr>
        <p:spPr>
          <a:xfrm>
            <a:off x="8219440" y="235203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9050" y="0"/>
                </a:moveTo>
                <a:lnTo>
                  <a:pt x="0" y="0"/>
                </a:lnTo>
                <a:lnTo>
                  <a:pt x="0" y="19050"/>
                </a:lnTo>
                <a:lnTo>
                  <a:pt x="19050" y="19050"/>
                </a:lnTo>
                <a:lnTo>
                  <a:pt x="19050" y="16510"/>
                </a:lnTo>
                <a:lnTo>
                  <a:pt x="2539" y="16510"/>
                </a:lnTo>
                <a:lnTo>
                  <a:pt x="2539" y="2539"/>
                </a:lnTo>
                <a:lnTo>
                  <a:pt x="19050" y="2539"/>
                </a:lnTo>
                <a:lnTo>
                  <a:pt x="19050" y="0"/>
                </a:lnTo>
                <a:close/>
              </a:path>
              <a:path w="19050" h="19050">
                <a:moveTo>
                  <a:pt x="19050" y="2539"/>
                </a:moveTo>
                <a:lnTo>
                  <a:pt x="16509" y="2539"/>
                </a:lnTo>
                <a:lnTo>
                  <a:pt x="16509" y="16510"/>
                </a:lnTo>
                <a:lnTo>
                  <a:pt x="19050" y="16510"/>
                </a:lnTo>
                <a:lnTo>
                  <a:pt x="19050" y="2539"/>
                </a:lnTo>
                <a:close/>
              </a:path>
            </a:pathLst>
          </a:custGeom>
          <a:solidFill>
            <a:srgbClr val="ED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5" name="object 415"/>
          <p:cNvSpPr/>
          <p:nvPr/>
        </p:nvSpPr>
        <p:spPr>
          <a:xfrm>
            <a:off x="8221980" y="235457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13970" y="0"/>
                </a:moveTo>
                <a:lnTo>
                  <a:pt x="0" y="0"/>
                </a:lnTo>
                <a:lnTo>
                  <a:pt x="0" y="13970"/>
                </a:lnTo>
                <a:lnTo>
                  <a:pt x="13970" y="13970"/>
                </a:lnTo>
                <a:lnTo>
                  <a:pt x="13970" y="12700"/>
                </a:lnTo>
                <a:lnTo>
                  <a:pt x="1270" y="12700"/>
                </a:lnTo>
                <a:lnTo>
                  <a:pt x="127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  <a:path w="13970" h="13969">
                <a:moveTo>
                  <a:pt x="13970" y="1270"/>
                </a:moveTo>
                <a:lnTo>
                  <a:pt x="12700" y="1270"/>
                </a:lnTo>
                <a:lnTo>
                  <a:pt x="12700" y="12700"/>
                </a:lnTo>
                <a:lnTo>
                  <a:pt x="13970" y="12700"/>
                </a:lnTo>
                <a:lnTo>
                  <a:pt x="13970" y="1270"/>
                </a:lnTo>
                <a:close/>
              </a:path>
            </a:pathLst>
          </a:custGeom>
          <a:solidFill>
            <a:srgbClr val="F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6" name="object 416"/>
          <p:cNvSpPr/>
          <p:nvPr/>
        </p:nvSpPr>
        <p:spPr>
          <a:xfrm>
            <a:off x="8223250" y="235585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11429" y="0"/>
                </a:moveTo>
                <a:lnTo>
                  <a:pt x="0" y="0"/>
                </a:lnTo>
                <a:lnTo>
                  <a:pt x="0" y="11429"/>
                </a:lnTo>
                <a:lnTo>
                  <a:pt x="11429" y="11429"/>
                </a:lnTo>
                <a:lnTo>
                  <a:pt x="11429" y="8889"/>
                </a:lnTo>
                <a:lnTo>
                  <a:pt x="2540" y="8889"/>
                </a:lnTo>
                <a:lnTo>
                  <a:pt x="254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  <a:path w="11429" h="11430">
                <a:moveTo>
                  <a:pt x="11429" y="2539"/>
                </a:moveTo>
                <a:lnTo>
                  <a:pt x="8890" y="2539"/>
                </a:lnTo>
                <a:lnTo>
                  <a:pt x="8890" y="8889"/>
                </a:lnTo>
                <a:lnTo>
                  <a:pt x="11429" y="8889"/>
                </a:lnTo>
                <a:lnTo>
                  <a:pt x="11429" y="2539"/>
                </a:lnTo>
                <a:close/>
              </a:path>
            </a:pathLst>
          </a:custGeom>
          <a:solidFill>
            <a:srgbClr val="F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7" name="object 417"/>
          <p:cNvSpPr/>
          <p:nvPr/>
        </p:nvSpPr>
        <p:spPr>
          <a:xfrm>
            <a:off x="8225790" y="2358389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350" y="0"/>
                </a:moveTo>
                <a:lnTo>
                  <a:pt x="0" y="0"/>
                </a:lnTo>
                <a:lnTo>
                  <a:pt x="0" y="6350"/>
                </a:lnTo>
                <a:lnTo>
                  <a:pt x="6350" y="6350"/>
                </a:lnTo>
                <a:lnTo>
                  <a:pt x="6350" y="5080"/>
                </a:lnTo>
                <a:lnTo>
                  <a:pt x="1269" y="5080"/>
                </a:lnTo>
                <a:lnTo>
                  <a:pt x="1269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  <a:path w="6350" h="6350">
                <a:moveTo>
                  <a:pt x="6350" y="1270"/>
                </a:moveTo>
                <a:lnTo>
                  <a:pt x="5079" y="1270"/>
                </a:lnTo>
                <a:lnTo>
                  <a:pt x="5079" y="5080"/>
                </a:lnTo>
                <a:lnTo>
                  <a:pt x="6350" y="5080"/>
                </a:lnTo>
                <a:lnTo>
                  <a:pt x="6350" y="1270"/>
                </a:lnTo>
                <a:close/>
              </a:path>
            </a:pathLst>
          </a:custGeom>
          <a:solidFill>
            <a:srgbClr val="F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8" name="object 418"/>
          <p:cNvSpPr/>
          <p:nvPr/>
        </p:nvSpPr>
        <p:spPr>
          <a:xfrm>
            <a:off x="8227059" y="235966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3810" y="0"/>
                </a:lnTo>
                <a:lnTo>
                  <a:pt x="3810" y="3810"/>
                </a:lnTo>
                <a:lnTo>
                  <a:pt x="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9" name="object 419"/>
          <p:cNvSpPr/>
          <p:nvPr/>
        </p:nvSpPr>
        <p:spPr>
          <a:xfrm>
            <a:off x="8153400" y="2286000"/>
            <a:ext cx="152400" cy="152400"/>
          </a:xfrm>
          <a:custGeom>
            <a:avLst/>
            <a:gdLst/>
            <a:ahLst/>
            <a:cxnLst/>
            <a:rect l="l" t="t" r="r" b="b"/>
            <a:pathLst>
              <a:path w="152400" h="152400">
                <a:moveTo>
                  <a:pt x="76200" y="0"/>
                </a:moveTo>
                <a:lnTo>
                  <a:pt x="106322" y="5834"/>
                </a:lnTo>
                <a:lnTo>
                  <a:pt x="130492" y="21907"/>
                </a:lnTo>
                <a:lnTo>
                  <a:pt x="146565" y="46077"/>
                </a:lnTo>
                <a:lnTo>
                  <a:pt x="152400" y="76200"/>
                </a:lnTo>
                <a:lnTo>
                  <a:pt x="146565" y="106322"/>
                </a:lnTo>
                <a:lnTo>
                  <a:pt x="130492" y="130492"/>
                </a:lnTo>
                <a:lnTo>
                  <a:pt x="106322" y="146565"/>
                </a:lnTo>
                <a:lnTo>
                  <a:pt x="76200" y="152400"/>
                </a:lnTo>
                <a:lnTo>
                  <a:pt x="46077" y="146565"/>
                </a:lnTo>
                <a:lnTo>
                  <a:pt x="21907" y="130492"/>
                </a:lnTo>
                <a:lnTo>
                  <a:pt x="5834" y="106322"/>
                </a:lnTo>
                <a:lnTo>
                  <a:pt x="0" y="76200"/>
                </a:lnTo>
                <a:lnTo>
                  <a:pt x="5834" y="46077"/>
                </a:lnTo>
                <a:lnTo>
                  <a:pt x="21907" y="21907"/>
                </a:lnTo>
                <a:lnTo>
                  <a:pt x="46077" y="5834"/>
                </a:lnTo>
                <a:lnTo>
                  <a:pt x="76200" y="0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0" name="object 420"/>
          <p:cNvSpPr/>
          <p:nvPr/>
        </p:nvSpPr>
        <p:spPr>
          <a:xfrm>
            <a:off x="8153400" y="22860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1" name="object 421"/>
          <p:cNvSpPr/>
          <p:nvPr/>
        </p:nvSpPr>
        <p:spPr>
          <a:xfrm>
            <a:off x="8305800" y="24384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2" name="object 422"/>
          <p:cNvSpPr/>
          <p:nvPr/>
        </p:nvSpPr>
        <p:spPr>
          <a:xfrm>
            <a:off x="8173720" y="2415539"/>
            <a:ext cx="110489" cy="0"/>
          </a:xfrm>
          <a:custGeom>
            <a:avLst/>
            <a:gdLst/>
            <a:ahLst/>
            <a:cxnLst/>
            <a:rect l="l" t="t" r="r" b="b"/>
            <a:pathLst>
              <a:path w="110490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3" name="object 423"/>
          <p:cNvSpPr/>
          <p:nvPr/>
        </p:nvSpPr>
        <p:spPr>
          <a:xfrm>
            <a:off x="8174990" y="2308860"/>
            <a:ext cx="0" cy="105410"/>
          </a:xfrm>
          <a:custGeom>
            <a:avLst/>
            <a:gdLst/>
            <a:ahLst/>
            <a:cxnLst/>
            <a:rect l="l" t="t" r="r" b="b"/>
            <a:pathLst>
              <a:path h="105410">
                <a:moveTo>
                  <a:pt x="0" y="0"/>
                </a:moveTo>
                <a:lnTo>
                  <a:pt x="0" y="10541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4" name="object 424"/>
          <p:cNvSpPr/>
          <p:nvPr/>
        </p:nvSpPr>
        <p:spPr>
          <a:xfrm>
            <a:off x="8173720" y="2307589"/>
            <a:ext cx="110489" cy="0"/>
          </a:xfrm>
          <a:custGeom>
            <a:avLst/>
            <a:gdLst/>
            <a:ahLst/>
            <a:cxnLst/>
            <a:rect l="l" t="t" r="r" b="b"/>
            <a:pathLst>
              <a:path w="110490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5" name="object 425"/>
          <p:cNvSpPr/>
          <p:nvPr/>
        </p:nvSpPr>
        <p:spPr>
          <a:xfrm>
            <a:off x="8282940" y="2308860"/>
            <a:ext cx="0" cy="105410"/>
          </a:xfrm>
          <a:custGeom>
            <a:avLst/>
            <a:gdLst/>
            <a:ahLst/>
            <a:cxnLst/>
            <a:rect l="l" t="t" r="r" b="b"/>
            <a:pathLst>
              <a:path h="105410">
                <a:moveTo>
                  <a:pt x="0" y="0"/>
                </a:moveTo>
                <a:lnTo>
                  <a:pt x="0" y="10541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6" name="object 426"/>
          <p:cNvSpPr/>
          <p:nvPr/>
        </p:nvSpPr>
        <p:spPr>
          <a:xfrm>
            <a:off x="8176259" y="241363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7" name="object 427"/>
          <p:cNvSpPr/>
          <p:nvPr/>
        </p:nvSpPr>
        <p:spPr>
          <a:xfrm>
            <a:off x="8176894" y="2310129"/>
            <a:ext cx="0" cy="102870"/>
          </a:xfrm>
          <a:custGeom>
            <a:avLst/>
            <a:gdLst/>
            <a:ahLst/>
            <a:cxnLst/>
            <a:rect l="l" t="t" r="r" b="b"/>
            <a:pathLst>
              <a:path h="102869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8" name="object 428"/>
          <p:cNvSpPr/>
          <p:nvPr/>
        </p:nvSpPr>
        <p:spPr>
          <a:xfrm>
            <a:off x="8176259" y="230949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9" name="object 429"/>
          <p:cNvSpPr/>
          <p:nvPr/>
        </p:nvSpPr>
        <p:spPr>
          <a:xfrm>
            <a:off x="8281034" y="2310129"/>
            <a:ext cx="0" cy="102870"/>
          </a:xfrm>
          <a:custGeom>
            <a:avLst/>
            <a:gdLst/>
            <a:ahLst/>
            <a:cxnLst/>
            <a:rect l="l" t="t" r="r" b="b"/>
            <a:pathLst>
              <a:path h="102869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0" name="object 430"/>
          <p:cNvSpPr/>
          <p:nvPr/>
        </p:nvSpPr>
        <p:spPr>
          <a:xfrm>
            <a:off x="8177530" y="2411729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1" name="object 431"/>
          <p:cNvSpPr/>
          <p:nvPr/>
        </p:nvSpPr>
        <p:spPr>
          <a:xfrm>
            <a:off x="8178800" y="2312670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789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2" name="object 432"/>
          <p:cNvSpPr/>
          <p:nvPr/>
        </p:nvSpPr>
        <p:spPr>
          <a:xfrm>
            <a:off x="8177530" y="2311400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3" name="object 433"/>
          <p:cNvSpPr/>
          <p:nvPr/>
        </p:nvSpPr>
        <p:spPr>
          <a:xfrm>
            <a:off x="8279130" y="2312670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789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4" name="object 434"/>
          <p:cNvSpPr/>
          <p:nvPr/>
        </p:nvSpPr>
        <p:spPr>
          <a:xfrm>
            <a:off x="8180069" y="240982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5" name="object 435"/>
          <p:cNvSpPr/>
          <p:nvPr/>
        </p:nvSpPr>
        <p:spPr>
          <a:xfrm>
            <a:off x="8180705" y="23139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6" name="object 436"/>
          <p:cNvSpPr/>
          <p:nvPr/>
        </p:nvSpPr>
        <p:spPr>
          <a:xfrm>
            <a:off x="8180069" y="2313304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7" name="object 437"/>
          <p:cNvSpPr/>
          <p:nvPr/>
        </p:nvSpPr>
        <p:spPr>
          <a:xfrm>
            <a:off x="8277225" y="23139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8" name="object 438"/>
          <p:cNvSpPr/>
          <p:nvPr/>
        </p:nvSpPr>
        <p:spPr>
          <a:xfrm>
            <a:off x="8181340" y="2408554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9" name="object 439"/>
          <p:cNvSpPr/>
          <p:nvPr/>
        </p:nvSpPr>
        <p:spPr>
          <a:xfrm>
            <a:off x="8182609" y="2316479"/>
            <a:ext cx="0" cy="91440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39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0" name="object 440"/>
          <p:cNvSpPr/>
          <p:nvPr/>
        </p:nvSpPr>
        <p:spPr>
          <a:xfrm>
            <a:off x="8181340" y="2315210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1" name="object 441"/>
          <p:cNvSpPr/>
          <p:nvPr/>
        </p:nvSpPr>
        <p:spPr>
          <a:xfrm>
            <a:off x="8275955" y="2316479"/>
            <a:ext cx="0" cy="91440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2" name="object 442"/>
          <p:cNvSpPr/>
          <p:nvPr/>
        </p:nvSpPr>
        <p:spPr>
          <a:xfrm>
            <a:off x="8183880" y="2406650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3" name="object 443"/>
          <p:cNvSpPr/>
          <p:nvPr/>
        </p:nvSpPr>
        <p:spPr>
          <a:xfrm>
            <a:off x="8184515" y="2317750"/>
            <a:ext cx="0" cy="87630"/>
          </a:xfrm>
          <a:custGeom>
            <a:avLst/>
            <a:gdLst/>
            <a:ahLst/>
            <a:cxnLst/>
            <a:rect l="l" t="t" r="r" b="b"/>
            <a:pathLst>
              <a:path h="87630">
                <a:moveTo>
                  <a:pt x="0" y="0"/>
                </a:moveTo>
                <a:lnTo>
                  <a:pt x="0" y="87629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4" name="object 444"/>
          <p:cNvSpPr/>
          <p:nvPr/>
        </p:nvSpPr>
        <p:spPr>
          <a:xfrm>
            <a:off x="8183880" y="2317114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5" name="object 445"/>
          <p:cNvSpPr/>
          <p:nvPr/>
        </p:nvSpPr>
        <p:spPr>
          <a:xfrm>
            <a:off x="8274050" y="2317750"/>
            <a:ext cx="0" cy="87630"/>
          </a:xfrm>
          <a:custGeom>
            <a:avLst/>
            <a:gdLst/>
            <a:ahLst/>
            <a:cxnLst/>
            <a:rect l="l" t="t" r="r" b="b"/>
            <a:pathLst>
              <a:path h="87630">
                <a:moveTo>
                  <a:pt x="0" y="0"/>
                </a:moveTo>
                <a:lnTo>
                  <a:pt x="0" y="87629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6" name="object 446"/>
          <p:cNvSpPr/>
          <p:nvPr/>
        </p:nvSpPr>
        <p:spPr>
          <a:xfrm>
            <a:off x="8185150" y="2317750"/>
            <a:ext cx="87630" cy="87630"/>
          </a:xfrm>
          <a:custGeom>
            <a:avLst/>
            <a:gdLst/>
            <a:ahLst/>
            <a:cxnLst/>
            <a:rect l="l" t="t" r="r" b="b"/>
            <a:pathLst>
              <a:path w="87629" h="87630">
                <a:moveTo>
                  <a:pt x="87629" y="0"/>
                </a:moveTo>
                <a:lnTo>
                  <a:pt x="0" y="0"/>
                </a:lnTo>
                <a:lnTo>
                  <a:pt x="0" y="87629"/>
                </a:lnTo>
                <a:lnTo>
                  <a:pt x="87629" y="87629"/>
                </a:lnTo>
                <a:lnTo>
                  <a:pt x="87629" y="86360"/>
                </a:lnTo>
                <a:lnTo>
                  <a:pt x="1270" y="86360"/>
                </a:lnTo>
                <a:lnTo>
                  <a:pt x="1270" y="1270"/>
                </a:lnTo>
                <a:lnTo>
                  <a:pt x="87629" y="1270"/>
                </a:lnTo>
                <a:lnTo>
                  <a:pt x="87629" y="0"/>
                </a:lnTo>
                <a:close/>
              </a:path>
              <a:path w="87629" h="87630">
                <a:moveTo>
                  <a:pt x="87629" y="1270"/>
                </a:moveTo>
                <a:lnTo>
                  <a:pt x="86359" y="1270"/>
                </a:lnTo>
                <a:lnTo>
                  <a:pt x="86359" y="86360"/>
                </a:lnTo>
                <a:lnTo>
                  <a:pt x="87629" y="86360"/>
                </a:lnTo>
                <a:lnTo>
                  <a:pt x="87629" y="1270"/>
                </a:lnTo>
                <a:close/>
              </a:path>
            </a:pathLst>
          </a:custGeom>
          <a:solidFill>
            <a:srgbClr val="9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7" name="object 447"/>
          <p:cNvSpPr/>
          <p:nvPr/>
        </p:nvSpPr>
        <p:spPr>
          <a:xfrm>
            <a:off x="8186419" y="2319020"/>
            <a:ext cx="85090" cy="85090"/>
          </a:xfrm>
          <a:custGeom>
            <a:avLst/>
            <a:gdLst/>
            <a:ahLst/>
            <a:cxnLst/>
            <a:rect l="l" t="t" r="r" b="b"/>
            <a:pathLst>
              <a:path w="85090" h="85089">
                <a:moveTo>
                  <a:pt x="85089" y="0"/>
                </a:moveTo>
                <a:lnTo>
                  <a:pt x="0" y="0"/>
                </a:lnTo>
                <a:lnTo>
                  <a:pt x="0" y="85089"/>
                </a:lnTo>
                <a:lnTo>
                  <a:pt x="85089" y="85089"/>
                </a:lnTo>
                <a:lnTo>
                  <a:pt x="85089" y="82550"/>
                </a:lnTo>
                <a:lnTo>
                  <a:pt x="2539" y="82550"/>
                </a:lnTo>
                <a:lnTo>
                  <a:pt x="2539" y="2539"/>
                </a:lnTo>
                <a:lnTo>
                  <a:pt x="85089" y="2539"/>
                </a:lnTo>
                <a:lnTo>
                  <a:pt x="85089" y="0"/>
                </a:lnTo>
                <a:close/>
              </a:path>
              <a:path w="85090" h="85089">
                <a:moveTo>
                  <a:pt x="85089" y="2539"/>
                </a:moveTo>
                <a:lnTo>
                  <a:pt x="82550" y="2539"/>
                </a:lnTo>
                <a:lnTo>
                  <a:pt x="82550" y="82550"/>
                </a:lnTo>
                <a:lnTo>
                  <a:pt x="85089" y="82550"/>
                </a:lnTo>
                <a:lnTo>
                  <a:pt x="85089" y="2539"/>
                </a:lnTo>
                <a:close/>
              </a:path>
            </a:pathLst>
          </a:custGeom>
          <a:solidFill>
            <a:srgbClr val="9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8" name="object 448"/>
          <p:cNvSpPr/>
          <p:nvPr/>
        </p:nvSpPr>
        <p:spPr>
          <a:xfrm>
            <a:off x="8188959" y="2321560"/>
            <a:ext cx="80010" cy="80010"/>
          </a:xfrm>
          <a:custGeom>
            <a:avLst/>
            <a:gdLst/>
            <a:ahLst/>
            <a:cxnLst/>
            <a:rect l="l" t="t" r="r" b="b"/>
            <a:pathLst>
              <a:path w="80009" h="80010">
                <a:moveTo>
                  <a:pt x="80010" y="0"/>
                </a:moveTo>
                <a:lnTo>
                  <a:pt x="0" y="0"/>
                </a:lnTo>
                <a:lnTo>
                  <a:pt x="0" y="80010"/>
                </a:lnTo>
                <a:lnTo>
                  <a:pt x="80010" y="80010"/>
                </a:lnTo>
                <a:lnTo>
                  <a:pt x="80010" y="78739"/>
                </a:lnTo>
                <a:lnTo>
                  <a:pt x="1270" y="78739"/>
                </a:lnTo>
                <a:lnTo>
                  <a:pt x="1270" y="1269"/>
                </a:lnTo>
                <a:lnTo>
                  <a:pt x="80010" y="1269"/>
                </a:lnTo>
                <a:lnTo>
                  <a:pt x="80010" y="0"/>
                </a:lnTo>
                <a:close/>
              </a:path>
              <a:path w="80009" h="80010">
                <a:moveTo>
                  <a:pt x="80010" y="1269"/>
                </a:moveTo>
                <a:lnTo>
                  <a:pt x="78740" y="1269"/>
                </a:lnTo>
                <a:lnTo>
                  <a:pt x="78740" y="78739"/>
                </a:lnTo>
                <a:lnTo>
                  <a:pt x="80010" y="78739"/>
                </a:lnTo>
                <a:lnTo>
                  <a:pt x="80010" y="1269"/>
                </a:lnTo>
                <a:close/>
              </a:path>
            </a:pathLst>
          </a:custGeom>
          <a:solidFill>
            <a:srgbClr val="9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9" name="object 449"/>
          <p:cNvSpPr/>
          <p:nvPr/>
        </p:nvSpPr>
        <p:spPr>
          <a:xfrm>
            <a:off x="8190230" y="2322829"/>
            <a:ext cx="77470" cy="77470"/>
          </a:xfrm>
          <a:custGeom>
            <a:avLst/>
            <a:gdLst/>
            <a:ahLst/>
            <a:cxnLst/>
            <a:rect l="l" t="t" r="r" b="b"/>
            <a:pathLst>
              <a:path w="77470" h="77469">
                <a:moveTo>
                  <a:pt x="77470" y="0"/>
                </a:moveTo>
                <a:lnTo>
                  <a:pt x="0" y="0"/>
                </a:lnTo>
                <a:lnTo>
                  <a:pt x="0" y="77470"/>
                </a:lnTo>
                <a:lnTo>
                  <a:pt x="77470" y="77470"/>
                </a:lnTo>
                <a:lnTo>
                  <a:pt x="77470" y="74930"/>
                </a:lnTo>
                <a:lnTo>
                  <a:pt x="2540" y="74930"/>
                </a:lnTo>
                <a:lnTo>
                  <a:pt x="2540" y="2540"/>
                </a:lnTo>
                <a:lnTo>
                  <a:pt x="77470" y="2540"/>
                </a:lnTo>
                <a:lnTo>
                  <a:pt x="77470" y="0"/>
                </a:lnTo>
                <a:close/>
              </a:path>
              <a:path w="77470" h="77469">
                <a:moveTo>
                  <a:pt x="77470" y="2540"/>
                </a:moveTo>
                <a:lnTo>
                  <a:pt x="74929" y="2540"/>
                </a:lnTo>
                <a:lnTo>
                  <a:pt x="74929" y="74930"/>
                </a:lnTo>
                <a:lnTo>
                  <a:pt x="77470" y="74930"/>
                </a:lnTo>
                <a:lnTo>
                  <a:pt x="77470" y="2540"/>
                </a:lnTo>
                <a:close/>
              </a:path>
            </a:pathLst>
          </a:custGeom>
          <a:solidFill>
            <a:srgbClr val="9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0" name="object 450"/>
          <p:cNvSpPr/>
          <p:nvPr/>
        </p:nvSpPr>
        <p:spPr>
          <a:xfrm>
            <a:off x="8192769" y="232537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72389" y="0"/>
                </a:moveTo>
                <a:lnTo>
                  <a:pt x="0" y="0"/>
                </a:lnTo>
                <a:lnTo>
                  <a:pt x="0" y="72389"/>
                </a:lnTo>
                <a:lnTo>
                  <a:pt x="72389" y="72389"/>
                </a:lnTo>
                <a:lnTo>
                  <a:pt x="72389" y="71119"/>
                </a:lnTo>
                <a:lnTo>
                  <a:pt x="1270" y="71119"/>
                </a:lnTo>
                <a:lnTo>
                  <a:pt x="127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  <a:path w="72390" h="72389">
                <a:moveTo>
                  <a:pt x="72389" y="1269"/>
                </a:moveTo>
                <a:lnTo>
                  <a:pt x="71120" y="1269"/>
                </a:lnTo>
                <a:lnTo>
                  <a:pt x="71120" y="71119"/>
                </a:lnTo>
                <a:lnTo>
                  <a:pt x="72389" y="71119"/>
                </a:lnTo>
                <a:lnTo>
                  <a:pt x="72389" y="1269"/>
                </a:lnTo>
                <a:close/>
              </a:path>
            </a:pathLst>
          </a:custGeom>
          <a:solidFill>
            <a:srgbClr val="A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1" name="object 451"/>
          <p:cNvSpPr/>
          <p:nvPr/>
        </p:nvSpPr>
        <p:spPr>
          <a:xfrm>
            <a:off x="8194040" y="2326639"/>
            <a:ext cx="69850" cy="69850"/>
          </a:xfrm>
          <a:custGeom>
            <a:avLst/>
            <a:gdLst/>
            <a:ahLst/>
            <a:cxnLst/>
            <a:rect l="l" t="t" r="r" b="b"/>
            <a:pathLst>
              <a:path w="69850" h="69850">
                <a:moveTo>
                  <a:pt x="69850" y="0"/>
                </a:moveTo>
                <a:lnTo>
                  <a:pt x="0" y="0"/>
                </a:lnTo>
                <a:lnTo>
                  <a:pt x="0" y="69850"/>
                </a:lnTo>
                <a:lnTo>
                  <a:pt x="69850" y="69850"/>
                </a:lnTo>
                <a:lnTo>
                  <a:pt x="69850" y="67310"/>
                </a:lnTo>
                <a:lnTo>
                  <a:pt x="2539" y="67310"/>
                </a:lnTo>
                <a:lnTo>
                  <a:pt x="2539" y="2539"/>
                </a:lnTo>
                <a:lnTo>
                  <a:pt x="69850" y="2539"/>
                </a:lnTo>
                <a:lnTo>
                  <a:pt x="69850" y="0"/>
                </a:lnTo>
                <a:close/>
              </a:path>
              <a:path w="69850" h="69850">
                <a:moveTo>
                  <a:pt x="69850" y="2539"/>
                </a:moveTo>
                <a:lnTo>
                  <a:pt x="67309" y="2539"/>
                </a:lnTo>
                <a:lnTo>
                  <a:pt x="67309" y="67310"/>
                </a:lnTo>
                <a:lnTo>
                  <a:pt x="69850" y="67310"/>
                </a:lnTo>
                <a:lnTo>
                  <a:pt x="69850" y="2539"/>
                </a:lnTo>
                <a:close/>
              </a:path>
            </a:pathLst>
          </a:custGeom>
          <a:solidFill>
            <a:srgbClr val="A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2" name="object 452"/>
          <p:cNvSpPr/>
          <p:nvPr/>
        </p:nvSpPr>
        <p:spPr>
          <a:xfrm>
            <a:off x="8196581" y="2329180"/>
            <a:ext cx="64769" cy="64769"/>
          </a:xfrm>
          <a:custGeom>
            <a:avLst/>
            <a:gdLst/>
            <a:ahLst/>
            <a:cxnLst/>
            <a:rect l="l" t="t" r="r" b="b"/>
            <a:pathLst>
              <a:path w="64770" h="64769">
                <a:moveTo>
                  <a:pt x="64770" y="0"/>
                </a:moveTo>
                <a:lnTo>
                  <a:pt x="0" y="0"/>
                </a:lnTo>
                <a:lnTo>
                  <a:pt x="0" y="64770"/>
                </a:lnTo>
                <a:lnTo>
                  <a:pt x="64770" y="64770"/>
                </a:lnTo>
                <a:lnTo>
                  <a:pt x="64770" y="63500"/>
                </a:lnTo>
                <a:lnTo>
                  <a:pt x="1270" y="63500"/>
                </a:lnTo>
                <a:lnTo>
                  <a:pt x="1270" y="1270"/>
                </a:lnTo>
                <a:lnTo>
                  <a:pt x="64770" y="1270"/>
                </a:lnTo>
                <a:lnTo>
                  <a:pt x="64770" y="0"/>
                </a:lnTo>
                <a:close/>
              </a:path>
              <a:path w="64770" h="64769">
                <a:moveTo>
                  <a:pt x="64770" y="1270"/>
                </a:moveTo>
                <a:lnTo>
                  <a:pt x="63500" y="1270"/>
                </a:lnTo>
                <a:lnTo>
                  <a:pt x="63500" y="63500"/>
                </a:lnTo>
                <a:lnTo>
                  <a:pt x="64770" y="63500"/>
                </a:lnTo>
                <a:lnTo>
                  <a:pt x="64770" y="1270"/>
                </a:lnTo>
                <a:close/>
              </a:path>
            </a:pathLst>
          </a:custGeom>
          <a:solidFill>
            <a:srgbClr val="A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3" name="object 453"/>
          <p:cNvSpPr/>
          <p:nvPr/>
        </p:nvSpPr>
        <p:spPr>
          <a:xfrm>
            <a:off x="8197850" y="233045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62229" y="0"/>
                </a:moveTo>
                <a:lnTo>
                  <a:pt x="0" y="0"/>
                </a:lnTo>
                <a:lnTo>
                  <a:pt x="0" y="62229"/>
                </a:lnTo>
                <a:lnTo>
                  <a:pt x="62229" y="62229"/>
                </a:lnTo>
                <a:lnTo>
                  <a:pt x="62229" y="59689"/>
                </a:lnTo>
                <a:lnTo>
                  <a:pt x="2540" y="59689"/>
                </a:lnTo>
                <a:lnTo>
                  <a:pt x="2540" y="2539"/>
                </a:lnTo>
                <a:lnTo>
                  <a:pt x="62229" y="2539"/>
                </a:lnTo>
                <a:lnTo>
                  <a:pt x="62229" y="0"/>
                </a:lnTo>
                <a:close/>
              </a:path>
              <a:path w="62229" h="62230">
                <a:moveTo>
                  <a:pt x="62229" y="2539"/>
                </a:moveTo>
                <a:lnTo>
                  <a:pt x="59690" y="2539"/>
                </a:lnTo>
                <a:lnTo>
                  <a:pt x="59690" y="59689"/>
                </a:lnTo>
                <a:lnTo>
                  <a:pt x="62229" y="59689"/>
                </a:lnTo>
                <a:lnTo>
                  <a:pt x="62229" y="2539"/>
                </a:lnTo>
                <a:close/>
              </a:path>
            </a:pathLst>
          </a:custGeom>
          <a:solidFill>
            <a:srgbClr val="B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4" name="object 454"/>
          <p:cNvSpPr/>
          <p:nvPr/>
        </p:nvSpPr>
        <p:spPr>
          <a:xfrm>
            <a:off x="8200390" y="2332989"/>
            <a:ext cx="57150" cy="57150"/>
          </a:xfrm>
          <a:custGeom>
            <a:avLst/>
            <a:gdLst/>
            <a:ahLst/>
            <a:cxnLst/>
            <a:rect l="l" t="t" r="r" b="b"/>
            <a:pathLst>
              <a:path w="57150" h="57150">
                <a:moveTo>
                  <a:pt x="57150" y="0"/>
                </a:moveTo>
                <a:lnTo>
                  <a:pt x="0" y="0"/>
                </a:lnTo>
                <a:lnTo>
                  <a:pt x="0" y="57150"/>
                </a:lnTo>
                <a:lnTo>
                  <a:pt x="57150" y="57150"/>
                </a:lnTo>
                <a:lnTo>
                  <a:pt x="57150" y="55880"/>
                </a:lnTo>
                <a:lnTo>
                  <a:pt x="1269" y="55880"/>
                </a:lnTo>
                <a:lnTo>
                  <a:pt x="1269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  <a:path w="57150" h="57150">
                <a:moveTo>
                  <a:pt x="57150" y="1270"/>
                </a:moveTo>
                <a:lnTo>
                  <a:pt x="55879" y="1270"/>
                </a:lnTo>
                <a:lnTo>
                  <a:pt x="55879" y="55880"/>
                </a:lnTo>
                <a:lnTo>
                  <a:pt x="57150" y="55880"/>
                </a:lnTo>
                <a:lnTo>
                  <a:pt x="57150" y="1270"/>
                </a:lnTo>
                <a:close/>
              </a:path>
            </a:pathLst>
          </a:custGeom>
          <a:solidFill>
            <a:srgbClr val="B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5" name="object 455"/>
          <p:cNvSpPr/>
          <p:nvPr/>
        </p:nvSpPr>
        <p:spPr>
          <a:xfrm>
            <a:off x="8201659" y="233426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610" y="0"/>
                </a:moveTo>
                <a:lnTo>
                  <a:pt x="0" y="0"/>
                </a:lnTo>
                <a:lnTo>
                  <a:pt x="0" y="54610"/>
                </a:lnTo>
                <a:lnTo>
                  <a:pt x="54610" y="54610"/>
                </a:lnTo>
                <a:lnTo>
                  <a:pt x="54610" y="53339"/>
                </a:lnTo>
                <a:lnTo>
                  <a:pt x="1270" y="53339"/>
                </a:lnTo>
                <a:lnTo>
                  <a:pt x="127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  <a:path w="54609" h="54610">
                <a:moveTo>
                  <a:pt x="54610" y="1269"/>
                </a:moveTo>
                <a:lnTo>
                  <a:pt x="53340" y="1269"/>
                </a:lnTo>
                <a:lnTo>
                  <a:pt x="53340" y="53339"/>
                </a:lnTo>
                <a:lnTo>
                  <a:pt x="54610" y="53339"/>
                </a:lnTo>
                <a:lnTo>
                  <a:pt x="54610" y="1269"/>
                </a:lnTo>
                <a:close/>
              </a:path>
            </a:pathLst>
          </a:custGeom>
          <a:solidFill>
            <a:srgbClr val="B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6" name="object 456"/>
          <p:cNvSpPr/>
          <p:nvPr/>
        </p:nvSpPr>
        <p:spPr>
          <a:xfrm>
            <a:off x="8202931" y="2335530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70" h="52069">
                <a:moveTo>
                  <a:pt x="52070" y="0"/>
                </a:moveTo>
                <a:lnTo>
                  <a:pt x="0" y="0"/>
                </a:lnTo>
                <a:lnTo>
                  <a:pt x="0" y="52070"/>
                </a:lnTo>
                <a:lnTo>
                  <a:pt x="52070" y="52070"/>
                </a:lnTo>
                <a:lnTo>
                  <a:pt x="52070" y="49530"/>
                </a:lnTo>
                <a:lnTo>
                  <a:pt x="2540" y="49530"/>
                </a:lnTo>
                <a:lnTo>
                  <a:pt x="2540" y="2540"/>
                </a:lnTo>
                <a:lnTo>
                  <a:pt x="52070" y="2540"/>
                </a:lnTo>
                <a:lnTo>
                  <a:pt x="52070" y="0"/>
                </a:lnTo>
                <a:close/>
              </a:path>
              <a:path w="52070" h="52069">
                <a:moveTo>
                  <a:pt x="52070" y="2540"/>
                </a:moveTo>
                <a:lnTo>
                  <a:pt x="49529" y="2540"/>
                </a:lnTo>
                <a:lnTo>
                  <a:pt x="49529" y="49530"/>
                </a:lnTo>
                <a:lnTo>
                  <a:pt x="52070" y="49530"/>
                </a:lnTo>
                <a:lnTo>
                  <a:pt x="52070" y="2540"/>
                </a:lnTo>
                <a:close/>
              </a:path>
            </a:pathLst>
          </a:custGeom>
          <a:solidFill>
            <a:srgbClr val="B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7" name="object 457"/>
          <p:cNvSpPr/>
          <p:nvPr/>
        </p:nvSpPr>
        <p:spPr>
          <a:xfrm>
            <a:off x="8205469" y="2338070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89">
                <a:moveTo>
                  <a:pt x="46989" y="0"/>
                </a:moveTo>
                <a:lnTo>
                  <a:pt x="0" y="0"/>
                </a:lnTo>
                <a:lnTo>
                  <a:pt x="0" y="46989"/>
                </a:lnTo>
                <a:lnTo>
                  <a:pt x="46989" y="46989"/>
                </a:lnTo>
                <a:lnTo>
                  <a:pt x="46989" y="45719"/>
                </a:lnTo>
                <a:lnTo>
                  <a:pt x="1270" y="45719"/>
                </a:lnTo>
                <a:lnTo>
                  <a:pt x="1270" y="1269"/>
                </a:lnTo>
                <a:lnTo>
                  <a:pt x="46989" y="1269"/>
                </a:lnTo>
                <a:lnTo>
                  <a:pt x="46989" y="0"/>
                </a:lnTo>
                <a:close/>
              </a:path>
              <a:path w="46990" h="46989">
                <a:moveTo>
                  <a:pt x="46989" y="1269"/>
                </a:moveTo>
                <a:lnTo>
                  <a:pt x="45720" y="1269"/>
                </a:lnTo>
                <a:lnTo>
                  <a:pt x="45720" y="45719"/>
                </a:lnTo>
                <a:lnTo>
                  <a:pt x="46989" y="45719"/>
                </a:lnTo>
                <a:lnTo>
                  <a:pt x="46989" y="1269"/>
                </a:lnTo>
                <a:close/>
              </a:path>
            </a:pathLst>
          </a:custGeom>
          <a:solidFill>
            <a:srgbClr val="C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8" name="object 458"/>
          <p:cNvSpPr/>
          <p:nvPr/>
        </p:nvSpPr>
        <p:spPr>
          <a:xfrm>
            <a:off x="8206740" y="2339339"/>
            <a:ext cx="44450" cy="44450"/>
          </a:xfrm>
          <a:custGeom>
            <a:avLst/>
            <a:gdLst/>
            <a:ahLst/>
            <a:cxnLst/>
            <a:rect l="l" t="t" r="r" b="b"/>
            <a:pathLst>
              <a:path w="44450" h="44450">
                <a:moveTo>
                  <a:pt x="44450" y="0"/>
                </a:moveTo>
                <a:lnTo>
                  <a:pt x="0" y="0"/>
                </a:lnTo>
                <a:lnTo>
                  <a:pt x="0" y="44450"/>
                </a:lnTo>
                <a:lnTo>
                  <a:pt x="44450" y="44450"/>
                </a:lnTo>
                <a:lnTo>
                  <a:pt x="44450" y="41910"/>
                </a:lnTo>
                <a:lnTo>
                  <a:pt x="2539" y="41910"/>
                </a:lnTo>
                <a:lnTo>
                  <a:pt x="2539" y="2539"/>
                </a:lnTo>
                <a:lnTo>
                  <a:pt x="44450" y="2539"/>
                </a:lnTo>
                <a:lnTo>
                  <a:pt x="44450" y="0"/>
                </a:lnTo>
                <a:close/>
              </a:path>
              <a:path w="44450" h="44450">
                <a:moveTo>
                  <a:pt x="44450" y="2539"/>
                </a:moveTo>
                <a:lnTo>
                  <a:pt x="41909" y="2539"/>
                </a:lnTo>
                <a:lnTo>
                  <a:pt x="41909" y="41910"/>
                </a:lnTo>
                <a:lnTo>
                  <a:pt x="44450" y="41910"/>
                </a:lnTo>
                <a:lnTo>
                  <a:pt x="44450" y="2539"/>
                </a:lnTo>
                <a:close/>
              </a:path>
            </a:pathLst>
          </a:custGeom>
          <a:solidFill>
            <a:srgbClr val="C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9" name="object 459"/>
          <p:cNvSpPr/>
          <p:nvPr/>
        </p:nvSpPr>
        <p:spPr>
          <a:xfrm>
            <a:off x="8209280" y="2341879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39370" y="0"/>
                </a:moveTo>
                <a:lnTo>
                  <a:pt x="0" y="0"/>
                </a:lnTo>
                <a:lnTo>
                  <a:pt x="0" y="39370"/>
                </a:lnTo>
                <a:lnTo>
                  <a:pt x="39370" y="39370"/>
                </a:lnTo>
                <a:lnTo>
                  <a:pt x="39370" y="38100"/>
                </a:lnTo>
                <a:lnTo>
                  <a:pt x="1270" y="38100"/>
                </a:lnTo>
                <a:lnTo>
                  <a:pt x="1270" y="1270"/>
                </a:lnTo>
                <a:lnTo>
                  <a:pt x="39370" y="1270"/>
                </a:lnTo>
                <a:lnTo>
                  <a:pt x="39370" y="0"/>
                </a:lnTo>
                <a:close/>
              </a:path>
              <a:path w="39370" h="39369">
                <a:moveTo>
                  <a:pt x="39370" y="1270"/>
                </a:moveTo>
                <a:lnTo>
                  <a:pt x="38100" y="1270"/>
                </a:lnTo>
                <a:lnTo>
                  <a:pt x="38100" y="38100"/>
                </a:lnTo>
                <a:lnTo>
                  <a:pt x="39370" y="38100"/>
                </a:lnTo>
                <a:lnTo>
                  <a:pt x="39370" y="1270"/>
                </a:lnTo>
                <a:close/>
              </a:path>
            </a:pathLst>
          </a:custGeom>
          <a:solidFill>
            <a:srgbClr val="CC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0" name="object 460"/>
          <p:cNvSpPr/>
          <p:nvPr/>
        </p:nvSpPr>
        <p:spPr>
          <a:xfrm>
            <a:off x="8210550" y="234315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829" y="0"/>
                </a:moveTo>
                <a:lnTo>
                  <a:pt x="0" y="0"/>
                </a:lnTo>
                <a:lnTo>
                  <a:pt x="0" y="36829"/>
                </a:lnTo>
                <a:lnTo>
                  <a:pt x="36829" y="36829"/>
                </a:lnTo>
                <a:lnTo>
                  <a:pt x="36829" y="34289"/>
                </a:lnTo>
                <a:lnTo>
                  <a:pt x="2540" y="34289"/>
                </a:lnTo>
                <a:lnTo>
                  <a:pt x="2540" y="2539"/>
                </a:lnTo>
                <a:lnTo>
                  <a:pt x="36829" y="2539"/>
                </a:lnTo>
                <a:lnTo>
                  <a:pt x="36829" y="0"/>
                </a:lnTo>
                <a:close/>
              </a:path>
              <a:path w="36829" h="36830">
                <a:moveTo>
                  <a:pt x="36829" y="2539"/>
                </a:moveTo>
                <a:lnTo>
                  <a:pt x="34290" y="2539"/>
                </a:lnTo>
                <a:lnTo>
                  <a:pt x="34290" y="34289"/>
                </a:lnTo>
                <a:lnTo>
                  <a:pt x="36829" y="34289"/>
                </a:lnTo>
                <a:lnTo>
                  <a:pt x="36829" y="2539"/>
                </a:lnTo>
                <a:close/>
              </a:path>
            </a:pathLst>
          </a:custGeom>
          <a:solidFill>
            <a:srgbClr val="D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1" name="object 461"/>
          <p:cNvSpPr/>
          <p:nvPr/>
        </p:nvSpPr>
        <p:spPr>
          <a:xfrm>
            <a:off x="8213090" y="2345689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31750" y="0"/>
                </a:moveTo>
                <a:lnTo>
                  <a:pt x="0" y="0"/>
                </a:lnTo>
                <a:lnTo>
                  <a:pt x="0" y="31750"/>
                </a:lnTo>
                <a:lnTo>
                  <a:pt x="31750" y="31750"/>
                </a:lnTo>
                <a:lnTo>
                  <a:pt x="31750" y="30480"/>
                </a:lnTo>
                <a:lnTo>
                  <a:pt x="1269" y="30480"/>
                </a:lnTo>
                <a:lnTo>
                  <a:pt x="1269" y="1270"/>
                </a:lnTo>
                <a:lnTo>
                  <a:pt x="31750" y="1270"/>
                </a:lnTo>
                <a:lnTo>
                  <a:pt x="31750" y="0"/>
                </a:lnTo>
                <a:close/>
              </a:path>
              <a:path w="31750" h="31750">
                <a:moveTo>
                  <a:pt x="31750" y="1270"/>
                </a:moveTo>
                <a:lnTo>
                  <a:pt x="30479" y="1270"/>
                </a:lnTo>
                <a:lnTo>
                  <a:pt x="30479" y="30480"/>
                </a:lnTo>
                <a:lnTo>
                  <a:pt x="31750" y="30480"/>
                </a:lnTo>
                <a:lnTo>
                  <a:pt x="31750" y="1270"/>
                </a:lnTo>
                <a:close/>
              </a:path>
            </a:pathLst>
          </a:custGeom>
          <a:solidFill>
            <a:srgbClr val="D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2" name="object 462"/>
          <p:cNvSpPr/>
          <p:nvPr/>
        </p:nvSpPr>
        <p:spPr>
          <a:xfrm>
            <a:off x="8214360" y="2346961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29210" y="0"/>
                </a:moveTo>
                <a:lnTo>
                  <a:pt x="0" y="0"/>
                </a:lnTo>
                <a:lnTo>
                  <a:pt x="0" y="29210"/>
                </a:lnTo>
                <a:lnTo>
                  <a:pt x="29210" y="29210"/>
                </a:lnTo>
                <a:lnTo>
                  <a:pt x="29210" y="26669"/>
                </a:lnTo>
                <a:lnTo>
                  <a:pt x="2540" y="26669"/>
                </a:lnTo>
                <a:lnTo>
                  <a:pt x="2540" y="2539"/>
                </a:lnTo>
                <a:lnTo>
                  <a:pt x="29210" y="2539"/>
                </a:lnTo>
                <a:lnTo>
                  <a:pt x="29210" y="0"/>
                </a:lnTo>
                <a:close/>
              </a:path>
              <a:path w="29209" h="29210">
                <a:moveTo>
                  <a:pt x="29210" y="2539"/>
                </a:moveTo>
                <a:lnTo>
                  <a:pt x="26670" y="2539"/>
                </a:lnTo>
                <a:lnTo>
                  <a:pt x="26670" y="26669"/>
                </a:lnTo>
                <a:lnTo>
                  <a:pt x="29210" y="26669"/>
                </a:lnTo>
                <a:lnTo>
                  <a:pt x="29210" y="2539"/>
                </a:lnTo>
                <a:close/>
              </a:path>
            </a:pathLst>
          </a:custGeom>
          <a:solidFill>
            <a:srgbClr val="D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3" name="object 463"/>
          <p:cNvSpPr/>
          <p:nvPr/>
        </p:nvSpPr>
        <p:spPr>
          <a:xfrm>
            <a:off x="8216900" y="2349500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29" h="24130">
                <a:moveTo>
                  <a:pt x="24129" y="0"/>
                </a:moveTo>
                <a:lnTo>
                  <a:pt x="0" y="0"/>
                </a:lnTo>
                <a:lnTo>
                  <a:pt x="0" y="24129"/>
                </a:lnTo>
                <a:lnTo>
                  <a:pt x="24129" y="24129"/>
                </a:lnTo>
                <a:lnTo>
                  <a:pt x="24129" y="22860"/>
                </a:lnTo>
                <a:lnTo>
                  <a:pt x="1270" y="22860"/>
                </a:lnTo>
                <a:lnTo>
                  <a:pt x="1270" y="1270"/>
                </a:lnTo>
                <a:lnTo>
                  <a:pt x="24129" y="1270"/>
                </a:lnTo>
                <a:lnTo>
                  <a:pt x="24129" y="0"/>
                </a:lnTo>
                <a:close/>
              </a:path>
              <a:path w="24129" h="24130">
                <a:moveTo>
                  <a:pt x="24129" y="1270"/>
                </a:moveTo>
                <a:lnTo>
                  <a:pt x="22859" y="1270"/>
                </a:lnTo>
                <a:lnTo>
                  <a:pt x="22859" y="22860"/>
                </a:lnTo>
                <a:lnTo>
                  <a:pt x="24129" y="22860"/>
                </a:lnTo>
                <a:lnTo>
                  <a:pt x="24129" y="1270"/>
                </a:lnTo>
                <a:close/>
              </a:path>
            </a:pathLst>
          </a:custGeom>
          <a:solidFill>
            <a:srgbClr val="D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4" name="object 464"/>
          <p:cNvSpPr/>
          <p:nvPr/>
        </p:nvSpPr>
        <p:spPr>
          <a:xfrm>
            <a:off x="8218169" y="235077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21589" y="0"/>
                </a:moveTo>
                <a:lnTo>
                  <a:pt x="0" y="0"/>
                </a:lnTo>
                <a:lnTo>
                  <a:pt x="0" y="21589"/>
                </a:lnTo>
                <a:lnTo>
                  <a:pt x="21589" y="21589"/>
                </a:lnTo>
                <a:lnTo>
                  <a:pt x="21589" y="20319"/>
                </a:lnTo>
                <a:lnTo>
                  <a:pt x="1270" y="20319"/>
                </a:lnTo>
                <a:lnTo>
                  <a:pt x="1270" y="1269"/>
                </a:lnTo>
                <a:lnTo>
                  <a:pt x="21589" y="1269"/>
                </a:lnTo>
                <a:lnTo>
                  <a:pt x="21589" y="0"/>
                </a:lnTo>
                <a:close/>
              </a:path>
              <a:path w="21590" h="21589">
                <a:moveTo>
                  <a:pt x="21589" y="1269"/>
                </a:moveTo>
                <a:lnTo>
                  <a:pt x="20320" y="1269"/>
                </a:lnTo>
                <a:lnTo>
                  <a:pt x="20320" y="20319"/>
                </a:lnTo>
                <a:lnTo>
                  <a:pt x="21589" y="20319"/>
                </a:lnTo>
                <a:lnTo>
                  <a:pt x="21589" y="1269"/>
                </a:lnTo>
                <a:close/>
              </a:path>
            </a:pathLst>
          </a:custGeom>
          <a:solidFill>
            <a:srgbClr val="E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5" name="object 465"/>
          <p:cNvSpPr/>
          <p:nvPr/>
        </p:nvSpPr>
        <p:spPr>
          <a:xfrm>
            <a:off x="8219440" y="235203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9050" y="0"/>
                </a:moveTo>
                <a:lnTo>
                  <a:pt x="0" y="0"/>
                </a:lnTo>
                <a:lnTo>
                  <a:pt x="0" y="19050"/>
                </a:lnTo>
                <a:lnTo>
                  <a:pt x="19050" y="19050"/>
                </a:lnTo>
                <a:lnTo>
                  <a:pt x="19050" y="16510"/>
                </a:lnTo>
                <a:lnTo>
                  <a:pt x="2539" y="16510"/>
                </a:lnTo>
                <a:lnTo>
                  <a:pt x="2539" y="2539"/>
                </a:lnTo>
                <a:lnTo>
                  <a:pt x="19050" y="2539"/>
                </a:lnTo>
                <a:lnTo>
                  <a:pt x="19050" y="0"/>
                </a:lnTo>
                <a:close/>
              </a:path>
              <a:path w="19050" h="19050">
                <a:moveTo>
                  <a:pt x="19050" y="2539"/>
                </a:moveTo>
                <a:lnTo>
                  <a:pt x="16509" y="2539"/>
                </a:lnTo>
                <a:lnTo>
                  <a:pt x="16509" y="16510"/>
                </a:lnTo>
                <a:lnTo>
                  <a:pt x="19050" y="16510"/>
                </a:lnTo>
                <a:lnTo>
                  <a:pt x="19050" y="2539"/>
                </a:lnTo>
                <a:close/>
              </a:path>
            </a:pathLst>
          </a:custGeom>
          <a:solidFill>
            <a:srgbClr val="E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6" name="object 466"/>
          <p:cNvSpPr/>
          <p:nvPr/>
        </p:nvSpPr>
        <p:spPr>
          <a:xfrm>
            <a:off x="8221980" y="235457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13970" y="0"/>
                </a:moveTo>
                <a:lnTo>
                  <a:pt x="0" y="0"/>
                </a:lnTo>
                <a:lnTo>
                  <a:pt x="0" y="13970"/>
                </a:lnTo>
                <a:lnTo>
                  <a:pt x="13970" y="13970"/>
                </a:lnTo>
                <a:lnTo>
                  <a:pt x="13970" y="12700"/>
                </a:lnTo>
                <a:lnTo>
                  <a:pt x="1270" y="12700"/>
                </a:lnTo>
                <a:lnTo>
                  <a:pt x="127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  <a:path w="13970" h="13969">
                <a:moveTo>
                  <a:pt x="13970" y="1270"/>
                </a:moveTo>
                <a:lnTo>
                  <a:pt x="12700" y="1270"/>
                </a:lnTo>
                <a:lnTo>
                  <a:pt x="12700" y="12700"/>
                </a:lnTo>
                <a:lnTo>
                  <a:pt x="13970" y="12700"/>
                </a:lnTo>
                <a:lnTo>
                  <a:pt x="13970" y="1270"/>
                </a:lnTo>
                <a:close/>
              </a:path>
            </a:pathLst>
          </a:custGeom>
          <a:solidFill>
            <a:srgbClr val="E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7" name="object 467"/>
          <p:cNvSpPr/>
          <p:nvPr/>
        </p:nvSpPr>
        <p:spPr>
          <a:xfrm>
            <a:off x="8223250" y="235585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11429" y="0"/>
                </a:moveTo>
                <a:lnTo>
                  <a:pt x="0" y="0"/>
                </a:lnTo>
                <a:lnTo>
                  <a:pt x="0" y="11429"/>
                </a:lnTo>
                <a:lnTo>
                  <a:pt x="11429" y="11429"/>
                </a:lnTo>
                <a:lnTo>
                  <a:pt x="11429" y="8889"/>
                </a:lnTo>
                <a:lnTo>
                  <a:pt x="2540" y="8889"/>
                </a:lnTo>
                <a:lnTo>
                  <a:pt x="254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  <a:path w="11429" h="11430">
                <a:moveTo>
                  <a:pt x="11429" y="2539"/>
                </a:moveTo>
                <a:lnTo>
                  <a:pt x="8890" y="2539"/>
                </a:lnTo>
                <a:lnTo>
                  <a:pt x="8890" y="8889"/>
                </a:lnTo>
                <a:lnTo>
                  <a:pt x="11429" y="8889"/>
                </a:lnTo>
                <a:lnTo>
                  <a:pt x="11429" y="2539"/>
                </a:lnTo>
                <a:close/>
              </a:path>
            </a:pathLst>
          </a:custGeom>
          <a:solidFill>
            <a:srgbClr val="F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8" name="object 468"/>
          <p:cNvSpPr/>
          <p:nvPr/>
        </p:nvSpPr>
        <p:spPr>
          <a:xfrm>
            <a:off x="8225790" y="2358389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350" y="0"/>
                </a:moveTo>
                <a:lnTo>
                  <a:pt x="0" y="0"/>
                </a:lnTo>
                <a:lnTo>
                  <a:pt x="0" y="6350"/>
                </a:lnTo>
                <a:lnTo>
                  <a:pt x="6350" y="6350"/>
                </a:lnTo>
                <a:lnTo>
                  <a:pt x="6350" y="5080"/>
                </a:lnTo>
                <a:lnTo>
                  <a:pt x="1269" y="5080"/>
                </a:lnTo>
                <a:lnTo>
                  <a:pt x="1269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  <a:path w="6350" h="6350">
                <a:moveTo>
                  <a:pt x="6350" y="1270"/>
                </a:moveTo>
                <a:lnTo>
                  <a:pt x="5079" y="1270"/>
                </a:lnTo>
                <a:lnTo>
                  <a:pt x="5079" y="5080"/>
                </a:lnTo>
                <a:lnTo>
                  <a:pt x="6350" y="5080"/>
                </a:lnTo>
                <a:lnTo>
                  <a:pt x="6350" y="1270"/>
                </a:lnTo>
                <a:close/>
              </a:path>
            </a:pathLst>
          </a:custGeom>
          <a:solidFill>
            <a:srgbClr val="F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9" name="object 469"/>
          <p:cNvSpPr/>
          <p:nvPr/>
        </p:nvSpPr>
        <p:spPr>
          <a:xfrm>
            <a:off x="8227059" y="235966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3810" y="0"/>
                </a:lnTo>
                <a:lnTo>
                  <a:pt x="3810" y="3810"/>
                </a:lnTo>
                <a:lnTo>
                  <a:pt x="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0" name="object 470"/>
          <p:cNvSpPr/>
          <p:nvPr/>
        </p:nvSpPr>
        <p:spPr>
          <a:xfrm>
            <a:off x="8174990" y="2307589"/>
            <a:ext cx="109220" cy="109220"/>
          </a:xfrm>
          <a:custGeom>
            <a:avLst/>
            <a:gdLst/>
            <a:ahLst/>
            <a:cxnLst/>
            <a:rect l="l" t="t" r="r" b="b"/>
            <a:pathLst>
              <a:path w="109220" h="109219">
                <a:moveTo>
                  <a:pt x="0" y="0"/>
                </a:moveTo>
                <a:lnTo>
                  <a:pt x="109219" y="10922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1" name="object 471"/>
          <p:cNvSpPr/>
          <p:nvPr/>
        </p:nvSpPr>
        <p:spPr>
          <a:xfrm>
            <a:off x="8153400" y="22860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2" name="object 472"/>
          <p:cNvSpPr/>
          <p:nvPr/>
        </p:nvSpPr>
        <p:spPr>
          <a:xfrm>
            <a:off x="8305800" y="24384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3" name="object 473"/>
          <p:cNvSpPr/>
          <p:nvPr/>
        </p:nvSpPr>
        <p:spPr>
          <a:xfrm>
            <a:off x="8173720" y="2415539"/>
            <a:ext cx="110489" cy="0"/>
          </a:xfrm>
          <a:custGeom>
            <a:avLst/>
            <a:gdLst/>
            <a:ahLst/>
            <a:cxnLst/>
            <a:rect l="l" t="t" r="r" b="b"/>
            <a:pathLst>
              <a:path w="110490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4" name="object 474"/>
          <p:cNvSpPr/>
          <p:nvPr/>
        </p:nvSpPr>
        <p:spPr>
          <a:xfrm>
            <a:off x="8174990" y="2308860"/>
            <a:ext cx="0" cy="105410"/>
          </a:xfrm>
          <a:custGeom>
            <a:avLst/>
            <a:gdLst/>
            <a:ahLst/>
            <a:cxnLst/>
            <a:rect l="l" t="t" r="r" b="b"/>
            <a:pathLst>
              <a:path h="105410">
                <a:moveTo>
                  <a:pt x="0" y="0"/>
                </a:moveTo>
                <a:lnTo>
                  <a:pt x="0" y="10541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5" name="object 475"/>
          <p:cNvSpPr/>
          <p:nvPr/>
        </p:nvSpPr>
        <p:spPr>
          <a:xfrm>
            <a:off x="8173720" y="2307589"/>
            <a:ext cx="110489" cy="0"/>
          </a:xfrm>
          <a:custGeom>
            <a:avLst/>
            <a:gdLst/>
            <a:ahLst/>
            <a:cxnLst/>
            <a:rect l="l" t="t" r="r" b="b"/>
            <a:pathLst>
              <a:path w="110490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6" name="object 476"/>
          <p:cNvSpPr/>
          <p:nvPr/>
        </p:nvSpPr>
        <p:spPr>
          <a:xfrm>
            <a:off x="8282940" y="2308860"/>
            <a:ext cx="0" cy="105410"/>
          </a:xfrm>
          <a:custGeom>
            <a:avLst/>
            <a:gdLst/>
            <a:ahLst/>
            <a:cxnLst/>
            <a:rect l="l" t="t" r="r" b="b"/>
            <a:pathLst>
              <a:path h="105410">
                <a:moveTo>
                  <a:pt x="0" y="0"/>
                </a:moveTo>
                <a:lnTo>
                  <a:pt x="0" y="10541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7" name="object 477"/>
          <p:cNvSpPr/>
          <p:nvPr/>
        </p:nvSpPr>
        <p:spPr>
          <a:xfrm>
            <a:off x="8176259" y="241363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8" name="object 478"/>
          <p:cNvSpPr/>
          <p:nvPr/>
        </p:nvSpPr>
        <p:spPr>
          <a:xfrm>
            <a:off x="8176894" y="2310129"/>
            <a:ext cx="0" cy="102870"/>
          </a:xfrm>
          <a:custGeom>
            <a:avLst/>
            <a:gdLst/>
            <a:ahLst/>
            <a:cxnLst/>
            <a:rect l="l" t="t" r="r" b="b"/>
            <a:pathLst>
              <a:path h="102869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9" name="object 479"/>
          <p:cNvSpPr/>
          <p:nvPr/>
        </p:nvSpPr>
        <p:spPr>
          <a:xfrm>
            <a:off x="8176259" y="230949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0" name="object 480"/>
          <p:cNvSpPr/>
          <p:nvPr/>
        </p:nvSpPr>
        <p:spPr>
          <a:xfrm>
            <a:off x="8281034" y="2310129"/>
            <a:ext cx="0" cy="102870"/>
          </a:xfrm>
          <a:custGeom>
            <a:avLst/>
            <a:gdLst/>
            <a:ahLst/>
            <a:cxnLst/>
            <a:rect l="l" t="t" r="r" b="b"/>
            <a:pathLst>
              <a:path h="102869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1" name="object 481"/>
          <p:cNvSpPr/>
          <p:nvPr/>
        </p:nvSpPr>
        <p:spPr>
          <a:xfrm>
            <a:off x="8177530" y="2411729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2" name="object 482"/>
          <p:cNvSpPr/>
          <p:nvPr/>
        </p:nvSpPr>
        <p:spPr>
          <a:xfrm>
            <a:off x="8178800" y="2312670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789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3" name="object 483"/>
          <p:cNvSpPr/>
          <p:nvPr/>
        </p:nvSpPr>
        <p:spPr>
          <a:xfrm>
            <a:off x="8177530" y="2311400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4" name="object 484"/>
          <p:cNvSpPr/>
          <p:nvPr/>
        </p:nvSpPr>
        <p:spPr>
          <a:xfrm>
            <a:off x="8279130" y="2312670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789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5" name="object 485"/>
          <p:cNvSpPr/>
          <p:nvPr/>
        </p:nvSpPr>
        <p:spPr>
          <a:xfrm>
            <a:off x="8180069" y="240982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6" name="object 486"/>
          <p:cNvSpPr/>
          <p:nvPr/>
        </p:nvSpPr>
        <p:spPr>
          <a:xfrm>
            <a:off x="8180705" y="23139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7" name="object 487"/>
          <p:cNvSpPr/>
          <p:nvPr/>
        </p:nvSpPr>
        <p:spPr>
          <a:xfrm>
            <a:off x="8180069" y="2313304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8" name="object 488"/>
          <p:cNvSpPr/>
          <p:nvPr/>
        </p:nvSpPr>
        <p:spPr>
          <a:xfrm>
            <a:off x="8277225" y="23139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9" name="object 489"/>
          <p:cNvSpPr/>
          <p:nvPr/>
        </p:nvSpPr>
        <p:spPr>
          <a:xfrm>
            <a:off x="8181340" y="2408554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0" name="object 490"/>
          <p:cNvSpPr/>
          <p:nvPr/>
        </p:nvSpPr>
        <p:spPr>
          <a:xfrm>
            <a:off x="8182609" y="2316479"/>
            <a:ext cx="0" cy="91440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39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1" name="object 491"/>
          <p:cNvSpPr/>
          <p:nvPr/>
        </p:nvSpPr>
        <p:spPr>
          <a:xfrm>
            <a:off x="8181340" y="2315210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2" name="object 492"/>
          <p:cNvSpPr/>
          <p:nvPr/>
        </p:nvSpPr>
        <p:spPr>
          <a:xfrm>
            <a:off x="8275955" y="2316479"/>
            <a:ext cx="0" cy="91440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3" name="object 493"/>
          <p:cNvSpPr/>
          <p:nvPr/>
        </p:nvSpPr>
        <p:spPr>
          <a:xfrm>
            <a:off x="8183880" y="2406650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4" name="object 494"/>
          <p:cNvSpPr/>
          <p:nvPr/>
        </p:nvSpPr>
        <p:spPr>
          <a:xfrm>
            <a:off x="8184515" y="2317750"/>
            <a:ext cx="0" cy="87630"/>
          </a:xfrm>
          <a:custGeom>
            <a:avLst/>
            <a:gdLst/>
            <a:ahLst/>
            <a:cxnLst/>
            <a:rect l="l" t="t" r="r" b="b"/>
            <a:pathLst>
              <a:path h="87630">
                <a:moveTo>
                  <a:pt x="0" y="0"/>
                </a:moveTo>
                <a:lnTo>
                  <a:pt x="0" y="87629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5" name="object 495"/>
          <p:cNvSpPr/>
          <p:nvPr/>
        </p:nvSpPr>
        <p:spPr>
          <a:xfrm>
            <a:off x="8183880" y="2317114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6" name="object 496"/>
          <p:cNvSpPr/>
          <p:nvPr/>
        </p:nvSpPr>
        <p:spPr>
          <a:xfrm>
            <a:off x="8274050" y="2317750"/>
            <a:ext cx="0" cy="87630"/>
          </a:xfrm>
          <a:custGeom>
            <a:avLst/>
            <a:gdLst/>
            <a:ahLst/>
            <a:cxnLst/>
            <a:rect l="l" t="t" r="r" b="b"/>
            <a:pathLst>
              <a:path h="87630">
                <a:moveTo>
                  <a:pt x="0" y="0"/>
                </a:moveTo>
                <a:lnTo>
                  <a:pt x="0" y="87629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7" name="object 497"/>
          <p:cNvSpPr/>
          <p:nvPr/>
        </p:nvSpPr>
        <p:spPr>
          <a:xfrm>
            <a:off x="8185150" y="2317750"/>
            <a:ext cx="87630" cy="87630"/>
          </a:xfrm>
          <a:custGeom>
            <a:avLst/>
            <a:gdLst/>
            <a:ahLst/>
            <a:cxnLst/>
            <a:rect l="l" t="t" r="r" b="b"/>
            <a:pathLst>
              <a:path w="87629" h="87630">
                <a:moveTo>
                  <a:pt x="87629" y="0"/>
                </a:moveTo>
                <a:lnTo>
                  <a:pt x="0" y="0"/>
                </a:lnTo>
                <a:lnTo>
                  <a:pt x="0" y="87629"/>
                </a:lnTo>
                <a:lnTo>
                  <a:pt x="87629" y="87629"/>
                </a:lnTo>
                <a:lnTo>
                  <a:pt x="87629" y="86360"/>
                </a:lnTo>
                <a:lnTo>
                  <a:pt x="1270" y="86360"/>
                </a:lnTo>
                <a:lnTo>
                  <a:pt x="1270" y="1270"/>
                </a:lnTo>
                <a:lnTo>
                  <a:pt x="87629" y="1270"/>
                </a:lnTo>
                <a:lnTo>
                  <a:pt x="87629" y="0"/>
                </a:lnTo>
                <a:close/>
              </a:path>
              <a:path w="87629" h="87630">
                <a:moveTo>
                  <a:pt x="87629" y="1270"/>
                </a:moveTo>
                <a:lnTo>
                  <a:pt x="86359" y="1270"/>
                </a:lnTo>
                <a:lnTo>
                  <a:pt x="86359" y="86360"/>
                </a:lnTo>
                <a:lnTo>
                  <a:pt x="87629" y="86360"/>
                </a:lnTo>
                <a:lnTo>
                  <a:pt x="87629" y="1270"/>
                </a:lnTo>
                <a:close/>
              </a:path>
            </a:pathLst>
          </a:custGeom>
          <a:solidFill>
            <a:srgbClr val="9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8" name="object 498"/>
          <p:cNvSpPr/>
          <p:nvPr/>
        </p:nvSpPr>
        <p:spPr>
          <a:xfrm>
            <a:off x="8186419" y="2319020"/>
            <a:ext cx="85090" cy="85090"/>
          </a:xfrm>
          <a:custGeom>
            <a:avLst/>
            <a:gdLst/>
            <a:ahLst/>
            <a:cxnLst/>
            <a:rect l="l" t="t" r="r" b="b"/>
            <a:pathLst>
              <a:path w="85090" h="85089">
                <a:moveTo>
                  <a:pt x="85089" y="0"/>
                </a:moveTo>
                <a:lnTo>
                  <a:pt x="0" y="0"/>
                </a:lnTo>
                <a:lnTo>
                  <a:pt x="0" y="85089"/>
                </a:lnTo>
                <a:lnTo>
                  <a:pt x="85089" y="85089"/>
                </a:lnTo>
                <a:lnTo>
                  <a:pt x="85089" y="82550"/>
                </a:lnTo>
                <a:lnTo>
                  <a:pt x="2539" y="82550"/>
                </a:lnTo>
                <a:lnTo>
                  <a:pt x="2539" y="2539"/>
                </a:lnTo>
                <a:lnTo>
                  <a:pt x="85089" y="2539"/>
                </a:lnTo>
                <a:lnTo>
                  <a:pt x="85089" y="0"/>
                </a:lnTo>
                <a:close/>
              </a:path>
              <a:path w="85090" h="85089">
                <a:moveTo>
                  <a:pt x="85089" y="2539"/>
                </a:moveTo>
                <a:lnTo>
                  <a:pt x="82550" y="2539"/>
                </a:lnTo>
                <a:lnTo>
                  <a:pt x="82550" y="82550"/>
                </a:lnTo>
                <a:lnTo>
                  <a:pt x="85089" y="82550"/>
                </a:lnTo>
                <a:lnTo>
                  <a:pt x="85089" y="2539"/>
                </a:lnTo>
                <a:close/>
              </a:path>
            </a:pathLst>
          </a:custGeom>
          <a:solidFill>
            <a:srgbClr val="9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9" name="object 499"/>
          <p:cNvSpPr/>
          <p:nvPr/>
        </p:nvSpPr>
        <p:spPr>
          <a:xfrm>
            <a:off x="8188959" y="2321560"/>
            <a:ext cx="80010" cy="80010"/>
          </a:xfrm>
          <a:custGeom>
            <a:avLst/>
            <a:gdLst/>
            <a:ahLst/>
            <a:cxnLst/>
            <a:rect l="l" t="t" r="r" b="b"/>
            <a:pathLst>
              <a:path w="80009" h="80010">
                <a:moveTo>
                  <a:pt x="80010" y="0"/>
                </a:moveTo>
                <a:lnTo>
                  <a:pt x="0" y="0"/>
                </a:lnTo>
                <a:lnTo>
                  <a:pt x="0" y="80010"/>
                </a:lnTo>
                <a:lnTo>
                  <a:pt x="80010" y="80010"/>
                </a:lnTo>
                <a:lnTo>
                  <a:pt x="80010" y="78739"/>
                </a:lnTo>
                <a:lnTo>
                  <a:pt x="1270" y="78739"/>
                </a:lnTo>
                <a:lnTo>
                  <a:pt x="1270" y="1269"/>
                </a:lnTo>
                <a:lnTo>
                  <a:pt x="80010" y="1269"/>
                </a:lnTo>
                <a:lnTo>
                  <a:pt x="80010" y="0"/>
                </a:lnTo>
                <a:close/>
              </a:path>
              <a:path w="80009" h="80010">
                <a:moveTo>
                  <a:pt x="80010" y="1269"/>
                </a:moveTo>
                <a:lnTo>
                  <a:pt x="78740" y="1269"/>
                </a:lnTo>
                <a:lnTo>
                  <a:pt x="78740" y="78739"/>
                </a:lnTo>
                <a:lnTo>
                  <a:pt x="80010" y="78739"/>
                </a:lnTo>
                <a:lnTo>
                  <a:pt x="80010" y="1269"/>
                </a:lnTo>
                <a:close/>
              </a:path>
            </a:pathLst>
          </a:custGeom>
          <a:solidFill>
            <a:srgbClr val="9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0" name="object 500"/>
          <p:cNvSpPr/>
          <p:nvPr/>
        </p:nvSpPr>
        <p:spPr>
          <a:xfrm>
            <a:off x="8190230" y="2322829"/>
            <a:ext cx="77470" cy="77470"/>
          </a:xfrm>
          <a:custGeom>
            <a:avLst/>
            <a:gdLst/>
            <a:ahLst/>
            <a:cxnLst/>
            <a:rect l="l" t="t" r="r" b="b"/>
            <a:pathLst>
              <a:path w="77470" h="77469">
                <a:moveTo>
                  <a:pt x="77470" y="0"/>
                </a:moveTo>
                <a:lnTo>
                  <a:pt x="0" y="0"/>
                </a:lnTo>
                <a:lnTo>
                  <a:pt x="0" y="77470"/>
                </a:lnTo>
                <a:lnTo>
                  <a:pt x="77470" y="77470"/>
                </a:lnTo>
                <a:lnTo>
                  <a:pt x="77470" y="74930"/>
                </a:lnTo>
                <a:lnTo>
                  <a:pt x="2540" y="74930"/>
                </a:lnTo>
                <a:lnTo>
                  <a:pt x="2540" y="2540"/>
                </a:lnTo>
                <a:lnTo>
                  <a:pt x="77470" y="2540"/>
                </a:lnTo>
                <a:lnTo>
                  <a:pt x="77470" y="0"/>
                </a:lnTo>
                <a:close/>
              </a:path>
              <a:path w="77470" h="77469">
                <a:moveTo>
                  <a:pt x="77470" y="2540"/>
                </a:moveTo>
                <a:lnTo>
                  <a:pt x="74929" y="2540"/>
                </a:lnTo>
                <a:lnTo>
                  <a:pt x="74929" y="74930"/>
                </a:lnTo>
                <a:lnTo>
                  <a:pt x="77470" y="74930"/>
                </a:lnTo>
                <a:lnTo>
                  <a:pt x="77470" y="2540"/>
                </a:lnTo>
                <a:close/>
              </a:path>
            </a:pathLst>
          </a:custGeom>
          <a:solidFill>
            <a:srgbClr val="9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1" name="object 501"/>
          <p:cNvSpPr/>
          <p:nvPr/>
        </p:nvSpPr>
        <p:spPr>
          <a:xfrm>
            <a:off x="8192769" y="232537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72389" y="0"/>
                </a:moveTo>
                <a:lnTo>
                  <a:pt x="0" y="0"/>
                </a:lnTo>
                <a:lnTo>
                  <a:pt x="0" y="72389"/>
                </a:lnTo>
                <a:lnTo>
                  <a:pt x="72389" y="72389"/>
                </a:lnTo>
                <a:lnTo>
                  <a:pt x="72389" y="71119"/>
                </a:lnTo>
                <a:lnTo>
                  <a:pt x="1270" y="71119"/>
                </a:lnTo>
                <a:lnTo>
                  <a:pt x="127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  <a:path w="72390" h="72389">
                <a:moveTo>
                  <a:pt x="72389" y="1269"/>
                </a:moveTo>
                <a:lnTo>
                  <a:pt x="71120" y="1269"/>
                </a:lnTo>
                <a:lnTo>
                  <a:pt x="71120" y="71119"/>
                </a:lnTo>
                <a:lnTo>
                  <a:pt x="72389" y="71119"/>
                </a:lnTo>
                <a:lnTo>
                  <a:pt x="72389" y="1269"/>
                </a:lnTo>
                <a:close/>
              </a:path>
            </a:pathLst>
          </a:custGeom>
          <a:solidFill>
            <a:srgbClr val="A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2" name="object 502"/>
          <p:cNvSpPr/>
          <p:nvPr/>
        </p:nvSpPr>
        <p:spPr>
          <a:xfrm>
            <a:off x="8194040" y="2326639"/>
            <a:ext cx="69850" cy="69850"/>
          </a:xfrm>
          <a:custGeom>
            <a:avLst/>
            <a:gdLst/>
            <a:ahLst/>
            <a:cxnLst/>
            <a:rect l="l" t="t" r="r" b="b"/>
            <a:pathLst>
              <a:path w="69850" h="69850">
                <a:moveTo>
                  <a:pt x="69850" y="0"/>
                </a:moveTo>
                <a:lnTo>
                  <a:pt x="0" y="0"/>
                </a:lnTo>
                <a:lnTo>
                  <a:pt x="0" y="69850"/>
                </a:lnTo>
                <a:lnTo>
                  <a:pt x="69850" y="69850"/>
                </a:lnTo>
                <a:lnTo>
                  <a:pt x="69850" y="67310"/>
                </a:lnTo>
                <a:lnTo>
                  <a:pt x="2539" y="67310"/>
                </a:lnTo>
                <a:lnTo>
                  <a:pt x="2539" y="2539"/>
                </a:lnTo>
                <a:lnTo>
                  <a:pt x="69850" y="2539"/>
                </a:lnTo>
                <a:lnTo>
                  <a:pt x="69850" y="0"/>
                </a:lnTo>
                <a:close/>
              </a:path>
              <a:path w="69850" h="69850">
                <a:moveTo>
                  <a:pt x="69850" y="2539"/>
                </a:moveTo>
                <a:lnTo>
                  <a:pt x="67309" y="2539"/>
                </a:lnTo>
                <a:lnTo>
                  <a:pt x="67309" y="67310"/>
                </a:lnTo>
                <a:lnTo>
                  <a:pt x="69850" y="67310"/>
                </a:lnTo>
                <a:lnTo>
                  <a:pt x="69850" y="2539"/>
                </a:lnTo>
                <a:close/>
              </a:path>
            </a:pathLst>
          </a:custGeom>
          <a:solidFill>
            <a:srgbClr val="A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3" name="object 503"/>
          <p:cNvSpPr/>
          <p:nvPr/>
        </p:nvSpPr>
        <p:spPr>
          <a:xfrm>
            <a:off x="8196581" y="2329180"/>
            <a:ext cx="64769" cy="64769"/>
          </a:xfrm>
          <a:custGeom>
            <a:avLst/>
            <a:gdLst/>
            <a:ahLst/>
            <a:cxnLst/>
            <a:rect l="l" t="t" r="r" b="b"/>
            <a:pathLst>
              <a:path w="64770" h="64769">
                <a:moveTo>
                  <a:pt x="64770" y="0"/>
                </a:moveTo>
                <a:lnTo>
                  <a:pt x="0" y="0"/>
                </a:lnTo>
                <a:lnTo>
                  <a:pt x="0" y="64770"/>
                </a:lnTo>
                <a:lnTo>
                  <a:pt x="64770" y="64770"/>
                </a:lnTo>
                <a:lnTo>
                  <a:pt x="64770" y="63500"/>
                </a:lnTo>
                <a:lnTo>
                  <a:pt x="1270" y="63500"/>
                </a:lnTo>
                <a:lnTo>
                  <a:pt x="1270" y="1270"/>
                </a:lnTo>
                <a:lnTo>
                  <a:pt x="64770" y="1270"/>
                </a:lnTo>
                <a:lnTo>
                  <a:pt x="64770" y="0"/>
                </a:lnTo>
                <a:close/>
              </a:path>
              <a:path w="64770" h="64769">
                <a:moveTo>
                  <a:pt x="64770" y="1270"/>
                </a:moveTo>
                <a:lnTo>
                  <a:pt x="63500" y="1270"/>
                </a:lnTo>
                <a:lnTo>
                  <a:pt x="63500" y="63500"/>
                </a:lnTo>
                <a:lnTo>
                  <a:pt x="64770" y="63500"/>
                </a:lnTo>
                <a:lnTo>
                  <a:pt x="64770" y="1270"/>
                </a:lnTo>
                <a:close/>
              </a:path>
            </a:pathLst>
          </a:custGeom>
          <a:solidFill>
            <a:srgbClr val="A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4" name="object 504"/>
          <p:cNvSpPr/>
          <p:nvPr/>
        </p:nvSpPr>
        <p:spPr>
          <a:xfrm>
            <a:off x="8197850" y="233045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62229" y="0"/>
                </a:moveTo>
                <a:lnTo>
                  <a:pt x="0" y="0"/>
                </a:lnTo>
                <a:lnTo>
                  <a:pt x="0" y="62229"/>
                </a:lnTo>
                <a:lnTo>
                  <a:pt x="62229" y="62229"/>
                </a:lnTo>
                <a:lnTo>
                  <a:pt x="62229" y="59689"/>
                </a:lnTo>
                <a:lnTo>
                  <a:pt x="2540" y="59689"/>
                </a:lnTo>
                <a:lnTo>
                  <a:pt x="2540" y="2539"/>
                </a:lnTo>
                <a:lnTo>
                  <a:pt x="62229" y="2539"/>
                </a:lnTo>
                <a:lnTo>
                  <a:pt x="62229" y="0"/>
                </a:lnTo>
                <a:close/>
              </a:path>
              <a:path w="62229" h="62230">
                <a:moveTo>
                  <a:pt x="62229" y="2539"/>
                </a:moveTo>
                <a:lnTo>
                  <a:pt x="59690" y="2539"/>
                </a:lnTo>
                <a:lnTo>
                  <a:pt x="59690" y="59689"/>
                </a:lnTo>
                <a:lnTo>
                  <a:pt x="62229" y="59689"/>
                </a:lnTo>
                <a:lnTo>
                  <a:pt x="62229" y="2539"/>
                </a:lnTo>
                <a:close/>
              </a:path>
            </a:pathLst>
          </a:custGeom>
          <a:solidFill>
            <a:srgbClr val="B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5" name="object 505"/>
          <p:cNvSpPr/>
          <p:nvPr/>
        </p:nvSpPr>
        <p:spPr>
          <a:xfrm>
            <a:off x="8200390" y="2332989"/>
            <a:ext cx="57150" cy="57150"/>
          </a:xfrm>
          <a:custGeom>
            <a:avLst/>
            <a:gdLst/>
            <a:ahLst/>
            <a:cxnLst/>
            <a:rect l="l" t="t" r="r" b="b"/>
            <a:pathLst>
              <a:path w="57150" h="57150">
                <a:moveTo>
                  <a:pt x="57150" y="0"/>
                </a:moveTo>
                <a:lnTo>
                  <a:pt x="0" y="0"/>
                </a:lnTo>
                <a:lnTo>
                  <a:pt x="0" y="57150"/>
                </a:lnTo>
                <a:lnTo>
                  <a:pt x="57150" y="57150"/>
                </a:lnTo>
                <a:lnTo>
                  <a:pt x="57150" y="55880"/>
                </a:lnTo>
                <a:lnTo>
                  <a:pt x="1269" y="55880"/>
                </a:lnTo>
                <a:lnTo>
                  <a:pt x="1269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  <a:path w="57150" h="57150">
                <a:moveTo>
                  <a:pt x="57150" y="1270"/>
                </a:moveTo>
                <a:lnTo>
                  <a:pt x="55879" y="1270"/>
                </a:lnTo>
                <a:lnTo>
                  <a:pt x="55879" y="55880"/>
                </a:lnTo>
                <a:lnTo>
                  <a:pt x="57150" y="55880"/>
                </a:lnTo>
                <a:lnTo>
                  <a:pt x="57150" y="1270"/>
                </a:lnTo>
                <a:close/>
              </a:path>
            </a:pathLst>
          </a:custGeom>
          <a:solidFill>
            <a:srgbClr val="B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6" name="object 506"/>
          <p:cNvSpPr/>
          <p:nvPr/>
        </p:nvSpPr>
        <p:spPr>
          <a:xfrm>
            <a:off x="8201659" y="233426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610" y="0"/>
                </a:moveTo>
                <a:lnTo>
                  <a:pt x="0" y="0"/>
                </a:lnTo>
                <a:lnTo>
                  <a:pt x="0" y="54610"/>
                </a:lnTo>
                <a:lnTo>
                  <a:pt x="54610" y="54610"/>
                </a:lnTo>
                <a:lnTo>
                  <a:pt x="54610" y="53339"/>
                </a:lnTo>
                <a:lnTo>
                  <a:pt x="1270" y="53339"/>
                </a:lnTo>
                <a:lnTo>
                  <a:pt x="127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  <a:path w="54609" h="54610">
                <a:moveTo>
                  <a:pt x="54610" y="1269"/>
                </a:moveTo>
                <a:lnTo>
                  <a:pt x="53340" y="1269"/>
                </a:lnTo>
                <a:lnTo>
                  <a:pt x="53340" y="53339"/>
                </a:lnTo>
                <a:lnTo>
                  <a:pt x="54610" y="53339"/>
                </a:lnTo>
                <a:lnTo>
                  <a:pt x="54610" y="1269"/>
                </a:lnTo>
                <a:close/>
              </a:path>
            </a:pathLst>
          </a:custGeom>
          <a:solidFill>
            <a:srgbClr val="B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7" name="object 507"/>
          <p:cNvSpPr/>
          <p:nvPr/>
        </p:nvSpPr>
        <p:spPr>
          <a:xfrm>
            <a:off x="8202931" y="2335530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70" h="52069">
                <a:moveTo>
                  <a:pt x="52070" y="0"/>
                </a:moveTo>
                <a:lnTo>
                  <a:pt x="0" y="0"/>
                </a:lnTo>
                <a:lnTo>
                  <a:pt x="0" y="52070"/>
                </a:lnTo>
                <a:lnTo>
                  <a:pt x="52070" y="52070"/>
                </a:lnTo>
                <a:lnTo>
                  <a:pt x="52070" y="49530"/>
                </a:lnTo>
                <a:lnTo>
                  <a:pt x="2540" y="49530"/>
                </a:lnTo>
                <a:lnTo>
                  <a:pt x="2540" y="2540"/>
                </a:lnTo>
                <a:lnTo>
                  <a:pt x="52070" y="2540"/>
                </a:lnTo>
                <a:lnTo>
                  <a:pt x="52070" y="0"/>
                </a:lnTo>
                <a:close/>
              </a:path>
              <a:path w="52070" h="52069">
                <a:moveTo>
                  <a:pt x="52070" y="2540"/>
                </a:moveTo>
                <a:lnTo>
                  <a:pt x="49529" y="2540"/>
                </a:lnTo>
                <a:lnTo>
                  <a:pt x="49529" y="49530"/>
                </a:lnTo>
                <a:lnTo>
                  <a:pt x="52070" y="49530"/>
                </a:lnTo>
                <a:lnTo>
                  <a:pt x="52070" y="2540"/>
                </a:lnTo>
                <a:close/>
              </a:path>
            </a:pathLst>
          </a:custGeom>
          <a:solidFill>
            <a:srgbClr val="B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8" name="object 508"/>
          <p:cNvSpPr/>
          <p:nvPr/>
        </p:nvSpPr>
        <p:spPr>
          <a:xfrm>
            <a:off x="8205469" y="2338070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89">
                <a:moveTo>
                  <a:pt x="46989" y="0"/>
                </a:moveTo>
                <a:lnTo>
                  <a:pt x="0" y="0"/>
                </a:lnTo>
                <a:lnTo>
                  <a:pt x="0" y="46989"/>
                </a:lnTo>
                <a:lnTo>
                  <a:pt x="46989" y="46989"/>
                </a:lnTo>
                <a:lnTo>
                  <a:pt x="46989" y="45719"/>
                </a:lnTo>
                <a:lnTo>
                  <a:pt x="1270" y="45719"/>
                </a:lnTo>
                <a:lnTo>
                  <a:pt x="1270" y="1269"/>
                </a:lnTo>
                <a:lnTo>
                  <a:pt x="46989" y="1269"/>
                </a:lnTo>
                <a:lnTo>
                  <a:pt x="46989" y="0"/>
                </a:lnTo>
                <a:close/>
              </a:path>
              <a:path w="46990" h="46989">
                <a:moveTo>
                  <a:pt x="46989" y="1269"/>
                </a:moveTo>
                <a:lnTo>
                  <a:pt x="45720" y="1269"/>
                </a:lnTo>
                <a:lnTo>
                  <a:pt x="45720" y="45719"/>
                </a:lnTo>
                <a:lnTo>
                  <a:pt x="46989" y="45719"/>
                </a:lnTo>
                <a:lnTo>
                  <a:pt x="46989" y="1269"/>
                </a:lnTo>
                <a:close/>
              </a:path>
            </a:pathLst>
          </a:custGeom>
          <a:solidFill>
            <a:srgbClr val="C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9" name="object 509"/>
          <p:cNvSpPr/>
          <p:nvPr/>
        </p:nvSpPr>
        <p:spPr>
          <a:xfrm>
            <a:off x="8206740" y="2339339"/>
            <a:ext cx="44450" cy="44450"/>
          </a:xfrm>
          <a:custGeom>
            <a:avLst/>
            <a:gdLst/>
            <a:ahLst/>
            <a:cxnLst/>
            <a:rect l="l" t="t" r="r" b="b"/>
            <a:pathLst>
              <a:path w="44450" h="44450">
                <a:moveTo>
                  <a:pt x="44450" y="0"/>
                </a:moveTo>
                <a:lnTo>
                  <a:pt x="0" y="0"/>
                </a:lnTo>
                <a:lnTo>
                  <a:pt x="0" y="44450"/>
                </a:lnTo>
                <a:lnTo>
                  <a:pt x="44450" y="44450"/>
                </a:lnTo>
                <a:lnTo>
                  <a:pt x="44450" y="41910"/>
                </a:lnTo>
                <a:lnTo>
                  <a:pt x="2539" y="41910"/>
                </a:lnTo>
                <a:lnTo>
                  <a:pt x="2539" y="2539"/>
                </a:lnTo>
                <a:lnTo>
                  <a:pt x="44450" y="2539"/>
                </a:lnTo>
                <a:lnTo>
                  <a:pt x="44450" y="0"/>
                </a:lnTo>
                <a:close/>
              </a:path>
              <a:path w="44450" h="44450">
                <a:moveTo>
                  <a:pt x="44450" y="2539"/>
                </a:moveTo>
                <a:lnTo>
                  <a:pt x="41909" y="2539"/>
                </a:lnTo>
                <a:lnTo>
                  <a:pt x="41909" y="41910"/>
                </a:lnTo>
                <a:lnTo>
                  <a:pt x="44450" y="41910"/>
                </a:lnTo>
                <a:lnTo>
                  <a:pt x="44450" y="2539"/>
                </a:lnTo>
                <a:close/>
              </a:path>
            </a:pathLst>
          </a:custGeom>
          <a:solidFill>
            <a:srgbClr val="C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0" name="object 510"/>
          <p:cNvSpPr/>
          <p:nvPr/>
        </p:nvSpPr>
        <p:spPr>
          <a:xfrm>
            <a:off x="8209280" y="2341879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39370" y="0"/>
                </a:moveTo>
                <a:lnTo>
                  <a:pt x="0" y="0"/>
                </a:lnTo>
                <a:lnTo>
                  <a:pt x="0" y="39370"/>
                </a:lnTo>
                <a:lnTo>
                  <a:pt x="39370" y="39370"/>
                </a:lnTo>
                <a:lnTo>
                  <a:pt x="39370" y="38100"/>
                </a:lnTo>
                <a:lnTo>
                  <a:pt x="1270" y="38100"/>
                </a:lnTo>
                <a:lnTo>
                  <a:pt x="1270" y="1270"/>
                </a:lnTo>
                <a:lnTo>
                  <a:pt x="39370" y="1270"/>
                </a:lnTo>
                <a:lnTo>
                  <a:pt x="39370" y="0"/>
                </a:lnTo>
                <a:close/>
              </a:path>
              <a:path w="39370" h="39369">
                <a:moveTo>
                  <a:pt x="39370" y="1270"/>
                </a:moveTo>
                <a:lnTo>
                  <a:pt x="38100" y="1270"/>
                </a:lnTo>
                <a:lnTo>
                  <a:pt x="38100" y="38100"/>
                </a:lnTo>
                <a:lnTo>
                  <a:pt x="39370" y="38100"/>
                </a:lnTo>
                <a:lnTo>
                  <a:pt x="39370" y="1270"/>
                </a:lnTo>
                <a:close/>
              </a:path>
            </a:pathLst>
          </a:custGeom>
          <a:solidFill>
            <a:srgbClr val="CC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1" name="object 511"/>
          <p:cNvSpPr/>
          <p:nvPr/>
        </p:nvSpPr>
        <p:spPr>
          <a:xfrm>
            <a:off x="8210550" y="234315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829" y="0"/>
                </a:moveTo>
                <a:lnTo>
                  <a:pt x="0" y="0"/>
                </a:lnTo>
                <a:lnTo>
                  <a:pt x="0" y="36829"/>
                </a:lnTo>
                <a:lnTo>
                  <a:pt x="36829" y="36829"/>
                </a:lnTo>
                <a:lnTo>
                  <a:pt x="36829" y="34289"/>
                </a:lnTo>
                <a:lnTo>
                  <a:pt x="2540" y="34289"/>
                </a:lnTo>
                <a:lnTo>
                  <a:pt x="2540" y="2539"/>
                </a:lnTo>
                <a:lnTo>
                  <a:pt x="36829" y="2539"/>
                </a:lnTo>
                <a:lnTo>
                  <a:pt x="36829" y="0"/>
                </a:lnTo>
                <a:close/>
              </a:path>
              <a:path w="36829" h="36830">
                <a:moveTo>
                  <a:pt x="36829" y="2539"/>
                </a:moveTo>
                <a:lnTo>
                  <a:pt x="34290" y="2539"/>
                </a:lnTo>
                <a:lnTo>
                  <a:pt x="34290" y="34289"/>
                </a:lnTo>
                <a:lnTo>
                  <a:pt x="36829" y="34289"/>
                </a:lnTo>
                <a:lnTo>
                  <a:pt x="36829" y="2539"/>
                </a:lnTo>
                <a:close/>
              </a:path>
            </a:pathLst>
          </a:custGeom>
          <a:solidFill>
            <a:srgbClr val="D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2" name="object 512"/>
          <p:cNvSpPr/>
          <p:nvPr/>
        </p:nvSpPr>
        <p:spPr>
          <a:xfrm>
            <a:off x="8213090" y="2345689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31750" y="0"/>
                </a:moveTo>
                <a:lnTo>
                  <a:pt x="0" y="0"/>
                </a:lnTo>
                <a:lnTo>
                  <a:pt x="0" y="31750"/>
                </a:lnTo>
                <a:lnTo>
                  <a:pt x="31750" y="31750"/>
                </a:lnTo>
                <a:lnTo>
                  <a:pt x="31750" y="30480"/>
                </a:lnTo>
                <a:lnTo>
                  <a:pt x="1269" y="30480"/>
                </a:lnTo>
                <a:lnTo>
                  <a:pt x="1269" y="1270"/>
                </a:lnTo>
                <a:lnTo>
                  <a:pt x="31750" y="1270"/>
                </a:lnTo>
                <a:lnTo>
                  <a:pt x="31750" y="0"/>
                </a:lnTo>
                <a:close/>
              </a:path>
              <a:path w="31750" h="31750">
                <a:moveTo>
                  <a:pt x="31750" y="1270"/>
                </a:moveTo>
                <a:lnTo>
                  <a:pt x="30479" y="1270"/>
                </a:lnTo>
                <a:lnTo>
                  <a:pt x="30479" y="30480"/>
                </a:lnTo>
                <a:lnTo>
                  <a:pt x="31750" y="30480"/>
                </a:lnTo>
                <a:lnTo>
                  <a:pt x="31750" y="1270"/>
                </a:lnTo>
                <a:close/>
              </a:path>
            </a:pathLst>
          </a:custGeom>
          <a:solidFill>
            <a:srgbClr val="D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3" name="object 513"/>
          <p:cNvSpPr/>
          <p:nvPr/>
        </p:nvSpPr>
        <p:spPr>
          <a:xfrm>
            <a:off x="8214360" y="2346961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29210" y="0"/>
                </a:moveTo>
                <a:lnTo>
                  <a:pt x="0" y="0"/>
                </a:lnTo>
                <a:lnTo>
                  <a:pt x="0" y="29210"/>
                </a:lnTo>
                <a:lnTo>
                  <a:pt x="29210" y="29210"/>
                </a:lnTo>
                <a:lnTo>
                  <a:pt x="29210" y="26669"/>
                </a:lnTo>
                <a:lnTo>
                  <a:pt x="2540" y="26669"/>
                </a:lnTo>
                <a:lnTo>
                  <a:pt x="2540" y="2539"/>
                </a:lnTo>
                <a:lnTo>
                  <a:pt x="29210" y="2539"/>
                </a:lnTo>
                <a:lnTo>
                  <a:pt x="29210" y="0"/>
                </a:lnTo>
                <a:close/>
              </a:path>
              <a:path w="29209" h="29210">
                <a:moveTo>
                  <a:pt x="29210" y="2539"/>
                </a:moveTo>
                <a:lnTo>
                  <a:pt x="26670" y="2539"/>
                </a:lnTo>
                <a:lnTo>
                  <a:pt x="26670" y="26669"/>
                </a:lnTo>
                <a:lnTo>
                  <a:pt x="29210" y="26669"/>
                </a:lnTo>
                <a:lnTo>
                  <a:pt x="29210" y="2539"/>
                </a:lnTo>
                <a:close/>
              </a:path>
            </a:pathLst>
          </a:custGeom>
          <a:solidFill>
            <a:srgbClr val="D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4" name="object 514"/>
          <p:cNvSpPr/>
          <p:nvPr/>
        </p:nvSpPr>
        <p:spPr>
          <a:xfrm>
            <a:off x="8216900" y="2349500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29" h="24130">
                <a:moveTo>
                  <a:pt x="24129" y="0"/>
                </a:moveTo>
                <a:lnTo>
                  <a:pt x="0" y="0"/>
                </a:lnTo>
                <a:lnTo>
                  <a:pt x="0" y="24129"/>
                </a:lnTo>
                <a:lnTo>
                  <a:pt x="24129" y="24129"/>
                </a:lnTo>
                <a:lnTo>
                  <a:pt x="24129" y="22860"/>
                </a:lnTo>
                <a:lnTo>
                  <a:pt x="1270" y="22860"/>
                </a:lnTo>
                <a:lnTo>
                  <a:pt x="1270" y="1270"/>
                </a:lnTo>
                <a:lnTo>
                  <a:pt x="24129" y="1270"/>
                </a:lnTo>
                <a:lnTo>
                  <a:pt x="24129" y="0"/>
                </a:lnTo>
                <a:close/>
              </a:path>
              <a:path w="24129" h="24130">
                <a:moveTo>
                  <a:pt x="24129" y="1270"/>
                </a:moveTo>
                <a:lnTo>
                  <a:pt x="22859" y="1270"/>
                </a:lnTo>
                <a:lnTo>
                  <a:pt x="22859" y="22860"/>
                </a:lnTo>
                <a:lnTo>
                  <a:pt x="24129" y="22860"/>
                </a:lnTo>
                <a:lnTo>
                  <a:pt x="24129" y="1270"/>
                </a:lnTo>
                <a:close/>
              </a:path>
            </a:pathLst>
          </a:custGeom>
          <a:solidFill>
            <a:srgbClr val="D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5" name="object 515"/>
          <p:cNvSpPr/>
          <p:nvPr/>
        </p:nvSpPr>
        <p:spPr>
          <a:xfrm>
            <a:off x="8218169" y="235077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21589" y="0"/>
                </a:moveTo>
                <a:lnTo>
                  <a:pt x="0" y="0"/>
                </a:lnTo>
                <a:lnTo>
                  <a:pt x="0" y="21589"/>
                </a:lnTo>
                <a:lnTo>
                  <a:pt x="21589" y="21589"/>
                </a:lnTo>
                <a:lnTo>
                  <a:pt x="21589" y="20319"/>
                </a:lnTo>
                <a:lnTo>
                  <a:pt x="1270" y="20319"/>
                </a:lnTo>
                <a:lnTo>
                  <a:pt x="1270" y="1269"/>
                </a:lnTo>
                <a:lnTo>
                  <a:pt x="21589" y="1269"/>
                </a:lnTo>
                <a:lnTo>
                  <a:pt x="21589" y="0"/>
                </a:lnTo>
                <a:close/>
              </a:path>
              <a:path w="21590" h="21589">
                <a:moveTo>
                  <a:pt x="21589" y="1269"/>
                </a:moveTo>
                <a:lnTo>
                  <a:pt x="20320" y="1269"/>
                </a:lnTo>
                <a:lnTo>
                  <a:pt x="20320" y="20319"/>
                </a:lnTo>
                <a:lnTo>
                  <a:pt x="21589" y="20319"/>
                </a:lnTo>
                <a:lnTo>
                  <a:pt x="21589" y="1269"/>
                </a:lnTo>
                <a:close/>
              </a:path>
            </a:pathLst>
          </a:custGeom>
          <a:solidFill>
            <a:srgbClr val="E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6" name="object 516"/>
          <p:cNvSpPr/>
          <p:nvPr/>
        </p:nvSpPr>
        <p:spPr>
          <a:xfrm>
            <a:off x="8219440" y="235203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9050" y="0"/>
                </a:moveTo>
                <a:lnTo>
                  <a:pt x="0" y="0"/>
                </a:lnTo>
                <a:lnTo>
                  <a:pt x="0" y="19050"/>
                </a:lnTo>
                <a:lnTo>
                  <a:pt x="19050" y="19050"/>
                </a:lnTo>
                <a:lnTo>
                  <a:pt x="19050" y="16510"/>
                </a:lnTo>
                <a:lnTo>
                  <a:pt x="2539" y="16510"/>
                </a:lnTo>
                <a:lnTo>
                  <a:pt x="2539" y="2539"/>
                </a:lnTo>
                <a:lnTo>
                  <a:pt x="19050" y="2539"/>
                </a:lnTo>
                <a:lnTo>
                  <a:pt x="19050" y="0"/>
                </a:lnTo>
                <a:close/>
              </a:path>
              <a:path w="19050" h="19050">
                <a:moveTo>
                  <a:pt x="19050" y="2539"/>
                </a:moveTo>
                <a:lnTo>
                  <a:pt x="16509" y="2539"/>
                </a:lnTo>
                <a:lnTo>
                  <a:pt x="16509" y="16510"/>
                </a:lnTo>
                <a:lnTo>
                  <a:pt x="19050" y="16510"/>
                </a:lnTo>
                <a:lnTo>
                  <a:pt x="19050" y="2539"/>
                </a:lnTo>
                <a:close/>
              </a:path>
            </a:pathLst>
          </a:custGeom>
          <a:solidFill>
            <a:srgbClr val="E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7" name="object 517"/>
          <p:cNvSpPr/>
          <p:nvPr/>
        </p:nvSpPr>
        <p:spPr>
          <a:xfrm>
            <a:off x="8221980" y="235457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13970" y="0"/>
                </a:moveTo>
                <a:lnTo>
                  <a:pt x="0" y="0"/>
                </a:lnTo>
                <a:lnTo>
                  <a:pt x="0" y="13970"/>
                </a:lnTo>
                <a:lnTo>
                  <a:pt x="13970" y="13970"/>
                </a:lnTo>
                <a:lnTo>
                  <a:pt x="13970" y="12700"/>
                </a:lnTo>
                <a:lnTo>
                  <a:pt x="1270" y="12700"/>
                </a:lnTo>
                <a:lnTo>
                  <a:pt x="127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  <a:path w="13970" h="13969">
                <a:moveTo>
                  <a:pt x="13970" y="1270"/>
                </a:moveTo>
                <a:lnTo>
                  <a:pt x="12700" y="1270"/>
                </a:lnTo>
                <a:lnTo>
                  <a:pt x="12700" y="12700"/>
                </a:lnTo>
                <a:lnTo>
                  <a:pt x="13970" y="12700"/>
                </a:lnTo>
                <a:lnTo>
                  <a:pt x="13970" y="1270"/>
                </a:lnTo>
                <a:close/>
              </a:path>
            </a:pathLst>
          </a:custGeom>
          <a:solidFill>
            <a:srgbClr val="E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8" name="object 518"/>
          <p:cNvSpPr/>
          <p:nvPr/>
        </p:nvSpPr>
        <p:spPr>
          <a:xfrm>
            <a:off x="8223250" y="235585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11429" y="0"/>
                </a:moveTo>
                <a:lnTo>
                  <a:pt x="0" y="0"/>
                </a:lnTo>
                <a:lnTo>
                  <a:pt x="0" y="11429"/>
                </a:lnTo>
                <a:lnTo>
                  <a:pt x="11429" y="11429"/>
                </a:lnTo>
                <a:lnTo>
                  <a:pt x="11429" y="8889"/>
                </a:lnTo>
                <a:lnTo>
                  <a:pt x="2540" y="8889"/>
                </a:lnTo>
                <a:lnTo>
                  <a:pt x="254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  <a:path w="11429" h="11430">
                <a:moveTo>
                  <a:pt x="11429" y="2539"/>
                </a:moveTo>
                <a:lnTo>
                  <a:pt x="8890" y="2539"/>
                </a:lnTo>
                <a:lnTo>
                  <a:pt x="8890" y="8889"/>
                </a:lnTo>
                <a:lnTo>
                  <a:pt x="11429" y="8889"/>
                </a:lnTo>
                <a:lnTo>
                  <a:pt x="11429" y="2539"/>
                </a:lnTo>
                <a:close/>
              </a:path>
            </a:pathLst>
          </a:custGeom>
          <a:solidFill>
            <a:srgbClr val="F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9" name="object 519"/>
          <p:cNvSpPr/>
          <p:nvPr/>
        </p:nvSpPr>
        <p:spPr>
          <a:xfrm>
            <a:off x="8225790" y="2358389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350" y="0"/>
                </a:moveTo>
                <a:lnTo>
                  <a:pt x="0" y="0"/>
                </a:lnTo>
                <a:lnTo>
                  <a:pt x="0" y="6350"/>
                </a:lnTo>
                <a:lnTo>
                  <a:pt x="6350" y="6350"/>
                </a:lnTo>
                <a:lnTo>
                  <a:pt x="6350" y="5080"/>
                </a:lnTo>
                <a:lnTo>
                  <a:pt x="1269" y="5080"/>
                </a:lnTo>
                <a:lnTo>
                  <a:pt x="1269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  <a:path w="6350" h="6350">
                <a:moveTo>
                  <a:pt x="6350" y="1270"/>
                </a:moveTo>
                <a:lnTo>
                  <a:pt x="5079" y="1270"/>
                </a:lnTo>
                <a:lnTo>
                  <a:pt x="5079" y="5080"/>
                </a:lnTo>
                <a:lnTo>
                  <a:pt x="6350" y="5080"/>
                </a:lnTo>
                <a:lnTo>
                  <a:pt x="6350" y="1270"/>
                </a:lnTo>
                <a:close/>
              </a:path>
            </a:pathLst>
          </a:custGeom>
          <a:solidFill>
            <a:srgbClr val="F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0" name="object 520"/>
          <p:cNvSpPr/>
          <p:nvPr/>
        </p:nvSpPr>
        <p:spPr>
          <a:xfrm>
            <a:off x="8227059" y="235966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3810" y="0"/>
                </a:lnTo>
                <a:lnTo>
                  <a:pt x="3810" y="3810"/>
                </a:lnTo>
                <a:lnTo>
                  <a:pt x="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1" name="object 521"/>
          <p:cNvSpPr/>
          <p:nvPr/>
        </p:nvSpPr>
        <p:spPr>
          <a:xfrm>
            <a:off x="8174990" y="2307589"/>
            <a:ext cx="109220" cy="109220"/>
          </a:xfrm>
          <a:custGeom>
            <a:avLst/>
            <a:gdLst/>
            <a:ahLst/>
            <a:cxnLst/>
            <a:rect l="l" t="t" r="r" b="b"/>
            <a:pathLst>
              <a:path w="109220" h="109219">
                <a:moveTo>
                  <a:pt x="0" y="109220"/>
                </a:moveTo>
                <a:lnTo>
                  <a:pt x="109219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2" name="object 522"/>
          <p:cNvSpPr/>
          <p:nvPr/>
        </p:nvSpPr>
        <p:spPr>
          <a:xfrm>
            <a:off x="8153400" y="22860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3" name="object 523"/>
          <p:cNvSpPr/>
          <p:nvPr/>
        </p:nvSpPr>
        <p:spPr>
          <a:xfrm>
            <a:off x="8305800" y="24384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4" name="object 524"/>
          <p:cNvSpPr/>
          <p:nvPr/>
        </p:nvSpPr>
        <p:spPr>
          <a:xfrm>
            <a:off x="8382000" y="2362200"/>
            <a:ext cx="152400" cy="152400"/>
          </a:xfrm>
          <a:custGeom>
            <a:avLst/>
            <a:gdLst/>
            <a:ahLst/>
            <a:cxnLst/>
            <a:rect l="l" t="t" r="r" b="b"/>
            <a:pathLst>
              <a:path w="152400" h="152400">
                <a:moveTo>
                  <a:pt x="97790" y="149860"/>
                </a:moveTo>
                <a:lnTo>
                  <a:pt x="52070" y="149860"/>
                </a:lnTo>
                <a:lnTo>
                  <a:pt x="67309" y="152400"/>
                </a:lnTo>
                <a:lnTo>
                  <a:pt x="82550" y="152400"/>
                </a:lnTo>
                <a:lnTo>
                  <a:pt x="91440" y="151129"/>
                </a:lnTo>
                <a:lnTo>
                  <a:pt x="97790" y="149860"/>
                </a:lnTo>
                <a:close/>
              </a:path>
              <a:path w="152400" h="152400">
                <a:moveTo>
                  <a:pt x="1270" y="57149"/>
                </a:moveTo>
                <a:lnTo>
                  <a:pt x="0" y="60960"/>
                </a:lnTo>
                <a:lnTo>
                  <a:pt x="0" y="92710"/>
                </a:lnTo>
                <a:lnTo>
                  <a:pt x="1270" y="95885"/>
                </a:lnTo>
                <a:lnTo>
                  <a:pt x="1270" y="57149"/>
                </a:lnTo>
                <a:close/>
              </a:path>
              <a:path w="152400" h="152400">
                <a:moveTo>
                  <a:pt x="149859" y="60960"/>
                </a:moveTo>
                <a:lnTo>
                  <a:pt x="149859" y="92710"/>
                </a:lnTo>
                <a:lnTo>
                  <a:pt x="152400" y="83820"/>
                </a:lnTo>
                <a:lnTo>
                  <a:pt x="152400" y="68579"/>
                </a:lnTo>
                <a:lnTo>
                  <a:pt x="149859" y="60960"/>
                </a:lnTo>
                <a:close/>
              </a:path>
              <a:path w="152400" h="152400">
                <a:moveTo>
                  <a:pt x="91440" y="0"/>
                </a:moveTo>
                <a:lnTo>
                  <a:pt x="59690" y="0"/>
                </a:lnTo>
                <a:lnTo>
                  <a:pt x="57150" y="1270"/>
                </a:lnTo>
                <a:lnTo>
                  <a:pt x="93556" y="1270"/>
                </a:lnTo>
                <a:lnTo>
                  <a:pt x="91440" y="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5" name="object 525"/>
          <p:cNvSpPr/>
          <p:nvPr/>
        </p:nvSpPr>
        <p:spPr>
          <a:xfrm>
            <a:off x="8383269" y="2363470"/>
            <a:ext cx="148590" cy="148590"/>
          </a:xfrm>
          <a:custGeom>
            <a:avLst/>
            <a:gdLst/>
            <a:ahLst/>
            <a:cxnLst/>
            <a:rect l="l" t="t" r="r" b="b"/>
            <a:pathLst>
              <a:path w="148590" h="148589">
                <a:moveTo>
                  <a:pt x="100330" y="147319"/>
                </a:moveTo>
                <a:lnTo>
                  <a:pt x="46989" y="147319"/>
                </a:lnTo>
                <a:lnTo>
                  <a:pt x="50800" y="148589"/>
                </a:lnTo>
                <a:lnTo>
                  <a:pt x="96520" y="148589"/>
                </a:lnTo>
                <a:lnTo>
                  <a:pt x="100330" y="147319"/>
                </a:lnTo>
                <a:close/>
              </a:path>
              <a:path w="148590" h="148589">
                <a:moveTo>
                  <a:pt x="1270" y="52069"/>
                </a:moveTo>
                <a:lnTo>
                  <a:pt x="0" y="55879"/>
                </a:lnTo>
                <a:lnTo>
                  <a:pt x="0" y="94614"/>
                </a:lnTo>
                <a:lnTo>
                  <a:pt x="1270" y="97789"/>
                </a:lnTo>
                <a:lnTo>
                  <a:pt x="1270" y="52069"/>
                </a:lnTo>
                <a:close/>
              </a:path>
              <a:path w="148590" h="148589">
                <a:moveTo>
                  <a:pt x="147320" y="52069"/>
                </a:moveTo>
                <a:lnTo>
                  <a:pt x="147320" y="97789"/>
                </a:lnTo>
                <a:lnTo>
                  <a:pt x="148589" y="91439"/>
                </a:lnTo>
                <a:lnTo>
                  <a:pt x="148589" y="59689"/>
                </a:lnTo>
                <a:lnTo>
                  <a:pt x="147320" y="52069"/>
                </a:lnTo>
                <a:close/>
              </a:path>
              <a:path w="148590" h="148589">
                <a:moveTo>
                  <a:pt x="92286" y="0"/>
                </a:moveTo>
                <a:lnTo>
                  <a:pt x="55879" y="0"/>
                </a:lnTo>
                <a:lnTo>
                  <a:pt x="53340" y="1269"/>
                </a:lnTo>
                <a:lnTo>
                  <a:pt x="94403" y="1269"/>
                </a:lnTo>
                <a:lnTo>
                  <a:pt x="92286" y="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6" name="object 526"/>
          <p:cNvSpPr/>
          <p:nvPr/>
        </p:nvSpPr>
        <p:spPr>
          <a:xfrm>
            <a:off x="8384540" y="2364739"/>
            <a:ext cx="146050" cy="146050"/>
          </a:xfrm>
          <a:custGeom>
            <a:avLst/>
            <a:gdLst/>
            <a:ahLst/>
            <a:cxnLst/>
            <a:rect l="l" t="t" r="r" b="b"/>
            <a:pathLst>
              <a:path w="146050" h="146050">
                <a:moveTo>
                  <a:pt x="104986" y="143510"/>
                </a:moveTo>
                <a:lnTo>
                  <a:pt x="39793" y="143510"/>
                </a:lnTo>
                <a:lnTo>
                  <a:pt x="41909" y="144780"/>
                </a:lnTo>
                <a:lnTo>
                  <a:pt x="45719" y="146050"/>
                </a:lnTo>
                <a:lnTo>
                  <a:pt x="99060" y="146050"/>
                </a:lnTo>
                <a:lnTo>
                  <a:pt x="102869" y="144780"/>
                </a:lnTo>
                <a:lnTo>
                  <a:pt x="104986" y="143510"/>
                </a:lnTo>
                <a:close/>
              </a:path>
              <a:path w="146050" h="146050">
                <a:moveTo>
                  <a:pt x="2539" y="43180"/>
                </a:moveTo>
                <a:lnTo>
                  <a:pt x="0" y="50800"/>
                </a:lnTo>
                <a:lnTo>
                  <a:pt x="0" y="96520"/>
                </a:lnTo>
                <a:lnTo>
                  <a:pt x="2539" y="104139"/>
                </a:lnTo>
                <a:lnTo>
                  <a:pt x="2539" y="43180"/>
                </a:lnTo>
                <a:close/>
              </a:path>
              <a:path w="146050" h="146050">
                <a:moveTo>
                  <a:pt x="143509" y="43180"/>
                </a:moveTo>
                <a:lnTo>
                  <a:pt x="143509" y="104139"/>
                </a:lnTo>
                <a:lnTo>
                  <a:pt x="146050" y="96520"/>
                </a:lnTo>
                <a:lnTo>
                  <a:pt x="146050" y="50800"/>
                </a:lnTo>
                <a:lnTo>
                  <a:pt x="143509" y="43180"/>
                </a:lnTo>
                <a:close/>
              </a:path>
              <a:path w="146050" h="146050">
                <a:moveTo>
                  <a:pt x="93133" y="0"/>
                </a:moveTo>
                <a:lnTo>
                  <a:pt x="52070" y="0"/>
                </a:lnTo>
                <a:lnTo>
                  <a:pt x="49529" y="1270"/>
                </a:lnTo>
                <a:lnTo>
                  <a:pt x="45720" y="2539"/>
                </a:lnTo>
                <a:lnTo>
                  <a:pt x="99059" y="2539"/>
                </a:lnTo>
                <a:lnTo>
                  <a:pt x="95250" y="1270"/>
                </a:lnTo>
                <a:lnTo>
                  <a:pt x="93133" y="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7" name="object 527"/>
          <p:cNvSpPr/>
          <p:nvPr/>
        </p:nvSpPr>
        <p:spPr>
          <a:xfrm>
            <a:off x="8387080" y="2367279"/>
            <a:ext cx="140970" cy="140970"/>
          </a:xfrm>
          <a:custGeom>
            <a:avLst/>
            <a:gdLst/>
            <a:ahLst/>
            <a:cxnLst/>
            <a:rect l="l" t="t" r="r" b="b"/>
            <a:pathLst>
              <a:path w="140970" h="140969">
                <a:moveTo>
                  <a:pt x="104563" y="139700"/>
                </a:moveTo>
                <a:lnTo>
                  <a:pt x="35136" y="139700"/>
                </a:lnTo>
                <a:lnTo>
                  <a:pt x="37253" y="140970"/>
                </a:lnTo>
                <a:lnTo>
                  <a:pt x="102446" y="140970"/>
                </a:lnTo>
                <a:lnTo>
                  <a:pt x="104563" y="139700"/>
                </a:lnTo>
                <a:close/>
              </a:path>
              <a:path w="140970" h="140969">
                <a:moveTo>
                  <a:pt x="1270" y="36830"/>
                </a:moveTo>
                <a:lnTo>
                  <a:pt x="0" y="40640"/>
                </a:lnTo>
                <a:lnTo>
                  <a:pt x="0" y="101600"/>
                </a:lnTo>
                <a:lnTo>
                  <a:pt x="1270" y="104775"/>
                </a:lnTo>
                <a:lnTo>
                  <a:pt x="1270" y="36830"/>
                </a:lnTo>
                <a:close/>
              </a:path>
              <a:path w="140970" h="140969">
                <a:moveTo>
                  <a:pt x="139700" y="38100"/>
                </a:moveTo>
                <a:lnTo>
                  <a:pt x="139700" y="103716"/>
                </a:lnTo>
                <a:lnTo>
                  <a:pt x="140970" y="101600"/>
                </a:lnTo>
                <a:lnTo>
                  <a:pt x="140970" y="40640"/>
                </a:lnTo>
                <a:lnTo>
                  <a:pt x="139700" y="38100"/>
                </a:lnTo>
                <a:close/>
              </a:path>
              <a:path w="140970" h="140969">
                <a:moveTo>
                  <a:pt x="96519" y="0"/>
                </a:moveTo>
                <a:lnTo>
                  <a:pt x="43180" y="0"/>
                </a:lnTo>
                <a:lnTo>
                  <a:pt x="39370" y="1270"/>
                </a:lnTo>
                <a:lnTo>
                  <a:pt x="100329" y="1270"/>
                </a:lnTo>
                <a:lnTo>
                  <a:pt x="96519" y="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8" name="object 528"/>
          <p:cNvSpPr/>
          <p:nvPr/>
        </p:nvSpPr>
        <p:spPr>
          <a:xfrm>
            <a:off x="8388350" y="2368550"/>
            <a:ext cx="138430" cy="138430"/>
          </a:xfrm>
          <a:custGeom>
            <a:avLst/>
            <a:gdLst/>
            <a:ahLst/>
            <a:cxnLst/>
            <a:rect l="l" t="t" r="r" b="b"/>
            <a:pathLst>
              <a:path w="138429" h="138430">
                <a:moveTo>
                  <a:pt x="105409" y="137160"/>
                </a:moveTo>
                <a:lnTo>
                  <a:pt x="31750" y="137160"/>
                </a:lnTo>
                <a:lnTo>
                  <a:pt x="33866" y="138429"/>
                </a:lnTo>
                <a:lnTo>
                  <a:pt x="103293" y="138429"/>
                </a:lnTo>
                <a:lnTo>
                  <a:pt x="105409" y="137160"/>
                </a:lnTo>
                <a:close/>
              </a:path>
              <a:path w="138429" h="138430">
                <a:moveTo>
                  <a:pt x="2540" y="30479"/>
                </a:moveTo>
                <a:lnTo>
                  <a:pt x="1270" y="31750"/>
                </a:lnTo>
                <a:lnTo>
                  <a:pt x="0" y="35560"/>
                </a:lnTo>
                <a:lnTo>
                  <a:pt x="0" y="103504"/>
                </a:lnTo>
                <a:lnTo>
                  <a:pt x="1270" y="106679"/>
                </a:lnTo>
                <a:lnTo>
                  <a:pt x="2540" y="108267"/>
                </a:lnTo>
                <a:lnTo>
                  <a:pt x="2540" y="30479"/>
                </a:lnTo>
                <a:close/>
              </a:path>
              <a:path w="138429" h="138430">
                <a:moveTo>
                  <a:pt x="137159" y="34289"/>
                </a:moveTo>
                <a:lnTo>
                  <a:pt x="137159" y="104563"/>
                </a:lnTo>
                <a:lnTo>
                  <a:pt x="138429" y="102446"/>
                </a:lnTo>
                <a:lnTo>
                  <a:pt x="138429" y="36829"/>
                </a:lnTo>
                <a:lnTo>
                  <a:pt x="137159" y="34289"/>
                </a:lnTo>
                <a:close/>
              </a:path>
              <a:path w="138429" h="138430">
                <a:moveTo>
                  <a:pt x="99059" y="0"/>
                </a:moveTo>
                <a:lnTo>
                  <a:pt x="38100" y="0"/>
                </a:lnTo>
                <a:lnTo>
                  <a:pt x="31750" y="2539"/>
                </a:lnTo>
                <a:lnTo>
                  <a:pt x="105409" y="2539"/>
                </a:lnTo>
                <a:lnTo>
                  <a:pt x="99059" y="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9" name="object 529"/>
          <p:cNvSpPr/>
          <p:nvPr/>
        </p:nvSpPr>
        <p:spPr>
          <a:xfrm>
            <a:off x="8390890" y="2371089"/>
            <a:ext cx="134620" cy="134620"/>
          </a:xfrm>
          <a:custGeom>
            <a:avLst/>
            <a:gdLst/>
            <a:ahLst/>
            <a:cxnLst/>
            <a:rect l="l" t="t" r="r" b="b"/>
            <a:pathLst>
              <a:path w="134620" h="134619">
                <a:moveTo>
                  <a:pt x="107103" y="132080"/>
                </a:moveTo>
                <a:lnTo>
                  <a:pt x="24976" y="132080"/>
                </a:lnTo>
                <a:lnTo>
                  <a:pt x="29209" y="134620"/>
                </a:lnTo>
                <a:lnTo>
                  <a:pt x="102869" y="134620"/>
                </a:lnTo>
                <a:lnTo>
                  <a:pt x="107103" y="132080"/>
                </a:lnTo>
                <a:close/>
              </a:path>
              <a:path w="134620" h="134619">
                <a:moveTo>
                  <a:pt x="1269" y="26670"/>
                </a:moveTo>
                <a:lnTo>
                  <a:pt x="0" y="27939"/>
                </a:lnTo>
                <a:lnTo>
                  <a:pt x="0" y="105727"/>
                </a:lnTo>
                <a:lnTo>
                  <a:pt x="1269" y="107314"/>
                </a:lnTo>
                <a:lnTo>
                  <a:pt x="1269" y="26670"/>
                </a:lnTo>
                <a:close/>
              </a:path>
              <a:path w="134620" h="134619">
                <a:moveTo>
                  <a:pt x="132079" y="26670"/>
                </a:moveTo>
                <a:lnTo>
                  <a:pt x="132079" y="107314"/>
                </a:lnTo>
                <a:lnTo>
                  <a:pt x="133350" y="104139"/>
                </a:lnTo>
                <a:lnTo>
                  <a:pt x="134619" y="102023"/>
                </a:lnTo>
                <a:lnTo>
                  <a:pt x="134619" y="31749"/>
                </a:lnTo>
                <a:lnTo>
                  <a:pt x="132079" y="26670"/>
                </a:lnTo>
                <a:close/>
              </a:path>
              <a:path w="134620" h="134619">
                <a:moveTo>
                  <a:pt x="102869" y="0"/>
                </a:moveTo>
                <a:lnTo>
                  <a:pt x="29209" y="0"/>
                </a:lnTo>
                <a:lnTo>
                  <a:pt x="27093" y="1270"/>
                </a:lnTo>
                <a:lnTo>
                  <a:pt x="104986" y="1270"/>
                </a:lnTo>
                <a:lnTo>
                  <a:pt x="102869" y="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0" name="object 530"/>
          <p:cNvSpPr/>
          <p:nvPr/>
        </p:nvSpPr>
        <p:spPr>
          <a:xfrm>
            <a:off x="8392159" y="2372360"/>
            <a:ext cx="130810" cy="130810"/>
          </a:xfrm>
          <a:custGeom>
            <a:avLst/>
            <a:gdLst/>
            <a:ahLst/>
            <a:cxnLst/>
            <a:rect l="l" t="t" r="r" b="b"/>
            <a:pathLst>
              <a:path w="130809" h="130810">
                <a:moveTo>
                  <a:pt x="107950" y="129539"/>
                </a:moveTo>
                <a:lnTo>
                  <a:pt x="21590" y="129539"/>
                </a:lnTo>
                <a:lnTo>
                  <a:pt x="23706" y="130810"/>
                </a:lnTo>
                <a:lnTo>
                  <a:pt x="105833" y="130810"/>
                </a:lnTo>
                <a:lnTo>
                  <a:pt x="107950" y="129539"/>
                </a:lnTo>
                <a:close/>
              </a:path>
              <a:path w="130809" h="130810">
                <a:moveTo>
                  <a:pt x="129540" y="22860"/>
                </a:moveTo>
                <a:lnTo>
                  <a:pt x="129540" y="109219"/>
                </a:lnTo>
                <a:lnTo>
                  <a:pt x="130810" y="106044"/>
                </a:lnTo>
                <a:lnTo>
                  <a:pt x="130810" y="25400"/>
                </a:lnTo>
                <a:lnTo>
                  <a:pt x="129540" y="22860"/>
                </a:lnTo>
                <a:close/>
              </a:path>
              <a:path w="130809" h="130810">
                <a:moveTo>
                  <a:pt x="1270" y="24130"/>
                </a:moveTo>
                <a:lnTo>
                  <a:pt x="0" y="25400"/>
                </a:lnTo>
                <a:lnTo>
                  <a:pt x="0" y="106044"/>
                </a:lnTo>
                <a:lnTo>
                  <a:pt x="1270" y="107632"/>
                </a:lnTo>
                <a:lnTo>
                  <a:pt x="1270" y="24130"/>
                </a:lnTo>
                <a:close/>
              </a:path>
              <a:path w="130809" h="130810">
                <a:moveTo>
                  <a:pt x="103716" y="0"/>
                </a:moveTo>
                <a:lnTo>
                  <a:pt x="25823" y="0"/>
                </a:lnTo>
                <a:lnTo>
                  <a:pt x="23706" y="1269"/>
                </a:lnTo>
                <a:lnTo>
                  <a:pt x="105833" y="1269"/>
                </a:lnTo>
                <a:lnTo>
                  <a:pt x="103716" y="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1" name="object 531"/>
          <p:cNvSpPr/>
          <p:nvPr/>
        </p:nvSpPr>
        <p:spPr>
          <a:xfrm>
            <a:off x="8393430" y="2373629"/>
            <a:ext cx="128270" cy="128270"/>
          </a:xfrm>
          <a:custGeom>
            <a:avLst/>
            <a:gdLst/>
            <a:ahLst/>
            <a:cxnLst/>
            <a:rect l="l" t="t" r="r" b="b"/>
            <a:pathLst>
              <a:path w="128270" h="128269">
                <a:moveTo>
                  <a:pt x="110913" y="125730"/>
                </a:moveTo>
                <a:lnTo>
                  <a:pt x="16086" y="125730"/>
                </a:lnTo>
                <a:lnTo>
                  <a:pt x="20320" y="128270"/>
                </a:lnTo>
                <a:lnTo>
                  <a:pt x="106679" y="128270"/>
                </a:lnTo>
                <a:lnTo>
                  <a:pt x="110913" y="125730"/>
                </a:lnTo>
                <a:close/>
              </a:path>
              <a:path w="128270" h="128269">
                <a:moveTo>
                  <a:pt x="125729" y="19050"/>
                </a:moveTo>
                <a:lnTo>
                  <a:pt x="125729" y="111125"/>
                </a:lnTo>
                <a:lnTo>
                  <a:pt x="128270" y="107950"/>
                </a:lnTo>
                <a:lnTo>
                  <a:pt x="128270" y="21590"/>
                </a:lnTo>
                <a:lnTo>
                  <a:pt x="125729" y="19050"/>
                </a:lnTo>
                <a:close/>
              </a:path>
              <a:path w="128270" h="128269">
                <a:moveTo>
                  <a:pt x="2540" y="19896"/>
                </a:moveTo>
                <a:lnTo>
                  <a:pt x="1270" y="21590"/>
                </a:lnTo>
                <a:lnTo>
                  <a:pt x="0" y="22860"/>
                </a:lnTo>
                <a:lnTo>
                  <a:pt x="0" y="106362"/>
                </a:lnTo>
                <a:lnTo>
                  <a:pt x="1270" y="107950"/>
                </a:lnTo>
                <a:lnTo>
                  <a:pt x="2540" y="110066"/>
                </a:lnTo>
                <a:lnTo>
                  <a:pt x="2540" y="19896"/>
                </a:lnTo>
                <a:close/>
              </a:path>
              <a:path w="128270" h="128269">
                <a:moveTo>
                  <a:pt x="104563" y="0"/>
                </a:moveTo>
                <a:lnTo>
                  <a:pt x="22436" y="0"/>
                </a:lnTo>
                <a:lnTo>
                  <a:pt x="20320" y="1270"/>
                </a:lnTo>
                <a:lnTo>
                  <a:pt x="18732" y="2540"/>
                </a:lnTo>
                <a:lnTo>
                  <a:pt x="108267" y="2540"/>
                </a:lnTo>
                <a:lnTo>
                  <a:pt x="106679" y="1270"/>
                </a:lnTo>
                <a:lnTo>
                  <a:pt x="104563" y="0"/>
                </a:lnTo>
                <a:close/>
              </a:path>
            </a:pathLst>
          </a:custGeom>
          <a:solidFill>
            <a:srgbClr val="8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2" name="object 532"/>
          <p:cNvSpPr/>
          <p:nvPr/>
        </p:nvSpPr>
        <p:spPr>
          <a:xfrm>
            <a:off x="8518525" y="239141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4932"/>
                </a:lnTo>
              </a:path>
            </a:pathLst>
          </a:custGeom>
          <a:ln w="3175">
            <a:solidFill>
              <a:srgbClr val="8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3" name="object 533"/>
          <p:cNvSpPr/>
          <p:nvPr/>
        </p:nvSpPr>
        <p:spPr>
          <a:xfrm>
            <a:off x="8396605" y="2391833"/>
            <a:ext cx="0" cy="93980"/>
          </a:xfrm>
          <a:custGeom>
            <a:avLst/>
            <a:gdLst/>
            <a:ahLst/>
            <a:cxnLst/>
            <a:rect l="l" t="t" r="r" b="b"/>
            <a:pathLst>
              <a:path h="93980">
                <a:moveTo>
                  <a:pt x="0" y="0"/>
                </a:moveTo>
                <a:lnTo>
                  <a:pt x="0" y="93980"/>
                </a:lnTo>
              </a:path>
            </a:pathLst>
          </a:custGeom>
          <a:ln w="3175">
            <a:solidFill>
              <a:srgbClr val="8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4" name="object 534"/>
          <p:cNvSpPr/>
          <p:nvPr/>
        </p:nvSpPr>
        <p:spPr>
          <a:xfrm>
            <a:off x="8410575" y="2376804"/>
            <a:ext cx="92710" cy="0"/>
          </a:xfrm>
          <a:custGeom>
            <a:avLst/>
            <a:gdLst/>
            <a:ahLst/>
            <a:cxnLst/>
            <a:rect l="l" t="t" r="r" b="b"/>
            <a:pathLst>
              <a:path w="92709">
                <a:moveTo>
                  <a:pt x="0" y="0"/>
                </a:moveTo>
                <a:lnTo>
                  <a:pt x="92709" y="0"/>
                </a:lnTo>
              </a:path>
            </a:pathLst>
          </a:custGeom>
          <a:ln w="3175">
            <a:solidFill>
              <a:srgbClr val="8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5" name="object 535"/>
          <p:cNvSpPr/>
          <p:nvPr/>
        </p:nvSpPr>
        <p:spPr>
          <a:xfrm>
            <a:off x="8398509" y="2388870"/>
            <a:ext cx="0" cy="100330"/>
          </a:xfrm>
          <a:custGeom>
            <a:avLst/>
            <a:gdLst/>
            <a:ahLst/>
            <a:cxnLst/>
            <a:rect l="l" t="t" r="r" b="b"/>
            <a:pathLst>
              <a:path h="100330">
                <a:moveTo>
                  <a:pt x="0" y="0"/>
                </a:moveTo>
                <a:lnTo>
                  <a:pt x="0" y="100330"/>
                </a:lnTo>
              </a:path>
            </a:pathLst>
          </a:custGeom>
          <a:ln w="3175">
            <a:solidFill>
              <a:srgbClr val="9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6" name="object 536"/>
          <p:cNvSpPr/>
          <p:nvPr/>
        </p:nvSpPr>
        <p:spPr>
          <a:xfrm>
            <a:off x="8516619" y="2388870"/>
            <a:ext cx="0" cy="100330"/>
          </a:xfrm>
          <a:custGeom>
            <a:avLst/>
            <a:gdLst/>
            <a:ahLst/>
            <a:cxnLst/>
            <a:rect l="l" t="t" r="r" b="b"/>
            <a:pathLst>
              <a:path h="100330">
                <a:moveTo>
                  <a:pt x="0" y="0"/>
                </a:moveTo>
                <a:lnTo>
                  <a:pt x="0" y="100330"/>
                </a:lnTo>
              </a:path>
            </a:pathLst>
          </a:custGeom>
          <a:ln w="3175">
            <a:solidFill>
              <a:srgbClr val="9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7" name="object 537"/>
          <p:cNvSpPr/>
          <p:nvPr/>
        </p:nvSpPr>
        <p:spPr>
          <a:xfrm>
            <a:off x="8407400" y="2378710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175">
            <a:solidFill>
              <a:srgbClr val="9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8" name="object 538"/>
          <p:cNvSpPr/>
          <p:nvPr/>
        </p:nvSpPr>
        <p:spPr>
          <a:xfrm>
            <a:off x="8403590" y="2495550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9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9" name="object 539"/>
          <p:cNvSpPr/>
          <p:nvPr/>
        </p:nvSpPr>
        <p:spPr>
          <a:xfrm>
            <a:off x="8400415" y="2386754"/>
            <a:ext cx="0" cy="104775"/>
          </a:xfrm>
          <a:custGeom>
            <a:avLst/>
            <a:gdLst/>
            <a:ahLst/>
            <a:cxnLst/>
            <a:rect l="l" t="t" r="r" b="b"/>
            <a:pathLst>
              <a:path h="104775">
                <a:moveTo>
                  <a:pt x="0" y="0"/>
                </a:moveTo>
                <a:lnTo>
                  <a:pt x="0" y="104563"/>
                </a:lnTo>
              </a:path>
            </a:pathLst>
          </a:custGeom>
          <a:ln w="3175">
            <a:solidFill>
              <a:srgbClr val="9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0" name="object 540"/>
          <p:cNvSpPr/>
          <p:nvPr/>
        </p:nvSpPr>
        <p:spPr>
          <a:xfrm>
            <a:off x="8514715" y="2387600"/>
            <a:ext cx="0" cy="102870"/>
          </a:xfrm>
          <a:custGeom>
            <a:avLst/>
            <a:gdLst/>
            <a:ahLst/>
            <a:cxnLst/>
            <a:rect l="l" t="t" r="r" b="b"/>
            <a:pathLst>
              <a:path h="102869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9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1" name="object 541"/>
          <p:cNvSpPr/>
          <p:nvPr/>
        </p:nvSpPr>
        <p:spPr>
          <a:xfrm>
            <a:off x="8406130" y="2380614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9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2" name="object 542"/>
          <p:cNvSpPr/>
          <p:nvPr/>
        </p:nvSpPr>
        <p:spPr>
          <a:xfrm>
            <a:off x="8402319" y="249364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20" y="0"/>
                </a:lnTo>
              </a:path>
            </a:pathLst>
          </a:custGeom>
          <a:ln w="31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3" name="object 543"/>
          <p:cNvSpPr/>
          <p:nvPr/>
        </p:nvSpPr>
        <p:spPr>
          <a:xfrm>
            <a:off x="8401684" y="2385060"/>
            <a:ext cx="0" cy="107950"/>
          </a:xfrm>
          <a:custGeom>
            <a:avLst/>
            <a:gdLst/>
            <a:ahLst/>
            <a:cxnLst/>
            <a:rect l="l" t="t" r="r" b="b"/>
            <a:pathLst>
              <a:path h="107950">
                <a:moveTo>
                  <a:pt x="0" y="0"/>
                </a:moveTo>
                <a:lnTo>
                  <a:pt x="0" y="107950"/>
                </a:lnTo>
              </a:path>
            </a:pathLst>
          </a:custGeom>
          <a:ln w="31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4" name="object 544"/>
          <p:cNvSpPr/>
          <p:nvPr/>
        </p:nvSpPr>
        <p:spPr>
          <a:xfrm>
            <a:off x="8513444" y="2386329"/>
            <a:ext cx="0" cy="105410"/>
          </a:xfrm>
          <a:custGeom>
            <a:avLst/>
            <a:gdLst/>
            <a:ahLst/>
            <a:cxnLst/>
            <a:rect l="l" t="t" r="r" b="b"/>
            <a:pathLst>
              <a:path h="105410">
                <a:moveTo>
                  <a:pt x="0" y="0"/>
                </a:moveTo>
                <a:lnTo>
                  <a:pt x="0" y="105410"/>
                </a:lnTo>
              </a:path>
            </a:pathLst>
          </a:custGeom>
          <a:ln w="31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5" name="object 545"/>
          <p:cNvSpPr/>
          <p:nvPr/>
        </p:nvSpPr>
        <p:spPr>
          <a:xfrm>
            <a:off x="8403590" y="2382520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6" name="object 546"/>
          <p:cNvSpPr/>
          <p:nvPr/>
        </p:nvSpPr>
        <p:spPr>
          <a:xfrm>
            <a:off x="8402320" y="2383789"/>
            <a:ext cx="110489" cy="109220"/>
          </a:xfrm>
          <a:custGeom>
            <a:avLst/>
            <a:gdLst/>
            <a:ahLst/>
            <a:cxnLst/>
            <a:rect l="l" t="t" r="r" b="b"/>
            <a:pathLst>
              <a:path w="110490" h="109219">
                <a:moveTo>
                  <a:pt x="107949" y="0"/>
                </a:moveTo>
                <a:lnTo>
                  <a:pt x="1270" y="0"/>
                </a:lnTo>
                <a:lnTo>
                  <a:pt x="0" y="1270"/>
                </a:lnTo>
                <a:lnTo>
                  <a:pt x="0" y="109220"/>
                </a:lnTo>
                <a:lnTo>
                  <a:pt x="109219" y="109220"/>
                </a:lnTo>
                <a:lnTo>
                  <a:pt x="110489" y="107950"/>
                </a:lnTo>
                <a:lnTo>
                  <a:pt x="110489" y="106680"/>
                </a:lnTo>
                <a:lnTo>
                  <a:pt x="2539" y="106680"/>
                </a:lnTo>
                <a:lnTo>
                  <a:pt x="2539" y="1270"/>
                </a:lnTo>
                <a:lnTo>
                  <a:pt x="109219" y="1270"/>
                </a:lnTo>
                <a:lnTo>
                  <a:pt x="107949" y="0"/>
                </a:lnTo>
                <a:close/>
              </a:path>
              <a:path w="110490" h="109219">
                <a:moveTo>
                  <a:pt x="109219" y="1270"/>
                </a:moveTo>
                <a:lnTo>
                  <a:pt x="107950" y="1270"/>
                </a:lnTo>
                <a:lnTo>
                  <a:pt x="107950" y="106680"/>
                </a:lnTo>
                <a:lnTo>
                  <a:pt x="110489" y="106680"/>
                </a:lnTo>
                <a:lnTo>
                  <a:pt x="110489" y="2539"/>
                </a:lnTo>
                <a:lnTo>
                  <a:pt x="109219" y="1270"/>
                </a:lnTo>
                <a:close/>
              </a:path>
            </a:pathLst>
          </a:custGeom>
          <a:solidFill>
            <a:srgbClr val="9C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7" name="object 547"/>
          <p:cNvSpPr/>
          <p:nvPr/>
        </p:nvSpPr>
        <p:spPr>
          <a:xfrm>
            <a:off x="8404859" y="248983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9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8" name="object 548"/>
          <p:cNvSpPr/>
          <p:nvPr/>
        </p:nvSpPr>
        <p:spPr>
          <a:xfrm>
            <a:off x="8405494" y="2386329"/>
            <a:ext cx="0" cy="102870"/>
          </a:xfrm>
          <a:custGeom>
            <a:avLst/>
            <a:gdLst/>
            <a:ahLst/>
            <a:cxnLst/>
            <a:rect l="l" t="t" r="r" b="b"/>
            <a:pathLst>
              <a:path h="102869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9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9" name="object 549"/>
          <p:cNvSpPr/>
          <p:nvPr/>
        </p:nvSpPr>
        <p:spPr>
          <a:xfrm>
            <a:off x="8404859" y="238569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9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0" name="object 550"/>
          <p:cNvSpPr/>
          <p:nvPr/>
        </p:nvSpPr>
        <p:spPr>
          <a:xfrm>
            <a:off x="8509634" y="2386329"/>
            <a:ext cx="0" cy="102870"/>
          </a:xfrm>
          <a:custGeom>
            <a:avLst/>
            <a:gdLst/>
            <a:ahLst/>
            <a:cxnLst/>
            <a:rect l="l" t="t" r="r" b="b"/>
            <a:pathLst>
              <a:path h="102869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9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1" name="object 551"/>
          <p:cNvSpPr/>
          <p:nvPr/>
        </p:nvSpPr>
        <p:spPr>
          <a:xfrm>
            <a:off x="8406130" y="2487929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A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2" name="object 552"/>
          <p:cNvSpPr/>
          <p:nvPr/>
        </p:nvSpPr>
        <p:spPr>
          <a:xfrm>
            <a:off x="8407400" y="2388870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789"/>
                </a:lnTo>
              </a:path>
            </a:pathLst>
          </a:custGeom>
          <a:ln w="3175">
            <a:solidFill>
              <a:srgbClr val="A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3" name="object 553"/>
          <p:cNvSpPr/>
          <p:nvPr/>
        </p:nvSpPr>
        <p:spPr>
          <a:xfrm>
            <a:off x="8406130" y="2387600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A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4" name="object 554"/>
          <p:cNvSpPr/>
          <p:nvPr/>
        </p:nvSpPr>
        <p:spPr>
          <a:xfrm>
            <a:off x="8507730" y="2388870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789"/>
                </a:lnTo>
              </a:path>
            </a:pathLst>
          </a:custGeom>
          <a:ln w="3175">
            <a:solidFill>
              <a:srgbClr val="A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5" name="object 555"/>
          <p:cNvSpPr/>
          <p:nvPr/>
        </p:nvSpPr>
        <p:spPr>
          <a:xfrm>
            <a:off x="8408669" y="248602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A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6" name="object 556"/>
          <p:cNvSpPr/>
          <p:nvPr/>
        </p:nvSpPr>
        <p:spPr>
          <a:xfrm>
            <a:off x="8409305" y="23901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A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7" name="object 557"/>
          <p:cNvSpPr/>
          <p:nvPr/>
        </p:nvSpPr>
        <p:spPr>
          <a:xfrm>
            <a:off x="8408669" y="2389504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A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8" name="object 558"/>
          <p:cNvSpPr/>
          <p:nvPr/>
        </p:nvSpPr>
        <p:spPr>
          <a:xfrm>
            <a:off x="8505825" y="23901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A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9" name="object 559"/>
          <p:cNvSpPr/>
          <p:nvPr/>
        </p:nvSpPr>
        <p:spPr>
          <a:xfrm>
            <a:off x="8409940" y="2484120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A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0" name="object 560"/>
          <p:cNvSpPr/>
          <p:nvPr/>
        </p:nvSpPr>
        <p:spPr>
          <a:xfrm>
            <a:off x="8411209" y="2392679"/>
            <a:ext cx="0" cy="90170"/>
          </a:xfrm>
          <a:custGeom>
            <a:avLst/>
            <a:gdLst/>
            <a:ahLst/>
            <a:cxnLst/>
            <a:rect l="l" t="t" r="r" b="b"/>
            <a:pathLst>
              <a:path h="90169">
                <a:moveTo>
                  <a:pt x="0" y="0"/>
                </a:moveTo>
                <a:lnTo>
                  <a:pt x="0" y="90170"/>
                </a:lnTo>
              </a:path>
            </a:pathLst>
          </a:custGeom>
          <a:ln w="3175">
            <a:solidFill>
              <a:srgbClr val="A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1" name="object 561"/>
          <p:cNvSpPr/>
          <p:nvPr/>
        </p:nvSpPr>
        <p:spPr>
          <a:xfrm>
            <a:off x="8409940" y="2391410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A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2" name="object 562"/>
          <p:cNvSpPr/>
          <p:nvPr/>
        </p:nvSpPr>
        <p:spPr>
          <a:xfrm>
            <a:off x="8503919" y="2392679"/>
            <a:ext cx="0" cy="90170"/>
          </a:xfrm>
          <a:custGeom>
            <a:avLst/>
            <a:gdLst/>
            <a:ahLst/>
            <a:cxnLst/>
            <a:rect l="l" t="t" r="r" b="b"/>
            <a:pathLst>
              <a:path h="90169">
                <a:moveTo>
                  <a:pt x="0" y="0"/>
                </a:moveTo>
                <a:lnTo>
                  <a:pt x="0" y="90170"/>
                </a:lnTo>
              </a:path>
            </a:pathLst>
          </a:custGeom>
          <a:ln w="3175">
            <a:solidFill>
              <a:srgbClr val="A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3" name="object 563"/>
          <p:cNvSpPr/>
          <p:nvPr/>
        </p:nvSpPr>
        <p:spPr>
          <a:xfrm>
            <a:off x="8412480" y="2482214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A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4" name="object 564"/>
          <p:cNvSpPr/>
          <p:nvPr/>
        </p:nvSpPr>
        <p:spPr>
          <a:xfrm>
            <a:off x="8413115" y="2393950"/>
            <a:ext cx="0" cy="87630"/>
          </a:xfrm>
          <a:custGeom>
            <a:avLst/>
            <a:gdLst/>
            <a:ahLst/>
            <a:cxnLst/>
            <a:rect l="l" t="t" r="r" b="b"/>
            <a:pathLst>
              <a:path h="87630">
                <a:moveTo>
                  <a:pt x="0" y="0"/>
                </a:moveTo>
                <a:lnTo>
                  <a:pt x="0" y="87629"/>
                </a:lnTo>
              </a:path>
            </a:pathLst>
          </a:custGeom>
          <a:ln w="3175">
            <a:solidFill>
              <a:srgbClr val="A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5" name="object 565"/>
          <p:cNvSpPr/>
          <p:nvPr/>
        </p:nvSpPr>
        <p:spPr>
          <a:xfrm>
            <a:off x="8412480" y="2393314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A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6" name="object 566"/>
          <p:cNvSpPr/>
          <p:nvPr/>
        </p:nvSpPr>
        <p:spPr>
          <a:xfrm>
            <a:off x="8502015" y="2393950"/>
            <a:ext cx="0" cy="87630"/>
          </a:xfrm>
          <a:custGeom>
            <a:avLst/>
            <a:gdLst/>
            <a:ahLst/>
            <a:cxnLst/>
            <a:rect l="l" t="t" r="r" b="b"/>
            <a:pathLst>
              <a:path h="87630">
                <a:moveTo>
                  <a:pt x="0" y="0"/>
                </a:moveTo>
                <a:lnTo>
                  <a:pt x="0" y="87629"/>
                </a:lnTo>
              </a:path>
            </a:pathLst>
          </a:custGeom>
          <a:ln w="3175">
            <a:solidFill>
              <a:srgbClr val="A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7" name="object 567"/>
          <p:cNvSpPr/>
          <p:nvPr/>
        </p:nvSpPr>
        <p:spPr>
          <a:xfrm>
            <a:off x="8413750" y="2393950"/>
            <a:ext cx="87630" cy="87630"/>
          </a:xfrm>
          <a:custGeom>
            <a:avLst/>
            <a:gdLst/>
            <a:ahLst/>
            <a:cxnLst/>
            <a:rect l="l" t="t" r="r" b="b"/>
            <a:pathLst>
              <a:path w="87629" h="87630">
                <a:moveTo>
                  <a:pt x="87629" y="0"/>
                </a:moveTo>
                <a:lnTo>
                  <a:pt x="0" y="0"/>
                </a:lnTo>
                <a:lnTo>
                  <a:pt x="0" y="87629"/>
                </a:lnTo>
                <a:lnTo>
                  <a:pt x="87629" y="87629"/>
                </a:lnTo>
                <a:lnTo>
                  <a:pt x="87629" y="86360"/>
                </a:lnTo>
                <a:lnTo>
                  <a:pt x="2540" y="86360"/>
                </a:lnTo>
                <a:lnTo>
                  <a:pt x="2540" y="2539"/>
                </a:lnTo>
                <a:lnTo>
                  <a:pt x="87629" y="2539"/>
                </a:lnTo>
                <a:lnTo>
                  <a:pt x="87629" y="0"/>
                </a:lnTo>
                <a:close/>
              </a:path>
              <a:path w="87629" h="87630">
                <a:moveTo>
                  <a:pt x="87629" y="2539"/>
                </a:moveTo>
                <a:lnTo>
                  <a:pt x="85090" y="2539"/>
                </a:lnTo>
                <a:lnTo>
                  <a:pt x="85090" y="86360"/>
                </a:lnTo>
                <a:lnTo>
                  <a:pt x="87629" y="86360"/>
                </a:lnTo>
                <a:lnTo>
                  <a:pt x="87629" y="2539"/>
                </a:lnTo>
                <a:close/>
              </a:path>
            </a:pathLst>
          </a:custGeom>
          <a:solidFill>
            <a:srgbClr val="A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8" name="object 568"/>
          <p:cNvSpPr/>
          <p:nvPr/>
        </p:nvSpPr>
        <p:spPr>
          <a:xfrm>
            <a:off x="8416290" y="2396489"/>
            <a:ext cx="82550" cy="83820"/>
          </a:xfrm>
          <a:custGeom>
            <a:avLst/>
            <a:gdLst/>
            <a:ahLst/>
            <a:cxnLst/>
            <a:rect l="l" t="t" r="r" b="b"/>
            <a:pathLst>
              <a:path w="82550" h="83819">
                <a:moveTo>
                  <a:pt x="82550" y="0"/>
                </a:moveTo>
                <a:lnTo>
                  <a:pt x="0" y="0"/>
                </a:lnTo>
                <a:lnTo>
                  <a:pt x="0" y="83820"/>
                </a:lnTo>
                <a:lnTo>
                  <a:pt x="82550" y="83820"/>
                </a:lnTo>
                <a:lnTo>
                  <a:pt x="82550" y="81280"/>
                </a:lnTo>
                <a:lnTo>
                  <a:pt x="1269" y="81280"/>
                </a:lnTo>
                <a:lnTo>
                  <a:pt x="1269" y="1270"/>
                </a:lnTo>
                <a:lnTo>
                  <a:pt x="82550" y="1270"/>
                </a:lnTo>
                <a:lnTo>
                  <a:pt x="82550" y="0"/>
                </a:lnTo>
                <a:close/>
              </a:path>
              <a:path w="82550" h="83819">
                <a:moveTo>
                  <a:pt x="82550" y="1270"/>
                </a:moveTo>
                <a:lnTo>
                  <a:pt x="81279" y="1270"/>
                </a:lnTo>
                <a:lnTo>
                  <a:pt x="81279" y="81280"/>
                </a:lnTo>
                <a:lnTo>
                  <a:pt x="82550" y="81280"/>
                </a:lnTo>
                <a:lnTo>
                  <a:pt x="82550" y="1270"/>
                </a:lnTo>
                <a:close/>
              </a:path>
            </a:pathLst>
          </a:custGeom>
          <a:solidFill>
            <a:srgbClr val="B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9" name="object 569"/>
          <p:cNvSpPr/>
          <p:nvPr/>
        </p:nvSpPr>
        <p:spPr>
          <a:xfrm>
            <a:off x="8417559" y="2397760"/>
            <a:ext cx="80010" cy="80010"/>
          </a:xfrm>
          <a:custGeom>
            <a:avLst/>
            <a:gdLst/>
            <a:ahLst/>
            <a:cxnLst/>
            <a:rect l="l" t="t" r="r" b="b"/>
            <a:pathLst>
              <a:path w="80009" h="80010">
                <a:moveTo>
                  <a:pt x="80010" y="0"/>
                </a:moveTo>
                <a:lnTo>
                  <a:pt x="0" y="0"/>
                </a:lnTo>
                <a:lnTo>
                  <a:pt x="0" y="80010"/>
                </a:lnTo>
                <a:lnTo>
                  <a:pt x="80010" y="80010"/>
                </a:lnTo>
                <a:lnTo>
                  <a:pt x="80010" y="78739"/>
                </a:lnTo>
                <a:lnTo>
                  <a:pt x="1270" y="78739"/>
                </a:lnTo>
                <a:lnTo>
                  <a:pt x="1270" y="2539"/>
                </a:lnTo>
                <a:lnTo>
                  <a:pt x="80010" y="2539"/>
                </a:lnTo>
                <a:lnTo>
                  <a:pt x="80010" y="0"/>
                </a:lnTo>
                <a:close/>
              </a:path>
              <a:path w="80009" h="80010">
                <a:moveTo>
                  <a:pt x="80010" y="2539"/>
                </a:moveTo>
                <a:lnTo>
                  <a:pt x="78740" y="2539"/>
                </a:lnTo>
                <a:lnTo>
                  <a:pt x="78740" y="78739"/>
                </a:lnTo>
                <a:lnTo>
                  <a:pt x="80010" y="78739"/>
                </a:lnTo>
                <a:lnTo>
                  <a:pt x="80010" y="2539"/>
                </a:lnTo>
                <a:close/>
              </a:path>
            </a:pathLst>
          </a:custGeom>
          <a:solidFill>
            <a:srgbClr val="B6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0" name="object 570"/>
          <p:cNvSpPr/>
          <p:nvPr/>
        </p:nvSpPr>
        <p:spPr>
          <a:xfrm>
            <a:off x="8418830" y="2400300"/>
            <a:ext cx="77470" cy="76200"/>
          </a:xfrm>
          <a:custGeom>
            <a:avLst/>
            <a:gdLst/>
            <a:ahLst/>
            <a:cxnLst/>
            <a:rect l="l" t="t" r="r" b="b"/>
            <a:pathLst>
              <a:path w="77470" h="76200">
                <a:moveTo>
                  <a:pt x="77470" y="0"/>
                </a:moveTo>
                <a:lnTo>
                  <a:pt x="0" y="0"/>
                </a:lnTo>
                <a:lnTo>
                  <a:pt x="0" y="76200"/>
                </a:lnTo>
                <a:lnTo>
                  <a:pt x="77470" y="76200"/>
                </a:lnTo>
                <a:lnTo>
                  <a:pt x="77470" y="73660"/>
                </a:lnTo>
                <a:lnTo>
                  <a:pt x="2540" y="73660"/>
                </a:lnTo>
                <a:lnTo>
                  <a:pt x="254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  <a:path w="77470" h="76200">
                <a:moveTo>
                  <a:pt x="77470" y="1270"/>
                </a:moveTo>
                <a:lnTo>
                  <a:pt x="74929" y="1270"/>
                </a:lnTo>
                <a:lnTo>
                  <a:pt x="74929" y="73660"/>
                </a:lnTo>
                <a:lnTo>
                  <a:pt x="77470" y="73660"/>
                </a:lnTo>
                <a:lnTo>
                  <a:pt x="77470" y="1270"/>
                </a:lnTo>
                <a:close/>
              </a:path>
            </a:pathLst>
          </a:custGeom>
          <a:solidFill>
            <a:srgbClr val="B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1" name="object 571"/>
          <p:cNvSpPr/>
          <p:nvPr/>
        </p:nvSpPr>
        <p:spPr>
          <a:xfrm>
            <a:off x="8421369" y="240157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72389" y="0"/>
                </a:moveTo>
                <a:lnTo>
                  <a:pt x="0" y="0"/>
                </a:lnTo>
                <a:lnTo>
                  <a:pt x="0" y="72389"/>
                </a:lnTo>
                <a:lnTo>
                  <a:pt x="72389" y="72389"/>
                </a:lnTo>
                <a:lnTo>
                  <a:pt x="72389" y="71119"/>
                </a:lnTo>
                <a:lnTo>
                  <a:pt x="1270" y="71119"/>
                </a:lnTo>
                <a:lnTo>
                  <a:pt x="127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  <a:path w="72390" h="72389">
                <a:moveTo>
                  <a:pt x="72389" y="1269"/>
                </a:moveTo>
                <a:lnTo>
                  <a:pt x="71120" y="1269"/>
                </a:lnTo>
                <a:lnTo>
                  <a:pt x="71120" y="71119"/>
                </a:lnTo>
                <a:lnTo>
                  <a:pt x="72389" y="71119"/>
                </a:lnTo>
                <a:lnTo>
                  <a:pt x="72389" y="1269"/>
                </a:lnTo>
                <a:close/>
              </a:path>
            </a:pathLst>
          </a:custGeom>
          <a:solidFill>
            <a:srgbClr val="BC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2" name="object 572"/>
          <p:cNvSpPr/>
          <p:nvPr/>
        </p:nvSpPr>
        <p:spPr>
          <a:xfrm>
            <a:off x="8422640" y="2402839"/>
            <a:ext cx="69850" cy="69850"/>
          </a:xfrm>
          <a:custGeom>
            <a:avLst/>
            <a:gdLst/>
            <a:ahLst/>
            <a:cxnLst/>
            <a:rect l="l" t="t" r="r" b="b"/>
            <a:pathLst>
              <a:path w="69850" h="69850">
                <a:moveTo>
                  <a:pt x="69850" y="0"/>
                </a:moveTo>
                <a:lnTo>
                  <a:pt x="0" y="0"/>
                </a:lnTo>
                <a:lnTo>
                  <a:pt x="0" y="69850"/>
                </a:lnTo>
                <a:lnTo>
                  <a:pt x="69850" y="69850"/>
                </a:lnTo>
                <a:lnTo>
                  <a:pt x="69850" y="67310"/>
                </a:lnTo>
                <a:lnTo>
                  <a:pt x="2539" y="67310"/>
                </a:lnTo>
                <a:lnTo>
                  <a:pt x="2539" y="2539"/>
                </a:lnTo>
                <a:lnTo>
                  <a:pt x="69850" y="2539"/>
                </a:lnTo>
                <a:lnTo>
                  <a:pt x="69850" y="0"/>
                </a:lnTo>
                <a:close/>
              </a:path>
              <a:path w="69850" h="69850">
                <a:moveTo>
                  <a:pt x="69850" y="2539"/>
                </a:moveTo>
                <a:lnTo>
                  <a:pt x="67309" y="2539"/>
                </a:lnTo>
                <a:lnTo>
                  <a:pt x="67309" y="67310"/>
                </a:lnTo>
                <a:lnTo>
                  <a:pt x="69850" y="67310"/>
                </a:lnTo>
                <a:lnTo>
                  <a:pt x="69850" y="2539"/>
                </a:lnTo>
                <a:close/>
              </a:path>
            </a:pathLst>
          </a:custGeom>
          <a:solidFill>
            <a:srgbClr val="C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3" name="object 573"/>
          <p:cNvSpPr/>
          <p:nvPr/>
        </p:nvSpPr>
        <p:spPr>
          <a:xfrm>
            <a:off x="8425181" y="2405380"/>
            <a:ext cx="64769" cy="64769"/>
          </a:xfrm>
          <a:custGeom>
            <a:avLst/>
            <a:gdLst/>
            <a:ahLst/>
            <a:cxnLst/>
            <a:rect l="l" t="t" r="r" b="b"/>
            <a:pathLst>
              <a:path w="64770" h="64769">
                <a:moveTo>
                  <a:pt x="64770" y="0"/>
                </a:moveTo>
                <a:lnTo>
                  <a:pt x="0" y="0"/>
                </a:lnTo>
                <a:lnTo>
                  <a:pt x="0" y="64770"/>
                </a:lnTo>
                <a:lnTo>
                  <a:pt x="64770" y="64770"/>
                </a:lnTo>
                <a:lnTo>
                  <a:pt x="64770" y="63500"/>
                </a:lnTo>
                <a:lnTo>
                  <a:pt x="1270" y="63500"/>
                </a:lnTo>
                <a:lnTo>
                  <a:pt x="1270" y="1270"/>
                </a:lnTo>
                <a:lnTo>
                  <a:pt x="64770" y="1270"/>
                </a:lnTo>
                <a:lnTo>
                  <a:pt x="64770" y="0"/>
                </a:lnTo>
                <a:close/>
              </a:path>
              <a:path w="64770" h="64769">
                <a:moveTo>
                  <a:pt x="64770" y="1270"/>
                </a:moveTo>
                <a:lnTo>
                  <a:pt x="63500" y="1270"/>
                </a:lnTo>
                <a:lnTo>
                  <a:pt x="63500" y="63500"/>
                </a:lnTo>
                <a:lnTo>
                  <a:pt x="64770" y="63500"/>
                </a:lnTo>
                <a:lnTo>
                  <a:pt x="64770" y="1270"/>
                </a:lnTo>
                <a:close/>
              </a:path>
            </a:pathLst>
          </a:custGeom>
          <a:solidFill>
            <a:srgbClr val="C3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4" name="object 574"/>
          <p:cNvSpPr/>
          <p:nvPr/>
        </p:nvSpPr>
        <p:spPr>
          <a:xfrm>
            <a:off x="8426450" y="240665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62229" y="0"/>
                </a:moveTo>
                <a:lnTo>
                  <a:pt x="0" y="0"/>
                </a:lnTo>
                <a:lnTo>
                  <a:pt x="0" y="62229"/>
                </a:lnTo>
                <a:lnTo>
                  <a:pt x="62229" y="62229"/>
                </a:lnTo>
                <a:lnTo>
                  <a:pt x="62229" y="60960"/>
                </a:lnTo>
                <a:lnTo>
                  <a:pt x="2540" y="60960"/>
                </a:lnTo>
                <a:lnTo>
                  <a:pt x="2540" y="2539"/>
                </a:lnTo>
                <a:lnTo>
                  <a:pt x="62229" y="2539"/>
                </a:lnTo>
                <a:lnTo>
                  <a:pt x="62229" y="0"/>
                </a:lnTo>
                <a:close/>
              </a:path>
              <a:path w="62229" h="62230">
                <a:moveTo>
                  <a:pt x="62229" y="2539"/>
                </a:moveTo>
                <a:lnTo>
                  <a:pt x="59690" y="2539"/>
                </a:lnTo>
                <a:lnTo>
                  <a:pt x="59690" y="60960"/>
                </a:lnTo>
                <a:lnTo>
                  <a:pt x="62229" y="60960"/>
                </a:lnTo>
                <a:lnTo>
                  <a:pt x="62229" y="2539"/>
                </a:lnTo>
                <a:close/>
              </a:path>
            </a:pathLst>
          </a:custGeom>
          <a:solidFill>
            <a:srgbClr val="C6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5" name="object 575"/>
          <p:cNvSpPr/>
          <p:nvPr/>
        </p:nvSpPr>
        <p:spPr>
          <a:xfrm>
            <a:off x="8428990" y="2409190"/>
            <a:ext cx="57150" cy="58419"/>
          </a:xfrm>
          <a:custGeom>
            <a:avLst/>
            <a:gdLst/>
            <a:ahLst/>
            <a:cxnLst/>
            <a:rect l="l" t="t" r="r" b="b"/>
            <a:pathLst>
              <a:path w="57150" h="58419">
                <a:moveTo>
                  <a:pt x="57150" y="0"/>
                </a:moveTo>
                <a:lnTo>
                  <a:pt x="0" y="0"/>
                </a:lnTo>
                <a:lnTo>
                  <a:pt x="0" y="58420"/>
                </a:lnTo>
                <a:lnTo>
                  <a:pt x="57150" y="58420"/>
                </a:lnTo>
                <a:lnTo>
                  <a:pt x="57150" y="55880"/>
                </a:lnTo>
                <a:lnTo>
                  <a:pt x="1269" y="55880"/>
                </a:lnTo>
                <a:lnTo>
                  <a:pt x="1269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  <a:path w="57150" h="58419">
                <a:moveTo>
                  <a:pt x="57150" y="1270"/>
                </a:moveTo>
                <a:lnTo>
                  <a:pt x="55879" y="1270"/>
                </a:lnTo>
                <a:lnTo>
                  <a:pt x="55879" y="55880"/>
                </a:lnTo>
                <a:lnTo>
                  <a:pt x="57150" y="55880"/>
                </a:lnTo>
                <a:lnTo>
                  <a:pt x="57150" y="1270"/>
                </a:lnTo>
                <a:close/>
              </a:path>
            </a:pathLst>
          </a:custGeom>
          <a:solidFill>
            <a:srgbClr val="C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6" name="object 576"/>
          <p:cNvSpPr/>
          <p:nvPr/>
        </p:nvSpPr>
        <p:spPr>
          <a:xfrm>
            <a:off x="8430259" y="241046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610" y="0"/>
                </a:moveTo>
                <a:lnTo>
                  <a:pt x="0" y="0"/>
                </a:lnTo>
                <a:lnTo>
                  <a:pt x="0" y="54610"/>
                </a:lnTo>
                <a:lnTo>
                  <a:pt x="54610" y="54610"/>
                </a:lnTo>
                <a:lnTo>
                  <a:pt x="54610" y="53339"/>
                </a:lnTo>
                <a:lnTo>
                  <a:pt x="1270" y="53339"/>
                </a:lnTo>
                <a:lnTo>
                  <a:pt x="127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  <a:path w="54609" h="54610">
                <a:moveTo>
                  <a:pt x="54610" y="1269"/>
                </a:moveTo>
                <a:lnTo>
                  <a:pt x="53340" y="1269"/>
                </a:lnTo>
                <a:lnTo>
                  <a:pt x="53340" y="53339"/>
                </a:lnTo>
                <a:lnTo>
                  <a:pt x="54610" y="53339"/>
                </a:lnTo>
                <a:lnTo>
                  <a:pt x="54610" y="1269"/>
                </a:lnTo>
                <a:close/>
              </a:path>
            </a:pathLst>
          </a:custGeom>
          <a:solidFill>
            <a:srgbClr val="CD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7" name="object 577"/>
          <p:cNvSpPr/>
          <p:nvPr/>
        </p:nvSpPr>
        <p:spPr>
          <a:xfrm>
            <a:off x="8431531" y="2411730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70" h="52069">
                <a:moveTo>
                  <a:pt x="52070" y="0"/>
                </a:moveTo>
                <a:lnTo>
                  <a:pt x="0" y="0"/>
                </a:lnTo>
                <a:lnTo>
                  <a:pt x="0" y="52070"/>
                </a:lnTo>
                <a:lnTo>
                  <a:pt x="52070" y="52070"/>
                </a:lnTo>
                <a:lnTo>
                  <a:pt x="52070" y="49530"/>
                </a:lnTo>
                <a:lnTo>
                  <a:pt x="2540" y="49530"/>
                </a:lnTo>
                <a:lnTo>
                  <a:pt x="2540" y="2540"/>
                </a:lnTo>
                <a:lnTo>
                  <a:pt x="52070" y="2540"/>
                </a:lnTo>
                <a:lnTo>
                  <a:pt x="52070" y="0"/>
                </a:lnTo>
                <a:close/>
              </a:path>
              <a:path w="52070" h="52069">
                <a:moveTo>
                  <a:pt x="52070" y="2540"/>
                </a:moveTo>
                <a:lnTo>
                  <a:pt x="49529" y="2540"/>
                </a:lnTo>
                <a:lnTo>
                  <a:pt x="49529" y="49530"/>
                </a:lnTo>
                <a:lnTo>
                  <a:pt x="52070" y="49530"/>
                </a:lnTo>
                <a:lnTo>
                  <a:pt x="52070" y="2540"/>
                </a:lnTo>
                <a:close/>
              </a:path>
            </a:pathLst>
          </a:custGeom>
          <a:solidFill>
            <a:srgbClr val="D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8" name="object 578"/>
          <p:cNvSpPr/>
          <p:nvPr/>
        </p:nvSpPr>
        <p:spPr>
          <a:xfrm>
            <a:off x="8434069" y="2414270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89">
                <a:moveTo>
                  <a:pt x="46989" y="0"/>
                </a:moveTo>
                <a:lnTo>
                  <a:pt x="0" y="0"/>
                </a:lnTo>
                <a:lnTo>
                  <a:pt x="0" y="46989"/>
                </a:lnTo>
                <a:lnTo>
                  <a:pt x="46989" y="46989"/>
                </a:lnTo>
                <a:lnTo>
                  <a:pt x="46989" y="45719"/>
                </a:lnTo>
                <a:lnTo>
                  <a:pt x="2539" y="45719"/>
                </a:lnTo>
                <a:lnTo>
                  <a:pt x="2539" y="2539"/>
                </a:lnTo>
                <a:lnTo>
                  <a:pt x="46989" y="2539"/>
                </a:lnTo>
                <a:lnTo>
                  <a:pt x="46989" y="0"/>
                </a:lnTo>
                <a:close/>
              </a:path>
              <a:path w="46990" h="46989">
                <a:moveTo>
                  <a:pt x="46989" y="2539"/>
                </a:moveTo>
                <a:lnTo>
                  <a:pt x="45720" y="2539"/>
                </a:lnTo>
                <a:lnTo>
                  <a:pt x="45720" y="45719"/>
                </a:lnTo>
                <a:lnTo>
                  <a:pt x="46989" y="45719"/>
                </a:lnTo>
                <a:lnTo>
                  <a:pt x="46989" y="2539"/>
                </a:lnTo>
                <a:close/>
              </a:path>
            </a:pathLst>
          </a:custGeom>
          <a:solidFill>
            <a:srgbClr val="D3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9" name="object 579"/>
          <p:cNvSpPr/>
          <p:nvPr/>
        </p:nvSpPr>
        <p:spPr>
          <a:xfrm>
            <a:off x="8436609" y="2416810"/>
            <a:ext cx="43180" cy="43180"/>
          </a:xfrm>
          <a:custGeom>
            <a:avLst/>
            <a:gdLst/>
            <a:ahLst/>
            <a:cxnLst/>
            <a:rect l="l" t="t" r="r" b="b"/>
            <a:pathLst>
              <a:path w="43179" h="43180">
                <a:moveTo>
                  <a:pt x="43180" y="0"/>
                </a:moveTo>
                <a:lnTo>
                  <a:pt x="0" y="0"/>
                </a:lnTo>
                <a:lnTo>
                  <a:pt x="0" y="43179"/>
                </a:lnTo>
                <a:lnTo>
                  <a:pt x="43180" y="43179"/>
                </a:lnTo>
                <a:lnTo>
                  <a:pt x="43180" y="40639"/>
                </a:lnTo>
                <a:lnTo>
                  <a:pt x="1270" y="40639"/>
                </a:lnTo>
                <a:lnTo>
                  <a:pt x="1270" y="1269"/>
                </a:lnTo>
                <a:lnTo>
                  <a:pt x="43180" y="1269"/>
                </a:lnTo>
                <a:lnTo>
                  <a:pt x="43180" y="0"/>
                </a:lnTo>
                <a:close/>
              </a:path>
              <a:path w="43179" h="43180">
                <a:moveTo>
                  <a:pt x="43180" y="1269"/>
                </a:moveTo>
                <a:lnTo>
                  <a:pt x="40640" y="1269"/>
                </a:lnTo>
                <a:lnTo>
                  <a:pt x="40640" y="40639"/>
                </a:lnTo>
                <a:lnTo>
                  <a:pt x="43180" y="40639"/>
                </a:lnTo>
                <a:lnTo>
                  <a:pt x="43180" y="1269"/>
                </a:lnTo>
                <a:close/>
              </a:path>
            </a:pathLst>
          </a:custGeom>
          <a:solidFill>
            <a:srgbClr val="D6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0" name="object 580"/>
          <p:cNvSpPr/>
          <p:nvPr/>
        </p:nvSpPr>
        <p:spPr>
          <a:xfrm>
            <a:off x="8437880" y="2418079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39370" y="0"/>
                </a:moveTo>
                <a:lnTo>
                  <a:pt x="0" y="0"/>
                </a:lnTo>
                <a:lnTo>
                  <a:pt x="0" y="39370"/>
                </a:lnTo>
                <a:lnTo>
                  <a:pt x="39370" y="39370"/>
                </a:lnTo>
                <a:lnTo>
                  <a:pt x="39370" y="38100"/>
                </a:lnTo>
                <a:lnTo>
                  <a:pt x="1270" y="38100"/>
                </a:lnTo>
                <a:lnTo>
                  <a:pt x="1270" y="1270"/>
                </a:lnTo>
                <a:lnTo>
                  <a:pt x="39370" y="1270"/>
                </a:lnTo>
                <a:lnTo>
                  <a:pt x="39370" y="0"/>
                </a:lnTo>
                <a:close/>
              </a:path>
              <a:path w="39370" h="39369">
                <a:moveTo>
                  <a:pt x="39370" y="1270"/>
                </a:moveTo>
                <a:lnTo>
                  <a:pt x="38100" y="1270"/>
                </a:lnTo>
                <a:lnTo>
                  <a:pt x="38100" y="38100"/>
                </a:lnTo>
                <a:lnTo>
                  <a:pt x="39370" y="38100"/>
                </a:lnTo>
                <a:lnTo>
                  <a:pt x="39370" y="1270"/>
                </a:lnTo>
                <a:close/>
              </a:path>
            </a:pathLst>
          </a:custGeom>
          <a:solidFill>
            <a:srgbClr val="DA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1" name="object 581"/>
          <p:cNvSpPr/>
          <p:nvPr/>
        </p:nvSpPr>
        <p:spPr>
          <a:xfrm>
            <a:off x="8439150" y="241935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829" y="0"/>
                </a:moveTo>
                <a:lnTo>
                  <a:pt x="0" y="0"/>
                </a:lnTo>
                <a:lnTo>
                  <a:pt x="0" y="36829"/>
                </a:lnTo>
                <a:lnTo>
                  <a:pt x="36829" y="36829"/>
                </a:lnTo>
                <a:lnTo>
                  <a:pt x="36829" y="34289"/>
                </a:lnTo>
                <a:lnTo>
                  <a:pt x="2540" y="34289"/>
                </a:lnTo>
                <a:lnTo>
                  <a:pt x="2540" y="2539"/>
                </a:lnTo>
                <a:lnTo>
                  <a:pt x="36829" y="2539"/>
                </a:lnTo>
                <a:lnTo>
                  <a:pt x="36829" y="0"/>
                </a:lnTo>
                <a:close/>
              </a:path>
              <a:path w="36829" h="36830">
                <a:moveTo>
                  <a:pt x="36829" y="2539"/>
                </a:moveTo>
                <a:lnTo>
                  <a:pt x="34290" y="2539"/>
                </a:lnTo>
                <a:lnTo>
                  <a:pt x="34290" y="34289"/>
                </a:lnTo>
                <a:lnTo>
                  <a:pt x="36829" y="34289"/>
                </a:lnTo>
                <a:lnTo>
                  <a:pt x="36829" y="2539"/>
                </a:lnTo>
                <a:close/>
              </a:path>
            </a:pathLst>
          </a:custGeom>
          <a:solidFill>
            <a:srgbClr val="DD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2" name="object 582"/>
          <p:cNvSpPr/>
          <p:nvPr/>
        </p:nvSpPr>
        <p:spPr>
          <a:xfrm>
            <a:off x="8441690" y="2421889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31750" y="0"/>
                </a:moveTo>
                <a:lnTo>
                  <a:pt x="0" y="0"/>
                </a:lnTo>
                <a:lnTo>
                  <a:pt x="0" y="31750"/>
                </a:lnTo>
                <a:lnTo>
                  <a:pt x="31750" y="31750"/>
                </a:lnTo>
                <a:lnTo>
                  <a:pt x="31750" y="30480"/>
                </a:lnTo>
                <a:lnTo>
                  <a:pt x="1269" y="30480"/>
                </a:lnTo>
                <a:lnTo>
                  <a:pt x="1269" y="1270"/>
                </a:lnTo>
                <a:lnTo>
                  <a:pt x="31750" y="1270"/>
                </a:lnTo>
                <a:lnTo>
                  <a:pt x="31750" y="0"/>
                </a:lnTo>
                <a:close/>
              </a:path>
              <a:path w="31750" h="31750">
                <a:moveTo>
                  <a:pt x="31750" y="1270"/>
                </a:moveTo>
                <a:lnTo>
                  <a:pt x="30479" y="1270"/>
                </a:lnTo>
                <a:lnTo>
                  <a:pt x="30479" y="30480"/>
                </a:lnTo>
                <a:lnTo>
                  <a:pt x="31750" y="30480"/>
                </a:lnTo>
                <a:lnTo>
                  <a:pt x="31750" y="1270"/>
                </a:lnTo>
                <a:close/>
              </a:path>
            </a:pathLst>
          </a:custGeom>
          <a:solidFill>
            <a:srgbClr val="E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3" name="object 583"/>
          <p:cNvSpPr/>
          <p:nvPr/>
        </p:nvSpPr>
        <p:spPr>
          <a:xfrm>
            <a:off x="8442960" y="2423161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29210" y="0"/>
                </a:moveTo>
                <a:lnTo>
                  <a:pt x="0" y="0"/>
                </a:lnTo>
                <a:lnTo>
                  <a:pt x="0" y="29210"/>
                </a:lnTo>
                <a:lnTo>
                  <a:pt x="29210" y="29210"/>
                </a:lnTo>
                <a:lnTo>
                  <a:pt x="29210" y="27939"/>
                </a:lnTo>
                <a:lnTo>
                  <a:pt x="2540" y="27939"/>
                </a:lnTo>
                <a:lnTo>
                  <a:pt x="2540" y="2539"/>
                </a:lnTo>
                <a:lnTo>
                  <a:pt x="29210" y="2539"/>
                </a:lnTo>
                <a:lnTo>
                  <a:pt x="29210" y="0"/>
                </a:lnTo>
                <a:close/>
              </a:path>
              <a:path w="29209" h="29210">
                <a:moveTo>
                  <a:pt x="29210" y="2539"/>
                </a:moveTo>
                <a:lnTo>
                  <a:pt x="26670" y="2539"/>
                </a:lnTo>
                <a:lnTo>
                  <a:pt x="26670" y="27939"/>
                </a:lnTo>
                <a:lnTo>
                  <a:pt x="29210" y="27939"/>
                </a:lnTo>
                <a:lnTo>
                  <a:pt x="29210" y="2539"/>
                </a:lnTo>
                <a:close/>
              </a:path>
            </a:pathLst>
          </a:custGeom>
          <a:solidFill>
            <a:srgbClr val="E3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4" name="object 584"/>
          <p:cNvSpPr/>
          <p:nvPr/>
        </p:nvSpPr>
        <p:spPr>
          <a:xfrm>
            <a:off x="8445500" y="2425700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29" y="0"/>
                </a:moveTo>
                <a:lnTo>
                  <a:pt x="0" y="0"/>
                </a:lnTo>
                <a:lnTo>
                  <a:pt x="0" y="25400"/>
                </a:lnTo>
                <a:lnTo>
                  <a:pt x="24129" y="25400"/>
                </a:lnTo>
                <a:lnTo>
                  <a:pt x="24129" y="22860"/>
                </a:lnTo>
                <a:lnTo>
                  <a:pt x="1270" y="22860"/>
                </a:lnTo>
                <a:lnTo>
                  <a:pt x="1270" y="1270"/>
                </a:lnTo>
                <a:lnTo>
                  <a:pt x="24129" y="1270"/>
                </a:lnTo>
                <a:lnTo>
                  <a:pt x="24129" y="0"/>
                </a:lnTo>
                <a:close/>
              </a:path>
              <a:path w="24129" h="25400">
                <a:moveTo>
                  <a:pt x="24129" y="1270"/>
                </a:moveTo>
                <a:lnTo>
                  <a:pt x="22859" y="1270"/>
                </a:lnTo>
                <a:lnTo>
                  <a:pt x="22859" y="22860"/>
                </a:lnTo>
                <a:lnTo>
                  <a:pt x="24129" y="22860"/>
                </a:lnTo>
                <a:lnTo>
                  <a:pt x="24129" y="1270"/>
                </a:lnTo>
                <a:close/>
              </a:path>
            </a:pathLst>
          </a:custGeom>
          <a:solidFill>
            <a:srgbClr val="E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5" name="object 585"/>
          <p:cNvSpPr/>
          <p:nvPr/>
        </p:nvSpPr>
        <p:spPr>
          <a:xfrm>
            <a:off x="8446769" y="242697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21589" y="0"/>
                </a:moveTo>
                <a:lnTo>
                  <a:pt x="0" y="0"/>
                </a:lnTo>
                <a:lnTo>
                  <a:pt x="0" y="21589"/>
                </a:lnTo>
                <a:lnTo>
                  <a:pt x="21589" y="21589"/>
                </a:lnTo>
                <a:lnTo>
                  <a:pt x="21589" y="20319"/>
                </a:lnTo>
                <a:lnTo>
                  <a:pt x="1270" y="20319"/>
                </a:lnTo>
                <a:lnTo>
                  <a:pt x="1270" y="2539"/>
                </a:lnTo>
                <a:lnTo>
                  <a:pt x="21589" y="2539"/>
                </a:lnTo>
                <a:lnTo>
                  <a:pt x="21589" y="0"/>
                </a:lnTo>
                <a:close/>
              </a:path>
              <a:path w="21590" h="21589">
                <a:moveTo>
                  <a:pt x="21589" y="2539"/>
                </a:moveTo>
                <a:lnTo>
                  <a:pt x="20320" y="2539"/>
                </a:lnTo>
                <a:lnTo>
                  <a:pt x="20320" y="20319"/>
                </a:lnTo>
                <a:lnTo>
                  <a:pt x="21589" y="20319"/>
                </a:lnTo>
                <a:lnTo>
                  <a:pt x="21589" y="2539"/>
                </a:lnTo>
                <a:close/>
              </a:path>
            </a:pathLst>
          </a:custGeom>
          <a:solidFill>
            <a:srgbClr val="EA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6" name="object 586"/>
          <p:cNvSpPr/>
          <p:nvPr/>
        </p:nvSpPr>
        <p:spPr>
          <a:xfrm>
            <a:off x="8448040" y="2429510"/>
            <a:ext cx="19050" cy="17780"/>
          </a:xfrm>
          <a:custGeom>
            <a:avLst/>
            <a:gdLst/>
            <a:ahLst/>
            <a:cxnLst/>
            <a:rect l="l" t="t" r="r" b="b"/>
            <a:pathLst>
              <a:path w="19050" h="17780">
                <a:moveTo>
                  <a:pt x="19050" y="0"/>
                </a:moveTo>
                <a:lnTo>
                  <a:pt x="0" y="0"/>
                </a:lnTo>
                <a:lnTo>
                  <a:pt x="0" y="17779"/>
                </a:lnTo>
                <a:lnTo>
                  <a:pt x="19050" y="17779"/>
                </a:lnTo>
                <a:lnTo>
                  <a:pt x="19050" y="15239"/>
                </a:lnTo>
                <a:lnTo>
                  <a:pt x="2539" y="15239"/>
                </a:lnTo>
                <a:lnTo>
                  <a:pt x="2539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  <a:path w="19050" h="17780">
                <a:moveTo>
                  <a:pt x="19050" y="1269"/>
                </a:moveTo>
                <a:lnTo>
                  <a:pt x="16509" y="1269"/>
                </a:lnTo>
                <a:lnTo>
                  <a:pt x="16509" y="15239"/>
                </a:lnTo>
                <a:lnTo>
                  <a:pt x="19050" y="15239"/>
                </a:lnTo>
                <a:lnTo>
                  <a:pt x="19050" y="1269"/>
                </a:lnTo>
                <a:close/>
              </a:path>
            </a:pathLst>
          </a:custGeom>
          <a:solidFill>
            <a:srgbClr val="ED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7" name="object 587"/>
          <p:cNvSpPr/>
          <p:nvPr/>
        </p:nvSpPr>
        <p:spPr>
          <a:xfrm>
            <a:off x="8450580" y="243077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13970" y="0"/>
                </a:moveTo>
                <a:lnTo>
                  <a:pt x="0" y="0"/>
                </a:lnTo>
                <a:lnTo>
                  <a:pt x="0" y="13970"/>
                </a:lnTo>
                <a:lnTo>
                  <a:pt x="13970" y="13970"/>
                </a:lnTo>
                <a:lnTo>
                  <a:pt x="13970" y="12700"/>
                </a:lnTo>
                <a:lnTo>
                  <a:pt x="1270" y="12700"/>
                </a:lnTo>
                <a:lnTo>
                  <a:pt x="127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  <a:path w="13970" h="13969">
                <a:moveTo>
                  <a:pt x="13970" y="1270"/>
                </a:moveTo>
                <a:lnTo>
                  <a:pt x="12700" y="1270"/>
                </a:lnTo>
                <a:lnTo>
                  <a:pt x="12700" y="12700"/>
                </a:lnTo>
                <a:lnTo>
                  <a:pt x="13970" y="12700"/>
                </a:lnTo>
                <a:lnTo>
                  <a:pt x="13970" y="1270"/>
                </a:lnTo>
                <a:close/>
              </a:path>
            </a:pathLst>
          </a:custGeom>
          <a:solidFill>
            <a:srgbClr val="F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8" name="object 588"/>
          <p:cNvSpPr/>
          <p:nvPr/>
        </p:nvSpPr>
        <p:spPr>
          <a:xfrm>
            <a:off x="8451850" y="243205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11429" y="0"/>
                </a:moveTo>
                <a:lnTo>
                  <a:pt x="0" y="0"/>
                </a:lnTo>
                <a:lnTo>
                  <a:pt x="0" y="11429"/>
                </a:lnTo>
                <a:lnTo>
                  <a:pt x="11429" y="11429"/>
                </a:lnTo>
                <a:lnTo>
                  <a:pt x="11429" y="8889"/>
                </a:lnTo>
                <a:lnTo>
                  <a:pt x="2540" y="8889"/>
                </a:lnTo>
                <a:lnTo>
                  <a:pt x="254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  <a:path w="11429" h="11430">
                <a:moveTo>
                  <a:pt x="11429" y="2539"/>
                </a:moveTo>
                <a:lnTo>
                  <a:pt x="8890" y="2539"/>
                </a:lnTo>
                <a:lnTo>
                  <a:pt x="8890" y="8889"/>
                </a:lnTo>
                <a:lnTo>
                  <a:pt x="11429" y="8889"/>
                </a:lnTo>
                <a:lnTo>
                  <a:pt x="11429" y="2539"/>
                </a:lnTo>
                <a:close/>
              </a:path>
            </a:pathLst>
          </a:custGeom>
          <a:solidFill>
            <a:srgbClr val="F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9" name="object 589"/>
          <p:cNvSpPr/>
          <p:nvPr/>
        </p:nvSpPr>
        <p:spPr>
          <a:xfrm>
            <a:off x="8454390" y="2434589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350" y="0"/>
                </a:moveTo>
                <a:lnTo>
                  <a:pt x="0" y="0"/>
                </a:lnTo>
                <a:lnTo>
                  <a:pt x="0" y="6350"/>
                </a:lnTo>
                <a:lnTo>
                  <a:pt x="6350" y="6350"/>
                </a:lnTo>
                <a:lnTo>
                  <a:pt x="6350" y="5080"/>
                </a:lnTo>
                <a:lnTo>
                  <a:pt x="1269" y="5080"/>
                </a:lnTo>
                <a:lnTo>
                  <a:pt x="1269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  <a:path w="6350" h="6350">
                <a:moveTo>
                  <a:pt x="6350" y="1270"/>
                </a:moveTo>
                <a:lnTo>
                  <a:pt x="5079" y="1270"/>
                </a:lnTo>
                <a:lnTo>
                  <a:pt x="5079" y="5080"/>
                </a:lnTo>
                <a:lnTo>
                  <a:pt x="6350" y="5080"/>
                </a:lnTo>
                <a:lnTo>
                  <a:pt x="6350" y="1270"/>
                </a:lnTo>
                <a:close/>
              </a:path>
            </a:pathLst>
          </a:custGeom>
          <a:solidFill>
            <a:srgbClr val="F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0" name="object 590"/>
          <p:cNvSpPr/>
          <p:nvPr/>
        </p:nvSpPr>
        <p:spPr>
          <a:xfrm>
            <a:off x="8455659" y="243586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3810" y="0"/>
                </a:lnTo>
                <a:lnTo>
                  <a:pt x="3810" y="3810"/>
                </a:lnTo>
                <a:lnTo>
                  <a:pt x="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1" name="object 591"/>
          <p:cNvSpPr/>
          <p:nvPr/>
        </p:nvSpPr>
        <p:spPr>
          <a:xfrm>
            <a:off x="8382000" y="2362200"/>
            <a:ext cx="152400" cy="152400"/>
          </a:xfrm>
          <a:custGeom>
            <a:avLst/>
            <a:gdLst/>
            <a:ahLst/>
            <a:cxnLst/>
            <a:rect l="l" t="t" r="r" b="b"/>
            <a:pathLst>
              <a:path w="152400" h="152400">
                <a:moveTo>
                  <a:pt x="76200" y="0"/>
                </a:moveTo>
                <a:lnTo>
                  <a:pt x="106322" y="5834"/>
                </a:lnTo>
                <a:lnTo>
                  <a:pt x="130492" y="21907"/>
                </a:lnTo>
                <a:lnTo>
                  <a:pt x="146565" y="46077"/>
                </a:lnTo>
                <a:lnTo>
                  <a:pt x="152400" y="76200"/>
                </a:lnTo>
                <a:lnTo>
                  <a:pt x="146565" y="106322"/>
                </a:lnTo>
                <a:lnTo>
                  <a:pt x="130492" y="130492"/>
                </a:lnTo>
                <a:lnTo>
                  <a:pt x="106322" y="146565"/>
                </a:lnTo>
                <a:lnTo>
                  <a:pt x="76200" y="152400"/>
                </a:lnTo>
                <a:lnTo>
                  <a:pt x="46077" y="146565"/>
                </a:lnTo>
                <a:lnTo>
                  <a:pt x="21907" y="130492"/>
                </a:lnTo>
                <a:lnTo>
                  <a:pt x="5834" y="106322"/>
                </a:lnTo>
                <a:lnTo>
                  <a:pt x="0" y="76200"/>
                </a:lnTo>
                <a:lnTo>
                  <a:pt x="5834" y="46077"/>
                </a:lnTo>
                <a:lnTo>
                  <a:pt x="21907" y="21907"/>
                </a:lnTo>
                <a:lnTo>
                  <a:pt x="46077" y="5834"/>
                </a:lnTo>
                <a:lnTo>
                  <a:pt x="76200" y="0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2" name="object 592"/>
          <p:cNvSpPr/>
          <p:nvPr/>
        </p:nvSpPr>
        <p:spPr>
          <a:xfrm>
            <a:off x="8382000" y="23622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3" name="object 593"/>
          <p:cNvSpPr/>
          <p:nvPr/>
        </p:nvSpPr>
        <p:spPr>
          <a:xfrm>
            <a:off x="8534400" y="25146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4" name="object 594"/>
          <p:cNvSpPr/>
          <p:nvPr/>
        </p:nvSpPr>
        <p:spPr>
          <a:xfrm>
            <a:off x="8402320" y="2491739"/>
            <a:ext cx="110489" cy="0"/>
          </a:xfrm>
          <a:custGeom>
            <a:avLst/>
            <a:gdLst/>
            <a:ahLst/>
            <a:cxnLst/>
            <a:rect l="l" t="t" r="r" b="b"/>
            <a:pathLst>
              <a:path w="110490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5" name="object 595"/>
          <p:cNvSpPr/>
          <p:nvPr/>
        </p:nvSpPr>
        <p:spPr>
          <a:xfrm>
            <a:off x="8403590" y="2385060"/>
            <a:ext cx="0" cy="105410"/>
          </a:xfrm>
          <a:custGeom>
            <a:avLst/>
            <a:gdLst/>
            <a:ahLst/>
            <a:cxnLst/>
            <a:rect l="l" t="t" r="r" b="b"/>
            <a:pathLst>
              <a:path h="105410">
                <a:moveTo>
                  <a:pt x="0" y="0"/>
                </a:moveTo>
                <a:lnTo>
                  <a:pt x="0" y="10541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6" name="object 596"/>
          <p:cNvSpPr/>
          <p:nvPr/>
        </p:nvSpPr>
        <p:spPr>
          <a:xfrm>
            <a:off x="8402320" y="23844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90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7" name="object 597"/>
          <p:cNvSpPr/>
          <p:nvPr/>
        </p:nvSpPr>
        <p:spPr>
          <a:xfrm>
            <a:off x="8511540" y="2385060"/>
            <a:ext cx="0" cy="105410"/>
          </a:xfrm>
          <a:custGeom>
            <a:avLst/>
            <a:gdLst/>
            <a:ahLst/>
            <a:cxnLst/>
            <a:rect l="l" t="t" r="r" b="b"/>
            <a:pathLst>
              <a:path h="105410">
                <a:moveTo>
                  <a:pt x="0" y="0"/>
                </a:moveTo>
                <a:lnTo>
                  <a:pt x="0" y="10541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8" name="object 598"/>
          <p:cNvSpPr/>
          <p:nvPr/>
        </p:nvSpPr>
        <p:spPr>
          <a:xfrm>
            <a:off x="8404859" y="248983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9" name="object 599"/>
          <p:cNvSpPr/>
          <p:nvPr/>
        </p:nvSpPr>
        <p:spPr>
          <a:xfrm>
            <a:off x="8405494" y="2386329"/>
            <a:ext cx="0" cy="102870"/>
          </a:xfrm>
          <a:custGeom>
            <a:avLst/>
            <a:gdLst/>
            <a:ahLst/>
            <a:cxnLst/>
            <a:rect l="l" t="t" r="r" b="b"/>
            <a:pathLst>
              <a:path h="102869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0" name="object 600"/>
          <p:cNvSpPr/>
          <p:nvPr/>
        </p:nvSpPr>
        <p:spPr>
          <a:xfrm>
            <a:off x="8404859" y="238569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1" name="object 601"/>
          <p:cNvSpPr/>
          <p:nvPr/>
        </p:nvSpPr>
        <p:spPr>
          <a:xfrm>
            <a:off x="8509634" y="2386329"/>
            <a:ext cx="0" cy="102870"/>
          </a:xfrm>
          <a:custGeom>
            <a:avLst/>
            <a:gdLst/>
            <a:ahLst/>
            <a:cxnLst/>
            <a:rect l="l" t="t" r="r" b="b"/>
            <a:pathLst>
              <a:path h="102869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2" name="object 602"/>
          <p:cNvSpPr/>
          <p:nvPr/>
        </p:nvSpPr>
        <p:spPr>
          <a:xfrm>
            <a:off x="8406130" y="2487929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3" name="object 603"/>
          <p:cNvSpPr/>
          <p:nvPr/>
        </p:nvSpPr>
        <p:spPr>
          <a:xfrm>
            <a:off x="8407400" y="2388870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789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4" name="object 604"/>
          <p:cNvSpPr/>
          <p:nvPr/>
        </p:nvSpPr>
        <p:spPr>
          <a:xfrm>
            <a:off x="8406130" y="2387600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5" name="object 605"/>
          <p:cNvSpPr/>
          <p:nvPr/>
        </p:nvSpPr>
        <p:spPr>
          <a:xfrm>
            <a:off x="8507730" y="2388870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789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6" name="object 606"/>
          <p:cNvSpPr/>
          <p:nvPr/>
        </p:nvSpPr>
        <p:spPr>
          <a:xfrm>
            <a:off x="8408669" y="248602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7" name="object 607"/>
          <p:cNvSpPr/>
          <p:nvPr/>
        </p:nvSpPr>
        <p:spPr>
          <a:xfrm>
            <a:off x="8409305" y="23901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8" name="object 608"/>
          <p:cNvSpPr/>
          <p:nvPr/>
        </p:nvSpPr>
        <p:spPr>
          <a:xfrm>
            <a:off x="8408669" y="2389504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9" name="object 609"/>
          <p:cNvSpPr/>
          <p:nvPr/>
        </p:nvSpPr>
        <p:spPr>
          <a:xfrm>
            <a:off x="8505825" y="23901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0" name="object 610"/>
          <p:cNvSpPr/>
          <p:nvPr/>
        </p:nvSpPr>
        <p:spPr>
          <a:xfrm>
            <a:off x="8409940" y="2484754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1" name="object 611"/>
          <p:cNvSpPr/>
          <p:nvPr/>
        </p:nvSpPr>
        <p:spPr>
          <a:xfrm>
            <a:off x="8411209" y="2392679"/>
            <a:ext cx="0" cy="91440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39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2" name="object 612"/>
          <p:cNvSpPr/>
          <p:nvPr/>
        </p:nvSpPr>
        <p:spPr>
          <a:xfrm>
            <a:off x="8409940" y="2391410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3" name="object 613"/>
          <p:cNvSpPr/>
          <p:nvPr/>
        </p:nvSpPr>
        <p:spPr>
          <a:xfrm>
            <a:off x="8504555" y="2392679"/>
            <a:ext cx="0" cy="91440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4" name="object 614"/>
          <p:cNvSpPr/>
          <p:nvPr/>
        </p:nvSpPr>
        <p:spPr>
          <a:xfrm>
            <a:off x="8412480" y="2482850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5" name="object 615"/>
          <p:cNvSpPr/>
          <p:nvPr/>
        </p:nvSpPr>
        <p:spPr>
          <a:xfrm>
            <a:off x="8413115" y="2393950"/>
            <a:ext cx="0" cy="87630"/>
          </a:xfrm>
          <a:custGeom>
            <a:avLst/>
            <a:gdLst/>
            <a:ahLst/>
            <a:cxnLst/>
            <a:rect l="l" t="t" r="r" b="b"/>
            <a:pathLst>
              <a:path h="87630">
                <a:moveTo>
                  <a:pt x="0" y="0"/>
                </a:moveTo>
                <a:lnTo>
                  <a:pt x="0" y="87629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6" name="object 616"/>
          <p:cNvSpPr/>
          <p:nvPr/>
        </p:nvSpPr>
        <p:spPr>
          <a:xfrm>
            <a:off x="8412480" y="2393314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7" name="object 617"/>
          <p:cNvSpPr/>
          <p:nvPr/>
        </p:nvSpPr>
        <p:spPr>
          <a:xfrm>
            <a:off x="8502650" y="2393950"/>
            <a:ext cx="0" cy="87630"/>
          </a:xfrm>
          <a:custGeom>
            <a:avLst/>
            <a:gdLst/>
            <a:ahLst/>
            <a:cxnLst/>
            <a:rect l="l" t="t" r="r" b="b"/>
            <a:pathLst>
              <a:path h="87630">
                <a:moveTo>
                  <a:pt x="0" y="0"/>
                </a:moveTo>
                <a:lnTo>
                  <a:pt x="0" y="87629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8" name="object 618"/>
          <p:cNvSpPr/>
          <p:nvPr/>
        </p:nvSpPr>
        <p:spPr>
          <a:xfrm>
            <a:off x="8413750" y="2393950"/>
            <a:ext cx="87630" cy="87630"/>
          </a:xfrm>
          <a:custGeom>
            <a:avLst/>
            <a:gdLst/>
            <a:ahLst/>
            <a:cxnLst/>
            <a:rect l="l" t="t" r="r" b="b"/>
            <a:pathLst>
              <a:path w="87629" h="87630">
                <a:moveTo>
                  <a:pt x="87629" y="0"/>
                </a:moveTo>
                <a:lnTo>
                  <a:pt x="0" y="0"/>
                </a:lnTo>
                <a:lnTo>
                  <a:pt x="0" y="87629"/>
                </a:lnTo>
                <a:lnTo>
                  <a:pt x="87629" y="87629"/>
                </a:lnTo>
                <a:lnTo>
                  <a:pt x="87629" y="86360"/>
                </a:lnTo>
                <a:lnTo>
                  <a:pt x="1270" y="86360"/>
                </a:lnTo>
                <a:lnTo>
                  <a:pt x="1270" y="1270"/>
                </a:lnTo>
                <a:lnTo>
                  <a:pt x="87629" y="1270"/>
                </a:lnTo>
                <a:lnTo>
                  <a:pt x="87629" y="0"/>
                </a:lnTo>
                <a:close/>
              </a:path>
              <a:path w="87629" h="87630">
                <a:moveTo>
                  <a:pt x="87629" y="1270"/>
                </a:moveTo>
                <a:lnTo>
                  <a:pt x="86359" y="1270"/>
                </a:lnTo>
                <a:lnTo>
                  <a:pt x="86359" y="86360"/>
                </a:lnTo>
                <a:lnTo>
                  <a:pt x="87629" y="86360"/>
                </a:lnTo>
                <a:lnTo>
                  <a:pt x="87629" y="1270"/>
                </a:lnTo>
                <a:close/>
              </a:path>
            </a:pathLst>
          </a:custGeom>
          <a:solidFill>
            <a:srgbClr val="9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9" name="object 619"/>
          <p:cNvSpPr/>
          <p:nvPr/>
        </p:nvSpPr>
        <p:spPr>
          <a:xfrm>
            <a:off x="8415019" y="2395220"/>
            <a:ext cx="85090" cy="85090"/>
          </a:xfrm>
          <a:custGeom>
            <a:avLst/>
            <a:gdLst/>
            <a:ahLst/>
            <a:cxnLst/>
            <a:rect l="l" t="t" r="r" b="b"/>
            <a:pathLst>
              <a:path w="85090" h="85089">
                <a:moveTo>
                  <a:pt x="85089" y="0"/>
                </a:moveTo>
                <a:lnTo>
                  <a:pt x="0" y="0"/>
                </a:lnTo>
                <a:lnTo>
                  <a:pt x="0" y="85089"/>
                </a:lnTo>
                <a:lnTo>
                  <a:pt x="85089" y="85089"/>
                </a:lnTo>
                <a:lnTo>
                  <a:pt x="85089" y="82550"/>
                </a:lnTo>
                <a:lnTo>
                  <a:pt x="2539" y="82550"/>
                </a:lnTo>
                <a:lnTo>
                  <a:pt x="2539" y="2539"/>
                </a:lnTo>
                <a:lnTo>
                  <a:pt x="85089" y="2539"/>
                </a:lnTo>
                <a:lnTo>
                  <a:pt x="85089" y="0"/>
                </a:lnTo>
                <a:close/>
              </a:path>
              <a:path w="85090" h="85089">
                <a:moveTo>
                  <a:pt x="85089" y="2539"/>
                </a:moveTo>
                <a:lnTo>
                  <a:pt x="82550" y="2539"/>
                </a:lnTo>
                <a:lnTo>
                  <a:pt x="82550" y="82550"/>
                </a:lnTo>
                <a:lnTo>
                  <a:pt x="85089" y="82550"/>
                </a:lnTo>
                <a:lnTo>
                  <a:pt x="85089" y="2539"/>
                </a:lnTo>
                <a:close/>
              </a:path>
            </a:pathLst>
          </a:custGeom>
          <a:solidFill>
            <a:srgbClr val="9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0" name="object 620"/>
          <p:cNvSpPr/>
          <p:nvPr/>
        </p:nvSpPr>
        <p:spPr>
          <a:xfrm>
            <a:off x="8417559" y="2397760"/>
            <a:ext cx="80010" cy="80010"/>
          </a:xfrm>
          <a:custGeom>
            <a:avLst/>
            <a:gdLst/>
            <a:ahLst/>
            <a:cxnLst/>
            <a:rect l="l" t="t" r="r" b="b"/>
            <a:pathLst>
              <a:path w="80009" h="80010">
                <a:moveTo>
                  <a:pt x="80010" y="0"/>
                </a:moveTo>
                <a:lnTo>
                  <a:pt x="0" y="0"/>
                </a:lnTo>
                <a:lnTo>
                  <a:pt x="0" y="80010"/>
                </a:lnTo>
                <a:lnTo>
                  <a:pt x="80010" y="80010"/>
                </a:lnTo>
                <a:lnTo>
                  <a:pt x="80010" y="78739"/>
                </a:lnTo>
                <a:lnTo>
                  <a:pt x="1270" y="78739"/>
                </a:lnTo>
                <a:lnTo>
                  <a:pt x="1270" y="1269"/>
                </a:lnTo>
                <a:lnTo>
                  <a:pt x="80010" y="1269"/>
                </a:lnTo>
                <a:lnTo>
                  <a:pt x="80010" y="0"/>
                </a:lnTo>
                <a:close/>
              </a:path>
              <a:path w="80009" h="80010">
                <a:moveTo>
                  <a:pt x="80010" y="1269"/>
                </a:moveTo>
                <a:lnTo>
                  <a:pt x="78740" y="1269"/>
                </a:lnTo>
                <a:lnTo>
                  <a:pt x="78740" y="78739"/>
                </a:lnTo>
                <a:lnTo>
                  <a:pt x="80010" y="78739"/>
                </a:lnTo>
                <a:lnTo>
                  <a:pt x="80010" y="1269"/>
                </a:lnTo>
                <a:close/>
              </a:path>
            </a:pathLst>
          </a:custGeom>
          <a:solidFill>
            <a:srgbClr val="9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1" name="object 621"/>
          <p:cNvSpPr/>
          <p:nvPr/>
        </p:nvSpPr>
        <p:spPr>
          <a:xfrm>
            <a:off x="8418830" y="2399029"/>
            <a:ext cx="77470" cy="77470"/>
          </a:xfrm>
          <a:custGeom>
            <a:avLst/>
            <a:gdLst/>
            <a:ahLst/>
            <a:cxnLst/>
            <a:rect l="l" t="t" r="r" b="b"/>
            <a:pathLst>
              <a:path w="77470" h="77469">
                <a:moveTo>
                  <a:pt x="77470" y="0"/>
                </a:moveTo>
                <a:lnTo>
                  <a:pt x="0" y="0"/>
                </a:lnTo>
                <a:lnTo>
                  <a:pt x="0" y="77470"/>
                </a:lnTo>
                <a:lnTo>
                  <a:pt x="77470" y="77470"/>
                </a:lnTo>
                <a:lnTo>
                  <a:pt x="77470" y="74930"/>
                </a:lnTo>
                <a:lnTo>
                  <a:pt x="2540" y="74930"/>
                </a:lnTo>
                <a:lnTo>
                  <a:pt x="2540" y="2540"/>
                </a:lnTo>
                <a:lnTo>
                  <a:pt x="77470" y="2540"/>
                </a:lnTo>
                <a:lnTo>
                  <a:pt x="77470" y="0"/>
                </a:lnTo>
                <a:close/>
              </a:path>
              <a:path w="77470" h="77469">
                <a:moveTo>
                  <a:pt x="77470" y="2540"/>
                </a:moveTo>
                <a:lnTo>
                  <a:pt x="74929" y="2540"/>
                </a:lnTo>
                <a:lnTo>
                  <a:pt x="74929" y="74930"/>
                </a:lnTo>
                <a:lnTo>
                  <a:pt x="77470" y="74930"/>
                </a:lnTo>
                <a:lnTo>
                  <a:pt x="77470" y="2540"/>
                </a:lnTo>
                <a:close/>
              </a:path>
            </a:pathLst>
          </a:custGeom>
          <a:solidFill>
            <a:srgbClr val="9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2" name="object 622"/>
          <p:cNvSpPr/>
          <p:nvPr/>
        </p:nvSpPr>
        <p:spPr>
          <a:xfrm>
            <a:off x="8421369" y="240157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72389" y="0"/>
                </a:moveTo>
                <a:lnTo>
                  <a:pt x="0" y="0"/>
                </a:lnTo>
                <a:lnTo>
                  <a:pt x="0" y="72389"/>
                </a:lnTo>
                <a:lnTo>
                  <a:pt x="72389" y="72389"/>
                </a:lnTo>
                <a:lnTo>
                  <a:pt x="72389" y="71119"/>
                </a:lnTo>
                <a:lnTo>
                  <a:pt x="1270" y="71119"/>
                </a:lnTo>
                <a:lnTo>
                  <a:pt x="127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  <a:path w="72390" h="72389">
                <a:moveTo>
                  <a:pt x="72389" y="1269"/>
                </a:moveTo>
                <a:lnTo>
                  <a:pt x="71120" y="1269"/>
                </a:lnTo>
                <a:lnTo>
                  <a:pt x="71120" y="71119"/>
                </a:lnTo>
                <a:lnTo>
                  <a:pt x="72389" y="71119"/>
                </a:lnTo>
                <a:lnTo>
                  <a:pt x="72389" y="1269"/>
                </a:lnTo>
                <a:close/>
              </a:path>
            </a:pathLst>
          </a:custGeom>
          <a:solidFill>
            <a:srgbClr val="A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3" name="object 623"/>
          <p:cNvSpPr/>
          <p:nvPr/>
        </p:nvSpPr>
        <p:spPr>
          <a:xfrm>
            <a:off x="8422640" y="2402839"/>
            <a:ext cx="69850" cy="69850"/>
          </a:xfrm>
          <a:custGeom>
            <a:avLst/>
            <a:gdLst/>
            <a:ahLst/>
            <a:cxnLst/>
            <a:rect l="l" t="t" r="r" b="b"/>
            <a:pathLst>
              <a:path w="69850" h="69850">
                <a:moveTo>
                  <a:pt x="69850" y="0"/>
                </a:moveTo>
                <a:lnTo>
                  <a:pt x="0" y="0"/>
                </a:lnTo>
                <a:lnTo>
                  <a:pt x="0" y="69850"/>
                </a:lnTo>
                <a:lnTo>
                  <a:pt x="69850" y="69850"/>
                </a:lnTo>
                <a:lnTo>
                  <a:pt x="69850" y="67310"/>
                </a:lnTo>
                <a:lnTo>
                  <a:pt x="2539" y="67310"/>
                </a:lnTo>
                <a:lnTo>
                  <a:pt x="2539" y="2539"/>
                </a:lnTo>
                <a:lnTo>
                  <a:pt x="69850" y="2539"/>
                </a:lnTo>
                <a:lnTo>
                  <a:pt x="69850" y="0"/>
                </a:lnTo>
                <a:close/>
              </a:path>
              <a:path w="69850" h="69850">
                <a:moveTo>
                  <a:pt x="69850" y="2539"/>
                </a:moveTo>
                <a:lnTo>
                  <a:pt x="67309" y="2539"/>
                </a:lnTo>
                <a:lnTo>
                  <a:pt x="67309" y="67310"/>
                </a:lnTo>
                <a:lnTo>
                  <a:pt x="69850" y="67310"/>
                </a:lnTo>
                <a:lnTo>
                  <a:pt x="69850" y="2539"/>
                </a:lnTo>
                <a:close/>
              </a:path>
            </a:pathLst>
          </a:custGeom>
          <a:solidFill>
            <a:srgbClr val="A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4" name="object 624"/>
          <p:cNvSpPr/>
          <p:nvPr/>
        </p:nvSpPr>
        <p:spPr>
          <a:xfrm>
            <a:off x="8425181" y="2405380"/>
            <a:ext cx="64769" cy="64769"/>
          </a:xfrm>
          <a:custGeom>
            <a:avLst/>
            <a:gdLst/>
            <a:ahLst/>
            <a:cxnLst/>
            <a:rect l="l" t="t" r="r" b="b"/>
            <a:pathLst>
              <a:path w="64770" h="64769">
                <a:moveTo>
                  <a:pt x="64770" y="0"/>
                </a:moveTo>
                <a:lnTo>
                  <a:pt x="0" y="0"/>
                </a:lnTo>
                <a:lnTo>
                  <a:pt x="0" y="64770"/>
                </a:lnTo>
                <a:lnTo>
                  <a:pt x="64770" y="64770"/>
                </a:lnTo>
                <a:lnTo>
                  <a:pt x="64770" y="63500"/>
                </a:lnTo>
                <a:lnTo>
                  <a:pt x="1270" y="63500"/>
                </a:lnTo>
                <a:lnTo>
                  <a:pt x="1270" y="1270"/>
                </a:lnTo>
                <a:lnTo>
                  <a:pt x="64770" y="1270"/>
                </a:lnTo>
                <a:lnTo>
                  <a:pt x="64770" y="0"/>
                </a:lnTo>
                <a:close/>
              </a:path>
              <a:path w="64770" h="64769">
                <a:moveTo>
                  <a:pt x="64770" y="1270"/>
                </a:moveTo>
                <a:lnTo>
                  <a:pt x="63500" y="1270"/>
                </a:lnTo>
                <a:lnTo>
                  <a:pt x="63500" y="63500"/>
                </a:lnTo>
                <a:lnTo>
                  <a:pt x="64770" y="63500"/>
                </a:lnTo>
                <a:lnTo>
                  <a:pt x="64770" y="1270"/>
                </a:lnTo>
                <a:close/>
              </a:path>
            </a:pathLst>
          </a:custGeom>
          <a:solidFill>
            <a:srgbClr val="A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5" name="object 625"/>
          <p:cNvSpPr/>
          <p:nvPr/>
        </p:nvSpPr>
        <p:spPr>
          <a:xfrm>
            <a:off x="8426450" y="240665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62229" y="0"/>
                </a:moveTo>
                <a:lnTo>
                  <a:pt x="0" y="0"/>
                </a:lnTo>
                <a:lnTo>
                  <a:pt x="0" y="62229"/>
                </a:lnTo>
                <a:lnTo>
                  <a:pt x="62229" y="62229"/>
                </a:lnTo>
                <a:lnTo>
                  <a:pt x="62229" y="60960"/>
                </a:lnTo>
                <a:lnTo>
                  <a:pt x="2540" y="60960"/>
                </a:lnTo>
                <a:lnTo>
                  <a:pt x="2540" y="2539"/>
                </a:lnTo>
                <a:lnTo>
                  <a:pt x="62229" y="2539"/>
                </a:lnTo>
                <a:lnTo>
                  <a:pt x="62229" y="0"/>
                </a:lnTo>
                <a:close/>
              </a:path>
              <a:path w="62229" h="62230">
                <a:moveTo>
                  <a:pt x="62229" y="2539"/>
                </a:moveTo>
                <a:lnTo>
                  <a:pt x="59690" y="2539"/>
                </a:lnTo>
                <a:lnTo>
                  <a:pt x="59690" y="60960"/>
                </a:lnTo>
                <a:lnTo>
                  <a:pt x="62229" y="60960"/>
                </a:lnTo>
                <a:lnTo>
                  <a:pt x="62229" y="2539"/>
                </a:lnTo>
                <a:close/>
              </a:path>
            </a:pathLst>
          </a:custGeom>
          <a:solidFill>
            <a:srgbClr val="B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6" name="object 626"/>
          <p:cNvSpPr/>
          <p:nvPr/>
        </p:nvSpPr>
        <p:spPr>
          <a:xfrm>
            <a:off x="8428990" y="2409190"/>
            <a:ext cx="57150" cy="58419"/>
          </a:xfrm>
          <a:custGeom>
            <a:avLst/>
            <a:gdLst/>
            <a:ahLst/>
            <a:cxnLst/>
            <a:rect l="l" t="t" r="r" b="b"/>
            <a:pathLst>
              <a:path w="57150" h="58419">
                <a:moveTo>
                  <a:pt x="57150" y="0"/>
                </a:moveTo>
                <a:lnTo>
                  <a:pt x="0" y="0"/>
                </a:lnTo>
                <a:lnTo>
                  <a:pt x="0" y="58420"/>
                </a:lnTo>
                <a:lnTo>
                  <a:pt x="57150" y="58420"/>
                </a:lnTo>
                <a:lnTo>
                  <a:pt x="57150" y="55880"/>
                </a:lnTo>
                <a:lnTo>
                  <a:pt x="1269" y="55880"/>
                </a:lnTo>
                <a:lnTo>
                  <a:pt x="1269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  <a:path w="57150" h="58419">
                <a:moveTo>
                  <a:pt x="57150" y="1270"/>
                </a:moveTo>
                <a:lnTo>
                  <a:pt x="55879" y="1270"/>
                </a:lnTo>
                <a:lnTo>
                  <a:pt x="55879" y="55880"/>
                </a:lnTo>
                <a:lnTo>
                  <a:pt x="57150" y="55880"/>
                </a:lnTo>
                <a:lnTo>
                  <a:pt x="57150" y="1270"/>
                </a:lnTo>
                <a:close/>
              </a:path>
            </a:pathLst>
          </a:custGeom>
          <a:solidFill>
            <a:srgbClr val="B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7" name="object 627"/>
          <p:cNvSpPr/>
          <p:nvPr/>
        </p:nvSpPr>
        <p:spPr>
          <a:xfrm>
            <a:off x="8430259" y="241046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610" y="0"/>
                </a:moveTo>
                <a:lnTo>
                  <a:pt x="0" y="0"/>
                </a:lnTo>
                <a:lnTo>
                  <a:pt x="0" y="54610"/>
                </a:lnTo>
                <a:lnTo>
                  <a:pt x="54610" y="54610"/>
                </a:lnTo>
                <a:lnTo>
                  <a:pt x="54610" y="53339"/>
                </a:lnTo>
                <a:lnTo>
                  <a:pt x="1270" y="53339"/>
                </a:lnTo>
                <a:lnTo>
                  <a:pt x="127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  <a:path w="54609" h="54610">
                <a:moveTo>
                  <a:pt x="54610" y="1269"/>
                </a:moveTo>
                <a:lnTo>
                  <a:pt x="53340" y="1269"/>
                </a:lnTo>
                <a:lnTo>
                  <a:pt x="53340" y="53339"/>
                </a:lnTo>
                <a:lnTo>
                  <a:pt x="54610" y="53339"/>
                </a:lnTo>
                <a:lnTo>
                  <a:pt x="54610" y="1269"/>
                </a:lnTo>
                <a:close/>
              </a:path>
            </a:pathLst>
          </a:custGeom>
          <a:solidFill>
            <a:srgbClr val="B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8" name="object 628"/>
          <p:cNvSpPr/>
          <p:nvPr/>
        </p:nvSpPr>
        <p:spPr>
          <a:xfrm>
            <a:off x="8431531" y="2411730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70" h="52069">
                <a:moveTo>
                  <a:pt x="52070" y="0"/>
                </a:moveTo>
                <a:lnTo>
                  <a:pt x="0" y="0"/>
                </a:lnTo>
                <a:lnTo>
                  <a:pt x="0" y="52070"/>
                </a:lnTo>
                <a:lnTo>
                  <a:pt x="52070" y="52070"/>
                </a:lnTo>
                <a:lnTo>
                  <a:pt x="52070" y="49530"/>
                </a:lnTo>
                <a:lnTo>
                  <a:pt x="2540" y="49530"/>
                </a:lnTo>
                <a:lnTo>
                  <a:pt x="2540" y="2540"/>
                </a:lnTo>
                <a:lnTo>
                  <a:pt x="52070" y="2540"/>
                </a:lnTo>
                <a:lnTo>
                  <a:pt x="52070" y="0"/>
                </a:lnTo>
                <a:close/>
              </a:path>
              <a:path w="52070" h="52069">
                <a:moveTo>
                  <a:pt x="52070" y="2540"/>
                </a:moveTo>
                <a:lnTo>
                  <a:pt x="49529" y="2540"/>
                </a:lnTo>
                <a:lnTo>
                  <a:pt x="49529" y="49530"/>
                </a:lnTo>
                <a:lnTo>
                  <a:pt x="52070" y="49530"/>
                </a:lnTo>
                <a:lnTo>
                  <a:pt x="52070" y="2540"/>
                </a:lnTo>
                <a:close/>
              </a:path>
            </a:pathLst>
          </a:custGeom>
          <a:solidFill>
            <a:srgbClr val="B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9" name="object 629"/>
          <p:cNvSpPr/>
          <p:nvPr/>
        </p:nvSpPr>
        <p:spPr>
          <a:xfrm>
            <a:off x="8434069" y="2414270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89">
                <a:moveTo>
                  <a:pt x="46989" y="0"/>
                </a:moveTo>
                <a:lnTo>
                  <a:pt x="0" y="0"/>
                </a:lnTo>
                <a:lnTo>
                  <a:pt x="0" y="46989"/>
                </a:lnTo>
                <a:lnTo>
                  <a:pt x="46989" y="46989"/>
                </a:lnTo>
                <a:lnTo>
                  <a:pt x="46989" y="45719"/>
                </a:lnTo>
                <a:lnTo>
                  <a:pt x="1270" y="45719"/>
                </a:lnTo>
                <a:lnTo>
                  <a:pt x="1270" y="1269"/>
                </a:lnTo>
                <a:lnTo>
                  <a:pt x="46989" y="1269"/>
                </a:lnTo>
                <a:lnTo>
                  <a:pt x="46989" y="0"/>
                </a:lnTo>
                <a:close/>
              </a:path>
              <a:path w="46990" h="46989">
                <a:moveTo>
                  <a:pt x="46989" y="1269"/>
                </a:moveTo>
                <a:lnTo>
                  <a:pt x="45720" y="1269"/>
                </a:lnTo>
                <a:lnTo>
                  <a:pt x="45720" y="45719"/>
                </a:lnTo>
                <a:lnTo>
                  <a:pt x="46989" y="45719"/>
                </a:lnTo>
                <a:lnTo>
                  <a:pt x="46989" y="1269"/>
                </a:lnTo>
                <a:close/>
              </a:path>
            </a:pathLst>
          </a:custGeom>
          <a:solidFill>
            <a:srgbClr val="C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0" name="object 630"/>
          <p:cNvSpPr/>
          <p:nvPr/>
        </p:nvSpPr>
        <p:spPr>
          <a:xfrm>
            <a:off x="8435340" y="2415539"/>
            <a:ext cx="44450" cy="44450"/>
          </a:xfrm>
          <a:custGeom>
            <a:avLst/>
            <a:gdLst/>
            <a:ahLst/>
            <a:cxnLst/>
            <a:rect l="l" t="t" r="r" b="b"/>
            <a:pathLst>
              <a:path w="44450" h="44450">
                <a:moveTo>
                  <a:pt x="44450" y="0"/>
                </a:moveTo>
                <a:lnTo>
                  <a:pt x="0" y="0"/>
                </a:lnTo>
                <a:lnTo>
                  <a:pt x="0" y="44450"/>
                </a:lnTo>
                <a:lnTo>
                  <a:pt x="44450" y="44450"/>
                </a:lnTo>
                <a:lnTo>
                  <a:pt x="44450" y="41910"/>
                </a:lnTo>
                <a:lnTo>
                  <a:pt x="2539" y="41910"/>
                </a:lnTo>
                <a:lnTo>
                  <a:pt x="2539" y="2539"/>
                </a:lnTo>
                <a:lnTo>
                  <a:pt x="44450" y="2539"/>
                </a:lnTo>
                <a:lnTo>
                  <a:pt x="44450" y="0"/>
                </a:lnTo>
                <a:close/>
              </a:path>
              <a:path w="44450" h="44450">
                <a:moveTo>
                  <a:pt x="44450" y="2539"/>
                </a:moveTo>
                <a:lnTo>
                  <a:pt x="41909" y="2539"/>
                </a:lnTo>
                <a:lnTo>
                  <a:pt x="41909" y="41910"/>
                </a:lnTo>
                <a:lnTo>
                  <a:pt x="44450" y="41910"/>
                </a:lnTo>
                <a:lnTo>
                  <a:pt x="44450" y="2539"/>
                </a:lnTo>
                <a:close/>
              </a:path>
            </a:pathLst>
          </a:custGeom>
          <a:solidFill>
            <a:srgbClr val="C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1" name="object 631"/>
          <p:cNvSpPr/>
          <p:nvPr/>
        </p:nvSpPr>
        <p:spPr>
          <a:xfrm>
            <a:off x="8437880" y="2418079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39370" y="0"/>
                </a:moveTo>
                <a:lnTo>
                  <a:pt x="0" y="0"/>
                </a:lnTo>
                <a:lnTo>
                  <a:pt x="0" y="39370"/>
                </a:lnTo>
                <a:lnTo>
                  <a:pt x="39370" y="39370"/>
                </a:lnTo>
                <a:lnTo>
                  <a:pt x="39370" y="38100"/>
                </a:lnTo>
                <a:lnTo>
                  <a:pt x="1270" y="38100"/>
                </a:lnTo>
                <a:lnTo>
                  <a:pt x="1270" y="1270"/>
                </a:lnTo>
                <a:lnTo>
                  <a:pt x="39370" y="1270"/>
                </a:lnTo>
                <a:lnTo>
                  <a:pt x="39370" y="0"/>
                </a:lnTo>
                <a:close/>
              </a:path>
              <a:path w="39370" h="39369">
                <a:moveTo>
                  <a:pt x="39370" y="1270"/>
                </a:moveTo>
                <a:lnTo>
                  <a:pt x="38100" y="1270"/>
                </a:lnTo>
                <a:lnTo>
                  <a:pt x="38100" y="38100"/>
                </a:lnTo>
                <a:lnTo>
                  <a:pt x="39370" y="38100"/>
                </a:lnTo>
                <a:lnTo>
                  <a:pt x="39370" y="1270"/>
                </a:lnTo>
                <a:close/>
              </a:path>
            </a:pathLst>
          </a:custGeom>
          <a:solidFill>
            <a:srgbClr val="CC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2" name="object 632"/>
          <p:cNvSpPr/>
          <p:nvPr/>
        </p:nvSpPr>
        <p:spPr>
          <a:xfrm>
            <a:off x="8439150" y="241935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829" y="0"/>
                </a:moveTo>
                <a:lnTo>
                  <a:pt x="0" y="0"/>
                </a:lnTo>
                <a:lnTo>
                  <a:pt x="0" y="36829"/>
                </a:lnTo>
                <a:lnTo>
                  <a:pt x="36829" y="36829"/>
                </a:lnTo>
                <a:lnTo>
                  <a:pt x="36829" y="34289"/>
                </a:lnTo>
                <a:lnTo>
                  <a:pt x="2540" y="34289"/>
                </a:lnTo>
                <a:lnTo>
                  <a:pt x="2540" y="2539"/>
                </a:lnTo>
                <a:lnTo>
                  <a:pt x="36829" y="2539"/>
                </a:lnTo>
                <a:lnTo>
                  <a:pt x="36829" y="0"/>
                </a:lnTo>
                <a:close/>
              </a:path>
              <a:path w="36829" h="36830">
                <a:moveTo>
                  <a:pt x="36829" y="2539"/>
                </a:moveTo>
                <a:lnTo>
                  <a:pt x="34290" y="2539"/>
                </a:lnTo>
                <a:lnTo>
                  <a:pt x="34290" y="34289"/>
                </a:lnTo>
                <a:lnTo>
                  <a:pt x="36829" y="34289"/>
                </a:lnTo>
                <a:lnTo>
                  <a:pt x="36829" y="2539"/>
                </a:lnTo>
                <a:close/>
              </a:path>
            </a:pathLst>
          </a:custGeom>
          <a:solidFill>
            <a:srgbClr val="D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3" name="object 633"/>
          <p:cNvSpPr/>
          <p:nvPr/>
        </p:nvSpPr>
        <p:spPr>
          <a:xfrm>
            <a:off x="8441690" y="2421889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31750" y="0"/>
                </a:moveTo>
                <a:lnTo>
                  <a:pt x="0" y="0"/>
                </a:lnTo>
                <a:lnTo>
                  <a:pt x="0" y="31750"/>
                </a:lnTo>
                <a:lnTo>
                  <a:pt x="31750" y="31750"/>
                </a:lnTo>
                <a:lnTo>
                  <a:pt x="31750" y="30480"/>
                </a:lnTo>
                <a:lnTo>
                  <a:pt x="1269" y="30480"/>
                </a:lnTo>
                <a:lnTo>
                  <a:pt x="1269" y="1270"/>
                </a:lnTo>
                <a:lnTo>
                  <a:pt x="31750" y="1270"/>
                </a:lnTo>
                <a:lnTo>
                  <a:pt x="31750" y="0"/>
                </a:lnTo>
                <a:close/>
              </a:path>
              <a:path w="31750" h="31750">
                <a:moveTo>
                  <a:pt x="31750" y="1270"/>
                </a:moveTo>
                <a:lnTo>
                  <a:pt x="30479" y="1270"/>
                </a:lnTo>
                <a:lnTo>
                  <a:pt x="30479" y="30480"/>
                </a:lnTo>
                <a:lnTo>
                  <a:pt x="31750" y="30480"/>
                </a:lnTo>
                <a:lnTo>
                  <a:pt x="31750" y="1270"/>
                </a:lnTo>
                <a:close/>
              </a:path>
            </a:pathLst>
          </a:custGeom>
          <a:solidFill>
            <a:srgbClr val="D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4" name="object 634"/>
          <p:cNvSpPr/>
          <p:nvPr/>
        </p:nvSpPr>
        <p:spPr>
          <a:xfrm>
            <a:off x="8442960" y="2423161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29210" y="0"/>
                </a:moveTo>
                <a:lnTo>
                  <a:pt x="0" y="0"/>
                </a:lnTo>
                <a:lnTo>
                  <a:pt x="0" y="29210"/>
                </a:lnTo>
                <a:lnTo>
                  <a:pt x="29210" y="29210"/>
                </a:lnTo>
                <a:lnTo>
                  <a:pt x="29210" y="27939"/>
                </a:lnTo>
                <a:lnTo>
                  <a:pt x="2540" y="27939"/>
                </a:lnTo>
                <a:lnTo>
                  <a:pt x="2540" y="2539"/>
                </a:lnTo>
                <a:lnTo>
                  <a:pt x="29210" y="2539"/>
                </a:lnTo>
                <a:lnTo>
                  <a:pt x="29210" y="0"/>
                </a:lnTo>
                <a:close/>
              </a:path>
              <a:path w="29209" h="29210">
                <a:moveTo>
                  <a:pt x="29210" y="2539"/>
                </a:moveTo>
                <a:lnTo>
                  <a:pt x="26670" y="2539"/>
                </a:lnTo>
                <a:lnTo>
                  <a:pt x="26670" y="27939"/>
                </a:lnTo>
                <a:lnTo>
                  <a:pt x="29210" y="27939"/>
                </a:lnTo>
                <a:lnTo>
                  <a:pt x="29210" y="2539"/>
                </a:lnTo>
                <a:close/>
              </a:path>
            </a:pathLst>
          </a:custGeom>
          <a:solidFill>
            <a:srgbClr val="D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5" name="object 635"/>
          <p:cNvSpPr/>
          <p:nvPr/>
        </p:nvSpPr>
        <p:spPr>
          <a:xfrm>
            <a:off x="8445500" y="2425700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29" y="0"/>
                </a:moveTo>
                <a:lnTo>
                  <a:pt x="0" y="0"/>
                </a:lnTo>
                <a:lnTo>
                  <a:pt x="0" y="25400"/>
                </a:lnTo>
                <a:lnTo>
                  <a:pt x="24129" y="25400"/>
                </a:lnTo>
                <a:lnTo>
                  <a:pt x="24129" y="22860"/>
                </a:lnTo>
                <a:lnTo>
                  <a:pt x="1270" y="22860"/>
                </a:lnTo>
                <a:lnTo>
                  <a:pt x="1270" y="1270"/>
                </a:lnTo>
                <a:lnTo>
                  <a:pt x="24129" y="1270"/>
                </a:lnTo>
                <a:lnTo>
                  <a:pt x="24129" y="0"/>
                </a:lnTo>
                <a:close/>
              </a:path>
              <a:path w="24129" h="25400">
                <a:moveTo>
                  <a:pt x="24129" y="1270"/>
                </a:moveTo>
                <a:lnTo>
                  <a:pt x="22859" y="1270"/>
                </a:lnTo>
                <a:lnTo>
                  <a:pt x="22859" y="22860"/>
                </a:lnTo>
                <a:lnTo>
                  <a:pt x="24129" y="22860"/>
                </a:lnTo>
                <a:lnTo>
                  <a:pt x="24129" y="1270"/>
                </a:lnTo>
                <a:close/>
              </a:path>
            </a:pathLst>
          </a:custGeom>
          <a:solidFill>
            <a:srgbClr val="D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6" name="object 636"/>
          <p:cNvSpPr/>
          <p:nvPr/>
        </p:nvSpPr>
        <p:spPr>
          <a:xfrm>
            <a:off x="8446769" y="242697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21589" y="0"/>
                </a:moveTo>
                <a:lnTo>
                  <a:pt x="0" y="0"/>
                </a:lnTo>
                <a:lnTo>
                  <a:pt x="0" y="21589"/>
                </a:lnTo>
                <a:lnTo>
                  <a:pt x="21589" y="21589"/>
                </a:lnTo>
                <a:lnTo>
                  <a:pt x="21589" y="20319"/>
                </a:lnTo>
                <a:lnTo>
                  <a:pt x="1270" y="20319"/>
                </a:lnTo>
                <a:lnTo>
                  <a:pt x="1270" y="2539"/>
                </a:lnTo>
                <a:lnTo>
                  <a:pt x="21589" y="2539"/>
                </a:lnTo>
                <a:lnTo>
                  <a:pt x="21589" y="0"/>
                </a:lnTo>
                <a:close/>
              </a:path>
              <a:path w="21590" h="21589">
                <a:moveTo>
                  <a:pt x="21589" y="2539"/>
                </a:moveTo>
                <a:lnTo>
                  <a:pt x="20320" y="2539"/>
                </a:lnTo>
                <a:lnTo>
                  <a:pt x="20320" y="20319"/>
                </a:lnTo>
                <a:lnTo>
                  <a:pt x="21589" y="20319"/>
                </a:lnTo>
                <a:lnTo>
                  <a:pt x="21589" y="2539"/>
                </a:lnTo>
                <a:close/>
              </a:path>
            </a:pathLst>
          </a:custGeom>
          <a:solidFill>
            <a:srgbClr val="E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7" name="object 637"/>
          <p:cNvSpPr/>
          <p:nvPr/>
        </p:nvSpPr>
        <p:spPr>
          <a:xfrm>
            <a:off x="8448040" y="2429510"/>
            <a:ext cx="19050" cy="17780"/>
          </a:xfrm>
          <a:custGeom>
            <a:avLst/>
            <a:gdLst/>
            <a:ahLst/>
            <a:cxnLst/>
            <a:rect l="l" t="t" r="r" b="b"/>
            <a:pathLst>
              <a:path w="19050" h="17780">
                <a:moveTo>
                  <a:pt x="19050" y="0"/>
                </a:moveTo>
                <a:lnTo>
                  <a:pt x="0" y="0"/>
                </a:lnTo>
                <a:lnTo>
                  <a:pt x="0" y="17779"/>
                </a:lnTo>
                <a:lnTo>
                  <a:pt x="19050" y="17779"/>
                </a:lnTo>
                <a:lnTo>
                  <a:pt x="19050" y="15239"/>
                </a:lnTo>
                <a:lnTo>
                  <a:pt x="2539" y="15239"/>
                </a:lnTo>
                <a:lnTo>
                  <a:pt x="2539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  <a:path w="19050" h="17780">
                <a:moveTo>
                  <a:pt x="19050" y="1269"/>
                </a:moveTo>
                <a:lnTo>
                  <a:pt x="16509" y="1269"/>
                </a:lnTo>
                <a:lnTo>
                  <a:pt x="16509" y="15239"/>
                </a:lnTo>
                <a:lnTo>
                  <a:pt x="19050" y="15239"/>
                </a:lnTo>
                <a:lnTo>
                  <a:pt x="19050" y="1269"/>
                </a:lnTo>
                <a:close/>
              </a:path>
            </a:pathLst>
          </a:custGeom>
          <a:solidFill>
            <a:srgbClr val="E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8" name="object 638"/>
          <p:cNvSpPr/>
          <p:nvPr/>
        </p:nvSpPr>
        <p:spPr>
          <a:xfrm>
            <a:off x="8450580" y="243077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13970" y="0"/>
                </a:moveTo>
                <a:lnTo>
                  <a:pt x="0" y="0"/>
                </a:lnTo>
                <a:lnTo>
                  <a:pt x="0" y="13970"/>
                </a:lnTo>
                <a:lnTo>
                  <a:pt x="13970" y="13970"/>
                </a:lnTo>
                <a:lnTo>
                  <a:pt x="13970" y="12700"/>
                </a:lnTo>
                <a:lnTo>
                  <a:pt x="1270" y="12700"/>
                </a:lnTo>
                <a:lnTo>
                  <a:pt x="127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  <a:path w="13970" h="13969">
                <a:moveTo>
                  <a:pt x="13970" y="1270"/>
                </a:moveTo>
                <a:lnTo>
                  <a:pt x="12700" y="1270"/>
                </a:lnTo>
                <a:lnTo>
                  <a:pt x="12700" y="12700"/>
                </a:lnTo>
                <a:lnTo>
                  <a:pt x="13970" y="12700"/>
                </a:lnTo>
                <a:lnTo>
                  <a:pt x="13970" y="1270"/>
                </a:lnTo>
                <a:close/>
              </a:path>
            </a:pathLst>
          </a:custGeom>
          <a:solidFill>
            <a:srgbClr val="E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9" name="object 639"/>
          <p:cNvSpPr/>
          <p:nvPr/>
        </p:nvSpPr>
        <p:spPr>
          <a:xfrm>
            <a:off x="8451850" y="243205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11429" y="0"/>
                </a:moveTo>
                <a:lnTo>
                  <a:pt x="0" y="0"/>
                </a:lnTo>
                <a:lnTo>
                  <a:pt x="0" y="11429"/>
                </a:lnTo>
                <a:lnTo>
                  <a:pt x="11429" y="11429"/>
                </a:lnTo>
                <a:lnTo>
                  <a:pt x="11429" y="8889"/>
                </a:lnTo>
                <a:lnTo>
                  <a:pt x="2540" y="8889"/>
                </a:lnTo>
                <a:lnTo>
                  <a:pt x="254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  <a:path w="11429" h="11430">
                <a:moveTo>
                  <a:pt x="11429" y="2539"/>
                </a:moveTo>
                <a:lnTo>
                  <a:pt x="8890" y="2539"/>
                </a:lnTo>
                <a:lnTo>
                  <a:pt x="8890" y="8889"/>
                </a:lnTo>
                <a:lnTo>
                  <a:pt x="11429" y="8889"/>
                </a:lnTo>
                <a:lnTo>
                  <a:pt x="11429" y="2539"/>
                </a:lnTo>
                <a:close/>
              </a:path>
            </a:pathLst>
          </a:custGeom>
          <a:solidFill>
            <a:srgbClr val="F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0" name="object 640"/>
          <p:cNvSpPr/>
          <p:nvPr/>
        </p:nvSpPr>
        <p:spPr>
          <a:xfrm>
            <a:off x="8454390" y="2434589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350" y="0"/>
                </a:moveTo>
                <a:lnTo>
                  <a:pt x="0" y="0"/>
                </a:lnTo>
                <a:lnTo>
                  <a:pt x="0" y="6350"/>
                </a:lnTo>
                <a:lnTo>
                  <a:pt x="6350" y="6350"/>
                </a:lnTo>
                <a:lnTo>
                  <a:pt x="6350" y="5080"/>
                </a:lnTo>
                <a:lnTo>
                  <a:pt x="1269" y="5080"/>
                </a:lnTo>
                <a:lnTo>
                  <a:pt x="1269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  <a:path w="6350" h="6350">
                <a:moveTo>
                  <a:pt x="6350" y="1270"/>
                </a:moveTo>
                <a:lnTo>
                  <a:pt x="5079" y="1270"/>
                </a:lnTo>
                <a:lnTo>
                  <a:pt x="5079" y="5080"/>
                </a:lnTo>
                <a:lnTo>
                  <a:pt x="6350" y="5080"/>
                </a:lnTo>
                <a:lnTo>
                  <a:pt x="6350" y="1270"/>
                </a:lnTo>
                <a:close/>
              </a:path>
            </a:pathLst>
          </a:custGeom>
          <a:solidFill>
            <a:srgbClr val="F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1" name="object 641"/>
          <p:cNvSpPr/>
          <p:nvPr/>
        </p:nvSpPr>
        <p:spPr>
          <a:xfrm>
            <a:off x="8455659" y="243586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3810" y="0"/>
                </a:lnTo>
                <a:lnTo>
                  <a:pt x="3810" y="3810"/>
                </a:lnTo>
                <a:lnTo>
                  <a:pt x="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2" name="object 642"/>
          <p:cNvSpPr/>
          <p:nvPr/>
        </p:nvSpPr>
        <p:spPr>
          <a:xfrm>
            <a:off x="8403590" y="2383789"/>
            <a:ext cx="109220" cy="109220"/>
          </a:xfrm>
          <a:custGeom>
            <a:avLst/>
            <a:gdLst/>
            <a:ahLst/>
            <a:cxnLst/>
            <a:rect l="l" t="t" r="r" b="b"/>
            <a:pathLst>
              <a:path w="109220" h="109219">
                <a:moveTo>
                  <a:pt x="0" y="0"/>
                </a:moveTo>
                <a:lnTo>
                  <a:pt x="109219" y="10922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3" name="object 643"/>
          <p:cNvSpPr/>
          <p:nvPr/>
        </p:nvSpPr>
        <p:spPr>
          <a:xfrm>
            <a:off x="8382000" y="23622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4" name="object 644"/>
          <p:cNvSpPr/>
          <p:nvPr/>
        </p:nvSpPr>
        <p:spPr>
          <a:xfrm>
            <a:off x="8534400" y="25146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5" name="object 645"/>
          <p:cNvSpPr/>
          <p:nvPr/>
        </p:nvSpPr>
        <p:spPr>
          <a:xfrm>
            <a:off x="8402320" y="2491739"/>
            <a:ext cx="110489" cy="0"/>
          </a:xfrm>
          <a:custGeom>
            <a:avLst/>
            <a:gdLst/>
            <a:ahLst/>
            <a:cxnLst/>
            <a:rect l="l" t="t" r="r" b="b"/>
            <a:pathLst>
              <a:path w="110490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6" name="object 646"/>
          <p:cNvSpPr/>
          <p:nvPr/>
        </p:nvSpPr>
        <p:spPr>
          <a:xfrm>
            <a:off x="8403590" y="2385060"/>
            <a:ext cx="0" cy="105410"/>
          </a:xfrm>
          <a:custGeom>
            <a:avLst/>
            <a:gdLst/>
            <a:ahLst/>
            <a:cxnLst/>
            <a:rect l="l" t="t" r="r" b="b"/>
            <a:pathLst>
              <a:path h="105410">
                <a:moveTo>
                  <a:pt x="0" y="0"/>
                </a:moveTo>
                <a:lnTo>
                  <a:pt x="0" y="10541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7" name="object 647"/>
          <p:cNvSpPr/>
          <p:nvPr/>
        </p:nvSpPr>
        <p:spPr>
          <a:xfrm>
            <a:off x="8402320" y="23844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90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8" name="object 648"/>
          <p:cNvSpPr/>
          <p:nvPr/>
        </p:nvSpPr>
        <p:spPr>
          <a:xfrm>
            <a:off x="8511540" y="2385060"/>
            <a:ext cx="0" cy="105410"/>
          </a:xfrm>
          <a:custGeom>
            <a:avLst/>
            <a:gdLst/>
            <a:ahLst/>
            <a:cxnLst/>
            <a:rect l="l" t="t" r="r" b="b"/>
            <a:pathLst>
              <a:path h="105410">
                <a:moveTo>
                  <a:pt x="0" y="0"/>
                </a:moveTo>
                <a:lnTo>
                  <a:pt x="0" y="10541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9" name="object 649"/>
          <p:cNvSpPr/>
          <p:nvPr/>
        </p:nvSpPr>
        <p:spPr>
          <a:xfrm>
            <a:off x="8404859" y="248983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0" name="object 650"/>
          <p:cNvSpPr/>
          <p:nvPr/>
        </p:nvSpPr>
        <p:spPr>
          <a:xfrm>
            <a:off x="8405494" y="2386329"/>
            <a:ext cx="0" cy="102870"/>
          </a:xfrm>
          <a:custGeom>
            <a:avLst/>
            <a:gdLst/>
            <a:ahLst/>
            <a:cxnLst/>
            <a:rect l="l" t="t" r="r" b="b"/>
            <a:pathLst>
              <a:path h="102869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1" name="object 651"/>
          <p:cNvSpPr/>
          <p:nvPr/>
        </p:nvSpPr>
        <p:spPr>
          <a:xfrm>
            <a:off x="8404859" y="238569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2" name="object 652"/>
          <p:cNvSpPr/>
          <p:nvPr/>
        </p:nvSpPr>
        <p:spPr>
          <a:xfrm>
            <a:off x="8509634" y="2386329"/>
            <a:ext cx="0" cy="102870"/>
          </a:xfrm>
          <a:custGeom>
            <a:avLst/>
            <a:gdLst/>
            <a:ahLst/>
            <a:cxnLst/>
            <a:rect l="l" t="t" r="r" b="b"/>
            <a:pathLst>
              <a:path h="102869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3" name="object 653"/>
          <p:cNvSpPr/>
          <p:nvPr/>
        </p:nvSpPr>
        <p:spPr>
          <a:xfrm>
            <a:off x="8406130" y="2487929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4" name="object 654"/>
          <p:cNvSpPr/>
          <p:nvPr/>
        </p:nvSpPr>
        <p:spPr>
          <a:xfrm>
            <a:off x="8407400" y="2388870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789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5" name="object 655"/>
          <p:cNvSpPr/>
          <p:nvPr/>
        </p:nvSpPr>
        <p:spPr>
          <a:xfrm>
            <a:off x="8406130" y="2387600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6" name="object 656"/>
          <p:cNvSpPr/>
          <p:nvPr/>
        </p:nvSpPr>
        <p:spPr>
          <a:xfrm>
            <a:off x="8507730" y="2388870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789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7" name="object 657"/>
          <p:cNvSpPr/>
          <p:nvPr/>
        </p:nvSpPr>
        <p:spPr>
          <a:xfrm>
            <a:off x="8408669" y="248602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8" name="object 658"/>
          <p:cNvSpPr/>
          <p:nvPr/>
        </p:nvSpPr>
        <p:spPr>
          <a:xfrm>
            <a:off x="8409305" y="23901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9" name="object 659"/>
          <p:cNvSpPr/>
          <p:nvPr/>
        </p:nvSpPr>
        <p:spPr>
          <a:xfrm>
            <a:off x="8408669" y="2389504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0" name="object 660"/>
          <p:cNvSpPr/>
          <p:nvPr/>
        </p:nvSpPr>
        <p:spPr>
          <a:xfrm>
            <a:off x="8505825" y="23901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1" name="object 661"/>
          <p:cNvSpPr/>
          <p:nvPr/>
        </p:nvSpPr>
        <p:spPr>
          <a:xfrm>
            <a:off x="8409940" y="2484754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2" name="object 662"/>
          <p:cNvSpPr/>
          <p:nvPr/>
        </p:nvSpPr>
        <p:spPr>
          <a:xfrm>
            <a:off x="8411209" y="2392679"/>
            <a:ext cx="0" cy="91440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39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3" name="object 663"/>
          <p:cNvSpPr/>
          <p:nvPr/>
        </p:nvSpPr>
        <p:spPr>
          <a:xfrm>
            <a:off x="8409940" y="2391410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4" name="object 664"/>
          <p:cNvSpPr/>
          <p:nvPr/>
        </p:nvSpPr>
        <p:spPr>
          <a:xfrm>
            <a:off x="8504555" y="2392679"/>
            <a:ext cx="0" cy="91440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5" name="object 665"/>
          <p:cNvSpPr/>
          <p:nvPr/>
        </p:nvSpPr>
        <p:spPr>
          <a:xfrm>
            <a:off x="8412480" y="2482850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6" name="object 666"/>
          <p:cNvSpPr/>
          <p:nvPr/>
        </p:nvSpPr>
        <p:spPr>
          <a:xfrm>
            <a:off x="8413115" y="2393950"/>
            <a:ext cx="0" cy="87630"/>
          </a:xfrm>
          <a:custGeom>
            <a:avLst/>
            <a:gdLst/>
            <a:ahLst/>
            <a:cxnLst/>
            <a:rect l="l" t="t" r="r" b="b"/>
            <a:pathLst>
              <a:path h="87630">
                <a:moveTo>
                  <a:pt x="0" y="0"/>
                </a:moveTo>
                <a:lnTo>
                  <a:pt x="0" y="87629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7" name="object 667"/>
          <p:cNvSpPr/>
          <p:nvPr/>
        </p:nvSpPr>
        <p:spPr>
          <a:xfrm>
            <a:off x="8412480" y="2393314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8" name="object 668"/>
          <p:cNvSpPr/>
          <p:nvPr/>
        </p:nvSpPr>
        <p:spPr>
          <a:xfrm>
            <a:off x="8502650" y="2393950"/>
            <a:ext cx="0" cy="87630"/>
          </a:xfrm>
          <a:custGeom>
            <a:avLst/>
            <a:gdLst/>
            <a:ahLst/>
            <a:cxnLst/>
            <a:rect l="l" t="t" r="r" b="b"/>
            <a:pathLst>
              <a:path h="87630">
                <a:moveTo>
                  <a:pt x="0" y="0"/>
                </a:moveTo>
                <a:lnTo>
                  <a:pt x="0" y="87629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9" name="object 669"/>
          <p:cNvSpPr/>
          <p:nvPr/>
        </p:nvSpPr>
        <p:spPr>
          <a:xfrm>
            <a:off x="8413750" y="2393950"/>
            <a:ext cx="87630" cy="87630"/>
          </a:xfrm>
          <a:custGeom>
            <a:avLst/>
            <a:gdLst/>
            <a:ahLst/>
            <a:cxnLst/>
            <a:rect l="l" t="t" r="r" b="b"/>
            <a:pathLst>
              <a:path w="87629" h="87630">
                <a:moveTo>
                  <a:pt x="87629" y="0"/>
                </a:moveTo>
                <a:lnTo>
                  <a:pt x="0" y="0"/>
                </a:lnTo>
                <a:lnTo>
                  <a:pt x="0" y="87629"/>
                </a:lnTo>
                <a:lnTo>
                  <a:pt x="87629" y="87629"/>
                </a:lnTo>
                <a:lnTo>
                  <a:pt x="87629" y="86360"/>
                </a:lnTo>
                <a:lnTo>
                  <a:pt x="1270" y="86360"/>
                </a:lnTo>
                <a:lnTo>
                  <a:pt x="1270" y="1270"/>
                </a:lnTo>
                <a:lnTo>
                  <a:pt x="87629" y="1270"/>
                </a:lnTo>
                <a:lnTo>
                  <a:pt x="87629" y="0"/>
                </a:lnTo>
                <a:close/>
              </a:path>
              <a:path w="87629" h="87630">
                <a:moveTo>
                  <a:pt x="87629" y="1270"/>
                </a:moveTo>
                <a:lnTo>
                  <a:pt x="86359" y="1270"/>
                </a:lnTo>
                <a:lnTo>
                  <a:pt x="86359" y="86360"/>
                </a:lnTo>
                <a:lnTo>
                  <a:pt x="87629" y="86360"/>
                </a:lnTo>
                <a:lnTo>
                  <a:pt x="87629" y="1270"/>
                </a:lnTo>
                <a:close/>
              </a:path>
            </a:pathLst>
          </a:custGeom>
          <a:solidFill>
            <a:srgbClr val="9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0" name="object 670"/>
          <p:cNvSpPr/>
          <p:nvPr/>
        </p:nvSpPr>
        <p:spPr>
          <a:xfrm>
            <a:off x="8415019" y="2395220"/>
            <a:ext cx="85090" cy="85090"/>
          </a:xfrm>
          <a:custGeom>
            <a:avLst/>
            <a:gdLst/>
            <a:ahLst/>
            <a:cxnLst/>
            <a:rect l="l" t="t" r="r" b="b"/>
            <a:pathLst>
              <a:path w="85090" h="85089">
                <a:moveTo>
                  <a:pt x="85089" y="0"/>
                </a:moveTo>
                <a:lnTo>
                  <a:pt x="0" y="0"/>
                </a:lnTo>
                <a:lnTo>
                  <a:pt x="0" y="85089"/>
                </a:lnTo>
                <a:lnTo>
                  <a:pt x="85089" y="85089"/>
                </a:lnTo>
                <a:lnTo>
                  <a:pt x="85089" y="82550"/>
                </a:lnTo>
                <a:lnTo>
                  <a:pt x="2539" y="82550"/>
                </a:lnTo>
                <a:lnTo>
                  <a:pt x="2539" y="2539"/>
                </a:lnTo>
                <a:lnTo>
                  <a:pt x="85089" y="2539"/>
                </a:lnTo>
                <a:lnTo>
                  <a:pt x="85089" y="0"/>
                </a:lnTo>
                <a:close/>
              </a:path>
              <a:path w="85090" h="85089">
                <a:moveTo>
                  <a:pt x="85089" y="2539"/>
                </a:moveTo>
                <a:lnTo>
                  <a:pt x="82550" y="2539"/>
                </a:lnTo>
                <a:lnTo>
                  <a:pt x="82550" y="82550"/>
                </a:lnTo>
                <a:lnTo>
                  <a:pt x="85089" y="82550"/>
                </a:lnTo>
                <a:lnTo>
                  <a:pt x="85089" y="2539"/>
                </a:lnTo>
                <a:close/>
              </a:path>
            </a:pathLst>
          </a:custGeom>
          <a:solidFill>
            <a:srgbClr val="9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1" name="object 671"/>
          <p:cNvSpPr/>
          <p:nvPr/>
        </p:nvSpPr>
        <p:spPr>
          <a:xfrm>
            <a:off x="8417559" y="2397760"/>
            <a:ext cx="80010" cy="80010"/>
          </a:xfrm>
          <a:custGeom>
            <a:avLst/>
            <a:gdLst/>
            <a:ahLst/>
            <a:cxnLst/>
            <a:rect l="l" t="t" r="r" b="b"/>
            <a:pathLst>
              <a:path w="80009" h="80010">
                <a:moveTo>
                  <a:pt x="80010" y="0"/>
                </a:moveTo>
                <a:lnTo>
                  <a:pt x="0" y="0"/>
                </a:lnTo>
                <a:lnTo>
                  <a:pt x="0" y="80010"/>
                </a:lnTo>
                <a:lnTo>
                  <a:pt x="80010" y="80010"/>
                </a:lnTo>
                <a:lnTo>
                  <a:pt x="80010" y="78739"/>
                </a:lnTo>
                <a:lnTo>
                  <a:pt x="1270" y="78739"/>
                </a:lnTo>
                <a:lnTo>
                  <a:pt x="1270" y="1269"/>
                </a:lnTo>
                <a:lnTo>
                  <a:pt x="80010" y="1269"/>
                </a:lnTo>
                <a:lnTo>
                  <a:pt x="80010" y="0"/>
                </a:lnTo>
                <a:close/>
              </a:path>
              <a:path w="80009" h="80010">
                <a:moveTo>
                  <a:pt x="80010" y="1269"/>
                </a:moveTo>
                <a:lnTo>
                  <a:pt x="78740" y="1269"/>
                </a:lnTo>
                <a:lnTo>
                  <a:pt x="78740" y="78739"/>
                </a:lnTo>
                <a:lnTo>
                  <a:pt x="80010" y="78739"/>
                </a:lnTo>
                <a:lnTo>
                  <a:pt x="80010" y="1269"/>
                </a:lnTo>
                <a:close/>
              </a:path>
            </a:pathLst>
          </a:custGeom>
          <a:solidFill>
            <a:srgbClr val="9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2" name="object 672"/>
          <p:cNvSpPr/>
          <p:nvPr/>
        </p:nvSpPr>
        <p:spPr>
          <a:xfrm>
            <a:off x="8418830" y="2399029"/>
            <a:ext cx="77470" cy="77470"/>
          </a:xfrm>
          <a:custGeom>
            <a:avLst/>
            <a:gdLst/>
            <a:ahLst/>
            <a:cxnLst/>
            <a:rect l="l" t="t" r="r" b="b"/>
            <a:pathLst>
              <a:path w="77470" h="77469">
                <a:moveTo>
                  <a:pt x="77470" y="0"/>
                </a:moveTo>
                <a:lnTo>
                  <a:pt x="0" y="0"/>
                </a:lnTo>
                <a:lnTo>
                  <a:pt x="0" y="77470"/>
                </a:lnTo>
                <a:lnTo>
                  <a:pt x="77470" y="77470"/>
                </a:lnTo>
                <a:lnTo>
                  <a:pt x="77470" y="74930"/>
                </a:lnTo>
                <a:lnTo>
                  <a:pt x="2540" y="74930"/>
                </a:lnTo>
                <a:lnTo>
                  <a:pt x="2540" y="2540"/>
                </a:lnTo>
                <a:lnTo>
                  <a:pt x="77470" y="2540"/>
                </a:lnTo>
                <a:lnTo>
                  <a:pt x="77470" y="0"/>
                </a:lnTo>
                <a:close/>
              </a:path>
              <a:path w="77470" h="77469">
                <a:moveTo>
                  <a:pt x="77470" y="2540"/>
                </a:moveTo>
                <a:lnTo>
                  <a:pt x="74929" y="2540"/>
                </a:lnTo>
                <a:lnTo>
                  <a:pt x="74929" y="74930"/>
                </a:lnTo>
                <a:lnTo>
                  <a:pt x="77470" y="74930"/>
                </a:lnTo>
                <a:lnTo>
                  <a:pt x="77470" y="2540"/>
                </a:lnTo>
                <a:close/>
              </a:path>
            </a:pathLst>
          </a:custGeom>
          <a:solidFill>
            <a:srgbClr val="9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3" name="object 673"/>
          <p:cNvSpPr/>
          <p:nvPr/>
        </p:nvSpPr>
        <p:spPr>
          <a:xfrm>
            <a:off x="8421369" y="240157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72389" y="0"/>
                </a:moveTo>
                <a:lnTo>
                  <a:pt x="0" y="0"/>
                </a:lnTo>
                <a:lnTo>
                  <a:pt x="0" y="72389"/>
                </a:lnTo>
                <a:lnTo>
                  <a:pt x="72389" y="72389"/>
                </a:lnTo>
                <a:lnTo>
                  <a:pt x="72389" y="71119"/>
                </a:lnTo>
                <a:lnTo>
                  <a:pt x="1270" y="71119"/>
                </a:lnTo>
                <a:lnTo>
                  <a:pt x="127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  <a:path w="72390" h="72389">
                <a:moveTo>
                  <a:pt x="72389" y="1269"/>
                </a:moveTo>
                <a:lnTo>
                  <a:pt x="71120" y="1269"/>
                </a:lnTo>
                <a:lnTo>
                  <a:pt x="71120" y="71119"/>
                </a:lnTo>
                <a:lnTo>
                  <a:pt x="72389" y="71119"/>
                </a:lnTo>
                <a:lnTo>
                  <a:pt x="72389" y="1269"/>
                </a:lnTo>
                <a:close/>
              </a:path>
            </a:pathLst>
          </a:custGeom>
          <a:solidFill>
            <a:srgbClr val="A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4" name="object 674"/>
          <p:cNvSpPr/>
          <p:nvPr/>
        </p:nvSpPr>
        <p:spPr>
          <a:xfrm>
            <a:off x="8422640" y="2402839"/>
            <a:ext cx="69850" cy="69850"/>
          </a:xfrm>
          <a:custGeom>
            <a:avLst/>
            <a:gdLst/>
            <a:ahLst/>
            <a:cxnLst/>
            <a:rect l="l" t="t" r="r" b="b"/>
            <a:pathLst>
              <a:path w="69850" h="69850">
                <a:moveTo>
                  <a:pt x="69850" y="0"/>
                </a:moveTo>
                <a:lnTo>
                  <a:pt x="0" y="0"/>
                </a:lnTo>
                <a:lnTo>
                  <a:pt x="0" y="69850"/>
                </a:lnTo>
                <a:lnTo>
                  <a:pt x="69850" y="69850"/>
                </a:lnTo>
                <a:lnTo>
                  <a:pt x="69850" y="67310"/>
                </a:lnTo>
                <a:lnTo>
                  <a:pt x="2539" y="67310"/>
                </a:lnTo>
                <a:lnTo>
                  <a:pt x="2539" y="2539"/>
                </a:lnTo>
                <a:lnTo>
                  <a:pt x="69850" y="2539"/>
                </a:lnTo>
                <a:lnTo>
                  <a:pt x="69850" y="0"/>
                </a:lnTo>
                <a:close/>
              </a:path>
              <a:path w="69850" h="69850">
                <a:moveTo>
                  <a:pt x="69850" y="2539"/>
                </a:moveTo>
                <a:lnTo>
                  <a:pt x="67309" y="2539"/>
                </a:lnTo>
                <a:lnTo>
                  <a:pt x="67309" y="67310"/>
                </a:lnTo>
                <a:lnTo>
                  <a:pt x="69850" y="67310"/>
                </a:lnTo>
                <a:lnTo>
                  <a:pt x="69850" y="2539"/>
                </a:lnTo>
                <a:close/>
              </a:path>
            </a:pathLst>
          </a:custGeom>
          <a:solidFill>
            <a:srgbClr val="A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5" name="object 675"/>
          <p:cNvSpPr/>
          <p:nvPr/>
        </p:nvSpPr>
        <p:spPr>
          <a:xfrm>
            <a:off x="8425181" y="2405380"/>
            <a:ext cx="64769" cy="64769"/>
          </a:xfrm>
          <a:custGeom>
            <a:avLst/>
            <a:gdLst/>
            <a:ahLst/>
            <a:cxnLst/>
            <a:rect l="l" t="t" r="r" b="b"/>
            <a:pathLst>
              <a:path w="64770" h="64769">
                <a:moveTo>
                  <a:pt x="64770" y="0"/>
                </a:moveTo>
                <a:lnTo>
                  <a:pt x="0" y="0"/>
                </a:lnTo>
                <a:lnTo>
                  <a:pt x="0" y="64770"/>
                </a:lnTo>
                <a:lnTo>
                  <a:pt x="64770" y="64770"/>
                </a:lnTo>
                <a:lnTo>
                  <a:pt x="64770" y="63500"/>
                </a:lnTo>
                <a:lnTo>
                  <a:pt x="1270" y="63500"/>
                </a:lnTo>
                <a:lnTo>
                  <a:pt x="1270" y="1270"/>
                </a:lnTo>
                <a:lnTo>
                  <a:pt x="64770" y="1270"/>
                </a:lnTo>
                <a:lnTo>
                  <a:pt x="64770" y="0"/>
                </a:lnTo>
                <a:close/>
              </a:path>
              <a:path w="64770" h="64769">
                <a:moveTo>
                  <a:pt x="64770" y="1270"/>
                </a:moveTo>
                <a:lnTo>
                  <a:pt x="63500" y="1270"/>
                </a:lnTo>
                <a:lnTo>
                  <a:pt x="63500" y="63500"/>
                </a:lnTo>
                <a:lnTo>
                  <a:pt x="64770" y="63500"/>
                </a:lnTo>
                <a:lnTo>
                  <a:pt x="64770" y="1270"/>
                </a:lnTo>
                <a:close/>
              </a:path>
            </a:pathLst>
          </a:custGeom>
          <a:solidFill>
            <a:srgbClr val="A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6" name="object 676"/>
          <p:cNvSpPr/>
          <p:nvPr/>
        </p:nvSpPr>
        <p:spPr>
          <a:xfrm>
            <a:off x="8426450" y="240665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62229" y="0"/>
                </a:moveTo>
                <a:lnTo>
                  <a:pt x="0" y="0"/>
                </a:lnTo>
                <a:lnTo>
                  <a:pt x="0" y="62229"/>
                </a:lnTo>
                <a:lnTo>
                  <a:pt x="62229" y="62229"/>
                </a:lnTo>
                <a:lnTo>
                  <a:pt x="62229" y="60960"/>
                </a:lnTo>
                <a:lnTo>
                  <a:pt x="2540" y="60960"/>
                </a:lnTo>
                <a:lnTo>
                  <a:pt x="2540" y="2539"/>
                </a:lnTo>
                <a:lnTo>
                  <a:pt x="62229" y="2539"/>
                </a:lnTo>
                <a:lnTo>
                  <a:pt x="62229" y="0"/>
                </a:lnTo>
                <a:close/>
              </a:path>
              <a:path w="62229" h="62230">
                <a:moveTo>
                  <a:pt x="62229" y="2539"/>
                </a:moveTo>
                <a:lnTo>
                  <a:pt x="59690" y="2539"/>
                </a:lnTo>
                <a:lnTo>
                  <a:pt x="59690" y="60960"/>
                </a:lnTo>
                <a:lnTo>
                  <a:pt x="62229" y="60960"/>
                </a:lnTo>
                <a:lnTo>
                  <a:pt x="62229" y="2539"/>
                </a:lnTo>
                <a:close/>
              </a:path>
            </a:pathLst>
          </a:custGeom>
          <a:solidFill>
            <a:srgbClr val="B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7" name="object 677"/>
          <p:cNvSpPr/>
          <p:nvPr/>
        </p:nvSpPr>
        <p:spPr>
          <a:xfrm>
            <a:off x="8428990" y="2409190"/>
            <a:ext cx="57150" cy="58419"/>
          </a:xfrm>
          <a:custGeom>
            <a:avLst/>
            <a:gdLst/>
            <a:ahLst/>
            <a:cxnLst/>
            <a:rect l="l" t="t" r="r" b="b"/>
            <a:pathLst>
              <a:path w="57150" h="58419">
                <a:moveTo>
                  <a:pt x="57150" y="0"/>
                </a:moveTo>
                <a:lnTo>
                  <a:pt x="0" y="0"/>
                </a:lnTo>
                <a:lnTo>
                  <a:pt x="0" y="58420"/>
                </a:lnTo>
                <a:lnTo>
                  <a:pt x="57150" y="58420"/>
                </a:lnTo>
                <a:lnTo>
                  <a:pt x="57150" y="55880"/>
                </a:lnTo>
                <a:lnTo>
                  <a:pt x="1269" y="55880"/>
                </a:lnTo>
                <a:lnTo>
                  <a:pt x="1269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  <a:path w="57150" h="58419">
                <a:moveTo>
                  <a:pt x="57150" y="1270"/>
                </a:moveTo>
                <a:lnTo>
                  <a:pt x="55879" y="1270"/>
                </a:lnTo>
                <a:lnTo>
                  <a:pt x="55879" y="55880"/>
                </a:lnTo>
                <a:lnTo>
                  <a:pt x="57150" y="55880"/>
                </a:lnTo>
                <a:lnTo>
                  <a:pt x="57150" y="1270"/>
                </a:lnTo>
                <a:close/>
              </a:path>
            </a:pathLst>
          </a:custGeom>
          <a:solidFill>
            <a:srgbClr val="B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8" name="object 678"/>
          <p:cNvSpPr/>
          <p:nvPr/>
        </p:nvSpPr>
        <p:spPr>
          <a:xfrm>
            <a:off x="8430259" y="241046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610" y="0"/>
                </a:moveTo>
                <a:lnTo>
                  <a:pt x="0" y="0"/>
                </a:lnTo>
                <a:lnTo>
                  <a:pt x="0" y="54610"/>
                </a:lnTo>
                <a:lnTo>
                  <a:pt x="54610" y="54610"/>
                </a:lnTo>
                <a:lnTo>
                  <a:pt x="54610" y="53339"/>
                </a:lnTo>
                <a:lnTo>
                  <a:pt x="1270" y="53339"/>
                </a:lnTo>
                <a:lnTo>
                  <a:pt x="127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  <a:path w="54609" h="54610">
                <a:moveTo>
                  <a:pt x="54610" y="1269"/>
                </a:moveTo>
                <a:lnTo>
                  <a:pt x="53340" y="1269"/>
                </a:lnTo>
                <a:lnTo>
                  <a:pt x="53340" y="53339"/>
                </a:lnTo>
                <a:lnTo>
                  <a:pt x="54610" y="53339"/>
                </a:lnTo>
                <a:lnTo>
                  <a:pt x="54610" y="1269"/>
                </a:lnTo>
                <a:close/>
              </a:path>
            </a:pathLst>
          </a:custGeom>
          <a:solidFill>
            <a:srgbClr val="B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9" name="object 679"/>
          <p:cNvSpPr/>
          <p:nvPr/>
        </p:nvSpPr>
        <p:spPr>
          <a:xfrm>
            <a:off x="8431531" y="2411730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70" h="52069">
                <a:moveTo>
                  <a:pt x="52070" y="0"/>
                </a:moveTo>
                <a:lnTo>
                  <a:pt x="0" y="0"/>
                </a:lnTo>
                <a:lnTo>
                  <a:pt x="0" y="52070"/>
                </a:lnTo>
                <a:lnTo>
                  <a:pt x="52070" y="52070"/>
                </a:lnTo>
                <a:lnTo>
                  <a:pt x="52070" y="49530"/>
                </a:lnTo>
                <a:lnTo>
                  <a:pt x="2540" y="49530"/>
                </a:lnTo>
                <a:lnTo>
                  <a:pt x="2540" y="2540"/>
                </a:lnTo>
                <a:lnTo>
                  <a:pt x="52070" y="2540"/>
                </a:lnTo>
                <a:lnTo>
                  <a:pt x="52070" y="0"/>
                </a:lnTo>
                <a:close/>
              </a:path>
              <a:path w="52070" h="52069">
                <a:moveTo>
                  <a:pt x="52070" y="2540"/>
                </a:moveTo>
                <a:lnTo>
                  <a:pt x="49529" y="2540"/>
                </a:lnTo>
                <a:lnTo>
                  <a:pt x="49529" y="49530"/>
                </a:lnTo>
                <a:lnTo>
                  <a:pt x="52070" y="49530"/>
                </a:lnTo>
                <a:lnTo>
                  <a:pt x="52070" y="2540"/>
                </a:lnTo>
                <a:close/>
              </a:path>
            </a:pathLst>
          </a:custGeom>
          <a:solidFill>
            <a:srgbClr val="B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0" name="object 680"/>
          <p:cNvSpPr/>
          <p:nvPr/>
        </p:nvSpPr>
        <p:spPr>
          <a:xfrm>
            <a:off x="8434069" y="2414270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89">
                <a:moveTo>
                  <a:pt x="46989" y="0"/>
                </a:moveTo>
                <a:lnTo>
                  <a:pt x="0" y="0"/>
                </a:lnTo>
                <a:lnTo>
                  <a:pt x="0" y="46989"/>
                </a:lnTo>
                <a:lnTo>
                  <a:pt x="46989" y="46989"/>
                </a:lnTo>
                <a:lnTo>
                  <a:pt x="46989" y="45719"/>
                </a:lnTo>
                <a:lnTo>
                  <a:pt x="1270" y="45719"/>
                </a:lnTo>
                <a:lnTo>
                  <a:pt x="1270" y="1269"/>
                </a:lnTo>
                <a:lnTo>
                  <a:pt x="46989" y="1269"/>
                </a:lnTo>
                <a:lnTo>
                  <a:pt x="46989" y="0"/>
                </a:lnTo>
                <a:close/>
              </a:path>
              <a:path w="46990" h="46989">
                <a:moveTo>
                  <a:pt x="46989" y="1269"/>
                </a:moveTo>
                <a:lnTo>
                  <a:pt x="45720" y="1269"/>
                </a:lnTo>
                <a:lnTo>
                  <a:pt x="45720" y="45719"/>
                </a:lnTo>
                <a:lnTo>
                  <a:pt x="46989" y="45719"/>
                </a:lnTo>
                <a:lnTo>
                  <a:pt x="46989" y="1269"/>
                </a:lnTo>
                <a:close/>
              </a:path>
            </a:pathLst>
          </a:custGeom>
          <a:solidFill>
            <a:srgbClr val="C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1" name="object 681"/>
          <p:cNvSpPr/>
          <p:nvPr/>
        </p:nvSpPr>
        <p:spPr>
          <a:xfrm>
            <a:off x="8435340" y="2415539"/>
            <a:ext cx="44450" cy="44450"/>
          </a:xfrm>
          <a:custGeom>
            <a:avLst/>
            <a:gdLst/>
            <a:ahLst/>
            <a:cxnLst/>
            <a:rect l="l" t="t" r="r" b="b"/>
            <a:pathLst>
              <a:path w="44450" h="44450">
                <a:moveTo>
                  <a:pt x="44450" y="0"/>
                </a:moveTo>
                <a:lnTo>
                  <a:pt x="0" y="0"/>
                </a:lnTo>
                <a:lnTo>
                  <a:pt x="0" y="44450"/>
                </a:lnTo>
                <a:lnTo>
                  <a:pt x="44450" y="44450"/>
                </a:lnTo>
                <a:lnTo>
                  <a:pt x="44450" y="41910"/>
                </a:lnTo>
                <a:lnTo>
                  <a:pt x="2539" y="41910"/>
                </a:lnTo>
                <a:lnTo>
                  <a:pt x="2539" y="2539"/>
                </a:lnTo>
                <a:lnTo>
                  <a:pt x="44450" y="2539"/>
                </a:lnTo>
                <a:lnTo>
                  <a:pt x="44450" y="0"/>
                </a:lnTo>
                <a:close/>
              </a:path>
              <a:path w="44450" h="44450">
                <a:moveTo>
                  <a:pt x="44450" y="2539"/>
                </a:moveTo>
                <a:lnTo>
                  <a:pt x="41909" y="2539"/>
                </a:lnTo>
                <a:lnTo>
                  <a:pt x="41909" y="41910"/>
                </a:lnTo>
                <a:lnTo>
                  <a:pt x="44450" y="41910"/>
                </a:lnTo>
                <a:lnTo>
                  <a:pt x="44450" y="2539"/>
                </a:lnTo>
                <a:close/>
              </a:path>
            </a:pathLst>
          </a:custGeom>
          <a:solidFill>
            <a:srgbClr val="C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2" name="object 682"/>
          <p:cNvSpPr/>
          <p:nvPr/>
        </p:nvSpPr>
        <p:spPr>
          <a:xfrm>
            <a:off x="8437880" y="2418079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39370" y="0"/>
                </a:moveTo>
                <a:lnTo>
                  <a:pt x="0" y="0"/>
                </a:lnTo>
                <a:lnTo>
                  <a:pt x="0" y="39370"/>
                </a:lnTo>
                <a:lnTo>
                  <a:pt x="39370" y="39370"/>
                </a:lnTo>
                <a:lnTo>
                  <a:pt x="39370" y="38100"/>
                </a:lnTo>
                <a:lnTo>
                  <a:pt x="1270" y="38100"/>
                </a:lnTo>
                <a:lnTo>
                  <a:pt x="1270" y="1270"/>
                </a:lnTo>
                <a:lnTo>
                  <a:pt x="39370" y="1270"/>
                </a:lnTo>
                <a:lnTo>
                  <a:pt x="39370" y="0"/>
                </a:lnTo>
                <a:close/>
              </a:path>
              <a:path w="39370" h="39369">
                <a:moveTo>
                  <a:pt x="39370" y="1270"/>
                </a:moveTo>
                <a:lnTo>
                  <a:pt x="38100" y="1270"/>
                </a:lnTo>
                <a:lnTo>
                  <a:pt x="38100" y="38100"/>
                </a:lnTo>
                <a:lnTo>
                  <a:pt x="39370" y="38100"/>
                </a:lnTo>
                <a:lnTo>
                  <a:pt x="39370" y="1270"/>
                </a:lnTo>
                <a:close/>
              </a:path>
            </a:pathLst>
          </a:custGeom>
          <a:solidFill>
            <a:srgbClr val="CC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3" name="object 683"/>
          <p:cNvSpPr/>
          <p:nvPr/>
        </p:nvSpPr>
        <p:spPr>
          <a:xfrm>
            <a:off x="8439150" y="241935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829" y="0"/>
                </a:moveTo>
                <a:lnTo>
                  <a:pt x="0" y="0"/>
                </a:lnTo>
                <a:lnTo>
                  <a:pt x="0" y="36829"/>
                </a:lnTo>
                <a:lnTo>
                  <a:pt x="36829" y="36829"/>
                </a:lnTo>
                <a:lnTo>
                  <a:pt x="36829" y="34289"/>
                </a:lnTo>
                <a:lnTo>
                  <a:pt x="2540" y="34289"/>
                </a:lnTo>
                <a:lnTo>
                  <a:pt x="2540" y="2539"/>
                </a:lnTo>
                <a:lnTo>
                  <a:pt x="36829" y="2539"/>
                </a:lnTo>
                <a:lnTo>
                  <a:pt x="36829" y="0"/>
                </a:lnTo>
                <a:close/>
              </a:path>
              <a:path w="36829" h="36830">
                <a:moveTo>
                  <a:pt x="36829" y="2539"/>
                </a:moveTo>
                <a:lnTo>
                  <a:pt x="34290" y="2539"/>
                </a:lnTo>
                <a:lnTo>
                  <a:pt x="34290" y="34289"/>
                </a:lnTo>
                <a:lnTo>
                  <a:pt x="36829" y="34289"/>
                </a:lnTo>
                <a:lnTo>
                  <a:pt x="36829" y="2539"/>
                </a:lnTo>
                <a:close/>
              </a:path>
            </a:pathLst>
          </a:custGeom>
          <a:solidFill>
            <a:srgbClr val="D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4" name="object 684"/>
          <p:cNvSpPr/>
          <p:nvPr/>
        </p:nvSpPr>
        <p:spPr>
          <a:xfrm>
            <a:off x="8441690" y="2421889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31750" y="0"/>
                </a:moveTo>
                <a:lnTo>
                  <a:pt x="0" y="0"/>
                </a:lnTo>
                <a:lnTo>
                  <a:pt x="0" y="31750"/>
                </a:lnTo>
                <a:lnTo>
                  <a:pt x="31750" y="31750"/>
                </a:lnTo>
                <a:lnTo>
                  <a:pt x="31750" y="30480"/>
                </a:lnTo>
                <a:lnTo>
                  <a:pt x="1269" y="30480"/>
                </a:lnTo>
                <a:lnTo>
                  <a:pt x="1269" y="1270"/>
                </a:lnTo>
                <a:lnTo>
                  <a:pt x="31750" y="1270"/>
                </a:lnTo>
                <a:lnTo>
                  <a:pt x="31750" y="0"/>
                </a:lnTo>
                <a:close/>
              </a:path>
              <a:path w="31750" h="31750">
                <a:moveTo>
                  <a:pt x="31750" y="1270"/>
                </a:moveTo>
                <a:lnTo>
                  <a:pt x="30479" y="1270"/>
                </a:lnTo>
                <a:lnTo>
                  <a:pt x="30479" y="30480"/>
                </a:lnTo>
                <a:lnTo>
                  <a:pt x="31750" y="30480"/>
                </a:lnTo>
                <a:lnTo>
                  <a:pt x="31750" y="1270"/>
                </a:lnTo>
                <a:close/>
              </a:path>
            </a:pathLst>
          </a:custGeom>
          <a:solidFill>
            <a:srgbClr val="D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5" name="object 685"/>
          <p:cNvSpPr/>
          <p:nvPr/>
        </p:nvSpPr>
        <p:spPr>
          <a:xfrm>
            <a:off x="8442960" y="2423161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29210" y="0"/>
                </a:moveTo>
                <a:lnTo>
                  <a:pt x="0" y="0"/>
                </a:lnTo>
                <a:lnTo>
                  <a:pt x="0" y="29210"/>
                </a:lnTo>
                <a:lnTo>
                  <a:pt x="29210" y="29210"/>
                </a:lnTo>
                <a:lnTo>
                  <a:pt x="29210" y="27939"/>
                </a:lnTo>
                <a:lnTo>
                  <a:pt x="2540" y="27939"/>
                </a:lnTo>
                <a:lnTo>
                  <a:pt x="2540" y="2539"/>
                </a:lnTo>
                <a:lnTo>
                  <a:pt x="29210" y="2539"/>
                </a:lnTo>
                <a:lnTo>
                  <a:pt x="29210" y="0"/>
                </a:lnTo>
                <a:close/>
              </a:path>
              <a:path w="29209" h="29210">
                <a:moveTo>
                  <a:pt x="29210" y="2539"/>
                </a:moveTo>
                <a:lnTo>
                  <a:pt x="26670" y="2539"/>
                </a:lnTo>
                <a:lnTo>
                  <a:pt x="26670" y="27939"/>
                </a:lnTo>
                <a:lnTo>
                  <a:pt x="29210" y="27939"/>
                </a:lnTo>
                <a:lnTo>
                  <a:pt x="29210" y="2539"/>
                </a:lnTo>
                <a:close/>
              </a:path>
            </a:pathLst>
          </a:custGeom>
          <a:solidFill>
            <a:srgbClr val="D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6" name="object 686"/>
          <p:cNvSpPr/>
          <p:nvPr/>
        </p:nvSpPr>
        <p:spPr>
          <a:xfrm>
            <a:off x="8445500" y="2425700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29" y="0"/>
                </a:moveTo>
                <a:lnTo>
                  <a:pt x="0" y="0"/>
                </a:lnTo>
                <a:lnTo>
                  <a:pt x="0" y="25400"/>
                </a:lnTo>
                <a:lnTo>
                  <a:pt x="24129" y="25400"/>
                </a:lnTo>
                <a:lnTo>
                  <a:pt x="24129" y="22860"/>
                </a:lnTo>
                <a:lnTo>
                  <a:pt x="1270" y="22860"/>
                </a:lnTo>
                <a:lnTo>
                  <a:pt x="1270" y="1270"/>
                </a:lnTo>
                <a:lnTo>
                  <a:pt x="24129" y="1270"/>
                </a:lnTo>
                <a:lnTo>
                  <a:pt x="24129" y="0"/>
                </a:lnTo>
                <a:close/>
              </a:path>
              <a:path w="24129" h="25400">
                <a:moveTo>
                  <a:pt x="24129" y="1270"/>
                </a:moveTo>
                <a:lnTo>
                  <a:pt x="22859" y="1270"/>
                </a:lnTo>
                <a:lnTo>
                  <a:pt x="22859" y="22860"/>
                </a:lnTo>
                <a:lnTo>
                  <a:pt x="24129" y="22860"/>
                </a:lnTo>
                <a:lnTo>
                  <a:pt x="24129" y="1270"/>
                </a:lnTo>
                <a:close/>
              </a:path>
            </a:pathLst>
          </a:custGeom>
          <a:solidFill>
            <a:srgbClr val="D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7" name="object 687"/>
          <p:cNvSpPr/>
          <p:nvPr/>
        </p:nvSpPr>
        <p:spPr>
          <a:xfrm>
            <a:off x="8446769" y="242697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21589" y="0"/>
                </a:moveTo>
                <a:lnTo>
                  <a:pt x="0" y="0"/>
                </a:lnTo>
                <a:lnTo>
                  <a:pt x="0" y="21589"/>
                </a:lnTo>
                <a:lnTo>
                  <a:pt x="21589" y="21589"/>
                </a:lnTo>
                <a:lnTo>
                  <a:pt x="21589" y="20319"/>
                </a:lnTo>
                <a:lnTo>
                  <a:pt x="1270" y="20319"/>
                </a:lnTo>
                <a:lnTo>
                  <a:pt x="1270" y="2539"/>
                </a:lnTo>
                <a:lnTo>
                  <a:pt x="21589" y="2539"/>
                </a:lnTo>
                <a:lnTo>
                  <a:pt x="21589" y="0"/>
                </a:lnTo>
                <a:close/>
              </a:path>
              <a:path w="21590" h="21589">
                <a:moveTo>
                  <a:pt x="21589" y="2539"/>
                </a:moveTo>
                <a:lnTo>
                  <a:pt x="20320" y="2539"/>
                </a:lnTo>
                <a:lnTo>
                  <a:pt x="20320" y="20319"/>
                </a:lnTo>
                <a:lnTo>
                  <a:pt x="21589" y="20319"/>
                </a:lnTo>
                <a:lnTo>
                  <a:pt x="21589" y="2539"/>
                </a:lnTo>
                <a:close/>
              </a:path>
            </a:pathLst>
          </a:custGeom>
          <a:solidFill>
            <a:srgbClr val="E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8" name="object 688"/>
          <p:cNvSpPr/>
          <p:nvPr/>
        </p:nvSpPr>
        <p:spPr>
          <a:xfrm>
            <a:off x="8448040" y="2429510"/>
            <a:ext cx="19050" cy="17780"/>
          </a:xfrm>
          <a:custGeom>
            <a:avLst/>
            <a:gdLst/>
            <a:ahLst/>
            <a:cxnLst/>
            <a:rect l="l" t="t" r="r" b="b"/>
            <a:pathLst>
              <a:path w="19050" h="17780">
                <a:moveTo>
                  <a:pt x="19050" y="0"/>
                </a:moveTo>
                <a:lnTo>
                  <a:pt x="0" y="0"/>
                </a:lnTo>
                <a:lnTo>
                  <a:pt x="0" y="17779"/>
                </a:lnTo>
                <a:lnTo>
                  <a:pt x="19050" y="17779"/>
                </a:lnTo>
                <a:lnTo>
                  <a:pt x="19050" y="15239"/>
                </a:lnTo>
                <a:lnTo>
                  <a:pt x="2539" y="15239"/>
                </a:lnTo>
                <a:lnTo>
                  <a:pt x="2539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  <a:path w="19050" h="17780">
                <a:moveTo>
                  <a:pt x="19050" y="1269"/>
                </a:moveTo>
                <a:lnTo>
                  <a:pt x="16509" y="1269"/>
                </a:lnTo>
                <a:lnTo>
                  <a:pt x="16509" y="15239"/>
                </a:lnTo>
                <a:lnTo>
                  <a:pt x="19050" y="15239"/>
                </a:lnTo>
                <a:lnTo>
                  <a:pt x="19050" y="1269"/>
                </a:lnTo>
                <a:close/>
              </a:path>
            </a:pathLst>
          </a:custGeom>
          <a:solidFill>
            <a:srgbClr val="E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9" name="object 689"/>
          <p:cNvSpPr/>
          <p:nvPr/>
        </p:nvSpPr>
        <p:spPr>
          <a:xfrm>
            <a:off x="8450580" y="243077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13970" y="0"/>
                </a:moveTo>
                <a:lnTo>
                  <a:pt x="0" y="0"/>
                </a:lnTo>
                <a:lnTo>
                  <a:pt x="0" y="13970"/>
                </a:lnTo>
                <a:lnTo>
                  <a:pt x="13970" y="13970"/>
                </a:lnTo>
                <a:lnTo>
                  <a:pt x="13970" y="12700"/>
                </a:lnTo>
                <a:lnTo>
                  <a:pt x="1270" y="12700"/>
                </a:lnTo>
                <a:lnTo>
                  <a:pt x="127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  <a:path w="13970" h="13969">
                <a:moveTo>
                  <a:pt x="13970" y="1270"/>
                </a:moveTo>
                <a:lnTo>
                  <a:pt x="12700" y="1270"/>
                </a:lnTo>
                <a:lnTo>
                  <a:pt x="12700" y="12700"/>
                </a:lnTo>
                <a:lnTo>
                  <a:pt x="13970" y="12700"/>
                </a:lnTo>
                <a:lnTo>
                  <a:pt x="13970" y="1270"/>
                </a:lnTo>
                <a:close/>
              </a:path>
            </a:pathLst>
          </a:custGeom>
          <a:solidFill>
            <a:srgbClr val="E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0" name="object 690"/>
          <p:cNvSpPr/>
          <p:nvPr/>
        </p:nvSpPr>
        <p:spPr>
          <a:xfrm>
            <a:off x="8451850" y="243205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11429" y="0"/>
                </a:moveTo>
                <a:lnTo>
                  <a:pt x="0" y="0"/>
                </a:lnTo>
                <a:lnTo>
                  <a:pt x="0" y="11429"/>
                </a:lnTo>
                <a:lnTo>
                  <a:pt x="11429" y="11429"/>
                </a:lnTo>
                <a:lnTo>
                  <a:pt x="11429" y="8889"/>
                </a:lnTo>
                <a:lnTo>
                  <a:pt x="2540" y="8889"/>
                </a:lnTo>
                <a:lnTo>
                  <a:pt x="254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  <a:path w="11429" h="11430">
                <a:moveTo>
                  <a:pt x="11429" y="2539"/>
                </a:moveTo>
                <a:lnTo>
                  <a:pt x="8890" y="2539"/>
                </a:lnTo>
                <a:lnTo>
                  <a:pt x="8890" y="8889"/>
                </a:lnTo>
                <a:lnTo>
                  <a:pt x="11429" y="8889"/>
                </a:lnTo>
                <a:lnTo>
                  <a:pt x="11429" y="2539"/>
                </a:lnTo>
                <a:close/>
              </a:path>
            </a:pathLst>
          </a:custGeom>
          <a:solidFill>
            <a:srgbClr val="F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1" name="object 691"/>
          <p:cNvSpPr/>
          <p:nvPr/>
        </p:nvSpPr>
        <p:spPr>
          <a:xfrm>
            <a:off x="8454390" y="2434589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350" y="0"/>
                </a:moveTo>
                <a:lnTo>
                  <a:pt x="0" y="0"/>
                </a:lnTo>
                <a:lnTo>
                  <a:pt x="0" y="6350"/>
                </a:lnTo>
                <a:lnTo>
                  <a:pt x="6350" y="6350"/>
                </a:lnTo>
                <a:lnTo>
                  <a:pt x="6350" y="5080"/>
                </a:lnTo>
                <a:lnTo>
                  <a:pt x="1269" y="5080"/>
                </a:lnTo>
                <a:lnTo>
                  <a:pt x="1269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  <a:path w="6350" h="6350">
                <a:moveTo>
                  <a:pt x="6350" y="1270"/>
                </a:moveTo>
                <a:lnTo>
                  <a:pt x="5079" y="1270"/>
                </a:lnTo>
                <a:lnTo>
                  <a:pt x="5079" y="5080"/>
                </a:lnTo>
                <a:lnTo>
                  <a:pt x="6350" y="5080"/>
                </a:lnTo>
                <a:lnTo>
                  <a:pt x="6350" y="1270"/>
                </a:lnTo>
                <a:close/>
              </a:path>
            </a:pathLst>
          </a:custGeom>
          <a:solidFill>
            <a:srgbClr val="F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2" name="object 692"/>
          <p:cNvSpPr/>
          <p:nvPr/>
        </p:nvSpPr>
        <p:spPr>
          <a:xfrm>
            <a:off x="8455659" y="243586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3810" y="0"/>
                </a:lnTo>
                <a:lnTo>
                  <a:pt x="3810" y="3810"/>
                </a:lnTo>
                <a:lnTo>
                  <a:pt x="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3" name="object 693"/>
          <p:cNvSpPr/>
          <p:nvPr/>
        </p:nvSpPr>
        <p:spPr>
          <a:xfrm>
            <a:off x="8403590" y="2383789"/>
            <a:ext cx="109220" cy="109220"/>
          </a:xfrm>
          <a:custGeom>
            <a:avLst/>
            <a:gdLst/>
            <a:ahLst/>
            <a:cxnLst/>
            <a:rect l="l" t="t" r="r" b="b"/>
            <a:pathLst>
              <a:path w="109220" h="109219">
                <a:moveTo>
                  <a:pt x="0" y="109220"/>
                </a:moveTo>
                <a:lnTo>
                  <a:pt x="109219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4" name="object 694"/>
          <p:cNvSpPr/>
          <p:nvPr/>
        </p:nvSpPr>
        <p:spPr>
          <a:xfrm>
            <a:off x="8382000" y="23622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5" name="object 695"/>
          <p:cNvSpPr/>
          <p:nvPr/>
        </p:nvSpPr>
        <p:spPr>
          <a:xfrm>
            <a:off x="8534400" y="25146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6" name="object 696"/>
          <p:cNvSpPr/>
          <p:nvPr/>
        </p:nvSpPr>
        <p:spPr>
          <a:xfrm>
            <a:off x="8991600" y="2667000"/>
            <a:ext cx="152400" cy="152400"/>
          </a:xfrm>
          <a:custGeom>
            <a:avLst/>
            <a:gdLst/>
            <a:ahLst/>
            <a:cxnLst/>
            <a:rect l="l" t="t" r="r" b="b"/>
            <a:pathLst>
              <a:path w="152400" h="152400">
                <a:moveTo>
                  <a:pt x="91440" y="151129"/>
                </a:moveTo>
                <a:lnTo>
                  <a:pt x="59689" y="151129"/>
                </a:lnTo>
                <a:lnTo>
                  <a:pt x="67309" y="152400"/>
                </a:lnTo>
                <a:lnTo>
                  <a:pt x="83820" y="152400"/>
                </a:lnTo>
                <a:lnTo>
                  <a:pt x="91440" y="151129"/>
                </a:lnTo>
                <a:close/>
              </a:path>
              <a:path w="152400" h="152400">
                <a:moveTo>
                  <a:pt x="1270" y="60960"/>
                </a:moveTo>
                <a:lnTo>
                  <a:pt x="0" y="68579"/>
                </a:lnTo>
                <a:lnTo>
                  <a:pt x="0" y="85089"/>
                </a:lnTo>
                <a:lnTo>
                  <a:pt x="1270" y="92710"/>
                </a:lnTo>
                <a:lnTo>
                  <a:pt x="1270" y="60960"/>
                </a:lnTo>
                <a:close/>
              </a:path>
              <a:path w="152400" h="152400">
                <a:moveTo>
                  <a:pt x="151129" y="64770"/>
                </a:moveTo>
                <a:lnTo>
                  <a:pt x="151129" y="88900"/>
                </a:lnTo>
                <a:lnTo>
                  <a:pt x="152400" y="85089"/>
                </a:lnTo>
                <a:lnTo>
                  <a:pt x="152400" y="68579"/>
                </a:lnTo>
                <a:lnTo>
                  <a:pt x="151129" y="64770"/>
                </a:lnTo>
                <a:close/>
              </a:path>
              <a:path w="152400" h="152400">
                <a:moveTo>
                  <a:pt x="83820" y="0"/>
                </a:moveTo>
                <a:lnTo>
                  <a:pt x="67309" y="0"/>
                </a:lnTo>
                <a:lnTo>
                  <a:pt x="63499" y="1270"/>
                </a:lnTo>
                <a:lnTo>
                  <a:pt x="87630" y="1270"/>
                </a:lnTo>
                <a:lnTo>
                  <a:pt x="83820" y="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7" name="object 697"/>
          <p:cNvSpPr/>
          <p:nvPr/>
        </p:nvSpPr>
        <p:spPr>
          <a:xfrm>
            <a:off x="8992869" y="2668270"/>
            <a:ext cx="149860" cy="149860"/>
          </a:xfrm>
          <a:custGeom>
            <a:avLst/>
            <a:gdLst/>
            <a:ahLst/>
            <a:cxnLst/>
            <a:rect l="l" t="t" r="r" b="b"/>
            <a:pathLst>
              <a:path w="149859" h="149860">
                <a:moveTo>
                  <a:pt x="100964" y="147319"/>
                </a:moveTo>
                <a:lnTo>
                  <a:pt x="47625" y="147319"/>
                </a:lnTo>
                <a:lnTo>
                  <a:pt x="50800" y="148589"/>
                </a:lnTo>
                <a:lnTo>
                  <a:pt x="58419" y="149859"/>
                </a:lnTo>
                <a:lnTo>
                  <a:pt x="90170" y="149859"/>
                </a:lnTo>
                <a:lnTo>
                  <a:pt x="97789" y="148589"/>
                </a:lnTo>
                <a:lnTo>
                  <a:pt x="100964" y="147319"/>
                </a:lnTo>
                <a:close/>
              </a:path>
              <a:path w="149859" h="149860">
                <a:moveTo>
                  <a:pt x="1270" y="52069"/>
                </a:moveTo>
                <a:lnTo>
                  <a:pt x="0" y="59689"/>
                </a:lnTo>
                <a:lnTo>
                  <a:pt x="0" y="91439"/>
                </a:lnTo>
                <a:lnTo>
                  <a:pt x="1270" y="99059"/>
                </a:lnTo>
                <a:lnTo>
                  <a:pt x="1270" y="52069"/>
                </a:lnTo>
                <a:close/>
              </a:path>
              <a:path w="149859" h="149860">
                <a:moveTo>
                  <a:pt x="147320" y="52069"/>
                </a:moveTo>
                <a:lnTo>
                  <a:pt x="147320" y="99059"/>
                </a:lnTo>
                <a:lnTo>
                  <a:pt x="148589" y="91439"/>
                </a:lnTo>
                <a:lnTo>
                  <a:pt x="149859" y="87629"/>
                </a:lnTo>
                <a:lnTo>
                  <a:pt x="149859" y="63500"/>
                </a:lnTo>
                <a:lnTo>
                  <a:pt x="148589" y="59689"/>
                </a:lnTo>
                <a:lnTo>
                  <a:pt x="147320" y="52069"/>
                </a:lnTo>
                <a:close/>
              </a:path>
              <a:path w="149859" h="149860">
                <a:moveTo>
                  <a:pt x="86360" y="0"/>
                </a:moveTo>
                <a:lnTo>
                  <a:pt x="62229" y="0"/>
                </a:lnTo>
                <a:lnTo>
                  <a:pt x="58420" y="1269"/>
                </a:lnTo>
                <a:lnTo>
                  <a:pt x="90170" y="1269"/>
                </a:lnTo>
                <a:lnTo>
                  <a:pt x="86360" y="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8" name="object 698"/>
          <p:cNvSpPr/>
          <p:nvPr/>
        </p:nvSpPr>
        <p:spPr>
          <a:xfrm>
            <a:off x="8994140" y="2669539"/>
            <a:ext cx="146050" cy="146050"/>
          </a:xfrm>
          <a:custGeom>
            <a:avLst/>
            <a:gdLst/>
            <a:ahLst/>
            <a:cxnLst/>
            <a:rect l="l" t="t" r="r" b="b"/>
            <a:pathLst>
              <a:path w="146050" h="146050">
                <a:moveTo>
                  <a:pt x="102869" y="144780"/>
                </a:moveTo>
                <a:lnTo>
                  <a:pt x="43180" y="144780"/>
                </a:lnTo>
                <a:lnTo>
                  <a:pt x="46354" y="146050"/>
                </a:lnTo>
                <a:lnTo>
                  <a:pt x="99694" y="146050"/>
                </a:lnTo>
                <a:lnTo>
                  <a:pt x="102869" y="144780"/>
                </a:lnTo>
                <a:close/>
              </a:path>
              <a:path w="146050" h="146050">
                <a:moveTo>
                  <a:pt x="2539" y="44450"/>
                </a:moveTo>
                <a:lnTo>
                  <a:pt x="0" y="50800"/>
                </a:lnTo>
                <a:lnTo>
                  <a:pt x="0" y="97789"/>
                </a:lnTo>
                <a:lnTo>
                  <a:pt x="2539" y="104139"/>
                </a:lnTo>
                <a:lnTo>
                  <a:pt x="2539" y="44450"/>
                </a:lnTo>
                <a:close/>
              </a:path>
              <a:path w="146050" h="146050">
                <a:moveTo>
                  <a:pt x="144779" y="47625"/>
                </a:moveTo>
                <a:lnTo>
                  <a:pt x="144779" y="100964"/>
                </a:lnTo>
                <a:lnTo>
                  <a:pt x="146050" y="97789"/>
                </a:lnTo>
                <a:lnTo>
                  <a:pt x="146050" y="50800"/>
                </a:lnTo>
                <a:lnTo>
                  <a:pt x="144779" y="47625"/>
                </a:lnTo>
                <a:close/>
              </a:path>
              <a:path w="146050" h="146050">
                <a:moveTo>
                  <a:pt x="88900" y="0"/>
                </a:moveTo>
                <a:lnTo>
                  <a:pt x="57150" y="0"/>
                </a:lnTo>
                <a:lnTo>
                  <a:pt x="49529" y="1270"/>
                </a:lnTo>
                <a:lnTo>
                  <a:pt x="46355" y="2539"/>
                </a:lnTo>
                <a:lnTo>
                  <a:pt x="99694" y="2539"/>
                </a:lnTo>
                <a:lnTo>
                  <a:pt x="96519" y="1270"/>
                </a:lnTo>
                <a:lnTo>
                  <a:pt x="88900" y="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9" name="object 699"/>
          <p:cNvSpPr/>
          <p:nvPr/>
        </p:nvSpPr>
        <p:spPr>
          <a:xfrm>
            <a:off x="8996680" y="2672079"/>
            <a:ext cx="142240" cy="142240"/>
          </a:xfrm>
          <a:custGeom>
            <a:avLst/>
            <a:gdLst/>
            <a:ahLst/>
            <a:cxnLst/>
            <a:rect l="l" t="t" r="r" b="b"/>
            <a:pathLst>
              <a:path w="142240" h="142239">
                <a:moveTo>
                  <a:pt x="106679" y="139700"/>
                </a:moveTo>
                <a:lnTo>
                  <a:pt x="34290" y="139700"/>
                </a:lnTo>
                <a:lnTo>
                  <a:pt x="40640" y="142240"/>
                </a:lnTo>
                <a:lnTo>
                  <a:pt x="100329" y="142240"/>
                </a:lnTo>
                <a:lnTo>
                  <a:pt x="106679" y="139700"/>
                </a:lnTo>
                <a:close/>
              </a:path>
              <a:path w="142240" h="142239">
                <a:moveTo>
                  <a:pt x="1270" y="38735"/>
                </a:moveTo>
                <a:lnTo>
                  <a:pt x="0" y="41910"/>
                </a:lnTo>
                <a:lnTo>
                  <a:pt x="0" y="101599"/>
                </a:lnTo>
                <a:lnTo>
                  <a:pt x="1270" y="104775"/>
                </a:lnTo>
                <a:lnTo>
                  <a:pt x="1270" y="38735"/>
                </a:lnTo>
                <a:close/>
              </a:path>
              <a:path w="142240" h="142239">
                <a:moveTo>
                  <a:pt x="139700" y="38735"/>
                </a:moveTo>
                <a:lnTo>
                  <a:pt x="139700" y="104775"/>
                </a:lnTo>
                <a:lnTo>
                  <a:pt x="142240" y="98425"/>
                </a:lnTo>
                <a:lnTo>
                  <a:pt x="142240" y="45085"/>
                </a:lnTo>
                <a:lnTo>
                  <a:pt x="139700" y="38735"/>
                </a:lnTo>
                <a:close/>
              </a:path>
              <a:path w="142240" h="142239">
                <a:moveTo>
                  <a:pt x="97154" y="0"/>
                </a:moveTo>
                <a:lnTo>
                  <a:pt x="43815" y="0"/>
                </a:lnTo>
                <a:lnTo>
                  <a:pt x="40640" y="1270"/>
                </a:lnTo>
                <a:lnTo>
                  <a:pt x="100329" y="1270"/>
                </a:lnTo>
                <a:lnTo>
                  <a:pt x="97154" y="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0" name="object 700"/>
          <p:cNvSpPr/>
          <p:nvPr/>
        </p:nvSpPr>
        <p:spPr>
          <a:xfrm>
            <a:off x="8997950" y="2673350"/>
            <a:ext cx="138430" cy="138430"/>
          </a:xfrm>
          <a:custGeom>
            <a:avLst/>
            <a:gdLst/>
            <a:ahLst/>
            <a:cxnLst/>
            <a:rect l="l" t="t" r="r" b="b"/>
            <a:pathLst>
              <a:path w="138429" h="138430">
                <a:moveTo>
                  <a:pt x="107314" y="137160"/>
                </a:moveTo>
                <a:lnTo>
                  <a:pt x="31115" y="137160"/>
                </a:lnTo>
                <a:lnTo>
                  <a:pt x="33020" y="138429"/>
                </a:lnTo>
                <a:lnTo>
                  <a:pt x="105409" y="138429"/>
                </a:lnTo>
                <a:lnTo>
                  <a:pt x="107314" y="137160"/>
                </a:lnTo>
                <a:close/>
              </a:path>
              <a:path w="138429" h="138430">
                <a:moveTo>
                  <a:pt x="2540" y="32384"/>
                </a:moveTo>
                <a:lnTo>
                  <a:pt x="1270" y="34289"/>
                </a:lnTo>
                <a:lnTo>
                  <a:pt x="0" y="37465"/>
                </a:lnTo>
                <a:lnTo>
                  <a:pt x="0" y="103504"/>
                </a:lnTo>
                <a:lnTo>
                  <a:pt x="1270" y="106679"/>
                </a:lnTo>
                <a:lnTo>
                  <a:pt x="2540" y="108585"/>
                </a:lnTo>
                <a:lnTo>
                  <a:pt x="2540" y="32384"/>
                </a:lnTo>
                <a:close/>
              </a:path>
              <a:path w="138429" h="138430">
                <a:moveTo>
                  <a:pt x="137159" y="34289"/>
                </a:moveTo>
                <a:lnTo>
                  <a:pt x="137159" y="106679"/>
                </a:lnTo>
                <a:lnTo>
                  <a:pt x="138429" y="103504"/>
                </a:lnTo>
                <a:lnTo>
                  <a:pt x="138429" y="37465"/>
                </a:lnTo>
                <a:lnTo>
                  <a:pt x="137159" y="34289"/>
                </a:lnTo>
                <a:close/>
              </a:path>
              <a:path w="138429" h="138430">
                <a:moveTo>
                  <a:pt x="99059" y="0"/>
                </a:moveTo>
                <a:lnTo>
                  <a:pt x="39370" y="0"/>
                </a:lnTo>
                <a:lnTo>
                  <a:pt x="33020" y="2539"/>
                </a:lnTo>
                <a:lnTo>
                  <a:pt x="105409" y="2539"/>
                </a:lnTo>
                <a:lnTo>
                  <a:pt x="99059" y="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1" name="object 701"/>
          <p:cNvSpPr/>
          <p:nvPr/>
        </p:nvSpPr>
        <p:spPr>
          <a:xfrm>
            <a:off x="9000490" y="2675889"/>
            <a:ext cx="134620" cy="134620"/>
          </a:xfrm>
          <a:custGeom>
            <a:avLst/>
            <a:gdLst/>
            <a:ahLst/>
            <a:cxnLst/>
            <a:rect l="l" t="t" r="r" b="b"/>
            <a:pathLst>
              <a:path w="134620" h="134619">
                <a:moveTo>
                  <a:pt x="106679" y="133350"/>
                </a:moveTo>
                <a:lnTo>
                  <a:pt x="26669" y="133350"/>
                </a:lnTo>
                <a:lnTo>
                  <a:pt x="28575" y="134620"/>
                </a:lnTo>
                <a:lnTo>
                  <a:pt x="104774" y="134620"/>
                </a:lnTo>
                <a:lnTo>
                  <a:pt x="106679" y="133350"/>
                </a:lnTo>
                <a:close/>
              </a:path>
              <a:path w="134620" h="134619">
                <a:moveTo>
                  <a:pt x="1269" y="27940"/>
                </a:moveTo>
                <a:lnTo>
                  <a:pt x="0" y="29844"/>
                </a:lnTo>
                <a:lnTo>
                  <a:pt x="0" y="106045"/>
                </a:lnTo>
                <a:lnTo>
                  <a:pt x="1269" y="107949"/>
                </a:lnTo>
                <a:lnTo>
                  <a:pt x="1269" y="27940"/>
                </a:lnTo>
                <a:close/>
              </a:path>
              <a:path w="134620" h="134619">
                <a:moveTo>
                  <a:pt x="133350" y="29210"/>
                </a:moveTo>
                <a:lnTo>
                  <a:pt x="133350" y="106679"/>
                </a:lnTo>
                <a:lnTo>
                  <a:pt x="134619" y="104139"/>
                </a:lnTo>
                <a:lnTo>
                  <a:pt x="134619" y="31750"/>
                </a:lnTo>
                <a:lnTo>
                  <a:pt x="133350" y="29210"/>
                </a:lnTo>
                <a:close/>
              </a:path>
              <a:path w="134620" h="134619">
                <a:moveTo>
                  <a:pt x="102869" y="0"/>
                </a:moveTo>
                <a:lnTo>
                  <a:pt x="30479" y="0"/>
                </a:lnTo>
                <a:lnTo>
                  <a:pt x="27939" y="1270"/>
                </a:lnTo>
                <a:lnTo>
                  <a:pt x="105409" y="1270"/>
                </a:lnTo>
                <a:lnTo>
                  <a:pt x="102869" y="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2" name="object 702"/>
          <p:cNvSpPr/>
          <p:nvPr/>
        </p:nvSpPr>
        <p:spPr>
          <a:xfrm>
            <a:off x="9001759" y="2677160"/>
            <a:ext cx="132080" cy="132080"/>
          </a:xfrm>
          <a:custGeom>
            <a:avLst/>
            <a:gdLst/>
            <a:ahLst/>
            <a:cxnLst/>
            <a:rect l="l" t="t" r="r" b="b"/>
            <a:pathLst>
              <a:path w="132079" h="132080">
                <a:moveTo>
                  <a:pt x="109220" y="129539"/>
                </a:moveTo>
                <a:lnTo>
                  <a:pt x="21590" y="129539"/>
                </a:lnTo>
                <a:lnTo>
                  <a:pt x="25400" y="132079"/>
                </a:lnTo>
                <a:lnTo>
                  <a:pt x="105410" y="132079"/>
                </a:lnTo>
                <a:lnTo>
                  <a:pt x="109220" y="129539"/>
                </a:lnTo>
                <a:close/>
              </a:path>
              <a:path w="132079" h="132080">
                <a:moveTo>
                  <a:pt x="2540" y="22860"/>
                </a:moveTo>
                <a:lnTo>
                  <a:pt x="0" y="26670"/>
                </a:lnTo>
                <a:lnTo>
                  <a:pt x="0" y="106679"/>
                </a:lnTo>
                <a:lnTo>
                  <a:pt x="2540" y="110489"/>
                </a:lnTo>
                <a:lnTo>
                  <a:pt x="2540" y="22860"/>
                </a:lnTo>
                <a:close/>
              </a:path>
              <a:path w="132079" h="132080">
                <a:moveTo>
                  <a:pt x="129540" y="22860"/>
                </a:moveTo>
                <a:lnTo>
                  <a:pt x="129540" y="110489"/>
                </a:lnTo>
                <a:lnTo>
                  <a:pt x="132080" y="105409"/>
                </a:lnTo>
                <a:lnTo>
                  <a:pt x="132080" y="27940"/>
                </a:lnTo>
                <a:lnTo>
                  <a:pt x="129540" y="22860"/>
                </a:lnTo>
                <a:close/>
              </a:path>
              <a:path w="132079" h="132080">
                <a:moveTo>
                  <a:pt x="104140" y="0"/>
                </a:moveTo>
                <a:lnTo>
                  <a:pt x="26670" y="0"/>
                </a:lnTo>
                <a:lnTo>
                  <a:pt x="21590" y="2539"/>
                </a:lnTo>
                <a:lnTo>
                  <a:pt x="109220" y="2539"/>
                </a:lnTo>
                <a:lnTo>
                  <a:pt x="104140" y="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3" name="object 703"/>
          <p:cNvSpPr/>
          <p:nvPr/>
        </p:nvSpPr>
        <p:spPr>
          <a:xfrm>
            <a:off x="9021656" y="2806064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016" y="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4" name="object 704"/>
          <p:cNvSpPr/>
          <p:nvPr/>
        </p:nvSpPr>
        <p:spPr>
          <a:xfrm>
            <a:off x="9004934" y="2698326"/>
            <a:ext cx="0" cy="91440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016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5" name="object 705"/>
          <p:cNvSpPr/>
          <p:nvPr/>
        </p:nvSpPr>
        <p:spPr>
          <a:xfrm>
            <a:off x="9130665" y="2698750"/>
            <a:ext cx="0" cy="90170"/>
          </a:xfrm>
          <a:custGeom>
            <a:avLst/>
            <a:gdLst/>
            <a:ahLst/>
            <a:cxnLst/>
            <a:rect l="l" t="t" r="r" b="b"/>
            <a:pathLst>
              <a:path h="90169">
                <a:moveTo>
                  <a:pt x="0" y="0"/>
                </a:moveTo>
                <a:lnTo>
                  <a:pt x="0" y="9017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6" name="object 706"/>
          <p:cNvSpPr/>
          <p:nvPr/>
        </p:nvSpPr>
        <p:spPr>
          <a:xfrm>
            <a:off x="9022080" y="268033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7" name="object 707"/>
          <p:cNvSpPr/>
          <p:nvPr/>
        </p:nvSpPr>
        <p:spPr>
          <a:xfrm>
            <a:off x="9018269" y="2804160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8" name="object 708"/>
          <p:cNvSpPr/>
          <p:nvPr/>
        </p:nvSpPr>
        <p:spPr>
          <a:xfrm>
            <a:off x="9128759" y="269621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49"/>
                </a:lnTo>
              </a:path>
            </a:pathLst>
          </a:custGeom>
          <a:ln w="3175">
            <a:solidFill>
              <a:srgbClr val="8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9" name="object 709"/>
          <p:cNvSpPr/>
          <p:nvPr/>
        </p:nvSpPr>
        <p:spPr>
          <a:xfrm>
            <a:off x="9006205" y="2696634"/>
            <a:ext cx="0" cy="94615"/>
          </a:xfrm>
          <a:custGeom>
            <a:avLst/>
            <a:gdLst/>
            <a:ahLst/>
            <a:cxnLst/>
            <a:rect l="l" t="t" r="r" b="b"/>
            <a:pathLst>
              <a:path h="94614">
                <a:moveTo>
                  <a:pt x="0" y="0"/>
                </a:moveTo>
                <a:lnTo>
                  <a:pt x="0" y="94403"/>
                </a:lnTo>
              </a:path>
            </a:pathLst>
          </a:custGeom>
          <a:ln w="3175">
            <a:solidFill>
              <a:srgbClr val="8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0" name="object 710"/>
          <p:cNvSpPr/>
          <p:nvPr/>
        </p:nvSpPr>
        <p:spPr>
          <a:xfrm>
            <a:off x="9020809" y="2681604"/>
            <a:ext cx="92710" cy="0"/>
          </a:xfrm>
          <a:custGeom>
            <a:avLst/>
            <a:gdLst/>
            <a:ahLst/>
            <a:cxnLst/>
            <a:rect l="l" t="t" r="r" b="b"/>
            <a:pathLst>
              <a:path w="92709">
                <a:moveTo>
                  <a:pt x="0" y="0"/>
                </a:moveTo>
                <a:lnTo>
                  <a:pt x="92709" y="0"/>
                </a:lnTo>
              </a:path>
            </a:pathLst>
          </a:custGeom>
          <a:ln w="3175">
            <a:solidFill>
              <a:srgbClr val="8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1" name="object 711"/>
          <p:cNvSpPr/>
          <p:nvPr/>
        </p:nvSpPr>
        <p:spPr>
          <a:xfrm>
            <a:off x="9006840" y="2682239"/>
            <a:ext cx="120650" cy="120650"/>
          </a:xfrm>
          <a:custGeom>
            <a:avLst/>
            <a:gdLst/>
            <a:ahLst/>
            <a:cxnLst/>
            <a:rect l="l" t="t" r="r" b="b"/>
            <a:pathLst>
              <a:path w="120650" h="120650">
                <a:moveTo>
                  <a:pt x="110489" y="119380"/>
                </a:moveTo>
                <a:lnTo>
                  <a:pt x="10159" y="119380"/>
                </a:lnTo>
                <a:lnTo>
                  <a:pt x="11429" y="120650"/>
                </a:lnTo>
                <a:lnTo>
                  <a:pt x="109219" y="120650"/>
                </a:lnTo>
                <a:lnTo>
                  <a:pt x="110489" y="119380"/>
                </a:lnTo>
                <a:close/>
              </a:path>
              <a:path w="120650" h="120650">
                <a:moveTo>
                  <a:pt x="2539" y="11429"/>
                </a:moveTo>
                <a:lnTo>
                  <a:pt x="1269" y="12700"/>
                </a:lnTo>
                <a:lnTo>
                  <a:pt x="0" y="14393"/>
                </a:lnTo>
                <a:lnTo>
                  <a:pt x="0" y="108796"/>
                </a:lnTo>
                <a:lnTo>
                  <a:pt x="1269" y="110489"/>
                </a:lnTo>
                <a:lnTo>
                  <a:pt x="2539" y="111760"/>
                </a:lnTo>
                <a:lnTo>
                  <a:pt x="2539" y="11429"/>
                </a:lnTo>
                <a:close/>
              </a:path>
              <a:path w="120650" h="120650">
                <a:moveTo>
                  <a:pt x="119379" y="12700"/>
                </a:moveTo>
                <a:lnTo>
                  <a:pt x="119379" y="110489"/>
                </a:lnTo>
                <a:lnTo>
                  <a:pt x="120650" y="109219"/>
                </a:lnTo>
                <a:lnTo>
                  <a:pt x="120650" y="13970"/>
                </a:lnTo>
                <a:lnTo>
                  <a:pt x="119379" y="12700"/>
                </a:lnTo>
                <a:close/>
              </a:path>
              <a:path w="120650" h="120650">
                <a:moveTo>
                  <a:pt x="106679" y="0"/>
                </a:moveTo>
                <a:lnTo>
                  <a:pt x="13969" y="0"/>
                </a:lnTo>
                <a:lnTo>
                  <a:pt x="11429" y="2539"/>
                </a:lnTo>
                <a:lnTo>
                  <a:pt x="109219" y="2539"/>
                </a:lnTo>
                <a:lnTo>
                  <a:pt x="106679" y="0"/>
                </a:lnTo>
                <a:close/>
              </a:path>
            </a:pathLst>
          </a:custGeom>
          <a:solidFill>
            <a:srgbClr val="9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2" name="object 712"/>
          <p:cNvSpPr/>
          <p:nvPr/>
        </p:nvSpPr>
        <p:spPr>
          <a:xfrm>
            <a:off x="9015730" y="280098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9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3" name="object 713"/>
          <p:cNvSpPr/>
          <p:nvPr/>
        </p:nvSpPr>
        <p:spPr>
          <a:xfrm>
            <a:off x="9010015" y="2692400"/>
            <a:ext cx="0" cy="102870"/>
          </a:xfrm>
          <a:custGeom>
            <a:avLst/>
            <a:gdLst/>
            <a:ahLst/>
            <a:cxnLst/>
            <a:rect l="l" t="t" r="r" b="b"/>
            <a:pathLst>
              <a:path h="102869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9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4" name="object 714"/>
          <p:cNvSpPr/>
          <p:nvPr/>
        </p:nvSpPr>
        <p:spPr>
          <a:xfrm>
            <a:off x="9125584" y="2693670"/>
            <a:ext cx="0" cy="100330"/>
          </a:xfrm>
          <a:custGeom>
            <a:avLst/>
            <a:gdLst/>
            <a:ahLst/>
            <a:cxnLst/>
            <a:rect l="l" t="t" r="r" b="b"/>
            <a:pathLst>
              <a:path h="100330">
                <a:moveTo>
                  <a:pt x="0" y="0"/>
                </a:moveTo>
                <a:lnTo>
                  <a:pt x="0" y="100329"/>
                </a:lnTo>
              </a:path>
            </a:pathLst>
          </a:custGeom>
          <a:ln w="3175">
            <a:solidFill>
              <a:srgbClr val="9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5" name="object 715"/>
          <p:cNvSpPr/>
          <p:nvPr/>
        </p:nvSpPr>
        <p:spPr>
          <a:xfrm>
            <a:off x="9017000" y="2685414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9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6" name="object 716"/>
          <p:cNvSpPr/>
          <p:nvPr/>
        </p:nvSpPr>
        <p:spPr>
          <a:xfrm>
            <a:off x="9013190" y="2799079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49" y="0"/>
                </a:lnTo>
              </a:path>
            </a:pathLst>
          </a:custGeom>
          <a:ln w="31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7" name="object 717"/>
          <p:cNvSpPr/>
          <p:nvPr/>
        </p:nvSpPr>
        <p:spPr>
          <a:xfrm>
            <a:off x="9011919" y="2689860"/>
            <a:ext cx="0" cy="107950"/>
          </a:xfrm>
          <a:custGeom>
            <a:avLst/>
            <a:gdLst/>
            <a:ahLst/>
            <a:cxnLst/>
            <a:rect l="l" t="t" r="r" b="b"/>
            <a:pathLst>
              <a:path h="107950">
                <a:moveTo>
                  <a:pt x="0" y="0"/>
                </a:moveTo>
                <a:lnTo>
                  <a:pt x="0" y="107950"/>
                </a:lnTo>
              </a:path>
            </a:pathLst>
          </a:custGeom>
          <a:ln w="31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8" name="object 718"/>
          <p:cNvSpPr/>
          <p:nvPr/>
        </p:nvSpPr>
        <p:spPr>
          <a:xfrm>
            <a:off x="9123680" y="2691129"/>
            <a:ext cx="0" cy="105410"/>
          </a:xfrm>
          <a:custGeom>
            <a:avLst/>
            <a:gdLst/>
            <a:ahLst/>
            <a:cxnLst/>
            <a:rect l="l" t="t" r="r" b="b"/>
            <a:pathLst>
              <a:path h="105410">
                <a:moveTo>
                  <a:pt x="0" y="0"/>
                </a:moveTo>
                <a:lnTo>
                  <a:pt x="0" y="105410"/>
                </a:lnTo>
              </a:path>
            </a:pathLst>
          </a:custGeom>
          <a:ln w="31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9" name="object 719"/>
          <p:cNvSpPr/>
          <p:nvPr/>
        </p:nvSpPr>
        <p:spPr>
          <a:xfrm>
            <a:off x="9014459" y="2687320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0" name="object 720"/>
          <p:cNvSpPr/>
          <p:nvPr/>
        </p:nvSpPr>
        <p:spPr>
          <a:xfrm>
            <a:off x="9013190" y="2688589"/>
            <a:ext cx="109220" cy="109220"/>
          </a:xfrm>
          <a:custGeom>
            <a:avLst/>
            <a:gdLst/>
            <a:ahLst/>
            <a:cxnLst/>
            <a:rect l="l" t="t" r="r" b="b"/>
            <a:pathLst>
              <a:path w="109220" h="109219">
                <a:moveTo>
                  <a:pt x="106679" y="0"/>
                </a:moveTo>
                <a:lnTo>
                  <a:pt x="1269" y="0"/>
                </a:lnTo>
                <a:lnTo>
                  <a:pt x="0" y="1270"/>
                </a:lnTo>
                <a:lnTo>
                  <a:pt x="0" y="109220"/>
                </a:lnTo>
                <a:lnTo>
                  <a:pt x="107949" y="109220"/>
                </a:lnTo>
                <a:lnTo>
                  <a:pt x="109219" y="107950"/>
                </a:lnTo>
                <a:lnTo>
                  <a:pt x="109219" y="106680"/>
                </a:lnTo>
                <a:lnTo>
                  <a:pt x="1269" y="106680"/>
                </a:lnTo>
                <a:lnTo>
                  <a:pt x="1269" y="1270"/>
                </a:lnTo>
                <a:lnTo>
                  <a:pt x="107950" y="1270"/>
                </a:lnTo>
                <a:lnTo>
                  <a:pt x="106679" y="0"/>
                </a:lnTo>
                <a:close/>
              </a:path>
              <a:path w="109220" h="109219">
                <a:moveTo>
                  <a:pt x="107950" y="1270"/>
                </a:moveTo>
                <a:lnTo>
                  <a:pt x="106679" y="1270"/>
                </a:lnTo>
                <a:lnTo>
                  <a:pt x="106679" y="106680"/>
                </a:lnTo>
                <a:lnTo>
                  <a:pt x="109219" y="106680"/>
                </a:lnTo>
                <a:lnTo>
                  <a:pt x="109219" y="2539"/>
                </a:lnTo>
                <a:lnTo>
                  <a:pt x="107950" y="1270"/>
                </a:lnTo>
                <a:close/>
              </a:path>
            </a:pathLst>
          </a:custGeom>
          <a:solidFill>
            <a:srgbClr val="9C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1" name="object 721"/>
          <p:cNvSpPr/>
          <p:nvPr/>
        </p:nvSpPr>
        <p:spPr>
          <a:xfrm>
            <a:off x="9014459" y="279463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9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2" name="object 722"/>
          <p:cNvSpPr/>
          <p:nvPr/>
        </p:nvSpPr>
        <p:spPr>
          <a:xfrm>
            <a:off x="9015730" y="2692400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3175">
            <a:solidFill>
              <a:srgbClr val="9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3" name="object 723"/>
          <p:cNvSpPr/>
          <p:nvPr/>
        </p:nvSpPr>
        <p:spPr>
          <a:xfrm>
            <a:off x="9014459" y="2691129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9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4" name="object 724"/>
          <p:cNvSpPr/>
          <p:nvPr/>
        </p:nvSpPr>
        <p:spPr>
          <a:xfrm>
            <a:off x="9119234" y="2692400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3175">
            <a:solidFill>
              <a:srgbClr val="9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5" name="object 725"/>
          <p:cNvSpPr/>
          <p:nvPr/>
        </p:nvSpPr>
        <p:spPr>
          <a:xfrm>
            <a:off x="9017000" y="2793364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A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6" name="object 726"/>
          <p:cNvSpPr/>
          <p:nvPr/>
        </p:nvSpPr>
        <p:spPr>
          <a:xfrm>
            <a:off x="9017634" y="2693670"/>
            <a:ext cx="0" cy="99060"/>
          </a:xfrm>
          <a:custGeom>
            <a:avLst/>
            <a:gdLst/>
            <a:ahLst/>
            <a:cxnLst/>
            <a:rect l="l" t="t" r="r" b="b"/>
            <a:pathLst>
              <a:path h="99060">
                <a:moveTo>
                  <a:pt x="0" y="0"/>
                </a:moveTo>
                <a:lnTo>
                  <a:pt x="0" y="99060"/>
                </a:lnTo>
              </a:path>
            </a:pathLst>
          </a:custGeom>
          <a:ln w="3175">
            <a:solidFill>
              <a:srgbClr val="A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7" name="object 727"/>
          <p:cNvSpPr/>
          <p:nvPr/>
        </p:nvSpPr>
        <p:spPr>
          <a:xfrm>
            <a:off x="9017000" y="269303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A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8" name="object 728"/>
          <p:cNvSpPr/>
          <p:nvPr/>
        </p:nvSpPr>
        <p:spPr>
          <a:xfrm>
            <a:off x="9117965" y="2693670"/>
            <a:ext cx="0" cy="99060"/>
          </a:xfrm>
          <a:custGeom>
            <a:avLst/>
            <a:gdLst/>
            <a:ahLst/>
            <a:cxnLst/>
            <a:rect l="l" t="t" r="r" b="b"/>
            <a:pathLst>
              <a:path h="99060">
                <a:moveTo>
                  <a:pt x="0" y="0"/>
                </a:moveTo>
                <a:lnTo>
                  <a:pt x="0" y="99059"/>
                </a:lnTo>
              </a:path>
            </a:pathLst>
          </a:custGeom>
          <a:ln w="3175">
            <a:solidFill>
              <a:srgbClr val="A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9" name="object 729"/>
          <p:cNvSpPr/>
          <p:nvPr/>
        </p:nvSpPr>
        <p:spPr>
          <a:xfrm>
            <a:off x="9018269" y="2791460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175">
            <a:solidFill>
              <a:srgbClr val="A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0" name="object 730"/>
          <p:cNvSpPr/>
          <p:nvPr/>
        </p:nvSpPr>
        <p:spPr>
          <a:xfrm>
            <a:off x="9019540" y="2696210"/>
            <a:ext cx="0" cy="93980"/>
          </a:xfrm>
          <a:custGeom>
            <a:avLst/>
            <a:gdLst/>
            <a:ahLst/>
            <a:cxnLst/>
            <a:rect l="l" t="t" r="r" b="b"/>
            <a:pathLst>
              <a:path h="93980">
                <a:moveTo>
                  <a:pt x="0" y="0"/>
                </a:moveTo>
                <a:lnTo>
                  <a:pt x="0" y="93980"/>
                </a:lnTo>
              </a:path>
            </a:pathLst>
          </a:custGeom>
          <a:ln w="3175">
            <a:solidFill>
              <a:srgbClr val="A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1" name="object 731"/>
          <p:cNvSpPr/>
          <p:nvPr/>
        </p:nvSpPr>
        <p:spPr>
          <a:xfrm>
            <a:off x="9018269" y="2694939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175">
            <a:solidFill>
              <a:srgbClr val="A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2" name="object 732"/>
          <p:cNvSpPr/>
          <p:nvPr/>
        </p:nvSpPr>
        <p:spPr>
          <a:xfrm>
            <a:off x="9116059" y="2696210"/>
            <a:ext cx="0" cy="93980"/>
          </a:xfrm>
          <a:custGeom>
            <a:avLst/>
            <a:gdLst/>
            <a:ahLst/>
            <a:cxnLst/>
            <a:rect l="l" t="t" r="r" b="b"/>
            <a:pathLst>
              <a:path h="93980">
                <a:moveTo>
                  <a:pt x="0" y="0"/>
                </a:moveTo>
                <a:lnTo>
                  <a:pt x="0" y="93979"/>
                </a:lnTo>
              </a:path>
            </a:pathLst>
          </a:custGeom>
          <a:ln w="3175">
            <a:solidFill>
              <a:srgbClr val="A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3" name="object 733"/>
          <p:cNvSpPr/>
          <p:nvPr/>
        </p:nvSpPr>
        <p:spPr>
          <a:xfrm>
            <a:off x="9020809" y="2789554"/>
            <a:ext cx="93980" cy="0"/>
          </a:xfrm>
          <a:custGeom>
            <a:avLst/>
            <a:gdLst/>
            <a:ahLst/>
            <a:cxnLst/>
            <a:rect l="l" t="t" r="r" b="b"/>
            <a:pathLst>
              <a:path w="93979">
                <a:moveTo>
                  <a:pt x="0" y="0"/>
                </a:moveTo>
                <a:lnTo>
                  <a:pt x="93980" y="0"/>
                </a:lnTo>
              </a:path>
            </a:pathLst>
          </a:custGeom>
          <a:ln w="3175">
            <a:solidFill>
              <a:srgbClr val="A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4" name="object 734"/>
          <p:cNvSpPr/>
          <p:nvPr/>
        </p:nvSpPr>
        <p:spPr>
          <a:xfrm>
            <a:off x="9021444" y="2697479"/>
            <a:ext cx="0" cy="91440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39"/>
                </a:lnTo>
              </a:path>
            </a:pathLst>
          </a:custGeom>
          <a:ln w="3175">
            <a:solidFill>
              <a:srgbClr val="A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5" name="object 735"/>
          <p:cNvSpPr/>
          <p:nvPr/>
        </p:nvSpPr>
        <p:spPr>
          <a:xfrm>
            <a:off x="9020809" y="2696845"/>
            <a:ext cx="93980" cy="0"/>
          </a:xfrm>
          <a:custGeom>
            <a:avLst/>
            <a:gdLst/>
            <a:ahLst/>
            <a:cxnLst/>
            <a:rect l="l" t="t" r="r" b="b"/>
            <a:pathLst>
              <a:path w="93979">
                <a:moveTo>
                  <a:pt x="0" y="0"/>
                </a:moveTo>
                <a:lnTo>
                  <a:pt x="93980" y="0"/>
                </a:lnTo>
              </a:path>
            </a:pathLst>
          </a:custGeom>
          <a:ln w="3175">
            <a:solidFill>
              <a:srgbClr val="A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6" name="object 736"/>
          <p:cNvSpPr/>
          <p:nvPr/>
        </p:nvSpPr>
        <p:spPr>
          <a:xfrm>
            <a:off x="9114155" y="2697479"/>
            <a:ext cx="0" cy="91440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3175">
            <a:solidFill>
              <a:srgbClr val="A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7" name="object 737"/>
          <p:cNvSpPr/>
          <p:nvPr/>
        </p:nvSpPr>
        <p:spPr>
          <a:xfrm>
            <a:off x="9022080" y="2787650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A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8" name="object 738"/>
          <p:cNvSpPr/>
          <p:nvPr/>
        </p:nvSpPr>
        <p:spPr>
          <a:xfrm>
            <a:off x="9022715" y="2698750"/>
            <a:ext cx="0" cy="87630"/>
          </a:xfrm>
          <a:custGeom>
            <a:avLst/>
            <a:gdLst/>
            <a:ahLst/>
            <a:cxnLst/>
            <a:rect l="l" t="t" r="r" b="b"/>
            <a:pathLst>
              <a:path h="87630">
                <a:moveTo>
                  <a:pt x="0" y="0"/>
                </a:moveTo>
                <a:lnTo>
                  <a:pt x="0" y="87629"/>
                </a:lnTo>
              </a:path>
            </a:pathLst>
          </a:custGeom>
          <a:ln w="3175">
            <a:solidFill>
              <a:srgbClr val="A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9" name="object 739"/>
          <p:cNvSpPr/>
          <p:nvPr/>
        </p:nvSpPr>
        <p:spPr>
          <a:xfrm>
            <a:off x="9022080" y="2698114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A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0" name="object 740"/>
          <p:cNvSpPr/>
          <p:nvPr/>
        </p:nvSpPr>
        <p:spPr>
          <a:xfrm>
            <a:off x="9112250" y="2698750"/>
            <a:ext cx="0" cy="87630"/>
          </a:xfrm>
          <a:custGeom>
            <a:avLst/>
            <a:gdLst/>
            <a:ahLst/>
            <a:cxnLst/>
            <a:rect l="l" t="t" r="r" b="b"/>
            <a:pathLst>
              <a:path h="87630">
                <a:moveTo>
                  <a:pt x="0" y="0"/>
                </a:moveTo>
                <a:lnTo>
                  <a:pt x="0" y="87629"/>
                </a:lnTo>
              </a:path>
            </a:pathLst>
          </a:custGeom>
          <a:ln w="3175">
            <a:solidFill>
              <a:srgbClr val="A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1" name="object 741"/>
          <p:cNvSpPr/>
          <p:nvPr/>
        </p:nvSpPr>
        <p:spPr>
          <a:xfrm>
            <a:off x="9023350" y="2698750"/>
            <a:ext cx="87630" cy="87630"/>
          </a:xfrm>
          <a:custGeom>
            <a:avLst/>
            <a:gdLst/>
            <a:ahLst/>
            <a:cxnLst/>
            <a:rect l="l" t="t" r="r" b="b"/>
            <a:pathLst>
              <a:path w="87629" h="87630">
                <a:moveTo>
                  <a:pt x="87629" y="0"/>
                </a:moveTo>
                <a:lnTo>
                  <a:pt x="0" y="0"/>
                </a:lnTo>
                <a:lnTo>
                  <a:pt x="0" y="87629"/>
                </a:lnTo>
                <a:lnTo>
                  <a:pt x="87629" y="87629"/>
                </a:lnTo>
                <a:lnTo>
                  <a:pt x="87629" y="86360"/>
                </a:lnTo>
                <a:lnTo>
                  <a:pt x="2540" y="86360"/>
                </a:lnTo>
                <a:lnTo>
                  <a:pt x="2540" y="2539"/>
                </a:lnTo>
                <a:lnTo>
                  <a:pt x="87629" y="2539"/>
                </a:lnTo>
                <a:lnTo>
                  <a:pt x="87629" y="0"/>
                </a:lnTo>
                <a:close/>
              </a:path>
              <a:path w="87629" h="87630">
                <a:moveTo>
                  <a:pt x="87629" y="2539"/>
                </a:moveTo>
                <a:lnTo>
                  <a:pt x="86359" y="2539"/>
                </a:lnTo>
                <a:lnTo>
                  <a:pt x="86359" y="86360"/>
                </a:lnTo>
                <a:lnTo>
                  <a:pt x="87629" y="86360"/>
                </a:lnTo>
                <a:lnTo>
                  <a:pt x="87629" y="2539"/>
                </a:lnTo>
                <a:close/>
              </a:path>
            </a:pathLst>
          </a:custGeom>
          <a:solidFill>
            <a:srgbClr val="A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2" name="object 742"/>
          <p:cNvSpPr/>
          <p:nvPr/>
        </p:nvSpPr>
        <p:spPr>
          <a:xfrm>
            <a:off x="9025890" y="2701289"/>
            <a:ext cx="83820" cy="83820"/>
          </a:xfrm>
          <a:custGeom>
            <a:avLst/>
            <a:gdLst/>
            <a:ahLst/>
            <a:cxnLst/>
            <a:rect l="l" t="t" r="r" b="b"/>
            <a:pathLst>
              <a:path w="83820" h="83819">
                <a:moveTo>
                  <a:pt x="83819" y="0"/>
                </a:moveTo>
                <a:lnTo>
                  <a:pt x="0" y="0"/>
                </a:lnTo>
                <a:lnTo>
                  <a:pt x="0" y="83820"/>
                </a:lnTo>
                <a:lnTo>
                  <a:pt x="83819" y="83820"/>
                </a:lnTo>
                <a:lnTo>
                  <a:pt x="83819" y="81280"/>
                </a:lnTo>
                <a:lnTo>
                  <a:pt x="1269" y="81280"/>
                </a:lnTo>
                <a:lnTo>
                  <a:pt x="1269" y="1270"/>
                </a:lnTo>
                <a:lnTo>
                  <a:pt x="83819" y="1270"/>
                </a:lnTo>
                <a:lnTo>
                  <a:pt x="83819" y="0"/>
                </a:lnTo>
                <a:close/>
              </a:path>
              <a:path w="83820" h="83819">
                <a:moveTo>
                  <a:pt x="83819" y="1270"/>
                </a:moveTo>
                <a:lnTo>
                  <a:pt x="81279" y="1270"/>
                </a:lnTo>
                <a:lnTo>
                  <a:pt x="81279" y="81280"/>
                </a:lnTo>
                <a:lnTo>
                  <a:pt x="83819" y="81280"/>
                </a:lnTo>
                <a:lnTo>
                  <a:pt x="83819" y="1270"/>
                </a:lnTo>
                <a:close/>
              </a:path>
            </a:pathLst>
          </a:custGeom>
          <a:solidFill>
            <a:srgbClr val="B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3" name="object 743"/>
          <p:cNvSpPr/>
          <p:nvPr/>
        </p:nvSpPr>
        <p:spPr>
          <a:xfrm>
            <a:off x="9027159" y="2702560"/>
            <a:ext cx="80010" cy="80010"/>
          </a:xfrm>
          <a:custGeom>
            <a:avLst/>
            <a:gdLst/>
            <a:ahLst/>
            <a:cxnLst/>
            <a:rect l="l" t="t" r="r" b="b"/>
            <a:pathLst>
              <a:path w="80009" h="80010">
                <a:moveTo>
                  <a:pt x="80010" y="0"/>
                </a:moveTo>
                <a:lnTo>
                  <a:pt x="0" y="0"/>
                </a:lnTo>
                <a:lnTo>
                  <a:pt x="0" y="80010"/>
                </a:lnTo>
                <a:lnTo>
                  <a:pt x="80010" y="80010"/>
                </a:lnTo>
                <a:lnTo>
                  <a:pt x="80010" y="78739"/>
                </a:lnTo>
                <a:lnTo>
                  <a:pt x="2540" y="78739"/>
                </a:lnTo>
                <a:lnTo>
                  <a:pt x="2540" y="2539"/>
                </a:lnTo>
                <a:lnTo>
                  <a:pt x="80010" y="2539"/>
                </a:lnTo>
                <a:lnTo>
                  <a:pt x="80010" y="0"/>
                </a:lnTo>
                <a:close/>
              </a:path>
              <a:path w="80009" h="80010">
                <a:moveTo>
                  <a:pt x="80010" y="2539"/>
                </a:moveTo>
                <a:lnTo>
                  <a:pt x="78740" y="2539"/>
                </a:lnTo>
                <a:lnTo>
                  <a:pt x="78740" y="78739"/>
                </a:lnTo>
                <a:lnTo>
                  <a:pt x="80010" y="78739"/>
                </a:lnTo>
                <a:lnTo>
                  <a:pt x="80010" y="2539"/>
                </a:lnTo>
                <a:close/>
              </a:path>
            </a:pathLst>
          </a:custGeom>
          <a:solidFill>
            <a:srgbClr val="B6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4" name="object 744"/>
          <p:cNvSpPr/>
          <p:nvPr/>
        </p:nvSpPr>
        <p:spPr>
          <a:xfrm>
            <a:off x="9029700" y="2705100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76200" y="0"/>
                </a:moveTo>
                <a:lnTo>
                  <a:pt x="0" y="0"/>
                </a:lnTo>
                <a:lnTo>
                  <a:pt x="0" y="76200"/>
                </a:lnTo>
                <a:lnTo>
                  <a:pt x="76200" y="76200"/>
                </a:lnTo>
                <a:lnTo>
                  <a:pt x="76200" y="74929"/>
                </a:lnTo>
                <a:lnTo>
                  <a:pt x="1270" y="74929"/>
                </a:lnTo>
                <a:lnTo>
                  <a:pt x="127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  <a:path w="76200" h="76200">
                <a:moveTo>
                  <a:pt x="76200" y="1270"/>
                </a:moveTo>
                <a:lnTo>
                  <a:pt x="74929" y="1270"/>
                </a:lnTo>
                <a:lnTo>
                  <a:pt x="74929" y="74929"/>
                </a:lnTo>
                <a:lnTo>
                  <a:pt x="76200" y="74929"/>
                </a:lnTo>
                <a:lnTo>
                  <a:pt x="76200" y="1270"/>
                </a:lnTo>
                <a:close/>
              </a:path>
            </a:pathLst>
          </a:custGeom>
          <a:solidFill>
            <a:srgbClr val="B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5" name="object 745"/>
          <p:cNvSpPr/>
          <p:nvPr/>
        </p:nvSpPr>
        <p:spPr>
          <a:xfrm>
            <a:off x="9030969" y="2706370"/>
            <a:ext cx="73660" cy="73660"/>
          </a:xfrm>
          <a:custGeom>
            <a:avLst/>
            <a:gdLst/>
            <a:ahLst/>
            <a:cxnLst/>
            <a:rect l="l" t="t" r="r" b="b"/>
            <a:pathLst>
              <a:path w="73659" h="73660">
                <a:moveTo>
                  <a:pt x="73659" y="0"/>
                </a:moveTo>
                <a:lnTo>
                  <a:pt x="0" y="0"/>
                </a:lnTo>
                <a:lnTo>
                  <a:pt x="0" y="73659"/>
                </a:lnTo>
                <a:lnTo>
                  <a:pt x="73659" y="73659"/>
                </a:lnTo>
                <a:lnTo>
                  <a:pt x="73659" y="71119"/>
                </a:lnTo>
                <a:lnTo>
                  <a:pt x="2539" y="71119"/>
                </a:lnTo>
                <a:lnTo>
                  <a:pt x="2539" y="2539"/>
                </a:lnTo>
                <a:lnTo>
                  <a:pt x="73659" y="2539"/>
                </a:lnTo>
                <a:lnTo>
                  <a:pt x="73659" y="0"/>
                </a:lnTo>
                <a:close/>
              </a:path>
              <a:path w="73659" h="73660">
                <a:moveTo>
                  <a:pt x="73659" y="2539"/>
                </a:moveTo>
                <a:lnTo>
                  <a:pt x="71120" y="2539"/>
                </a:lnTo>
                <a:lnTo>
                  <a:pt x="71120" y="71119"/>
                </a:lnTo>
                <a:lnTo>
                  <a:pt x="73659" y="71119"/>
                </a:lnTo>
                <a:lnTo>
                  <a:pt x="73659" y="2539"/>
                </a:lnTo>
                <a:close/>
              </a:path>
            </a:pathLst>
          </a:custGeom>
          <a:solidFill>
            <a:srgbClr val="BC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6" name="object 746"/>
          <p:cNvSpPr/>
          <p:nvPr/>
        </p:nvSpPr>
        <p:spPr>
          <a:xfrm>
            <a:off x="9033509" y="2708910"/>
            <a:ext cx="68580" cy="68580"/>
          </a:xfrm>
          <a:custGeom>
            <a:avLst/>
            <a:gdLst/>
            <a:ahLst/>
            <a:cxnLst/>
            <a:rect l="l" t="t" r="r" b="b"/>
            <a:pathLst>
              <a:path w="68579" h="68580">
                <a:moveTo>
                  <a:pt x="68580" y="0"/>
                </a:moveTo>
                <a:lnTo>
                  <a:pt x="0" y="0"/>
                </a:lnTo>
                <a:lnTo>
                  <a:pt x="0" y="68579"/>
                </a:lnTo>
                <a:lnTo>
                  <a:pt x="68580" y="68579"/>
                </a:lnTo>
                <a:lnTo>
                  <a:pt x="68580" y="67310"/>
                </a:lnTo>
                <a:lnTo>
                  <a:pt x="1270" y="67310"/>
                </a:lnTo>
                <a:lnTo>
                  <a:pt x="1270" y="1269"/>
                </a:lnTo>
                <a:lnTo>
                  <a:pt x="68580" y="1269"/>
                </a:lnTo>
                <a:lnTo>
                  <a:pt x="68580" y="0"/>
                </a:lnTo>
                <a:close/>
              </a:path>
              <a:path w="68579" h="68580">
                <a:moveTo>
                  <a:pt x="68580" y="1269"/>
                </a:moveTo>
                <a:lnTo>
                  <a:pt x="67310" y="1269"/>
                </a:lnTo>
                <a:lnTo>
                  <a:pt x="67310" y="67310"/>
                </a:lnTo>
                <a:lnTo>
                  <a:pt x="68580" y="67310"/>
                </a:lnTo>
                <a:lnTo>
                  <a:pt x="68580" y="1269"/>
                </a:lnTo>
                <a:close/>
              </a:path>
            </a:pathLst>
          </a:custGeom>
          <a:solidFill>
            <a:srgbClr val="C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7" name="object 747"/>
          <p:cNvSpPr/>
          <p:nvPr/>
        </p:nvSpPr>
        <p:spPr>
          <a:xfrm>
            <a:off x="9034780" y="2710179"/>
            <a:ext cx="66040" cy="66040"/>
          </a:xfrm>
          <a:custGeom>
            <a:avLst/>
            <a:gdLst/>
            <a:ahLst/>
            <a:cxnLst/>
            <a:rect l="l" t="t" r="r" b="b"/>
            <a:pathLst>
              <a:path w="66040" h="66039">
                <a:moveTo>
                  <a:pt x="66040" y="0"/>
                </a:moveTo>
                <a:lnTo>
                  <a:pt x="0" y="0"/>
                </a:lnTo>
                <a:lnTo>
                  <a:pt x="0" y="66040"/>
                </a:lnTo>
                <a:lnTo>
                  <a:pt x="66040" y="66040"/>
                </a:lnTo>
                <a:lnTo>
                  <a:pt x="66040" y="63500"/>
                </a:lnTo>
                <a:lnTo>
                  <a:pt x="2540" y="63500"/>
                </a:lnTo>
                <a:lnTo>
                  <a:pt x="2540" y="2540"/>
                </a:lnTo>
                <a:lnTo>
                  <a:pt x="66040" y="2540"/>
                </a:lnTo>
                <a:lnTo>
                  <a:pt x="66040" y="0"/>
                </a:lnTo>
                <a:close/>
              </a:path>
              <a:path w="66040" h="66039">
                <a:moveTo>
                  <a:pt x="66040" y="2540"/>
                </a:moveTo>
                <a:lnTo>
                  <a:pt x="63500" y="2540"/>
                </a:lnTo>
                <a:lnTo>
                  <a:pt x="63500" y="63500"/>
                </a:lnTo>
                <a:lnTo>
                  <a:pt x="66040" y="63500"/>
                </a:lnTo>
                <a:lnTo>
                  <a:pt x="66040" y="2540"/>
                </a:lnTo>
                <a:close/>
              </a:path>
            </a:pathLst>
          </a:custGeom>
          <a:solidFill>
            <a:srgbClr val="C3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8" name="object 748"/>
          <p:cNvSpPr/>
          <p:nvPr/>
        </p:nvSpPr>
        <p:spPr>
          <a:xfrm>
            <a:off x="9037319" y="2712720"/>
            <a:ext cx="60960" cy="60960"/>
          </a:xfrm>
          <a:custGeom>
            <a:avLst/>
            <a:gdLst/>
            <a:ahLst/>
            <a:cxnLst/>
            <a:rect l="l" t="t" r="r" b="b"/>
            <a:pathLst>
              <a:path w="60959" h="60960">
                <a:moveTo>
                  <a:pt x="60959" y="0"/>
                </a:moveTo>
                <a:lnTo>
                  <a:pt x="0" y="0"/>
                </a:lnTo>
                <a:lnTo>
                  <a:pt x="0" y="60959"/>
                </a:lnTo>
                <a:lnTo>
                  <a:pt x="60959" y="60959"/>
                </a:lnTo>
                <a:lnTo>
                  <a:pt x="60959" y="59689"/>
                </a:lnTo>
                <a:lnTo>
                  <a:pt x="1270" y="59689"/>
                </a:lnTo>
                <a:lnTo>
                  <a:pt x="1270" y="1269"/>
                </a:lnTo>
                <a:lnTo>
                  <a:pt x="60959" y="1269"/>
                </a:lnTo>
                <a:lnTo>
                  <a:pt x="60959" y="0"/>
                </a:lnTo>
                <a:close/>
              </a:path>
              <a:path w="60959" h="60960">
                <a:moveTo>
                  <a:pt x="60959" y="1269"/>
                </a:moveTo>
                <a:lnTo>
                  <a:pt x="59689" y="1269"/>
                </a:lnTo>
                <a:lnTo>
                  <a:pt x="59689" y="59689"/>
                </a:lnTo>
                <a:lnTo>
                  <a:pt x="60959" y="59689"/>
                </a:lnTo>
                <a:lnTo>
                  <a:pt x="60959" y="1269"/>
                </a:lnTo>
                <a:close/>
              </a:path>
            </a:pathLst>
          </a:custGeom>
          <a:solidFill>
            <a:srgbClr val="C6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9" name="object 749"/>
          <p:cNvSpPr/>
          <p:nvPr/>
        </p:nvSpPr>
        <p:spPr>
          <a:xfrm>
            <a:off x="9038591" y="271399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58419" y="0"/>
                </a:moveTo>
                <a:lnTo>
                  <a:pt x="0" y="0"/>
                </a:lnTo>
                <a:lnTo>
                  <a:pt x="0" y="58420"/>
                </a:lnTo>
                <a:lnTo>
                  <a:pt x="58419" y="58420"/>
                </a:lnTo>
                <a:lnTo>
                  <a:pt x="58419" y="55880"/>
                </a:lnTo>
                <a:lnTo>
                  <a:pt x="1269" y="55880"/>
                </a:lnTo>
                <a:lnTo>
                  <a:pt x="1269" y="1270"/>
                </a:lnTo>
                <a:lnTo>
                  <a:pt x="58419" y="1270"/>
                </a:lnTo>
                <a:lnTo>
                  <a:pt x="58419" y="0"/>
                </a:lnTo>
                <a:close/>
              </a:path>
              <a:path w="58420" h="58419">
                <a:moveTo>
                  <a:pt x="58419" y="1270"/>
                </a:moveTo>
                <a:lnTo>
                  <a:pt x="55879" y="1270"/>
                </a:lnTo>
                <a:lnTo>
                  <a:pt x="55879" y="55880"/>
                </a:lnTo>
                <a:lnTo>
                  <a:pt x="58419" y="55880"/>
                </a:lnTo>
                <a:lnTo>
                  <a:pt x="58419" y="1270"/>
                </a:lnTo>
                <a:close/>
              </a:path>
            </a:pathLst>
          </a:custGeom>
          <a:solidFill>
            <a:srgbClr val="C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0" name="object 750"/>
          <p:cNvSpPr/>
          <p:nvPr/>
        </p:nvSpPr>
        <p:spPr>
          <a:xfrm>
            <a:off x="9039859" y="271526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610" y="0"/>
                </a:moveTo>
                <a:lnTo>
                  <a:pt x="0" y="0"/>
                </a:lnTo>
                <a:lnTo>
                  <a:pt x="0" y="54610"/>
                </a:lnTo>
                <a:lnTo>
                  <a:pt x="54610" y="54610"/>
                </a:lnTo>
                <a:lnTo>
                  <a:pt x="54610" y="53339"/>
                </a:lnTo>
                <a:lnTo>
                  <a:pt x="2540" y="53339"/>
                </a:lnTo>
                <a:lnTo>
                  <a:pt x="2540" y="2539"/>
                </a:lnTo>
                <a:lnTo>
                  <a:pt x="54610" y="2539"/>
                </a:lnTo>
                <a:lnTo>
                  <a:pt x="54610" y="0"/>
                </a:lnTo>
                <a:close/>
              </a:path>
              <a:path w="54609" h="54610">
                <a:moveTo>
                  <a:pt x="54610" y="2539"/>
                </a:moveTo>
                <a:lnTo>
                  <a:pt x="53340" y="2539"/>
                </a:lnTo>
                <a:lnTo>
                  <a:pt x="53340" y="53339"/>
                </a:lnTo>
                <a:lnTo>
                  <a:pt x="54610" y="53339"/>
                </a:lnTo>
                <a:lnTo>
                  <a:pt x="54610" y="2539"/>
                </a:lnTo>
                <a:close/>
              </a:path>
            </a:pathLst>
          </a:custGeom>
          <a:solidFill>
            <a:srgbClr val="CD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1" name="object 751"/>
          <p:cNvSpPr/>
          <p:nvPr/>
        </p:nvSpPr>
        <p:spPr>
          <a:xfrm>
            <a:off x="9042400" y="2717800"/>
            <a:ext cx="50800" cy="50800"/>
          </a:xfrm>
          <a:custGeom>
            <a:avLst/>
            <a:gdLst/>
            <a:ahLst/>
            <a:cxnLst/>
            <a:rect l="l" t="t" r="r" b="b"/>
            <a:pathLst>
              <a:path w="50800" h="50800">
                <a:moveTo>
                  <a:pt x="50800" y="0"/>
                </a:moveTo>
                <a:lnTo>
                  <a:pt x="0" y="0"/>
                </a:lnTo>
                <a:lnTo>
                  <a:pt x="0" y="50800"/>
                </a:lnTo>
                <a:lnTo>
                  <a:pt x="50800" y="50800"/>
                </a:lnTo>
                <a:lnTo>
                  <a:pt x="50800" y="48260"/>
                </a:lnTo>
                <a:lnTo>
                  <a:pt x="1270" y="48260"/>
                </a:lnTo>
                <a:lnTo>
                  <a:pt x="127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  <a:path w="50800" h="50800">
                <a:moveTo>
                  <a:pt x="50800" y="1270"/>
                </a:moveTo>
                <a:lnTo>
                  <a:pt x="48259" y="1270"/>
                </a:lnTo>
                <a:lnTo>
                  <a:pt x="48259" y="48260"/>
                </a:lnTo>
                <a:lnTo>
                  <a:pt x="50800" y="48260"/>
                </a:lnTo>
                <a:lnTo>
                  <a:pt x="50800" y="1270"/>
                </a:lnTo>
                <a:close/>
              </a:path>
            </a:pathLst>
          </a:custGeom>
          <a:solidFill>
            <a:srgbClr val="D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2" name="object 752"/>
          <p:cNvSpPr/>
          <p:nvPr/>
        </p:nvSpPr>
        <p:spPr>
          <a:xfrm>
            <a:off x="9043669" y="2719070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89">
                <a:moveTo>
                  <a:pt x="46989" y="0"/>
                </a:moveTo>
                <a:lnTo>
                  <a:pt x="0" y="0"/>
                </a:lnTo>
                <a:lnTo>
                  <a:pt x="0" y="46989"/>
                </a:lnTo>
                <a:lnTo>
                  <a:pt x="46989" y="46989"/>
                </a:lnTo>
                <a:lnTo>
                  <a:pt x="46989" y="45719"/>
                </a:lnTo>
                <a:lnTo>
                  <a:pt x="2539" y="45719"/>
                </a:lnTo>
                <a:lnTo>
                  <a:pt x="2539" y="2539"/>
                </a:lnTo>
                <a:lnTo>
                  <a:pt x="46989" y="2539"/>
                </a:lnTo>
                <a:lnTo>
                  <a:pt x="46989" y="0"/>
                </a:lnTo>
                <a:close/>
              </a:path>
              <a:path w="46990" h="46989">
                <a:moveTo>
                  <a:pt x="46989" y="2539"/>
                </a:moveTo>
                <a:lnTo>
                  <a:pt x="45720" y="2539"/>
                </a:lnTo>
                <a:lnTo>
                  <a:pt x="45720" y="45719"/>
                </a:lnTo>
                <a:lnTo>
                  <a:pt x="46989" y="45719"/>
                </a:lnTo>
                <a:lnTo>
                  <a:pt x="46989" y="2539"/>
                </a:lnTo>
                <a:close/>
              </a:path>
            </a:pathLst>
          </a:custGeom>
          <a:solidFill>
            <a:srgbClr val="D3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3" name="object 753"/>
          <p:cNvSpPr/>
          <p:nvPr/>
        </p:nvSpPr>
        <p:spPr>
          <a:xfrm>
            <a:off x="9046209" y="2721610"/>
            <a:ext cx="43180" cy="43180"/>
          </a:xfrm>
          <a:custGeom>
            <a:avLst/>
            <a:gdLst/>
            <a:ahLst/>
            <a:cxnLst/>
            <a:rect l="l" t="t" r="r" b="b"/>
            <a:pathLst>
              <a:path w="43179" h="43180">
                <a:moveTo>
                  <a:pt x="43180" y="0"/>
                </a:moveTo>
                <a:lnTo>
                  <a:pt x="0" y="0"/>
                </a:lnTo>
                <a:lnTo>
                  <a:pt x="0" y="43179"/>
                </a:lnTo>
                <a:lnTo>
                  <a:pt x="43180" y="43179"/>
                </a:lnTo>
                <a:lnTo>
                  <a:pt x="43180" y="41910"/>
                </a:lnTo>
                <a:lnTo>
                  <a:pt x="1270" y="41910"/>
                </a:lnTo>
                <a:lnTo>
                  <a:pt x="1270" y="1269"/>
                </a:lnTo>
                <a:lnTo>
                  <a:pt x="43180" y="1269"/>
                </a:lnTo>
                <a:lnTo>
                  <a:pt x="43180" y="0"/>
                </a:lnTo>
                <a:close/>
              </a:path>
              <a:path w="43179" h="43180">
                <a:moveTo>
                  <a:pt x="43180" y="1269"/>
                </a:moveTo>
                <a:lnTo>
                  <a:pt x="41910" y="1269"/>
                </a:lnTo>
                <a:lnTo>
                  <a:pt x="41910" y="41910"/>
                </a:lnTo>
                <a:lnTo>
                  <a:pt x="43180" y="41910"/>
                </a:lnTo>
                <a:lnTo>
                  <a:pt x="43180" y="1269"/>
                </a:lnTo>
                <a:close/>
              </a:path>
            </a:pathLst>
          </a:custGeom>
          <a:solidFill>
            <a:srgbClr val="D6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4" name="object 754"/>
          <p:cNvSpPr/>
          <p:nvPr/>
        </p:nvSpPr>
        <p:spPr>
          <a:xfrm>
            <a:off x="9047480" y="272287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40640" y="0"/>
                </a:moveTo>
                <a:lnTo>
                  <a:pt x="0" y="0"/>
                </a:lnTo>
                <a:lnTo>
                  <a:pt x="0" y="40640"/>
                </a:lnTo>
                <a:lnTo>
                  <a:pt x="40640" y="40640"/>
                </a:lnTo>
                <a:lnTo>
                  <a:pt x="40640" y="38100"/>
                </a:lnTo>
                <a:lnTo>
                  <a:pt x="2540" y="38100"/>
                </a:lnTo>
                <a:lnTo>
                  <a:pt x="2540" y="2540"/>
                </a:lnTo>
                <a:lnTo>
                  <a:pt x="40640" y="2540"/>
                </a:lnTo>
                <a:lnTo>
                  <a:pt x="40640" y="0"/>
                </a:lnTo>
                <a:close/>
              </a:path>
              <a:path w="40640" h="40639">
                <a:moveTo>
                  <a:pt x="40640" y="2540"/>
                </a:moveTo>
                <a:lnTo>
                  <a:pt x="38100" y="2540"/>
                </a:lnTo>
                <a:lnTo>
                  <a:pt x="38100" y="38100"/>
                </a:lnTo>
                <a:lnTo>
                  <a:pt x="40640" y="38100"/>
                </a:lnTo>
                <a:lnTo>
                  <a:pt x="40640" y="2540"/>
                </a:lnTo>
                <a:close/>
              </a:path>
            </a:pathLst>
          </a:custGeom>
          <a:solidFill>
            <a:srgbClr val="DA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5" name="object 755"/>
          <p:cNvSpPr/>
          <p:nvPr/>
        </p:nvSpPr>
        <p:spPr>
          <a:xfrm>
            <a:off x="9050019" y="272542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559" y="0"/>
                </a:moveTo>
                <a:lnTo>
                  <a:pt x="0" y="0"/>
                </a:lnTo>
                <a:lnTo>
                  <a:pt x="0" y="35559"/>
                </a:lnTo>
                <a:lnTo>
                  <a:pt x="35559" y="35559"/>
                </a:lnTo>
                <a:lnTo>
                  <a:pt x="35559" y="34289"/>
                </a:lnTo>
                <a:lnTo>
                  <a:pt x="1270" y="34289"/>
                </a:lnTo>
                <a:lnTo>
                  <a:pt x="127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  <a:path w="35559" h="35560">
                <a:moveTo>
                  <a:pt x="35559" y="1269"/>
                </a:moveTo>
                <a:lnTo>
                  <a:pt x="34289" y="1269"/>
                </a:lnTo>
                <a:lnTo>
                  <a:pt x="34289" y="34289"/>
                </a:lnTo>
                <a:lnTo>
                  <a:pt x="35559" y="34289"/>
                </a:lnTo>
                <a:lnTo>
                  <a:pt x="35559" y="1269"/>
                </a:lnTo>
                <a:close/>
              </a:path>
            </a:pathLst>
          </a:custGeom>
          <a:solidFill>
            <a:srgbClr val="DD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6" name="object 756"/>
          <p:cNvSpPr/>
          <p:nvPr/>
        </p:nvSpPr>
        <p:spPr>
          <a:xfrm>
            <a:off x="9051290" y="2726689"/>
            <a:ext cx="33020" cy="33020"/>
          </a:xfrm>
          <a:custGeom>
            <a:avLst/>
            <a:gdLst/>
            <a:ahLst/>
            <a:cxnLst/>
            <a:rect l="l" t="t" r="r" b="b"/>
            <a:pathLst>
              <a:path w="33020" h="33019">
                <a:moveTo>
                  <a:pt x="33019" y="0"/>
                </a:moveTo>
                <a:lnTo>
                  <a:pt x="0" y="0"/>
                </a:lnTo>
                <a:lnTo>
                  <a:pt x="0" y="33020"/>
                </a:lnTo>
                <a:lnTo>
                  <a:pt x="33019" y="33020"/>
                </a:lnTo>
                <a:lnTo>
                  <a:pt x="33019" y="30480"/>
                </a:lnTo>
                <a:lnTo>
                  <a:pt x="1269" y="30480"/>
                </a:lnTo>
                <a:lnTo>
                  <a:pt x="1269" y="1270"/>
                </a:lnTo>
                <a:lnTo>
                  <a:pt x="33019" y="1270"/>
                </a:lnTo>
                <a:lnTo>
                  <a:pt x="33019" y="0"/>
                </a:lnTo>
                <a:close/>
              </a:path>
              <a:path w="33020" h="33019">
                <a:moveTo>
                  <a:pt x="33019" y="1270"/>
                </a:moveTo>
                <a:lnTo>
                  <a:pt x="30479" y="1270"/>
                </a:lnTo>
                <a:lnTo>
                  <a:pt x="30479" y="30480"/>
                </a:lnTo>
                <a:lnTo>
                  <a:pt x="33019" y="30480"/>
                </a:lnTo>
                <a:lnTo>
                  <a:pt x="33019" y="1270"/>
                </a:lnTo>
                <a:close/>
              </a:path>
            </a:pathLst>
          </a:custGeom>
          <a:solidFill>
            <a:srgbClr val="E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7" name="object 757"/>
          <p:cNvSpPr/>
          <p:nvPr/>
        </p:nvSpPr>
        <p:spPr>
          <a:xfrm>
            <a:off x="9052560" y="2727961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29210" y="0"/>
                </a:moveTo>
                <a:lnTo>
                  <a:pt x="0" y="0"/>
                </a:lnTo>
                <a:lnTo>
                  <a:pt x="0" y="29210"/>
                </a:lnTo>
                <a:lnTo>
                  <a:pt x="29210" y="29210"/>
                </a:lnTo>
                <a:lnTo>
                  <a:pt x="29210" y="27939"/>
                </a:lnTo>
                <a:lnTo>
                  <a:pt x="2540" y="27939"/>
                </a:lnTo>
                <a:lnTo>
                  <a:pt x="2540" y="2539"/>
                </a:lnTo>
                <a:lnTo>
                  <a:pt x="29210" y="2539"/>
                </a:lnTo>
                <a:lnTo>
                  <a:pt x="29210" y="0"/>
                </a:lnTo>
                <a:close/>
              </a:path>
              <a:path w="29209" h="29210">
                <a:moveTo>
                  <a:pt x="29210" y="2539"/>
                </a:moveTo>
                <a:lnTo>
                  <a:pt x="27940" y="2539"/>
                </a:lnTo>
                <a:lnTo>
                  <a:pt x="27940" y="27939"/>
                </a:lnTo>
                <a:lnTo>
                  <a:pt x="29210" y="27939"/>
                </a:lnTo>
                <a:lnTo>
                  <a:pt x="29210" y="2539"/>
                </a:lnTo>
                <a:close/>
              </a:path>
            </a:pathLst>
          </a:custGeom>
          <a:solidFill>
            <a:srgbClr val="E3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8" name="object 758"/>
          <p:cNvSpPr/>
          <p:nvPr/>
        </p:nvSpPr>
        <p:spPr>
          <a:xfrm>
            <a:off x="9055100" y="2730500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25400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24129"/>
                </a:lnTo>
                <a:lnTo>
                  <a:pt x="1270" y="24129"/>
                </a:lnTo>
                <a:lnTo>
                  <a:pt x="1270" y="1270"/>
                </a:lnTo>
                <a:lnTo>
                  <a:pt x="25400" y="1270"/>
                </a:lnTo>
                <a:lnTo>
                  <a:pt x="25400" y="0"/>
                </a:lnTo>
                <a:close/>
              </a:path>
              <a:path w="25400" h="25400">
                <a:moveTo>
                  <a:pt x="25400" y="1270"/>
                </a:moveTo>
                <a:lnTo>
                  <a:pt x="24129" y="1270"/>
                </a:lnTo>
                <a:lnTo>
                  <a:pt x="24129" y="24129"/>
                </a:lnTo>
                <a:lnTo>
                  <a:pt x="25400" y="24129"/>
                </a:lnTo>
                <a:lnTo>
                  <a:pt x="25400" y="1270"/>
                </a:lnTo>
                <a:close/>
              </a:path>
            </a:pathLst>
          </a:custGeom>
          <a:solidFill>
            <a:srgbClr val="E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9" name="object 759"/>
          <p:cNvSpPr/>
          <p:nvPr/>
        </p:nvSpPr>
        <p:spPr>
          <a:xfrm>
            <a:off x="9056369" y="2731770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60">
                <a:moveTo>
                  <a:pt x="22859" y="0"/>
                </a:moveTo>
                <a:lnTo>
                  <a:pt x="0" y="0"/>
                </a:lnTo>
                <a:lnTo>
                  <a:pt x="0" y="22859"/>
                </a:lnTo>
                <a:lnTo>
                  <a:pt x="22859" y="22859"/>
                </a:lnTo>
                <a:lnTo>
                  <a:pt x="22859" y="20319"/>
                </a:lnTo>
                <a:lnTo>
                  <a:pt x="2539" y="20319"/>
                </a:lnTo>
                <a:lnTo>
                  <a:pt x="2539" y="2539"/>
                </a:lnTo>
                <a:lnTo>
                  <a:pt x="22859" y="2539"/>
                </a:lnTo>
                <a:lnTo>
                  <a:pt x="22859" y="0"/>
                </a:lnTo>
                <a:close/>
              </a:path>
              <a:path w="22859" h="22860">
                <a:moveTo>
                  <a:pt x="22859" y="2539"/>
                </a:moveTo>
                <a:lnTo>
                  <a:pt x="20320" y="2539"/>
                </a:lnTo>
                <a:lnTo>
                  <a:pt x="20320" y="20319"/>
                </a:lnTo>
                <a:lnTo>
                  <a:pt x="22859" y="20319"/>
                </a:lnTo>
                <a:lnTo>
                  <a:pt x="22859" y="2539"/>
                </a:lnTo>
                <a:close/>
              </a:path>
            </a:pathLst>
          </a:custGeom>
          <a:solidFill>
            <a:srgbClr val="EA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0" name="object 760"/>
          <p:cNvSpPr/>
          <p:nvPr/>
        </p:nvSpPr>
        <p:spPr>
          <a:xfrm>
            <a:off x="9058909" y="2734310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80">
                <a:moveTo>
                  <a:pt x="17780" y="0"/>
                </a:moveTo>
                <a:lnTo>
                  <a:pt x="0" y="0"/>
                </a:lnTo>
                <a:lnTo>
                  <a:pt x="0" y="17779"/>
                </a:lnTo>
                <a:lnTo>
                  <a:pt x="17780" y="17779"/>
                </a:lnTo>
                <a:lnTo>
                  <a:pt x="17780" y="15239"/>
                </a:lnTo>
                <a:lnTo>
                  <a:pt x="1270" y="15239"/>
                </a:lnTo>
                <a:lnTo>
                  <a:pt x="1270" y="1269"/>
                </a:lnTo>
                <a:lnTo>
                  <a:pt x="17780" y="1269"/>
                </a:lnTo>
                <a:lnTo>
                  <a:pt x="17780" y="0"/>
                </a:lnTo>
                <a:close/>
              </a:path>
              <a:path w="17779" h="17780">
                <a:moveTo>
                  <a:pt x="17780" y="1269"/>
                </a:moveTo>
                <a:lnTo>
                  <a:pt x="15240" y="1269"/>
                </a:lnTo>
                <a:lnTo>
                  <a:pt x="15240" y="15239"/>
                </a:lnTo>
                <a:lnTo>
                  <a:pt x="17780" y="15239"/>
                </a:lnTo>
                <a:lnTo>
                  <a:pt x="17780" y="1269"/>
                </a:lnTo>
                <a:close/>
              </a:path>
            </a:pathLst>
          </a:custGeom>
          <a:solidFill>
            <a:srgbClr val="ED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1" name="object 761"/>
          <p:cNvSpPr/>
          <p:nvPr/>
        </p:nvSpPr>
        <p:spPr>
          <a:xfrm>
            <a:off x="9060180" y="273557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13970" y="0"/>
                </a:moveTo>
                <a:lnTo>
                  <a:pt x="0" y="0"/>
                </a:lnTo>
                <a:lnTo>
                  <a:pt x="0" y="13970"/>
                </a:lnTo>
                <a:lnTo>
                  <a:pt x="13970" y="13970"/>
                </a:lnTo>
                <a:lnTo>
                  <a:pt x="13970" y="12700"/>
                </a:lnTo>
                <a:lnTo>
                  <a:pt x="2540" y="12700"/>
                </a:lnTo>
                <a:lnTo>
                  <a:pt x="2540" y="2540"/>
                </a:lnTo>
                <a:lnTo>
                  <a:pt x="13970" y="2540"/>
                </a:lnTo>
                <a:lnTo>
                  <a:pt x="13970" y="0"/>
                </a:lnTo>
                <a:close/>
              </a:path>
              <a:path w="13970" h="13969">
                <a:moveTo>
                  <a:pt x="13970" y="2540"/>
                </a:moveTo>
                <a:lnTo>
                  <a:pt x="12700" y="2540"/>
                </a:lnTo>
                <a:lnTo>
                  <a:pt x="12700" y="12700"/>
                </a:lnTo>
                <a:lnTo>
                  <a:pt x="13970" y="12700"/>
                </a:lnTo>
                <a:lnTo>
                  <a:pt x="13970" y="2540"/>
                </a:lnTo>
                <a:close/>
              </a:path>
            </a:pathLst>
          </a:custGeom>
          <a:solidFill>
            <a:srgbClr val="F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2" name="object 762"/>
          <p:cNvSpPr/>
          <p:nvPr/>
        </p:nvSpPr>
        <p:spPr>
          <a:xfrm>
            <a:off x="9062719" y="273812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0159" y="0"/>
                </a:moveTo>
                <a:lnTo>
                  <a:pt x="0" y="0"/>
                </a:lnTo>
                <a:lnTo>
                  <a:pt x="0" y="10159"/>
                </a:lnTo>
                <a:lnTo>
                  <a:pt x="10159" y="10159"/>
                </a:lnTo>
                <a:lnTo>
                  <a:pt x="10159" y="8889"/>
                </a:lnTo>
                <a:lnTo>
                  <a:pt x="1270" y="8889"/>
                </a:lnTo>
                <a:lnTo>
                  <a:pt x="127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  <a:path w="10159" h="10160">
                <a:moveTo>
                  <a:pt x="10159" y="1269"/>
                </a:moveTo>
                <a:lnTo>
                  <a:pt x="8889" y="1269"/>
                </a:lnTo>
                <a:lnTo>
                  <a:pt x="8889" y="8889"/>
                </a:lnTo>
                <a:lnTo>
                  <a:pt x="10159" y="8889"/>
                </a:lnTo>
                <a:lnTo>
                  <a:pt x="10159" y="1269"/>
                </a:lnTo>
                <a:close/>
              </a:path>
            </a:pathLst>
          </a:custGeom>
          <a:solidFill>
            <a:srgbClr val="F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3" name="object 763"/>
          <p:cNvSpPr/>
          <p:nvPr/>
        </p:nvSpPr>
        <p:spPr>
          <a:xfrm>
            <a:off x="9063990" y="273938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19" y="0"/>
                </a:moveTo>
                <a:lnTo>
                  <a:pt x="0" y="0"/>
                </a:lnTo>
                <a:lnTo>
                  <a:pt x="0" y="7620"/>
                </a:lnTo>
                <a:lnTo>
                  <a:pt x="7619" y="7620"/>
                </a:lnTo>
                <a:lnTo>
                  <a:pt x="7619" y="5080"/>
                </a:lnTo>
                <a:lnTo>
                  <a:pt x="2539" y="5080"/>
                </a:lnTo>
                <a:lnTo>
                  <a:pt x="2539" y="2539"/>
                </a:lnTo>
                <a:lnTo>
                  <a:pt x="7619" y="2539"/>
                </a:lnTo>
                <a:lnTo>
                  <a:pt x="7619" y="0"/>
                </a:lnTo>
                <a:close/>
              </a:path>
              <a:path w="7620" h="7619">
                <a:moveTo>
                  <a:pt x="7619" y="2539"/>
                </a:moveTo>
                <a:lnTo>
                  <a:pt x="5079" y="2539"/>
                </a:lnTo>
                <a:lnTo>
                  <a:pt x="5079" y="5080"/>
                </a:lnTo>
                <a:lnTo>
                  <a:pt x="7619" y="5080"/>
                </a:lnTo>
                <a:lnTo>
                  <a:pt x="7619" y="2539"/>
                </a:lnTo>
                <a:close/>
              </a:path>
            </a:pathLst>
          </a:custGeom>
          <a:solidFill>
            <a:srgbClr val="F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4" name="object 764"/>
          <p:cNvSpPr/>
          <p:nvPr/>
        </p:nvSpPr>
        <p:spPr>
          <a:xfrm>
            <a:off x="9066530" y="27419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2540" y="0"/>
                </a:lnTo>
                <a:lnTo>
                  <a:pt x="2540" y="2540"/>
                </a:lnTo>
                <a:lnTo>
                  <a:pt x="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5" name="object 765"/>
          <p:cNvSpPr/>
          <p:nvPr/>
        </p:nvSpPr>
        <p:spPr>
          <a:xfrm>
            <a:off x="8991600" y="2667000"/>
            <a:ext cx="152400" cy="152400"/>
          </a:xfrm>
          <a:custGeom>
            <a:avLst/>
            <a:gdLst/>
            <a:ahLst/>
            <a:cxnLst/>
            <a:rect l="l" t="t" r="r" b="b"/>
            <a:pathLst>
              <a:path w="152400" h="152400">
                <a:moveTo>
                  <a:pt x="76200" y="0"/>
                </a:moveTo>
                <a:lnTo>
                  <a:pt x="106322" y="5834"/>
                </a:lnTo>
                <a:lnTo>
                  <a:pt x="130492" y="21907"/>
                </a:lnTo>
                <a:lnTo>
                  <a:pt x="146565" y="46077"/>
                </a:lnTo>
                <a:lnTo>
                  <a:pt x="152400" y="76200"/>
                </a:lnTo>
                <a:lnTo>
                  <a:pt x="146565" y="106322"/>
                </a:lnTo>
                <a:lnTo>
                  <a:pt x="130492" y="130492"/>
                </a:lnTo>
                <a:lnTo>
                  <a:pt x="106322" y="146565"/>
                </a:lnTo>
                <a:lnTo>
                  <a:pt x="76200" y="152400"/>
                </a:lnTo>
                <a:lnTo>
                  <a:pt x="46077" y="146565"/>
                </a:lnTo>
                <a:lnTo>
                  <a:pt x="21907" y="130492"/>
                </a:lnTo>
                <a:lnTo>
                  <a:pt x="5834" y="106322"/>
                </a:lnTo>
                <a:lnTo>
                  <a:pt x="0" y="76200"/>
                </a:lnTo>
                <a:lnTo>
                  <a:pt x="5834" y="46077"/>
                </a:lnTo>
                <a:lnTo>
                  <a:pt x="21907" y="21907"/>
                </a:lnTo>
                <a:lnTo>
                  <a:pt x="46077" y="5834"/>
                </a:lnTo>
                <a:lnTo>
                  <a:pt x="76200" y="0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6" name="object 766"/>
          <p:cNvSpPr/>
          <p:nvPr/>
        </p:nvSpPr>
        <p:spPr>
          <a:xfrm>
            <a:off x="8991600" y="26670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7" name="object 767"/>
          <p:cNvSpPr/>
          <p:nvPr/>
        </p:nvSpPr>
        <p:spPr>
          <a:xfrm>
            <a:off x="9144000" y="28194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8" name="object 768"/>
          <p:cNvSpPr/>
          <p:nvPr/>
        </p:nvSpPr>
        <p:spPr>
          <a:xfrm>
            <a:off x="9013190" y="279717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9" name="object 769"/>
          <p:cNvSpPr/>
          <p:nvPr/>
        </p:nvSpPr>
        <p:spPr>
          <a:xfrm>
            <a:off x="9013825" y="2689860"/>
            <a:ext cx="0" cy="106680"/>
          </a:xfrm>
          <a:custGeom>
            <a:avLst/>
            <a:gdLst/>
            <a:ahLst/>
            <a:cxnLst/>
            <a:rect l="l" t="t" r="r" b="b"/>
            <a:pathLst>
              <a:path h="106680">
                <a:moveTo>
                  <a:pt x="0" y="0"/>
                </a:moveTo>
                <a:lnTo>
                  <a:pt x="0" y="10668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0" name="object 770"/>
          <p:cNvSpPr/>
          <p:nvPr/>
        </p:nvSpPr>
        <p:spPr>
          <a:xfrm>
            <a:off x="9013190" y="268922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1" name="object 771"/>
          <p:cNvSpPr/>
          <p:nvPr/>
        </p:nvSpPr>
        <p:spPr>
          <a:xfrm>
            <a:off x="9121775" y="2689860"/>
            <a:ext cx="0" cy="106680"/>
          </a:xfrm>
          <a:custGeom>
            <a:avLst/>
            <a:gdLst/>
            <a:ahLst/>
            <a:cxnLst/>
            <a:rect l="l" t="t" r="r" b="b"/>
            <a:pathLst>
              <a:path h="106680">
                <a:moveTo>
                  <a:pt x="0" y="0"/>
                </a:moveTo>
                <a:lnTo>
                  <a:pt x="0" y="106679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2" name="object 772"/>
          <p:cNvSpPr/>
          <p:nvPr/>
        </p:nvSpPr>
        <p:spPr>
          <a:xfrm>
            <a:off x="9014459" y="2795270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8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3" name="object 773"/>
          <p:cNvSpPr/>
          <p:nvPr/>
        </p:nvSpPr>
        <p:spPr>
          <a:xfrm>
            <a:off x="9015094" y="2691129"/>
            <a:ext cx="0" cy="102870"/>
          </a:xfrm>
          <a:custGeom>
            <a:avLst/>
            <a:gdLst/>
            <a:ahLst/>
            <a:cxnLst/>
            <a:rect l="l" t="t" r="r" b="b"/>
            <a:pathLst>
              <a:path h="102869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4" name="object 774"/>
          <p:cNvSpPr/>
          <p:nvPr/>
        </p:nvSpPr>
        <p:spPr>
          <a:xfrm>
            <a:off x="9014459" y="2690495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8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5" name="object 775"/>
          <p:cNvSpPr/>
          <p:nvPr/>
        </p:nvSpPr>
        <p:spPr>
          <a:xfrm>
            <a:off x="9119869" y="2691129"/>
            <a:ext cx="0" cy="102870"/>
          </a:xfrm>
          <a:custGeom>
            <a:avLst/>
            <a:gdLst/>
            <a:ahLst/>
            <a:cxnLst/>
            <a:rect l="l" t="t" r="r" b="b"/>
            <a:pathLst>
              <a:path h="102869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6" name="object 776"/>
          <p:cNvSpPr/>
          <p:nvPr/>
        </p:nvSpPr>
        <p:spPr>
          <a:xfrm>
            <a:off x="9015730" y="2793364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7" name="object 777"/>
          <p:cNvSpPr/>
          <p:nvPr/>
        </p:nvSpPr>
        <p:spPr>
          <a:xfrm>
            <a:off x="9017000" y="2693670"/>
            <a:ext cx="0" cy="99060"/>
          </a:xfrm>
          <a:custGeom>
            <a:avLst/>
            <a:gdLst/>
            <a:ahLst/>
            <a:cxnLst/>
            <a:rect l="l" t="t" r="r" b="b"/>
            <a:pathLst>
              <a:path h="99060">
                <a:moveTo>
                  <a:pt x="0" y="0"/>
                </a:moveTo>
                <a:lnTo>
                  <a:pt x="0" y="9906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8" name="object 778"/>
          <p:cNvSpPr/>
          <p:nvPr/>
        </p:nvSpPr>
        <p:spPr>
          <a:xfrm>
            <a:off x="9015730" y="2692400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9" name="object 779"/>
          <p:cNvSpPr/>
          <p:nvPr/>
        </p:nvSpPr>
        <p:spPr>
          <a:xfrm>
            <a:off x="9117965" y="2693670"/>
            <a:ext cx="0" cy="99060"/>
          </a:xfrm>
          <a:custGeom>
            <a:avLst/>
            <a:gdLst/>
            <a:ahLst/>
            <a:cxnLst/>
            <a:rect l="l" t="t" r="r" b="b"/>
            <a:pathLst>
              <a:path h="99060">
                <a:moveTo>
                  <a:pt x="0" y="0"/>
                </a:moveTo>
                <a:lnTo>
                  <a:pt x="0" y="99059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0" name="object 780"/>
          <p:cNvSpPr/>
          <p:nvPr/>
        </p:nvSpPr>
        <p:spPr>
          <a:xfrm>
            <a:off x="9018269" y="2791460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1" name="object 781"/>
          <p:cNvSpPr/>
          <p:nvPr/>
        </p:nvSpPr>
        <p:spPr>
          <a:xfrm>
            <a:off x="9018905" y="26949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2" name="object 782"/>
          <p:cNvSpPr/>
          <p:nvPr/>
        </p:nvSpPr>
        <p:spPr>
          <a:xfrm>
            <a:off x="9018269" y="2694304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3" name="object 783"/>
          <p:cNvSpPr/>
          <p:nvPr/>
        </p:nvSpPr>
        <p:spPr>
          <a:xfrm>
            <a:off x="9116059" y="26949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4" name="object 784"/>
          <p:cNvSpPr/>
          <p:nvPr/>
        </p:nvSpPr>
        <p:spPr>
          <a:xfrm>
            <a:off x="9019540" y="2789554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5" name="object 785"/>
          <p:cNvSpPr/>
          <p:nvPr/>
        </p:nvSpPr>
        <p:spPr>
          <a:xfrm>
            <a:off x="9020809" y="2697479"/>
            <a:ext cx="0" cy="91440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39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6" name="object 786"/>
          <p:cNvSpPr/>
          <p:nvPr/>
        </p:nvSpPr>
        <p:spPr>
          <a:xfrm>
            <a:off x="9019540" y="2696210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7" name="object 787"/>
          <p:cNvSpPr/>
          <p:nvPr/>
        </p:nvSpPr>
        <p:spPr>
          <a:xfrm>
            <a:off x="9114155" y="2697479"/>
            <a:ext cx="0" cy="91440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8" name="object 788"/>
          <p:cNvSpPr/>
          <p:nvPr/>
        </p:nvSpPr>
        <p:spPr>
          <a:xfrm>
            <a:off x="9022080" y="2788285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9" name="object 789"/>
          <p:cNvSpPr/>
          <p:nvPr/>
        </p:nvSpPr>
        <p:spPr>
          <a:xfrm>
            <a:off x="9022715" y="2698750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0" name="object 790"/>
          <p:cNvSpPr/>
          <p:nvPr/>
        </p:nvSpPr>
        <p:spPr>
          <a:xfrm>
            <a:off x="9022080" y="2698114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1" name="object 791"/>
          <p:cNvSpPr/>
          <p:nvPr/>
        </p:nvSpPr>
        <p:spPr>
          <a:xfrm>
            <a:off x="9112884" y="2698750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2" name="object 792"/>
          <p:cNvSpPr/>
          <p:nvPr/>
        </p:nvSpPr>
        <p:spPr>
          <a:xfrm>
            <a:off x="9023350" y="2698750"/>
            <a:ext cx="88900" cy="88900"/>
          </a:xfrm>
          <a:custGeom>
            <a:avLst/>
            <a:gdLst/>
            <a:ahLst/>
            <a:cxnLst/>
            <a:rect l="l" t="t" r="r" b="b"/>
            <a:pathLst>
              <a:path w="88900" h="88900">
                <a:moveTo>
                  <a:pt x="88900" y="0"/>
                </a:moveTo>
                <a:lnTo>
                  <a:pt x="0" y="0"/>
                </a:lnTo>
                <a:lnTo>
                  <a:pt x="0" y="88900"/>
                </a:lnTo>
                <a:lnTo>
                  <a:pt x="88900" y="88900"/>
                </a:lnTo>
                <a:lnTo>
                  <a:pt x="88900" y="86360"/>
                </a:lnTo>
                <a:lnTo>
                  <a:pt x="2540" y="86360"/>
                </a:lnTo>
                <a:lnTo>
                  <a:pt x="2540" y="2539"/>
                </a:lnTo>
                <a:lnTo>
                  <a:pt x="88900" y="2539"/>
                </a:lnTo>
                <a:lnTo>
                  <a:pt x="88900" y="0"/>
                </a:lnTo>
                <a:close/>
              </a:path>
              <a:path w="88900" h="88900">
                <a:moveTo>
                  <a:pt x="88900" y="2539"/>
                </a:moveTo>
                <a:lnTo>
                  <a:pt x="86359" y="2539"/>
                </a:lnTo>
                <a:lnTo>
                  <a:pt x="86359" y="86360"/>
                </a:lnTo>
                <a:lnTo>
                  <a:pt x="88900" y="86360"/>
                </a:lnTo>
                <a:lnTo>
                  <a:pt x="88900" y="2539"/>
                </a:lnTo>
                <a:close/>
              </a:path>
            </a:pathLst>
          </a:custGeom>
          <a:solidFill>
            <a:srgbClr val="9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3" name="object 793"/>
          <p:cNvSpPr/>
          <p:nvPr/>
        </p:nvSpPr>
        <p:spPr>
          <a:xfrm>
            <a:off x="9025890" y="2701289"/>
            <a:ext cx="83820" cy="83820"/>
          </a:xfrm>
          <a:custGeom>
            <a:avLst/>
            <a:gdLst/>
            <a:ahLst/>
            <a:cxnLst/>
            <a:rect l="l" t="t" r="r" b="b"/>
            <a:pathLst>
              <a:path w="83820" h="83819">
                <a:moveTo>
                  <a:pt x="83819" y="0"/>
                </a:moveTo>
                <a:lnTo>
                  <a:pt x="0" y="0"/>
                </a:lnTo>
                <a:lnTo>
                  <a:pt x="0" y="83820"/>
                </a:lnTo>
                <a:lnTo>
                  <a:pt x="83819" y="83820"/>
                </a:lnTo>
                <a:lnTo>
                  <a:pt x="83819" y="82550"/>
                </a:lnTo>
                <a:lnTo>
                  <a:pt x="1269" y="82550"/>
                </a:lnTo>
                <a:lnTo>
                  <a:pt x="1269" y="1270"/>
                </a:lnTo>
                <a:lnTo>
                  <a:pt x="83819" y="1270"/>
                </a:lnTo>
                <a:lnTo>
                  <a:pt x="83819" y="0"/>
                </a:lnTo>
                <a:close/>
              </a:path>
              <a:path w="83820" h="83819">
                <a:moveTo>
                  <a:pt x="83819" y="1270"/>
                </a:moveTo>
                <a:lnTo>
                  <a:pt x="82550" y="1270"/>
                </a:lnTo>
                <a:lnTo>
                  <a:pt x="82550" y="82550"/>
                </a:lnTo>
                <a:lnTo>
                  <a:pt x="83819" y="82550"/>
                </a:lnTo>
                <a:lnTo>
                  <a:pt x="83819" y="1270"/>
                </a:lnTo>
                <a:close/>
              </a:path>
            </a:pathLst>
          </a:custGeom>
          <a:solidFill>
            <a:srgbClr val="9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4" name="object 794"/>
          <p:cNvSpPr/>
          <p:nvPr/>
        </p:nvSpPr>
        <p:spPr>
          <a:xfrm>
            <a:off x="9027159" y="2702560"/>
            <a:ext cx="81280" cy="81280"/>
          </a:xfrm>
          <a:custGeom>
            <a:avLst/>
            <a:gdLst/>
            <a:ahLst/>
            <a:cxnLst/>
            <a:rect l="l" t="t" r="r" b="b"/>
            <a:pathLst>
              <a:path w="81279" h="81280">
                <a:moveTo>
                  <a:pt x="81280" y="0"/>
                </a:moveTo>
                <a:lnTo>
                  <a:pt x="0" y="0"/>
                </a:lnTo>
                <a:lnTo>
                  <a:pt x="0" y="81279"/>
                </a:lnTo>
                <a:lnTo>
                  <a:pt x="81280" y="81279"/>
                </a:lnTo>
                <a:lnTo>
                  <a:pt x="81280" y="78739"/>
                </a:lnTo>
                <a:lnTo>
                  <a:pt x="2540" y="78739"/>
                </a:lnTo>
                <a:lnTo>
                  <a:pt x="2540" y="2539"/>
                </a:lnTo>
                <a:lnTo>
                  <a:pt x="81280" y="2539"/>
                </a:lnTo>
                <a:lnTo>
                  <a:pt x="81280" y="0"/>
                </a:lnTo>
                <a:close/>
              </a:path>
              <a:path w="81279" h="81280">
                <a:moveTo>
                  <a:pt x="81280" y="2539"/>
                </a:moveTo>
                <a:lnTo>
                  <a:pt x="78740" y="2539"/>
                </a:lnTo>
                <a:lnTo>
                  <a:pt x="78740" y="78739"/>
                </a:lnTo>
                <a:lnTo>
                  <a:pt x="81280" y="78739"/>
                </a:lnTo>
                <a:lnTo>
                  <a:pt x="81280" y="2539"/>
                </a:lnTo>
                <a:close/>
              </a:path>
            </a:pathLst>
          </a:custGeom>
          <a:solidFill>
            <a:srgbClr val="9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5" name="object 795"/>
          <p:cNvSpPr/>
          <p:nvPr/>
        </p:nvSpPr>
        <p:spPr>
          <a:xfrm>
            <a:off x="9029700" y="2705100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76200" y="0"/>
                </a:moveTo>
                <a:lnTo>
                  <a:pt x="0" y="0"/>
                </a:lnTo>
                <a:lnTo>
                  <a:pt x="0" y="76200"/>
                </a:lnTo>
                <a:lnTo>
                  <a:pt x="76200" y="76200"/>
                </a:lnTo>
                <a:lnTo>
                  <a:pt x="76200" y="74929"/>
                </a:lnTo>
                <a:lnTo>
                  <a:pt x="1270" y="74929"/>
                </a:lnTo>
                <a:lnTo>
                  <a:pt x="127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  <a:path w="76200" h="76200">
                <a:moveTo>
                  <a:pt x="76200" y="1270"/>
                </a:moveTo>
                <a:lnTo>
                  <a:pt x="74929" y="1270"/>
                </a:lnTo>
                <a:lnTo>
                  <a:pt x="74929" y="74929"/>
                </a:lnTo>
                <a:lnTo>
                  <a:pt x="76200" y="74929"/>
                </a:lnTo>
                <a:lnTo>
                  <a:pt x="76200" y="1270"/>
                </a:lnTo>
                <a:close/>
              </a:path>
            </a:pathLst>
          </a:custGeom>
          <a:solidFill>
            <a:srgbClr val="9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6" name="object 796"/>
          <p:cNvSpPr/>
          <p:nvPr/>
        </p:nvSpPr>
        <p:spPr>
          <a:xfrm>
            <a:off x="9030969" y="2706370"/>
            <a:ext cx="73660" cy="73660"/>
          </a:xfrm>
          <a:custGeom>
            <a:avLst/>
            <a:gdLst/>
            <a:ahLst/>
            <a:cxnLst/>
            <a:rect l="l" t="t" r="r" b="b"/>
            <a:pathLst>
              <a:path w="73659" h="73660">
                <a:moveTo>
                  <a:pt x="73659" y="0"/>
                </a:moveTo>
                <a:lnTo>
                  <a:pt x="0" y="0"/>
                </a:lnTo>
                <a:lnTo>
                  <a:pt x="0" y="73659"/>
                </a:lnTo>
                <a:lnTo>
                  <a:pt x="73659" y="73659"/>
                </a:lnTo>
                <a:lnTo>
                  <a:pt x="73659" y="71119"/>
                </a:lnTo>
                <a:lnTo>
                  <a:pt x="2539" y="71119"/>
                </a:lnTo>
                <a:lnTo>
                  <a:pt x="2539" y="2539"/>
                </a:lnTo>
                <a:lnTo>
                  <a:pt x="73659" y="2539"/>
                </a:lnTo>
                <a:lnTo>
                  <a:pt x="73659" y="0"/>
                </a:lnTo>
                <a:close/>
              </a:path>
              <a:path w="73659" h="73660">
                <a:moveTo>
                  <a:pt x="73659" y="2539"/>
                </a:moveTo>
                <a:lnTo>
                  <a:pt x="71120" y="2539"/>
                </a:lnTo>
                <a:lnTo>
                  <a:pt x="71120" y="71119"/>
                </a:lnTo>
                <a:lnTo>
                  <a:pt x="73659" y="71119"/>
                </a:lnTo>
                <a:lnTo>
                  <a:pt x="73659" y="2539"/>
                </a:lnTo>
                <a:close/>
              </a:path>
            </a:pathLst>
          </a:custGeom>
          <a:solidFill>
            <a:srgbClr val="A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7" name="object 797"/>
          <p:cNvSpPr/>
          <p:nvPr/>
        </p:nvSpPr>
        <p:spPr>
          <a:xfrm>
            <a:off x="9033509" y="2708910"/>
            <a:ext cx="68580" cy="68580"/>
          </a:xfrm>
          <a:custGeom>
            <a:avLst/>
            <a:gdLst/>
            <a:ahLst/>
            <a:cxnLst/>
            <a:rect l="l" t="t" r="r" b="b"/>
            <a:pathLst>
              <a:path w="68579" h="68580">
                <a:moveTo>
                  <a:pt x="68580" y="0"/>
                </a:moveTo>
                <a:lnTo>
                  <a:pt x="0" y="0"/>
                </a:lnTo>
                <a:lnTo>
                  <a:pt x="0" y="68579"/>
                </a:lnTo>
                <a:lnTo>
                  <a:pt x="68580" y="68579"/>
                </a:lnTo>
                <a:lnTo>
                  <a:pt x="68580" y="67310"/>
                </a:lnTo>
                <a:lnTo>
                  <a:pt x="1270" y="67310"/>
                </a:lnTo>
                <a:lnTo>
                  <a:pt x="1270" y="1269"/>
                </a:lnTo>
                <a:lnTo>
                  <a:pt x="68580" y="1269"/>
                </a:lnTo>
                <a:lnTo>
                  <a:pt x="68580" y="0"/>
                </a:lnTo>
                <a:close/>
              </a:path>
              <a:path w="68579" h="68580">
                <a:moveTo>
                  <a:pt x="68580" y="1269"/>
                </a:moveTo>
                <a:lnTo>
                  <a:pt x="67310" y="1269"/>
                </a:lnTo>
                <a:lnTo>
                  <a:pt x="67310" y="67310"/>
                </a:lnTo>
                <a:lnTo>
                  <a:pt x="68580" y="67310"/>
                </a:lnTo>
                <a:lnTo>
                  <a:pt x="68580" y="1269"/>
                </a:lnTo>
                <a:close/>
              </a:path>
            </a:pathLst>
          </a:custGeom>
          <a:solidFill>
            <a:srgbClr val="A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8" name="object 798"/>
          <p:cNvSpPr/>
          <p:nvPr/>
        </p:nvSpPr>
        <p:spPr>
          <a:xfrm>
            <a:off x="9034780" y="2710179"/>
            <a:ext cx="66040" cy="66040"/>
          </a:xfrm>
          <a:custGeom>
            <a:avLst/>
            <a:gdLst/>
            <a:ahLst/>
            <a:cxnLst/>
            <a:rect l="l" t="t" r="r" b="b"/>
            <a:pathLst>
              <a:path w="66040" h="66039">
                <a:moveTo>
                  <a:pt x="66040" y="0"/>
                </a:moveTo>
                <a:lnTo>
                  <a:pt x="0" y="0"/>
                </a:lnTo>
                <a:lnTo>
                  <a:pt x="0" y="66040"/>
                </a:lnTo>
                <a:lnTo>
                  <a:pt x="66040" y="66040"/>
                </a:lnTo>
                <a:lnTo>
                  <a:pt x="66040" y="63500"/>
                </a:lnTo>
                <a:lnTo>
                  <a:pt x="1270" y="63500"/>
                </a:lnTo>
                <a:lnTo>
                  <a:pt x="1270" y="1270"/>
                </a:lnTo>
                <a:lnTo>
                  <a:pt x="66040" y="1270"/>
                </a:lnTo>
                <a:lnTo>
                  <a:pt x="66040" y="0"/>
                </a:lnTo>
                <a:close/>
              </a:path>
              <a:path w="66040" h="66039">
                <a:moveTo>
                  <a:pt x="66040" y="1270"/>
                </a:moveTo>
                <a:lnTo>
                  <a:pt x="63500" y="1270"/>
                </a:lnTo>
                <a:lnTo>
                  <a:pt x="63500" y="63500"/>
                </a:lnTo>
                <a:lnTo>
                  <a:pt x="66040" y="63500"/>
                </a:lnTo>
                <a:lnTo>
                  <a:pt x="66040" y="1270"/>
                </a:lnTo>
                <a:close/>
              </a:path>
            </a:pathLst>
          </a:custGeom>
          <a:solidFill>
            <a:srgbClr val="A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9" name="object 799"/>
          <p:cNvSpPr/>
          <p:nvPr/>
        </p:nvSpPr>
        <p:spPr>
          <a:xfrm>
            <a:off x="9036050" y="271145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62229" y="0"/>
                </a:moveTo>
                <a:lnTo>
                  <a:pt x="0" y="0"/>
                </a:lnTo>
                <a:lnTo>
                  <a:pt x="0" y="62229"/>
                </a:lnTo>
                <a:lnTo>
                  <a:pt x="62229" y="62229"/>
                </a:lnTo>
                <a:lnTo>
                  <a:pt x="62229" y="60960"/>
                </a:lnTo>
                <a:lnTo>
                  <a:pt x="2540" y="60960"/>
                </a:lnTo>
                <a:lnTo>
                  <a:pt x="2540" y="2539"/>
                </a:lnTo>
                <a:lnTo>
                  <a:pt x="62229" y="2539"/>
                </a:lnTo>
                <a:lnTo>
                  <a:pt x="62229" y="0"/>
                </a:lnTo>
                <a:close/>
              </a:path>
              <a:path w="62229" h="62230">
                <a:moveTo>
                  <a:pt x="62229" y="2539"/>
                </a:moveTo>
                <a:lnTo>
                  <a:pt x="60959" y="2539"/>
                </a:lnTo>
                <a:lnTo>
                  <a:pt x="60959" y="60960"/>
                </a:lnTo>
                <a:lnTo>
                  <a:pt x="62229" y="60960"/>
                </a:lnTo>
                <a:lnTo>
                  <a:pt x="62229" y="2539"/>
                </a:lnTo>
                <a:close/>
              </a:path>
            </a:pathLst>
          </a:custGeom>
          <a:solidFill>
            <a:srgbClr val="B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0" name="object 800"/>
          <p:cNvSpPr/>
          <p:nvPr/>
        </p:nvSpPr>
        <p:spPr>
          <a:xfrm>
            <a:off x="9038591" y="271399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58419" y="0"/>
                </a:moveTo>
                <a:lnTo>
                  <a:pt x="0" y="0"/>
                </a:lnTo>
                <a:lnTo>
                  <a:pt x="0" y="58420"/>
                </a:lnTo>
                <a:lnTo>
                  <a:pt x="58419" y="58420"/>
                </a:lnTo>
                <a:lnTo>
                  <a:pt x="58419" y="57150"/>
                </a:lnTo>
                <a:lnTo>
                  <a:pt x="1269" y="57150"/>
                </a:lnTo>
                <a:lnTo>
                  <a:pt x="1269" y="1270"/>
                </a:lnTo>
                <a:lnTo>
                  <a:pt x="58419" y="1270"/>
                </a:lnTo>
                <a:lnTo>
                  <a:pt x="58419" y="0"/>
                </a:lnTo>
                <a:close/>
              </a:path>
              <a:path w="58420" h="58419">
                <a:moveTo>
                  <a:pt x="58419" y="1270"/>
                </a:moveTo>
                <a:lnTo>
                  <a:pt x="57150" y="1270"/>
                </a:lnTo>
                <a:lnTo>
                  <a:pt x="57150" y="57150"/>
                </a:lnTo>
                <a:lnTo>
                  <a:pt x="58419" y="57150"/>
                </a:lnTo>
                <a:lnTo>
                  <a:pt x="58419" y="1270"/>
                </a:lnTo>
                <a:close/>
              </a:path>
            </a:pathLst>
          </a:custGeom>
          <a:solidFill>
            <a:srgbClr val="B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1" name="object 801"/>
          <p:cNvSpPr/>
          <p:nvPr/>
        </p:nvSpPr>
        <p:spPr>
          <a:xfrm>
            <a:off x="9039859" y="2715260"/>
            <a:ext cx="55880" cy="55880"/>
          </a:xfrm>
          <a:custGeom>
            <a:avLst/>
            <a:gdLst/>
            <a:ahLst/>
            <a:cxnLst/>
            <a:rect l="l" t="t" r="r" b="b"/>
            <a:pathLst>
              <a:path w="55879" h="55880">
                <a:moveTo>
                  <a:pt x="55880" y="0"/>
                </a:moveTo>
                <a:lnTo>
                  <a:pt x="0" y="0"/>
                </a:lnTo>
                <a:lnTo>
                  <a:pt x="0" y="55879"/>
                </a:lnTo>
                <a:lnTo>
                  <a:pt x="55880" y="55879"/>
                </a:lnTo>
                <a:lnTo>
                  <a:pt x="55880" y="53339"/>
                </a:lnTo>
                <a:lnTo>
                  <a:pt x="2540" y="53339"/>
                </a:lnTo>
                <a:lnTo>
                  <a:pt x="2540" y="2539"/>
                </a:lnTo>
                <a:lnTo>
                  <a:pt x="55880" y="2539"/>
                </a:lnTo>
                <a:lnTo>
                  <a:pt x="55880" y="0"/>
                </a:lnTo>
                <a:close/>
              </a:path>
              <a:path w="55879" h="55880">
                <a:moveTo>
                  <a:pt x="55880" y="2539"/>
                </a:moveTo>
                <a:lnTo>
                  <a:pt x="53340" y="2539"/>
                </a:lnTo>
                <a:lnTo>
                  <a:pt x="53340" y="53339"/>
                </a:lnTo>
                <a:lnTo>
                  <a:pt x="55880" y="53339"/>
                </a:lnTo>
                <a:lnTo>
                  <a:pt x="55880" y="2539"/>
                </a:lnTo>
                <a:close/>
              </a:path>
            </a:pathLst>
          </a:custGeom>
          <a:solidFill>
            <a:srgbClr val="B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2" name="object 802"/>
          <p:cNvSpPr/>
          <p:nvPr/>
        </p:nvSpPr>
        <p:spPr>
          <a:xfrm>
            <a:off x="9042400" y="2717800"/>
            <a:ext cx="50800" cy="50800"/>
          </a:xfrm>
          <a:custGeom>
            <a:avLst/>
            <a:gdLst/>
            <a:ahLst/>
            <a:cxnLst/>
            <a:rect l="l" t="t" r="r" b="b"/>
            <a:pathLst>
              <a:path w="50800" h="50800">
                <a:moveTo>
                  <a:pt x="50800" y="0"/>
                </a:moveTo>
                <a:lnTo>
                  <a:pt x="0" y="0"/>
                </a:lnTo>
                <a:lnTo>
                  <a:pt x="0" y="50800"/>
                </a:lnTo>
                <a:lnTo>
                  <a:pt x="50800" y="50800"/>
                </a:lnTo>
                <a:lnTo>
                  <a:pt x="50800" y="49529"/>
                </a:lnTo>
                <a:lnTo>
                  <a:pt x="1270" y="49529"/>
                </a:lnTo>
                <a:lnTo>
                  <a:pt x="127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  <a:path w="50800" h="50800">
                <a:moveTo>
                  <a:pt x="50800" y="1270"/>
                </a:moveTo>
                <a:lnTo>
                  <a:pt x="49529" y="1270"/>
                </a:lnTo>
                <a:lnTo>
                  <a:pt x="49529" y="49529"/>
                </a:lnTo>
                <a:lnTo>
                  <a:pt x="50800" y="49529"/>
                </a:lnTo>
                <a:lnTo>
                  <a:pt x="50800" y="1270"/>
                </a:lnTo>
                <a:close/>
              </a:path>
            </a:pathLst>
          </a:custGeom>
          <a:solidFill>
            <a:srgbClr val="B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3" name="object 803"/>
          <p:cNvSpPr/>
          <p:nvPr/>
        </p:nvSpPr>
        <p:spPr>
          <a:xfrm>
            <a:off x="9043669" y="2719070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59" h="48260">
                <a:moveTo>
                  <a:pt x="48259" y="0"/>
                </a:moveTo>
                <a:lnTo>
                  <a:pt x="0" y="0"/>
                </a:lnTo>
                <a:lnTo>
                  <a:pt x="0" y="48259"/>
                </a:lnTo>
                <a:lnTo>
                  <a:pt x="48259" y="48259"/>
                </a:lnTo>
                <a:lnTo>
                  <a:pt x="48259" y="45719"/>
                </a:lnTo>
                <a:lnTo>
                  <a:pt x="2539" y="45719"/>
                </a:lnTo>
                <a:lnTo>
                  <a:pt x="2539" y="2539"/>
                </a:lnTo>
                <a:lnTo>
                  <a:pt x="48259" y="2539"/>
                </a:lnTo>
                <a:lnTo>
                  <a:pt x="48259" y="0"/>
                </a:lnTo>
                <a:close/>
              </a:path>
              <a:path w="48259" h="48260">
                <a:moveTo>
                  <a:pt x="48259" y="2539"/>
                </a:moveTo>
                <a:lnTo>
                  <a:pt x="45720" y="2539"/>
                </a:lnTo>
                <a:lnTo>
                  <a:pt x="45720" y="45719"/>
                </a:lnTo>
                <a:lnTo>
                  <a:pt x="48259" y="45719"/>
                </a:lnTo>
                <a:lnTo>
                  <a:pt x="48259" y="2539"/>
                </a:lnTo>
                <a:close/>
              </a:path>
            </a:pathLst>
          </a:custGeom>
          <a:solidFill>
            <a:srgbClr val="C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4" name="object 804"/>
          <p:cNvSpPr/>
          <p:nvPr/>
        </p:nvSpPr>
        <p:spPr>
          <a:xfrm>
            <a:off x="9046209" y="2721610"/>
            <a:ext cx="43180" cy="43180"/>
          </a:xfrm>
          <a:custGeom>
            <a:avLst/>
            <a:gdLst/>
            <a:ahLst/>
            <a:cxnLst/>
            <a:rect l="l" t="t" r="r" b="b"/>
            <a:pathLst>
              <a:path w="43179" h="43180">
                <a:moveTo>
                  <a:pt x="43180" y="0"/>
                </a:moveTo>
                <a:lnTo>
                  <a:pt x="0" y="0"/>
                </a:lnTo>
                <a:lnTo>
                  <a:pt x="0" y="43179"/>
                </a:lnTo>
                <a:lnTo>
                  <a:pt x="43180" y="43179"/>
                </a:lnTo>
                <a:lnTo>
                  <a:pt x="43180" y="41910"/>
                </a:lnTo>
                <a:lnTo>
                  <a:pt x="1270" y="41910"/>
                </a:lnTo>
                <a:lnTo>
                  <a:pt x="1270" y="1269"/>
                </a:lnTo>
                <a:lnTo>
                  <a:pt x="43180" y="1269"/>
                </a:lnTo>
                <a:lnTo>
                  <a:pt x="43180" y="0"/>
                </a:lnTo>
                <a:close/>
              </a:path>
              <a:path w="43179" h="43180">
                <a:moveTo>
                  <a:pt x="43180" y="1269"/>
                </a:moveTo>
                <a:lnTo>
                  <a:pt x="41910" y="1269"/>
                </a:lnTo>
                <a:lnTo>
                  <a:pt x="41910" y="41910"/>
                </a:lnTo>
                <a:lnTo>
                  <a:pt x="43180" y="41910"/>
                </a:lnTo>
                <a:lnTo>
                  <a:pt x="43180" y="1269"/>
                </a:lnTo>
                <a:close/>
              </a:path>
            </a:pathLst>
          </a:custGeom>
          <a:solidFill>
            <a:srgbClr val="C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5" name="object 805"/>
          <p:cNvSpPr/>
          <p:nvPr/>
        </p:nvSpPr>
        <p:spPr>
          <a:xfrm>
            <a:off x="9047480" y="272287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40640" y="0"/>
                </a:moveTo>
                <a:lnTo>
                  <a:pt x="0" y="0"/>
                </a:lnTo>
                <a:lnTo>
                  <a:pt x="0" y="40640"/>
                </a:lnTo>
                <a:lnTo>
                  <a:pt x="40640" y="40640"/>
                </a:lnTo>
                <a:lnTo>
                  <a:pt x="40640" y="38100"/>
                </a:lnTo>
                <a:lnTo>
                  <a:pt x="2540" y="38100"/>
                </a:lnTo>
                <a:lnTo>
                  <a:pt x="2540" y="2540"/>
                </a:lnTo>
                <a:lnTo>
                  <a:pt x="40640" y="2540"/>
                </a:lnTo>
                <a:lnTo>
                  <a:pt x="40640" y="0"/>
                </a:lnTo>
                <a:close/>
              </a:path>
              <a:path w="40640" h="40639">
                <a:moveTo>
                  <a:pt x="40640" y="2540"/>
                </a:moveTo>
                <a:lnTo>
                  <a:pt x="38100" y="2540"/>
                </a:lnTo>
                <a:lnTo>
                  <a:pt x="38100" y="38100"/>
                </a:lnTo>
                <a:lnTo>
                  <a:pt x="40640" y="38100"/>
                </a:lnTo>
                <a:lnTo>
                  <a:pt x="40640" y="2540"/>
                </a:lnTo>
                <a:close/>
              </a:path>
            </a:pathLst>
          </a:custGeom>
          <a:solidFill>
            <a:srgbClr val="CC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6" name="object 806"/>
          <p:cNvSpPr/>
          <p:nvPr/>
        </p:nvSpPr>
        <p:spPr>
          <a:xfrm>
            <a:off x="9050019" y="272542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559" y="0"/>
                </a:moveTo>
                <a:lnTo>
                  <a:pt x="0" y="0"/>
                </a:lnTo>
                <a:lnTo>
                  <a:pt x="0" y="35559"/>
                </a:lnTo>
                <a:lnTo>
                  <a:pt x="35559" y="35559"/>
                </a:lnTo>
                <a:lnTo>
                  <a:pt x="35559" y="34289"/>
                </a:lnTo>
                <a:lnTo>
                  <a:pt x="1270" y="34289"/>
                </a:lnTo>
                <a:lnTo>
                  <a:pt x="127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  <a:path w="35559" h="35560">
                <a:moveTo>
                  <a:pt x="35559" y="1269"/>
                </a:moveTo>
                <a:lnTo>
                  <a:pt x="34289" y="1269"/>
                </a:lnTo>
                <a:lnTo>
                  <a:pt x="34289" y="34289"/>
                </a:lnTo>
                <a:lnTo>
                  <a:pt x="35559" y="34289"/>
                </a:lnTo>
                <a:lnTo>
                  <a:pt x="35559" y="1269"/>
                </a:lnTo>
                <a:close/>
              </a:path>
            </a:pathLst>
          </a:custGeom>
          <a:solidFill>
            <a:srgbClr val="D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7" name="object 807"/>
          <p:cNvSpPr/>
          <p:nvPr/>
        </p:nvSpPr>
        <p:spPr>
          <a:xfrm>
            <a:off x="9051290" y="2726689"/>
            <a:ext cx="33020" cy="33020"/>
          </a:xfrm>
          <a:custGeom>
            <a:avLst/>
            <a:gdLst/>
            <a:ahLst/>
            <a:cxnLst/>
            <a:rect l="l" t="t" r="r" b="b"/>
            <a:pathLst>
              <a:path w="33020" h="33019">
                <a:moveTo>
                  <a:pt x="33019" y="0"/>
                </a:moveTo>
                <a:lnTo>
                  <a:pt x="0" y="0"/>
                </a:lnTo>
                <a:lnTo>
                  <a:pt x="0" y="33020"/>
                </a:lnTo>
                <a:lnTo>
                  <a:pt x="33019" y="33020"/>
                </a:lnTo>
                <a:lnTo>
                  <a:pt x="33019" y="30480"/>
                </a:lnTo>
                <a:lnTo>
                  <a:pt x="1269" y="30480"/>
                </a:lnTo>
                <a:lnTo>
                  <a:pt x="1269" y="1270"/>
                </a:lnTo>
                <a:lnTo>
                  <a:pt x="33019" y="1270"/>
                </a:lnTo>
                <a:lnTo>
                  <a:pt x="33019" y="0"/>
                </a:lnTo>
                <a:close/>
              </a:path>
              <a:path w="33020" h="33019">
                <a:moveTo>
                  <a:pt x="33019" y="1270"/>
                </a:moveTo>
                <a:lnTo>
                  <a:pt x="30479" y="1270"/>
                </a:lnTo>
                <a:lnTo>
                  <a:pt x="30479" y="30480"/>
                </a:lnTo>
                <a:lnTo>
                  <a:pt x="33019" y="30480"/>
                </a:lnTo>
                <a:lnTo>
                  <a:pt x="33019" y="1270"/>
                </a:lnTo>
                <a:close/>
              </a:path>
            </a:pathLst>
          </a:custGeom>
          <a:solidFill>
            <a:srgbClr val="D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8" name="object 808"/>
          <p:cNvSpPr/>
          <p:nvPr/>
        </p:nvSpPr>
        <p:spPr>
          <a:xfrm>
            <a:off x="9052560" y="2727961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29210" y="0"/>
                </a:moveTo>
                <a:lnTo>
                  <a:pt x="0" y="0"/>
                </a:lnTo>
                <a:lnTo>
                  <a:pt x="0" y="29210"/>
                </a:lnTo>
                <a:lnTo>
                  <a:pt x="29210" y="29210"/>
                </a:lnTo>
                <a:lnTo>
                  <a:pt x="29210" y="27939"/>
                </a:lnTo>
                <a:lnTo>
                  <a:pt x="2540" y="27939"/>
                </a:lnTo>
                <a:lnTo>
                  <a:pt x="2540" y="2539"/>
                </a:lnTo>
                <a:lnTo>
                  <a:pt x="29210" y="2539"/>
                </a:lnTo>
                <a:lnTo>
                  <a:pt x="29210" y="0"/>
                </a:lnTo>
                <a:close/>
              </a:path>
              <a:path w="29209" h="29210">
                <a:moveTo>
                  <a:pt x="29210" y="2539"/>
                </a:moveTo>
                <a:lnTo>
                  <a:pt x="27940" y="2539"/>
                </a:lnTo>
                <a:lnTo>
                  <a:pt x="27940" y="27939"/>
                </a:lnTo>
                <a:lnTo>
                  <a:pt x="29210" y="27939"/>
                </a:lnTo>
                <a:lnTo>
                  <a:pt x="29210" y="2539"/>
                </a:lnTo>
                <a:close/>
              </a:path>
            </a:pathLst>
          </a:custGeom>
          <a:solidFill>
            <a:srgbClr val="D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9" name="object 809"/>
          <p:cNvSpPr/>
          <p:nvPr/>
        </p:nvSpPr>
        <p:spPr>
          <a:xfrm>
            <a:off x="9055100" y="2730500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25400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24129"/>
                </a:lnTo>
                <a:lnTo>
                  <a:pt x="1270" y="24129"/>
                </a:lnTo>
                <a:lnTo>
                  <a:pt x="1270" y="1270"/>
                </a:lnTo>
                <a:lnTo>
                  <a:pt x="25400" y="1270"/>
                </a:lnTo>
                <a:lnTo>
                  <a:pt x="25400" y="0"/>
                </a:lnTo>
                <a:close/>
              </a:path>
              <a:path w="25400" h="25400">
                <a:moveTo>
                  <a:pt x="25400" y="1270"/>
                </a:moveTo>
                <a:lnTo>
                  <a:pt x="24129" y="1270"/>
                </a:lnTo>
                <a:lnTo>
                  <a:pt x="24129" y="24129"/>
                </a:lnTo>
                <a:lnTo>
                  <a:pt x="25400" y="24129"/>
                </a:lnTo>
                <a:lnTo>
                  <a:pt x="25400" y="1270"/>
                </a:lnTo>
                <a:close/>
              </a:path>
            </a:pathLst>
          </a:custGeom>
          <a:solidFill>
            <a:srgbClr val="D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0" name="object 810"/>
          <p:cNvSpPr/>
          <p:nvPr/>
        </p:nvSpPr>
        <p:spPr>
          <a:xfrm>
            <a:off x="9056369" y="2731770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60">
                <a:moveTo>
                  <a:pt x="22859" y="0"/>
                </a:moveTo>
                <a:lnTo>
                  <a:pt x="0" y="0"/>
                </a:lnTo>
                <a:lnTo>
                  <a:pt x="0" y="22859"/>
                </a:lnTo>
                <a:lnTo>
                  <a:pt x="22859" y="22859"/>
                </a:lnTo>
                <a:lnTo>
                  <a:pt x="22859" y="20319"/>
                </a:lnTo>
                <a:lnTo>
                  <a:pt x="2539" y="20319"/>
                </a:lnTo>
                <a:lnTo>
                  <a:pt x="2539" y="2539"/>
                </a:lnTo>
                <a:lnTo>
                  <a:pt x="22859" y="2539"/>
                </a:lnTo>
                <a:lnTo>
                  <a:pt x="22859" y="0"/>
                </a:lnTo>
                <a:close/>
              </a:path>
              <a:path w="22859" h="22860">
                <a:moveTo>
                  <a:pt x="22859" y="2539"/>
                </a:moveTo>
                <a:lnTo>
                  <a:pt x="20320" y="2539"/>
                </a:lnTo>
                <a:lnTo>
                  <a:pt x="20320" y="20319"/>
                </a:lnTo>
                <a:lnTo>
                  <a:pt x="22859" y="20319"/>
                </a:lnTo>
                <a:lnTo>
                  <a:pt x="22859" y="2539"/>
                </a:lnTo>
                <a:close/>
              </a:path>
            </a:pathLst>
          </a:custGeom>
          <a:solidFill>
            <a:srgbClr val="E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1" name="object 811"/>
          <p:cNvSpPr/>
          <p:nvPr/>
        </p:nvSpPr>
        <p:spPr>
          <a:xfrm>
            <a:off x="9058909" y="2734310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80">
                <a:moveTo>
                  <a:pt x="17780" y="0"/>
                </a:moveTo>
                <a:lnTo>
                  <a:pt x="0" y="0"/>
                </a:lnTo>
                <a:lnTo>
                  <a:pt x="0" y="17779"/>
                </a:lnTo>
                <a:lnTo>
                  <a:pt x="17780" y="17779"/>
                </a:lnTo>
                <a:lnTo>
                  <a:pt x="17780" y="15239"/>
                </a:lnTo>
                <a:lnTo>
                  <a:pt x="1270" y="15239"/>
                </a:lnTo>
                <a:lnTo>
                  <a:pt x="1270" y="1269"/>
                </a:lnTo>
                <a:lnTo>
                  <a:pt x="17780" y="1269"/>
                </a:lnTo>
                <a:lnTo>
                  <a:pt x="17780" y="0"/>
                </a:lnTo>
                <a:close/>
              </a:path>
              <a:path w="17779" h="17780">
                <a:moveTo>
                  <a:pt x="17780" y="1269"/>
                </a:moveTo>
                <a:lnTo>
                  <a:pt x="15240" y="1269"/>
                </a:lnTo>
                <a:lnTo>
                  <a:pt x="15240" y="15239"/>
                </a:lnTo>
                <a:lnTo>
                  <a:pt x="17780" y="15239"/>
                </a:lnTo>
                <a:lnTo>
                  <a:pt x="17780" y="1269"/>
                </a:lnTo>
                <a:close/>
              </a:path>
            </a:pathLst>
          </a:custGeom>
          <a:solidFill>
            <a:srgbClr val="E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2" name="object 812"/>
          <p:cNvSpPr/>
          <p:nvPr/>
        </p:nvSpPr>
        <p:spPr>
          <a:xfrm>
            <a:off x="9060180" y="273557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13970" y="0"/>
                </a:moveTo>
                <a:lnTo>
                  <a:pt x="0" y="0"/>
                </a:lnTo>
                <a:lnTo>
                  <a:pt x="0" y="13970"/>
                </a:lnTo>
                <a:lnTo>
                  <a:pt x="13970" y="13970"/>
                </a:lnTo>
                <a:lnTo>
                  <a:pt x="13970" y="12700"/>
                </a:lnTo>
                <a:lnTo>
                  <a:pt x="2540" y="12700"/>
                </a:lnTo>
                <a:lnTo>
                  <a:pt x="2540" y="2540"/>
                </a:lnTo>
                <a:lnTo>
                  <a:pt x="13970" y="2540"/>
                </a:lnTo>
                <a:lnTo>
                  <a:pt x="13970" y="0"/>
                </a:lnTo>
                <a:close/>
              </a:path>
              <a:path w="13970" h="13969">
                <a:moveTo>
                  <a:pt x="13970" y="2540"/>
                </a:moveTo>
                <a:lnTo>
                  <a:pt x="12700" y="2540"/>
                </a:lnTo>
                <a:lnTo>
                  <a:pt x="12700" y="12700"/>
                </a:lnTo>
                <a:lnTo>
                  <a:pt x="13970" y="12700"/>
                </a:lnTo>
                <a:lnTo>
                  <a:pt x="13970" y="2540"/>
                </a:lnTo>
                <a:close/>
              </a:path>
            </a:pathLst>
          </a:custGeom>
          <a:solidFill>
            <a:srgbClr val="E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3" name="object 813"/>
          <p:cNvSpPr/>
          <p:nvPr/>
        </p:nvSpPr>
        <p:spPr>
          <a:xfrm>
            <a:off x="9062719" y="273812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0159" y="0"/>
                </a:moveTo>
                <a:lnTo>
                  <a:pt x="0" y="0"/>
                </a:lnTo>
                <a:lnTo>
                  <a:pt x="0" y="10159"/>
                </a:lnTo>
                <a:lnTo>
                  <a:pt x="10159" y="10159"/>
                </a:lnTo>
                <a:lnTo>
                  <a:pt x="10159" y="8889"/>
                </a:lnTo>
                <a:lnTo>
                  <a:pt x="1270" y="8889"/>
                </a:lnTo>
                <a:lnTo>
                  <a:pt x="127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  <a:path w="10159" h="10160">
                <a:moveTo>
                  <a:pt x="10159" y="1269"/>
                </a:moveTo>
                <a:lnTo>
                  <a:pt x="8889" y="1269"/>
                </a:lnTo>
                <a:lnTo>
                  <a:pt x="8889" y="8889"/>
                </a:lnTo>
                <a:lnTo>
                  <a:pt x="10159" y="8889"/>
                </a:lnTo>
                <a:lnTo>
                  <a:pt x="10159" y="1269"/>
                </a:lnTo>
                <a:close/>
              </a:path>
            </a:pathLst>
          </a:custGeom>
          <a:solidFill>
            <a:srgbClr val="F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4" name="object 814"/>
          <p:cNvSpPr/>
          <p:nvPr/>
        </p:nvSpPr>
        <p:spPr>
          <a:xfrm>
            <a:off x="9063990" y="273938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19" y="0"/>
                </a:moveTo>
                <a:lnTo>
                  <a:pt x="0" y="0"/>
                </a:lnTo>
                <a:lnTo>
                  <a:pt x="0" y="7620"/>
                </a:lnTo>
                <a:lnTo>
                  <a:pt x="7619" y="7620"/>
                </a:lnTo>
                <a:lnTo>
                  <a:pt x="7619" y="5080"/>
                </a:lnTo>
                <a:lnTo>
                  <a:pt x="2539" y="5080"/>
                </a:lnTo>
                <a:lnTo>
                  <a:pt x="2539" y="2539"/>
                </a:lnTo>
                <a:lnTo>
                  <a:pt x="7619" y="2539"/>
                </a:lnTo>
                <a:lnTo>
                  <a:pt x="7619" y="0"/>
                </a:lnTo>
                <a:close/>
              </a:path>
              <a:path w="7620" h="7619">
                <a:moveTo>
                  <a:pt x="7619" y="2539"/>
                </a:moveTo>
                <a:lnTo>
                  <a:pt x="5079" y="2539"/>
                </a:lnTo>
                <a:lnTo>
                  <a:pt x="5079" y="5080"/>
                </a:lnTo>
                <a:lnTo>
                  <a:pt x="7619" y="5080"/>
                </a:lnTo>
                <a:lnTo>
                  <a:pt x="7619" y="2539"/>
                </a:lnTo>
                <a:close/>
              </a:path>
            </a:pathLst>
          </a:custGeom>
          <a:solidFill>
            <a:srgbClr val="F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5" name="object 815"/>
          <p:cNvSpPr/>
          <p:nvPr/>
        </p:nvSpPr>
        <p:spPr>
          <a:xfrm>
            <a:off x="9066530" y="27419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2540" y="0"/>
                </a:lnTo>
                <a:lnTo>
                  <a:pt x="2540" y="2540"/>
                </a:lnTo>
                <a:lnTo>
                  <a:pt x="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6" name="object 816"/>
          <p:cNvSpPr/>
          <p:nvPr/>
        </p:nvSpPr>
        <p:spPr>
          <a:xfrm>
            <a:off x="9013190" y="2688589"/>
            <a:ext cx="109220" cy="109220"/>
          </a:xfrm>
          <a:custGeom>
            <a:avLst/>
            <a:gdLst/>
            <a:ahLst/>
            <a:cxnLst/>
            <a:rect l="l" t="t" r="r" b="b"/>
            <a:pathLst>
              <a:path w="109220" h="109219">
                <a:moveTo>
                  <a:pt x="0" y="0"/>
                </a:moveTo>
                <a:lnTo>
                  <a:pt x="109219" y="10922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7" name="object 817"/>
          <p:cNvSpPr/>
          <p:nvPr/>
        </p:nvSpPr>
        <p:spPr>
          <a:xfrm>
            <a:off x="8991600" y="26670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8" name="object 818"/>
          <p:cNvSpPr/>
          <p:nvPr/>
        </p:nvSpPr>
        <p:spPr>
          <a:xfrm>
            <a:off x="9144000" y="28194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9" name="object 819"/>
          <p:cNvSpPr/>
          <p:nvPr/>
        </p:nvSpPr>
        <p:spPr>
          <a:xfrm>
            <a:off x="9013190" y="279717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0" name="object 820"/>
          <p:cNvSpPr/>
          <p:nvPr/>
        </p:nvSpPr>
        <p:spPr>
          <a:xfrm>
            <a:off x="9013825" y="2689860"/>
            <a:ext cx="0" cy="106680"/>
          </a:xfrm>
          <a:custGeom>
            <a:avLst/>
            <a:gdLst/>
            <a:ahLst/>
            <a:cxnLst/>
            <a:rect l="l" t="t" r="r" b="b"/>
            <a:pathLst>
              <a:path h="106680">
                <a:moveTo>
                  <a:pt x="0" y="0"/>
                </a:moveTo>
                <a:lnTo>
                  <a:pt x="0" y="10668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1" name="object 821"/>
          <p:cNvSpPr/>
          <p:nvPr/>
        </p:nvSpPr>
        <p:spPr>
          <a:xfrm>
            <a:off x="9013190" y="268922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2" name="object 822"/>
          <p:cNvSpPr/>
          <p:nvPr/>
        </p:nvSpPr>
        <p:spPr>
          <a:xfrm>
            <a:off x="9121775" y="2689860"/>
            <a:ext cx="0" cy="106680"/>
          </a:xfrm>
          <a:custGeom>
            <a:avLst/>
            <a:gdLst/>
            <a:ahLst/>
            <a:cxnLst/>
            <a:rect l="l" t="t" r="r" b="b"/>
            <a:pathLst>
              <a:path h="106680">
                <a:moveTo>
                  <a:pt x="0" y="0"/>
                </a:moveTo>
                <a:lnTo>
                  <a:pt x="0" y="106679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3" name="object 823"/>
          <p:cNvSpPr/>
          <p:nvPr/>
        </p:nvSpPr>
        <p:spPr>
          <a:xfrm>
            <a:off x="9014459" y="2795270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8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4" name="object 824"/>
          <p:cNvSpPr/>
          <p:nvPr/>
        </p:nvSpPr>
        <p:spPr>
          <a:xfrm>
            <a:off x="9015094" y="2691129"/>
            <a:ext cx="0" cy="102870"/>
          </a:xfrm>
          <a:custGeom>
            <a:avLst/>
            <a:gdLst/>
            <a:ahLst/>
            <a:cxnLst/>
            <a:rect l="l" t="t" r="r" b="b"/>
            <a:pathLst>
              <a:path h="102869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5" name="object 825"/>
          <p:cNvSpPr/>
          <p:nvPr/>
        </p:nvSpPr>
        <p:spPr>
          <a:xfrm>
            <a:off x="9014459" y="2690495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8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6" name="object 826"/>
          <p:cNvSpPr/>
          <p:nvPr/>
        </p:nvSpPr>
        <p:spPr>
          <a:xfrm>
            <a:off x="9119869" y="2691129"/>
            <a:ext cx="0" cy="102870"/>
          </a:xfrm>
          <a:custGeom>
            <a:avLst/>
            <a:gdLst/>
            <a:ahLst/>
            <a:cxnLst/>
            <a:rect l="l" t="t" r="r" b="b"/>
            <a:pathLst>
              <a:path h="102869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7" name="object 827"/>
          <p:cNvSpPr/>
          <p:nvPr/>
        </p:nvSpPr>
        <p:spPr>
          <a:xfrm>
            <a:off x="9015730" y="2793364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8" name="object 828"/>
          <p:cNvSpPr/>
          <p:nvPr/>
        </p:nvSpPr>
        <p:spPr>
          <a:xfrm>
            <a:off x="9017000" y="2693670"/>
            <a:ext cx="0" cy="99060"/>
          </a:xfrm>
          <a:custGeom>
            <a:avLst/>
            <a:gdLst/>
            <a:ahLst/>
            <a:cxnLst/>
            <a:rect l="l" t="t" r="r" b="b"/>
            <a:pathLst>
              <a:path h="99060">
                <a:moveTo>
                  <a:pt x="0" y="0"/>
                </a:moveTo>
                <a:lnTo>
                  <a:pt x="0" y="9906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9" name="object 829"/>
          <p:cNvSpPr/>
          <p:nvPr/>
        </p:nvSpPr>
        <p:spPr>
          <a:xfrm>
            <a:off x="9015730" y="2692400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0" name="object 830"/>
          <p:cNvSpPr/>
          <p:nvPr/>
        </p:nvSpPr>
        <p:spPr>
          <a:xfrm>
            <a:off x="9117965" y="2693670"/>
            <a:ext cx="0" cy="99060"/>
          </a:xfrm>
          <a:custGeom>
            <a:avLst/>
            <a:gdLst/>
            <a:ahLst/>
            <a:cxnLst/>
            <a:rect l="l" t="t" r="r" b="b"/>
            <a:pathLst>
              <a:path h="99060">
                <a:moveTo>
                  <a:pt x="0" y="0"/>
                </a:moveTo>
                <a:lnTo>
                  <a:pt x="0" y="99059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1" name="object 831"/>
          <p:cNvSpPr/>
          <p:nvPr/>
        </p:nvSpPr>
        <p:spPr>
          <a:xfrm>
            <a:off x="9018269" y="2791460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2" name="object 832"/>
          <p:cNvSpPr/>
          <p:nvPr/>
        </p:nvSpPr>
        <p:spPr>
          <a:xfrm>
            <a:off x="9018905" y="26949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3" name="object 833"/>
          <p:cNvSpPr/>
          <p:nvPr/>
        </p:nvSpPr>
        <p:spPr>
          <a:xfrm>
            <a:off x="9018269" y="2694304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4" name="object 834"/>
          <p:cNvSpPr/>
          <p:nvPr/>
        </p:nvSpPr>
        <p:spPr>
          <a:xfrm>
            <a:off x="9116059" y="26949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5" name="object 835"/>
          <p:cNvSpPr/>
          <p:nvPr/>
        </p:nvSpPr>
        <p:spPr>
          <a:xfrm>
            <a:off x="9019540" y="2789554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6" name="object 836"/>
          <p:cNvSpPr/>
          <p:nvPr/>
        </p:nvSpPr>
        <p:spPr>
          <a:xfrm>
            <a:off x="9020809" y="2697479"/>
            <a:ext cx="0" cy="91440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39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7" name="object 837"/>
          <p:cNvSpPr/>
          <p:nvPr/>
        </p:nvSpPr>
        <p:spPr>
          <a:xfrm>
            <a:off x="9019540" y="2696210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8" name="object 838"/>
          <p:cNvSpPr/>
          <p:nvPr/>
        </p:nvSpPr>
        <p:spPr>
          <a:xfrm>
            <a:off x="9114155" y="2697479"/>
            <a:ext cx="0" cy="91440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9" name="object 839"/>
          <p:cNvSpPr/>
          <p:nvPr/>
        </p:nvSpPr>
        <p:spPr>
          <a:xfrm>
            <a:off x="9022080" y="2788285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0" name="object 840"/>
          <p:cNvSpPr/>
          <p:nvPr/>
        </p:nvSpPr>
        <p:spPr>
          <a:xfrm>
            <a:off x="9022715" y="2698750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1" name="object 841"/>
          <p:cNvSpPr/>
          <p:nvPr/>
        </p:nvSpPr>
        <p:spPr>
          <a:xfrm>
            <a:off x="9022080" y="2698114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2" name="object 842"/>
          <p:cNvSpPr/>
          <p:nvPr/>
        </p:nvSpPr>
        <p:spPr>
          <a:xfrm>
            <a:off x="9112884" y="2698750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3" name="object 843"/>
          <p:cNvSpPr/>
          <p:nvPr/>
        </p:nvSpPr>
        <p:spPr>
          <a:xfrm>
            <a:off x="9023350" y="2698750"/>
            <a:ext cx="88900" cy="88900"/>
          </a:xfrm>
          <a:custGeom>
            <a:avLst/>
            <a:gdLst/>
            <a:ahLst/>
            <a:cxnLst/>
            <a:rect l="l" t="t" r="r" b="b"/>
            <a:pathLst>
              <a:path w="88900" h="88900">
                <a:moveTo>
                  <a:pt x="88900" y="0"/>
                </a:moveTo>
                <a:lnTo>
                  <a:pt x="0" y="0"/>
                </a:lnTo>
                <a:lnTo>
                  <a:pt x="0" y="88900"/>
                </a:lnTo>
                <a:lnTo>
                  <a:pt x="88900" y="88900"/>
                </a:lnTo>
                <a:lnTo>
                  <a:pt x="88900" y="86360"/>
                </a:lnTo>
                <a:lnTo>
                  <a:pt x="2540" y="86360"/>
                </a:lnTo>
                <a:lnTo>
                  <a:pt x="2540" y="2539"/>
                </a:lnTo>
                <a:lnTo>
                  <a:pt x="88900" y="2539"/>
                </a:lnTo>
                <a:lnTo>
                  <a:pt x="88900" y="0"/>
                </a:lnTo>
                <a:close/>
              </a:path>
              <a:path w="88900" h="88900">
                <a:moveTo>
                  <a:pt x="88900" y="2539"/>
                </a:moveTo>
                <a:lnTo>
                  <a:pt x="86359" y="2539"/>
                </a:lnTo>
                <a:lnTo>
                  <a:pt x="86359" y="86360"/>
                </a:lnTo>
                <a:lnTo>
                  <a:pt x="88900" y="86360"/>
                </a:lnTo>
                <a:lnTo>
                  <a:pt x="88900" y="2539"/>
                </a:lnTo>
                <a:close/>
              </a:path>
            </a:pathLst>
          </a:custGeom>
          <a:solidFill>
            <a:srgbClr val="9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4" name="object 844"/>
          <p:cNvSpPr/>
          <p:nvPr/>
        </p:nvSpPr>
        <p:spPr>
          <a:xfrm>
            <a:off x="9025890" y="2701289"/>
            <a:ext cx="83820" cy="83820"/>
          </a:xfrm>
          <a:custGeom>
            <a:avLst/>
            <a:gdLst/>
            <a:ahLst/>
            <a:cxnLst/>
            <a:rect l="l" t="t" r="r" b="b"/>
            <a:pathLst>
              <a:path w="83820" h="83819">
                <a:moveTo>
                  <a:pt x="83819" y="0"/>
                </a:moveTo>
                <a:lnTo>
                  <a:pt x="0" y="0"/>
                </a:lnTo>
                <a:lnTo>
                  <a:pt x="0" y="83820"/>
                </a:lnTo>
                <a:lnTo>
                  <a:pt x="83819" y="83820"/>
                </a:lnTo>
                <a:lnTo>
                  <a:pt x="83819" y="82550"/>
                </a:lnTo>
                <a:lnTo>
                  <a:pt x="1269" y="82550"/>
                </a:lnTo>
                <a:lnTo>
                  <a:pt x="1269" y="1270"/>
                </a:lnTo>
                <a:lnTo>
                  <a:pt x="83819" y="1270"/>
                </a:lnTo>
                <a:lnTo>
                  <a:pt x="83819" y="0"/>
                </a:lnTo>
                <a:close/>
              </a:path>
              <a:path w="83820" h="83819">
                <a:moveTo>
                  <a:pt x="83819" y="1270"/>
                </a:moveTo>
                <a:lnTo>
                  <a:pt x="82550" y="1270"/>
                </a:lnTo>
                <a:lnTo>
                  <a:pt x="82550" y="82550"/>
                </a:lnTo>
                <a:lnTo>
                  <a:pt x="83819" y="82550"/>
                </a:lnTo>
                <a:lnTo>
                  <a:pt x="83819" y="1270"/>
                </a:lnTo>
                <a:close/>
              </a:path>
            </a:pathLst>
          </a:custGeom>
          <a:solidFill>
            <a:srgbClr val="9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5" name="object 845"/>
          <p:cNvSpPr/>
          <p:nvPr/>
        </p:nvSpPr>
        <p:spPr>
          <a:xfrm>
            <a:off x="9027159" y="2702560"/>
            <a:ext cx="81280" cy="81280"/>
          </a:xfrm>
          <a:custGeom>
            <a:avLst/>
            <a:gdLst/>
            <a:ahLst/>
            <a:cxnLst/>
            <a:rect l="l" t="t" r="r" b="b"/>
            <a:pathLst>
              <a:path w="81279" h="81280">
                <a:moveTo>
                  <a:pt x="81280" y="0"/>
                </a:moveTo>
                <a:lnTo>
                  <a:pt x="0" y="0"/>
                </a:lnTo>
                <a:lnTo>
                  <a:pt x="0" y="81279"/>
                </a:lnTo>
                <a:lnTo>
                  <a:pt x="81280" y="81279"/>
                </a:lnTo>
                <a:lnTo>
                  <a:pt x="81280" y="78739"/>
                </a:lnTo>
                <a:lnTo>
                  <a:pt x="2540" y="78739"/>
                </a:lnTo>
                <a:lnTo>
                  <a:pt x="2540" y="2539"/>
                </a:lnTo>
                <a:lnTo>
                  <a:pt x="81280" y="2539"/>
                </a:lnTo>
                <a:lnTo>
                  <a:pt x="81280" y="0"/>
                </a:lnTo>
                <a:close/>
              </a:path>
              <a:path w="81279" h="81280">
                <a:moveTo>
                  <a:pt x="81280" y="2539"/>
                </a:moveTo>
                <a:lnTo>
                  <a:pt x="78740" y="2539"/>
                </a:lnTo>
                <a:lnTo>
                  <a:pt x="78740" y="78739"/>
                </a:lnTo>
                <a:lnTo>
                  <a:pt x="81280" y="78739"/>
                </a:lnTo>
                <a:lnTo>
                  <a:pt x="81280" y="2539"/>
                </a:lnTo>
                <a:close/>
              </a:path>
            </a:pathLst>
          </a:custGeom>
          <a:solidFill>
            <a:srgbClr val="9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6" name="object 846"/>
          <p:cNvSpPr/>
          <p:nvPr/>
        </p:nvSpPr>
        <p:spPr>
          <a:xfrm>
            <a:off x="9029700" y="2705100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76200" y="0"/>
                </a:moveTo>
                <a:lnTo>
                  <a:pt x="0" y="0"/>
                </a:lnTo>
                <a:lnTo>
                  <a:pt x="0" y="76200"/>
                </a:lnTo>
                <a:lnTo>
                  <a:pt x="76200" y="76200"/>
                </a:lnTo>
                <a:lnTo>
                  <a:pt x="76200" y="74929"/>
                </a:lnTo>
                <a:lnTo>
                  <a:pt x="1270" y="74929"/>
                </a:lnTo>
                <a:lnTo>
                  <a:pt x="127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  <a:path w="76200" h="76200">
                <a:moveTo>
                  <a:pt x="76200" y="1270"/>
                </a:moveTo>
                <a:lnTo>
                  <a:pt x="74929" y="1270"/>
                </a:lnTo>
                <a:lnTo>
                  <a:pt x="74929" y="74929"/>
                </a:lnTo>
                <a:lnTo>
                  <a:pt x="76200" y="74929"/>
                </a:lnTo>
                <a:lnTo>
                  <a:pt x="76200" y="1270"/>
                </a:lnTo>
                <a:close/>
              </a:path>
            </a:pathLst>
          </a:custGeom>
          <a:solidFill>
            <a:srgbClr val="9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7" name="object 847"/>
          <p:cNvSpPr/>
          <p:nvPr/>
        </p:nvSpPr>
        <p:spPr>
          <a:xfrm>
            <a:off x="9030969" y="2706370"/>
            <a:ext cx="73660" cy="73660"/>
          </a:xfrm>
          <a:custGeom>
            <a:avLst/>
            <a:gdLst/>
            <a:ahLst/>
            <a:cxnLst/>
            <a:rect l="l" t="t" r="r" b="b"/>
            <a:pathLst>
              <a:path w="73659" h="73660">
                <a:moveTo>
                  <a:pt x="73659" y="0"/>
                </a:moveTo>
                <a:lnTo>
                  <a:pt x="0" y="0"/>
                </a:lnTo>
                <a:lnTo>
                  <a:pt x="0" y="73659"/>
                </a:lnTo>
                <a:lnTo>
                  <a:pt x="73659" y="73659"/>
                </a:lnTo>
                <a:lnTo>
                  <a:pt x="73659" y="71119"/>
                </a:lnTo>
                <a:lnTo>
                  <a:pt x="2539" y="71119"/>
                </a:lnTo>
                <a:lnTo>
                  <a:pt x="2539" y="2539"/>
                </a:lnTo>
                <a:lnTo>
                  <a:pt x="73659" y="2539"/>
                </a:lnTo>
                <a:lnTo>
                  <a:pt x="73659" y="0"/>
                </a:lnTo>
                <a:close/>
              </a:path>
              <a:path w="73659" h="73660">
                <a:moveTo>
                  <a:pt x="73659" y="2539"/>
                </a:moveTo>
                <a:lnTo>
                  <a:pt x="71120" y="2539"/>
                </a:lnTo>
                <a:lnTo>
                  <a:pt x="71120" y="71119"/>
                </a:lnTo>
                <a:lnTo>
                  <a:pt x="73659" y="71119"/>
                </a:lnTo>
                <a:lnTo>
                  <a:pt x="73659" y="2539"/>
                </a:lnTo>
                <a:close/>
              </a:path>
            </a:pathLst>
          </a:custGeom>
          <a:solidFill>
            <a:srgbClr val="A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8" name="object 848"/>
          <p:cNvSpPr/>
          <p:nvPr/>
        </p:nvSpPr>
        <p:spPr>
          <a:xfrm>
            <a:off x="9033509" y="2708910"/>
            <a:ext cx="68580" cy="68580"/>
          </a:xfrm>
          <a:custGeom>
            <a:avLst/>
            <a:gdLst/>
            <a:ahLst/>
            <a:cxnLst/>
            <a:rect l="l" t="t" r="r" b="b"/>
            <a:pathLst>
              <a:path w="68579" h="68580">
                <a:moveTo>
                  <a:pt x="68580" y="0"/>
                </a:moveTo>
                <a:lnTo>
                  <a:pt x="0" y="0"/>
                </a:lnTo>
                <a:lnTo>
                  <a:pt x="0" y="68579"/>
                </a:lnTo>
                <a:lnTo>
                  <a:pt x="68580" y="68579"/>
                </a:lnTo>
                <a:lnTo>
                  <a:pt x="68580" y="67310"/>
                </a:lnTo>
                <a:lnTo>
                  <a:pt x="1270" y="67310"/>
                </a:lnTo>
                <a:lnTo>
                  <a:pt x="1270" y="1269"/>
                </a:lnTo>
                <a:lnTo>
                  <a:pt x="68580" y="1269"/>
                </a:lnTo>
                <a:lnTo>
                  <a:pt x="68580" y="0"/>
                </a:lnTo>
                <a:close/>
              </a:path>
              <a:path w="68579" h="68580">
                <a:moveTo>
                  <a:pt x="68580" y="1269"/>
                </a:moveTo>
                <a:lnTo>
                  <a:pt x="67310" y="1269"/>
                </a:lnTo>
                <a:lnTo>
                  <a:pt x="67310" y="67310"/>
                </a:lnTo>
                <a:lnTo>
                  <a:pt x="68580" y="67310"/>
                </a:lnTo>
                <a:lnTo>
                  <a:pt x="68580" y="1269"/>
                </a:lnTo>
                <a:close/>
              </a:path>
            </a:pathLst>
          </a:custGeom>
          <a:solidFill>
            <a:srgbClr val="A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9" name="object 849"/>
          <p:cNvSpPr/>
          <p:nvPr/>
        </p:nvSpPr>
        <p:spPr>
          <a:xfrm>
            <a:off x="9034780" y="2710179"/>
            <a:ext cx="66040" cy="66040"/>
          </a:xfrm>
          <a:custGeom>
            <a:avLst/>
            <a:gdLst/>
            <a:ahLst/>
            <a:cxnLst/>
            <a:rect l="l" t="t" r="r" b="b"/>
            <a:pathLst>
              <a:path w="66040" h="66039">
                <a:moveTo>
                  <a:pt x="66040" y="0"/>
                </a:moveTo>
                <a:lnTo>
                  <a:pt x="0" y="0"/>
                </a:lnTo>
                <a:lnTo>
                  <a:pt x="0" y="66040"/>
                </a:lnTo>
                <a:lnTo>
                  <a:pt x="66040" y="66040"/>
                </a:lnTo>
                <a:lnTo>
                  <a:pt x="66040" y="63500"/>
                </a:lnTo>
                <a:lnTo>
                  <a:pt x="1270" y="63500"/>
                </a:lnTo>
                <a:lnTo>
                  <a:pt x="1270" y="1270"/>
                </a:lnTo>
                <a:lnTo>
                  <a:pt x="66040" y="1270"/>
                </a:lnTo>
                <a:lnTo>
                  <a:pt x="66040" y="0"/>
                </a:lnTo>
                <a:close/>
              </a:path>
              <a:path w="66040" h="66039">
                <a:moveTo>
                  <a:pt x="66040" y="1270"/>
                </a:moveTo>
                <a:lnTo>
                  <a:pt x="63500" y="1270"/>
                </a:lnTo>
                <a:lnTo>
                  <a:pt x="63500" y="63500"/>
                </a:lnTo>
                <a:lnTo>
                  <a:pt x="66040" y="63500"/>
                </a:lnTo>
                <a:lnTo>
                  <a:pt x="66040" y="1270"/>
                </a:lnTo>
                <a:close/>
              </a:path>
            </a:pathLst>
          </a:custGeom>
          <a:solidFill>
            <a:srgbClr val="A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0" name="object 850"/>
          <p:cNvSpPr/>
          <p:nvPr/>
        </p:nvSpPr>
        <p:spPr>
          <a:xfrm>
            <a:off x="9036050" y="271145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62229" y="0"/>
                </a:moveTo>
                <a:lnTo>
                  <a:pt x="0" y="0"/>
                </a:lnTo>
                <a:lnTo>
                  <a:pt x="0" y="62229"/>
                </a:lnTo>
                <a:lnTo>
                  <a:pt x="62229" y="62229"/>
                </a:lnTo>
                <a:lnTo>
                  <a:pt x="62229" y="60960"/>
                </a:lnTo>
                <a:lnTo>
                  <a:pt x="2540" y="60960"/>
                </a:lnTo>
                <a:lnTo>
                  <a:pt x="2540" y="2539"/>
                </a:lnTo>
                <a:lnTo>
                  <a:pt x="62229" y="2539"/>
                </a:lnTo>
                <a:lnTo>
                  <a:pt x="62229" y="0"/>
                </a:lnTo>
                <a:close/>
              </a:path>
              <a:path w="62229" h="62230">
                <a:moveTo>
                  <a:pt x="62229" y="2539"/>
                </a:moveTo>
                <a:lnTo>
                  <a:pt x="60959" y="2539"/>
                </a:lnTo>
                <a:lnTo>
                  <a:pt x="60959" y="60960"/>
                </a:lnTo>
                <a:lnTo>
                  <a:pt x="62229" y="60960"/>
                </a:lnTo>
                <a:lnTo>
                  <a:pt x="62229" y="2539"/>
                </a:lnTo>
                <a:close/>
              </a:path>
            </a:pathLst>
          </a:custGeom>
          <a:solidFill>
            <a:srgbClr val="B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1" name="object 851"/>
          <p:cNvSpPr/>
          <p:nvPr/>
        </p:nvSpPr>
        <p:spPr>
          <a:xfrm>
            <a:off x="9038591" y="271399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58419" y="0"/>
                </a:moveTo>
                <a:lnTo>
                  <a:pt x="0" y="0"/>
                </a:lnTo>
                <a:lnTo>
                  <a:pt x="0" y="58420"/>
                </a:lnTo>
                <a:lnTo>
                  <a:pt x="58419" y="58420"/>
                </a:lnTo>
                <a:lnTo>
                  <a:pt x="58419" y="57150"/>
                </a:lnTo>
                <a:lnTo>
                  <a:pt x="1269" y="57150"/>
                </a:lnTo>
                <a:lnTo>
                  <a:pt x="1269" y="1270"/>
                </a:lnTo>
                <a:lnTo>
                  <a:pt x="58419" y="1270"/>
                </a:lnTo>
                <a:lnTo>
                  <a:pt x="58419" y="0"/>
                </a:lnTo>
                <a:close/>
              </a:path>
              <a:path w="58420" h="58419">
                <a:moveTo>
                  <a:pt x="58419" y="1270"/>
                </a:moveTo>
                <a:lnTo>
                  <a:pt x="57150" y="1270"/>
                </a:lnTo>
                <a:lnTo>
                  <a:pt x="57150" y="57150"/>
                </a:lnTo>
                <a:lnTo>
                  <a:pt x="58419" y="57150"/>
                </a:lnTo>
                <a:lnTo>
                  <a:pt x="58419" y="1270"/>
                </a:lnTo>
                <a:close/>
              </a:path>
            </a:pathLst>
          </a:custGeom>
          <a:solidFill>
            <a:srgbClr val="B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2" name="object 852"/>
          <p:cNvSpPr/>
          <p:nvPr/>
        </p:nvSpPr>
        <p:spPr>
          <a:xfrm>
            <a:off x="9039859" y="2715260"/>
            <a:ext cx="55880" cy="55880"/>
          </a:xfrm>
          <a:custGeom>
            <a:avLst/>
            <a:gdLst/>
            <a:ahLst/>
            <a:cxnLst/>
            <a:rect l="l" t="t" r="r" b="b"/>
            <a:pathLst>
              <a:path w="55879" h="55880">
                <a:moveTo>
                  <a:pt x="55880" y="0"/>
                </a:moveTo>
                <a:lnTo>
                  <a:pt x="0" y="0"/>
                </a:lnTo>
                <a:lnTo>
                  <a:pt x="0" y="55879"/>
                </a:lnTo>
                <a:lnTo>
                  <a:pt x="55880" y="55879"/>
                </a:lnTo>
                <a:lnTo>
                  <a:pt x="55880" y="53339"/>
                </a:lnTo>
                <a:lnTo>
                  <a:pt x="2540" y="53339"/>
                </a:lnTo>
                <a:lnTo>
                  <a:pt x="2540" y="2539"/>
                </a:lnTo>
                <a:lnTo>
                  <a:pt x="55880" y="2539"/>
                </a:lnTo>
                <a:lnTo>
                  <a:pt x="55880" y="0"/>
                </a:lnTo>
                <a:close/>
              </a:path>
              <a:path w="55879" h="55880">
                <a:moveTo>
                  <a:pt x="55880" y="2539"/>
                </a:moveTo>
                <a:lnTo>
                  <a:pt x="53340" y="2539"/>
                </a:lnTo>
                <a:lnTo>
                  <a:pt x="53340" y="53339"/>
                </a:lnTo>
                <a:lnTo>
                  <a:pt x="55880" y="53339"/>
                </a:lnTo>
                <a:lnTo>
                  <a:pt x="55880" y="2539"/>
                </a:lnTo>
                <a:close/>
              </a:path>
            </a:pathLst>
          </a:custGeom>
          <a:solidFill>
            <a:srgbClr val="B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3" name="object 853"/>
          <p:cNvSpPr/>
          <p:nvPr/>
        </p:nvSpPr>
        <p:spPr>
          <a:xfrm>
            <a:off x="9042400" y="2717800"/>
            <a:ext cx="50800" cy="50800"/>
          </a:xfrm>
          <a:custGeom>
            <a:avLst/>
            <a:gdLst/>
            <a:ahLst/>
            <a:cxnLst/>
            <a:rect l="l" t="t" r="r" b="b"/>
            <a:pathLst>
              <a:path w="50800" h="50800">
                <a:moveTo>
                  <a:pt x="50800" y="0"/>
                </a:moveTo>
                <a:lnTo>
                  <a:pt x="0" y="0"/>
                </a:lnTo>
                <a:lnTo>
                  <a:pt x="0" y="50800"/>
                </a:lnTo>
                <a:lnTo>
                  <a:pt x="50800" y="50800"/>
                </a:lnTo>
                <a:lnTo>
                  <a:pt x="50800" y="49529"/>
                </a:lnTo>
                <a:lnTo>
                  <a:pt x="1270" y="49529"/>
                </a:lnTo>
                <a:lnTo>
                  <a:pt x="127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  <a:path w="50800" h="50800">
                <a:moveTo>
                  <a:pt x="50800" y="1270"/>
                </a:moveTo>
                <a:lnTo>
                  <a:pt x="49529" y="1270"/>
                </a:lnTo>
                <a:lnTo>
                  <a:pt x="49529" y="49529"/>
                </a:lnTo>
                <a:lnTo>
                  <a:pt x="50800" y="49529"/>
                </a:lnTo>
                <a:lnTo>
                  <a:pt x="50800" y="1270"/>
                </a:lnTo>
                <a:close/>
              </a:path>
            </a:pathLst>
          </a:custGeom>
          <a:solidFill>
            <a:srgbClr val="B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4" name="object 854"/>
          <p:cNvSpPr/>
          <p:nvPr/>
        </p:nvSpPr>
        <p:spPr>
          <a:xfrm>
            <a:off x="9043669" y="2719070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59" h="48260">
                <a:moveTo>
                  <a:pt x="48259" y="0"/>
                </a:moveTo>
                <a:lnTo>
                  <a:pt x="0" y="0"/>
                </a:lnTo>
                <a:lnTo>
                  <a:pt x="0" y="48259"/>
                </a:lnTo>
                <a:lnTo>
                  <a:pt x="48259" y="48259"/>
                </a:lnTo>
                <a:lnTo>
                  <a:pt x="48259" y="45719"/>
                </a:lnTo>
                <a:lnTo>
                  <a:pt x="2539" y="45719"/>
                </a:lnTo>
                <a:lnTo>
                  <a:pt x="2539" y="2539"/>
                </a:lnTo>
                <a:lnTo>
                  <a:pt x="48259" y="2539"/>
                </a:lnTo>
                <a:lnTo>
                  <a:pt x="48259" y="0"/>
                </a:lnTo>
                <a:close/>
              </a:path>
              <a:path w="48259" h="48260">
                <a:moveTo>
                  <a:pt x="48259" y="2539"/>
                </a:moveTo>
                <a:lnTo>
                  <a:pt x="45720" y="2539"/>
                </a:lnTo>
                <a:lnTo>
                  <a:pt x="45720" y="45719"/>
                </a:lnTo>
                <a:lnTo>
                  <a:pt x="48259" y="45719"/>
                </a:lnTo>
                <a:lnTo>
                  <a:pt x="48259" y="2539"/>
                </a:lnTo>
                <a:close/>
              </a:path>
            </a:pathLst>
          </a:custGeom>
          <a:solidFill>
            <a:srgbClr val="C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5" name="object 855"/>
          <p:cNvSpPr/>
          <p:nvPr/>
        </p:nvSpPr>
        <p:spPr>
          <a:xfrm>
            <a:off x="9046209" y="2721610"/>
            <a:ext cx="43180" cy="43180"/>
          </a:xfrm>
          <a:custGeom>
            <a:avLst/>
            <a:gdLst/>
            <a:ahLst/>
            <a:cxnLst/>
            <a:rect l="l" t="t" r="r" b="b"/>
            <a:pathLst>
              <a:path w="43179" h="43180">
                <a:moveTo>
                  <a:pt x="43180" y="0"/>
                </a:moveTo>
                <a:lnTo>
                  <a:pt x="0" y="0"/>
                </a:lnTo>
                <a:lnTo>
                  <a:pt x="0" y="43179"/>
                </a:lnTo>
                <a:lnTo>
                  <a:pt x="43180" y="43179"/>
                </a:lnTo>
                <a:lnTo>
                  <a:pt x="43180" y="41910"/>
                </a:lnTo>
                <a:lnTo>
                  <a:pt x="1270" y="41910"/>
                </a:lnTo>
                <a:lnTo>
                  <a:pt x="1270" y="1269"/>
                </a:lnTo>
                <a:lnTo>
                  <a:pt x="43180" y="1269"/>
                </a:lnTo>
                <a:lnTo>
                  <a:pt x="43180" y="0"/>
                </a:lnTo>
                <a:close/>
              </a:path>
              <a:path w="43179" h="43180">
                <a:moveTo>
                  <a:pt x="43180" y="1269"/>
                </a:moveTo>
                <a:lnTo>
                  <a:pt x="41910" y="1269"/>
                </a:lnTo>
                <a:lnTo>
                  <a:pt x="41910" y="41910"/>
                </a:lnTo>
                <a:lnTo>
                  <a:pt x="43180" y="41910"/>
                </a:lnTo>
                <a:lnTo>
                  <a:pt x="43180" y="1269"/>
                </a:lnTo>
                <a:close/>
              </a:path>
            </a:pathLst>
          </a:custGeom>
          <a:solidFill>
            <a:srgbClr val="C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6" name="object 856"/>
          <p:cNvSpPr/>
          <p:nvPr/>
        </p:nvSpPr>
        <p:spPr>
          <a:xfrm>
            <a:off x="9047480" y="272287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40640" y="0"/>
                </a:moveTo>
                <a:lnTo>
                  <a:pt x="0" y="0"/>
                </a:lnTo>
                <a:lnTo>
                  <a:pt x="0" y="40640"/>
                </a:lnTo>
                <a:lnTo>
                  <a:pt x="40640" y="40640"/>
                </a:lnTo>
                <a:lnTo>
                  <a:pt x="40640" y="38100"/>
                </a:lnTo>
                <a:lnTo>
                  <a:pt x="2540" y="38100"/>
                </a:lnTo>
                <a:lnTo>
                  <a:pt x="2540" y="2540"/>
                </a:lnTo>
                <a:lnTo>
                  <a:pt x="40640" y="2540"/>
                </a:lnTo>
                <a:lnTo>
                  <a:pt x="40640" y="0"/>
                </a:lnTo>
                <a:close/>
              </a:path>
              <a:path w="40640" h="40639">
                <a:moveTo>
                  <a:pt x="40640" y="2540"/>
                </a:moveTo>
                <a:lnTo>
                  <a:pt x="38100" y="2540"/>
                </a:lnTo>
                <a:lnTo>
                  <a:pt x="38100" y="38100"/>
                </a:lnTo>
                <a:lnTo>
                  <a:pt x="40640" y="38100"/>
                </a:lnTo>
                <a:lnTo>
                  <a:pt x="40640" y="2540"/>
                </a:lnTo>
                <a:close/>
              </a:path>
            </a:pathLst>
          </a:custGeom>
          <a:solidFill>
            <a:srgbClr val="CC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7" name="object 857"/>
          <p:cNvSpPr/>
          <p:nvPr/>
        </p:nvSpPr>
        <p:spPr>
          <a:xfrm>
            <a:off x="9050019" y="272542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559" y="0"/>
                </a:moveTo>
                <a:lnTo>
                  <a:pt x="0" y="0"/>
                </a:lnTo>
                <a:lnTo>
                  <a:pt x="0" y="35559"/>
                </a:lnTo>
                <a:lnTo>
                  <a:pt x="35559" y="35559"/>
                </a:lnTo>
                <a:lnTo>
                  <a:pt x="35559" y="34289"/>
                </a:lnTo>
                <a:lnTo>
                  <a:pt x="1270" y="34289"/>
                </a:lnTo>
                <a:lnTo>
                  <a:pt x="127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  <a:path w="35559" h="35560">
                <a:moveTo>
                  <a:pt x="35559" y="1269"/>
                </a:moveTo>
                <a:lnTo>
                  <a:pt x="34289" y="1269"/>
                </a:lnTo>
                <a:lnTo>
                  <a:pt x="34289" y="34289"/>
                </a:lnTo>
                <a:lnTo>
                  <a:pt x="35559" y="34289"/>
                </a:lnTo>
                <a:lnTo>
                  <a:pt x="35559" y="1269"/>
                </a:lnTo>
                <a:close/>
              </a:path>
            </a:pathLst>
          </a:custGeom>
          <a:solidFill>
            <a:srgbClr val="D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8" name="object 858"/>
          <p:cNvSpPr/>
          <p:nvPr/>
        </p:nvSpPr>
        <p:spPr>
          <a:xfrm>
            <a:off x="9051290" y="2726689"/>
            <a:ext cx="33020" cy="33020"/>
          </a:xfrm>
          <a:custGeom>
            <a:avLst/>
            <a:gdLst/>
            <a:ahLst/>
            <a:cxnLst/>
            <a:rect l="l" t="t" r="r" b="b"/>
            <a:pathLst>
              <a:path w="33020" h="33019">
                <a:moveTo>
                  <a:pt x="33019" y="0"/>
                </a:moveTo>
                <a:lnTo>
                  <a:pt x="0" y="0"/>
                </a:lnTo>
                <a:lnTo>
                  <a:pt x="0" y="33020"/>
                </a:lnTo>
                <a:lnTo>
                  <a:pt x="33019" y="33020"/>
                </a:lnTo>
                <a:lnTo>
                  <a:pt x="33019" y="30480"/>
                </a:lnTo>
                <a:lnTo>
                  <a:pt x="1269" y="30480"/>
                </a:lnTo>
                <a:lnTo>
                  <a:pt x="1269" y="1270"/>
                </a:lnTo>
                <a:lnTo>
                  <a:pt x="33019" y="1270"/>
                </a:lnTo>
                <a:lnTo>
                  <a:pt x="33019" y="0"/>
                </a:lnTo>
                <a:close/>
              </a:path>
              <a:path w="33020" h="33019">
                <a:moveTo>
                  <a:pt x="33019" y="1270"/>
                </a:moveTo>
                <a:lnTo>
                  <a:pt x="30479" y="1270"/>
                </a:lnTo>
                <a:lnTo>
                  <a:pt x="30479" y="30480"/>
                </a:lnTo>
                <a:lnTo>
                  <a:pt x="33019" y="30480"/>
                </a:lnTo>
                <a:lnTo>
                  <a:pt x="33019" y="1270"/>
                </a:lnTo>
                <a:close/>
              </a:path>
            </a:pathLst>
          </a:custGeom>
          <a:solidFill>
            <a:srgbClr val="D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9" name="object 859"/>
          <p:cNvSpPr/>
          <p:nvPr/>
        </p:nvSpPr>
        <p:spPr>
          <a:xfrm>
            <a:off x="9052560" y="2727961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29210" y="0"/>
                </a:moveTo>
                <a:lnTo>
                  <a:pt x="0" y="0"/>
                </a:lnTo>
                <a:lnTo>
                  <a:pt x="0" y="29210"/>
                </a:lnTo>
                <a:lnTo>
                  <a:pt x="29210" y="29210"/>
                </a:lnTo>
                <a:lnTo>
                  <a:pt x="29210" y="27939"/>
                </a:lnTo>
                <a:lnTo>
                  <a:pt x="2540" y="27939"/>
                </a:lnTo>
                <a:lnTo>
                  <a:pt x="2540" y="2539"/>
                </a:lnTo>
                <a:lnTo>
                  <a:pt x="29210" y="2539"/>
                </a:lnTo>
                <a:lnTo>
                  <a:pt x="29210" y="0"/>
                </a:lnTo>
                <a:close/>
              </a:path>
              <a:path w="29209" h="29210">
                <a:moveTo>
                  <a:pt x="29210" y="2539"/>
                </a:moveTo>
                <a:lnTo>
                  <a:pt x="27940" y="2539"/>
                </a:lnTo>
                <a:lnTo>
                  <a:pt x="27940" y="27939"/>
                </a:lnTo>
                <a:lnTo>
                  <a:pt x="29210" y="27939"/>
                </a:lnTo>
                <a:lnTo>
                  <a:pt x="29210" y="2539"/>
                </a:lnTo>
                <a:close/>
              </a:path>
            </a:pathLst>
          </a:custGeom>
          <a:solidFill>
            <a:srgbClr val="D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0" name="object 860"/>
          <p:cNvSpPr/>
          <p:nvPr/>
        </p:nvSpPr>
        <p:spPr>
          <a:xfrm>
            <a:off x="9055100" y="2730500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25400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24129"/>
                </a:lnTo>
                <a:lnTo>
                  <a:pt x="1270" y="24129"/>
                </a:lnTo>
                <a:lnTo>
                  <a:pt x="1270" y="1270"/>
                </a:lnTo>
                <a:lnTo>
                  <a:pt x="25400" y="1270"/>
                </a:lnTo>
                <a:lnTo>
                  <a:pt x="25400" y="0"/>
                </a:lnTo>
                <a:close/>
              </a:path>
              <a:path w="25400" h="25400">
                <a:moveTo>
                  <a:pt x="25400" y="1270"/>
                </a:moveTo>
                <a:lnTo>
                  <a:pt x="24129" y="1270"/>
                </a:lnTo>
                <a:lnTo>
                  <a:pt x="24129" y="24129"/>
                </a:lnTo>
                <a:lnTo>
                  <a:pt x="25400" y="24129"/>
                </a:lnTo>
                <a:lnTo>
                  <a:pt x="25400" y="1270"/>
                </a:lnTo>
                <a:close/>
              </a:path>
            </a:pathLst>
          </a:custGeom>
          <a:solidFill>
            <a:srgbClr val="D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1" name="object 861"/>
          <p:cNvSpPr/>
          <p:nvPr/>
        </p:nvSpPr>
        <p:spPr>
          <a:xfrm>
            <a:off x="9056369" y="2731770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60">
                <a:moveTo>
                  <a:pt x="22859" y="0"/>
                </a:moveTo>
                <a:lnTo>
                  <a:pt x="0" y="0"/>
                </a:lnTo>
                <a:lnTo>
                  <a:pt x="0" y="22859"/>
                </a:lnTo>
                <a:lnTo>
                  <a:pt x="22859" y="22859"/>
                </a:lnTo>
                <a:lnTo>
                  <a:pt x="22859" y="20319"/>
                </a:lnTo>
                <a:lnTo>
                  <a:pt x="2539" y="20319"/>
                </a:lnTo>
                <a:lnTo>
                  <a:pt x="2539" y="2539"/>
                </a:lnTo>
                <a:lnTo>
                  <a:pt x="22859" y="2539"/>
                </a:lnTo>
                <a:lnTo>
                  <a:pt x="22859" y="0"/>
                </a:lnTo>
                <a:close/>
              </a:path>
              <a:path w="22859" h="22860">
                <a:moveTo>
                  <a:pt x="22859" y="2539"/>
                </a:moveTo>
                <a:lnTo>
                  <a:pt x="20320" y="2539"/>
                </a:lnTo>
                <a:lnTo>
                  <a:pt x="20320" y="20319"/>
                </a:lnTo>
                <a:lnTo>
                  <a:pt x="22859" y="20319"/>
                </a:lnTo>
                <a:lnTo>
                  <a:pt x="22859" y="2539"/>
                </a:lnTo>
                <a:close/>
              </a:path>
            </a:pathLst>
          </a:custGeom>
          <a:solidFill>
            <a:srgbClr val="E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2" name="object 862"/>
          <p:cNvSpPr/>
          <p:nvPr/>
        </p:nvSpPr>
        <p:spPr>
          <a:xfrm>
            <a:off x="9058909" y="2734310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80">
                <a:moveTo>
                  <a:pt x="17780" y="0"/>
                </a:moveTo>
                <a:lnTo>
                  <a:pt x="0" y="0"/>
                </a:lnTo>
                <a:lnTo>
                  <a:pt x="0" y="17779"/>
                </a:lnTo>
                <a:lnTo>
                  <a:pt x="17780" y="17779"/>
                </a:lnTo>
                <a:lnTo>
                  <a:pt x="17780" y="15239"/>
                </a:lnTo>
                <a:lnTo>
                  <a:pt x="1270" y="15239"/>
                </a:lnTo>
                <a:lnTo>
                  <a:pt x="1270" y="1269"/>
                </a:lnTo>
                <a:lnTo>
                  <a:pt x="17780" y="1269"/>
                </a:lnTo>
                <a:lnTo>
                  <a:pt x="17780" y="0"/>
                </a:lnTo>
                <a:close/>
              </a:path>
              <a:path w="17779" h="17780">
                <a:moveTo>
                  <a:pt x="17780" y="1269"/>
                </a:moveTo>
                <a:lnTo>
                  <a:pt x="15240" y="1269"/>
                </a:lnTo>
                <a:lnTo>
                  <a:pt x="15240" y="15239"/>
                </a:lnTo>
                <a:lnTo>
                  <a:pt x="17780" y="15239"/>
                </a:lnTo>
                <a:lnTo>
                  <a:pt x="17780" y="1269"/>
                </a:lnTo>
                <a:close/>
              </a:path>
            </a:pathLst>
          </a:custGeom>
          <a:solidFill>
            <a:srgbClr val="E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3" name="object 863"/>
          <p:cNvSpPr/>
          <p:nvPr/>
        </p:nvSpPr>
        <p:spPr>
          <a:xfrm>
            <a:off x="9060180" y="273557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13970" y="0"/>
                </a:moveTo>
                <a:lnTo>
                  <a:pt x="0" y="0"/>
                </a:lnTo>
                <a:lnTo>
                  <a:pt x="0" y="13970"/>
                </a:lnTo>
                <a:lnTo>
                  <a:pt x="13970" y="13970"/>
                </a:lnTo>
                <a:lnTo>
                  <a:pt x="13970" y="12700"/>
                </a:lnTo>
                <a:lnTo>
                  <a:pt x="2540" y="12700"/>
                </a:lnTo>
                <a:lnTo>
                  <a:pt x="2540" y="2540"/>
                </a:lnTo>
                <a:lnTo>
                  <a:pt x="13970" y="2540"/>
                </a:lnTo>
                <a:lnTo>
                  <a:pt x="13970" y="0"/>
                </a:lnTo>
                <a:close/>
              </a:path>
              <a:path w="13970" h="13969">
                <a:moveTo>
                  <a:pt x="13970" y="2540"/>
                </a:moveTo>
                <a:lnTo>
                  <a:pt x="12700" y="2540"/>
                </a:lnTo>
                <a:lnTo>
                  <a:pt x="12700" y="12700"/>
                </a:lnTo>
                <a:lnTo>
                  <a:pt x="13970" y="12700"/>
                </a:lnTo>
                <a:lnTo>
                  <a:pt x="13970" y="2540"/>
                </a:lnTo>
                <a:close/>
              </a:path>
            </a:pathLst>
          </a:custGeom>
          <a:solidFill>
            <a:srgbClr val="E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4" name="object 864"/>
          <p:cNvSpPr/>
          <p:nvPr/>
        </p:nvSpPr>
        <p:spPr>
          <a:xfrm>
            <a:off x="9062719" y="273812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0159" y="0"/>
                </a:moveTo>
                <a:lnTo>
                  <a:pt x="0" y="0"/>
                </a:lnTo>
                <a:lnTo>
                  <a:pt x="0" y="10159"/>
                </a:lnTo>
                <a:lnTo>
                  <a:pt x="10159" y="10159"/>
                </a:lnTo>
                <a:lnTo>
                  <a:pt x="10159" y="8889"/>
                </a:lnTo>
                <a:lnTo>
                  <a:pt x="1270" y="8889"/>
                </a:lnTo>
                <a:lnTo>
                  <a:pt x="127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  <a:path w="10159" h="10160">
                <a:moveTo>
                  <a:pt x="10159" y="1269"/>
                </a:moveTo>
                <a:lnTo>
                  <a:pt x="8889" y="1269"/>
                </a:lnTo>
                <a:lnTo>
                  <a:pt x="8889" y="8889"/>
                </a:lnTo>
                <a:lnTo>
                  <a:pt x="10159" y="8889"/>
                </a:lnTo>
                <a:lnTo>
                  <a:pt x="10159" y="1269"/>
                </a:lnTo>
                <a:close/>
              </a:path>
            </a:pathLst>
          </a:custGeom>
          <a:solidFill>
            <a:srgbClr val="F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5" name="object 865"/>
          <p:cNvSpPr/>
          <p:nvPr/>
        </p:nvSpPr>
        <p:spPr>
          <a:xfrm>
            <a:off x="9063990" y="273938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19" y="0"/>
                </a:moveTo>
                <a:lnTo>
                  <a:pt x="0" y="0"/>
                </a:lnTo>
                <a:lnTo>
                  <a:pt x="0" y="7620"/>
                </a:lnTo>
                <a:lnTo>
                  <a:pt x="7619" y="7620"/>
                </a:lnTo>
                <a:lnTo>
                  <a:pt x="7619" y="5080"/>
                </a:lnTo>
                <a:lnTo>
                  <a:pt x="2539" y="5080"/>
                </a:lnTo>
                <a:lnTo>
                  <a:pt x="2539" y="2539"/>
                </a:lnTo>
                <a:lnTo>
                  <a:pt x="7619" y="2539"/>
                </a:lnTo>
                <a:lnTo>
                  <a:pt x="7619" y="0"/>
                </a:lnTo>
                <a:close/>
              </a:path>
              <a:path w="7620" h="7619">
                <a:moveTo>
                  <a:pt x="7619" y="2539"/>
                </a:moveTo>
                <a:lnTo>
                  <a:pt x="5079" y="2539"/>
                </a:lnTo>
                <a:lnTo>
                  <a:pt x="5079" y="5080"/>
                </a:lnTo>
                <a:lnTo>
                  <a:pt x="7619" y="5080"/>
                </a:lnTo>
                <a:lnTo>
                  <a:pt x="7619" y="2539"/>
                </a:lnTo>
                <a:close/>
              </a:path>
            </a:pathLst>
          </a:custGeom>
          <a:solidFill>
            <a:srgbClr val="F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6" name="object 866"/>
          <p:cNvSpPr/>
          <p:nvPr/>
        </p:nvSpPr>
        <p:spPr>
          <a:xfrm>
            <a:off x="9066530" y="27419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2540" y="0"/>
                </a:lnTo>
                <a:lnTo>
                  <a:pt x="2540" y="2540"/>
                </a:lnTo>
                <a:lnTo>
                  <a:pt x="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7" name="object 867"/>
          <p:cNvSpPr/>
          <p:nvPr/>
        </p:nvSpPr>
        <p:spPr>
          <a:xfrm>
            <a:off x="9013190" y="2688589"/>
            <a:ext cx="109220" cy="109220"/>
          </a:xfrm>
          <a:custGeom>
            <a:avLst/>
            <a:gdLst/>
            <a:ahLst/>
            <a:cxnLst/>
            <a:rect l="l" t="t" r="r" b="b"/>
            <a:pathLst>
              <a:path w="109220" h="109219">
                <a:moveTo>
                  <a:pt x="0" y="109220"/>
                </a:moveTo>
                <a:lnTo>
                  <a:pt x="109219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8" name="object 868"/>
          <p:cNvSpPr/>
          <p:nvPr/>
        </p:nvSpPr>
        <p:spPr>
          <a:xfrm>
            <a:off x="8991600" y="26670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9" name="object 869"/>
          <p:cNvSpPr/>
          <p:nvPr/>
        </p:nvSpPr>
        <p:spPr>
          <a:xfrm>
            <a:off x="9144000" y="28194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0" name="object 870"/>
          <p:cNvSpPr/>
          <p:nvPr/>
        </p:nvSpPr>
        <p:spPr>
          <a:xfrm>
            <a:off x="8915400" y="2743200"/>
            <a:ext cx="152400" cy="152400"/>
          </a:xfrm>
          <a:custGeom>
            <a:avLst/>
            <a:gdLst/>
            <a:ahLst/>
            <a:cxnLst/>
            <a:rect l="l" t="t" r="r" b="b"/>
            <a:pathLst>
              <a:path w="152400" h="152400">
                <a:moveTo>
                  <a:pt x="97790" y="149860"/>
                </a:moveTo>
                <a:lnTo>
                  <a:pt x="52070" y="149860"/>
                </a:lnTo>
                <a:lnTo>
                  <a:pt x="67309" y="152400"/>
                </a:lnTo>
                <a:lnTo>
                  <a:pt x="82550" y="152400"/>
                </a:lnTo>
                <a:lnTo>
                  <a:pt x="91440" y="151129"/>
                </a:lnTo>
                <a:lnTo>
                  <a:pt x="97790" y="149860"/>
                </a:lnTo>
                <a:close/>
              </a:path>
              <a:path w="152400" h="152400">
                <a:moveTo>
                  <a:pt x="1270" y="57149"/>
                </a:moveTo>
                <a:lnTo>
                  <a:pt x="0" y="60960"/>
                </a:lnTo>
                <a:lnTo>
                  <a:pt x="0" y="91439"/>
                </a:lnTo>
                <a:lnTo>
                  <a:pt x="1270" y="95250"/>
                </a:lnTo>
                <a:lnTo>
                  <a:pt x="1270" y="57149"/>
                </a:lnTo>
                <a:close/>
              </a:path>
              <a:path w="152400" h="152400">
                <a:moveTo>
                  <a:pt x="149859" y="60960"/>
                </a:moveTo>
                <a:lnTo>
                  <a:pt x="149859" y="91439"/>
                </a:lnTo>
                <a:lnTo>
                  <a:pt x="152400" y="83820"/>
                </a:lnTo>
                <a:lnTo>
                  <a:pt x="152400" y="68579"/>
                </a:lnTo>
                <a:lnTo>
                  <a:pt x="149859" y="60960"/>
                </a:lnTo>
                <a:close/>
              </a:path>
              <a:path w="152400" h="152400">
                <a:moveTo>
                  <a:pt x="91440" y="0"/>
                </a:moveTo>
                <a:lnTo>
                  <a:pt x="59690" y="0"/>
                </a:lnTo>
                <a:lnTo>
                  <a:pt x="57150" y="1270"/>
                </a:lnTo>
                <a:lnTo>
                  <a:pt x="93556" y="1270"/>
                </a:lnTo>
                <a:lnTo>
                  <a:pt x="91440" y="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1" name="object 871"/>
          <p:cNvSpPr/>
          <p:nvPr/>
        </p:nvSpPr>
        <p:spPr>
          <a:xfrm>
            <a:off x="8916669" y="2744470"/>
            <a:ext cx="148590" cy="148590"/>
          </a:xfrm>
          <a:custGeom>
            <a:avLst/>
            <a:gdLst/>
            <a:ahLst/>
            <a:cxnLst/>
            <a:rect l="l" t="t" r="r" b="b"/>
            <a:pathLst>
              <a:path w="148590" h="148589">
                <a:moveTo>
                  <a:pt x="100330" y="147319"/>
                </a:moveTo>
                <a:lnTo>
                  <a:pt x="46989" y="147319"/>
                </a:lnTo>
                <a:lnTo>
                  <a:pt x="50800" y="148589"/>
                </a:lnTo>
                <a:lnTo>
                  <a:pt x="96520" y="148589"/>
                </a:lnTo>
                <a:lnTo>
                  <a:pt x="100330" y="147319"/>
                </a:lnTo>
                <a:close/>
              </a:path>
              <a:path w="148590" h="148589">
                <a:moveTo>
                  <a:pt x="1270" y="52069"/>
                </a:moveTo>
                <a:lnTo>
                  <a:pt x="0" y="55879"/>
                </a:lnTo>
                <a:lnTo>
                  <a:pt x="0" y="93980"/>
                </a:lnTo>
                <a:lnTo>
                  <a:pt x="1270" y="97790"/>
                </a:lnTo>
                <a:lnTo>
                  <a:pt x="1270" y="52069"/>
                </a:lnTo>
                <a:close/>
              </a:path>
              <a:path w="148590" h="148589">
                <a:moveTo>
                  <a:pt x="147320" y="52069"/>
                </a:moveTo>
                <a:lnTo>
                  <a:pt x="147320" y="97790"/>
                </a:lnTo>
                <a:lnTo>
                  <a:pt x="148589" y="90169"/>
                </a:lnTo>
                <a:lnTo>
                  <a:pt x="148589" y="59689"/>
                </a:lnTo>
                <a:lnTo>
                  <a:pt x="147320" y="52069"/>
                </a:lnTo>
                <a:close/>
              </a:path>
              <a:path w="148590" h="148589">
                <a:moveTo>
                  <a:pt x="92286" y="0"/>
                </a:moveTo>
                <a:lnTo>
                  <a:pt x="55879" y="0"/>
                </a:lnTo>
                <a:lnTo>
                  <a:pt x="53340" y="1269"/>
                </a:lnTo>
                <a:lnTo>
                  <a:pt x="94403" y="1269"/>
                </a:lnTo>
                <a:lnTo>
                  <a:pt x="92286" y="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2" name="object 872"/>
          <p:cNvSpPr/>
          <p:nvPr/>
        </p:nvSpPr>
        <p:spPr>
          <a:xfrm>
            <a:off x="8917940" y="2745739"/>
            <a:ext cx="146050" cy="146050"/>
          </a:xfrm>
          <a:custGeom>
            <a:avLst/>
            <a:gdLst/>
            <a:ahLst/>
            <a:cxnLst/>
            <a:rect l="l" t="t" r="r" b="b"/>
            <a:pathLst>
              <a:path w="146050" h="146050">
                <a:moveTo>
                  <a:pt x="104986" y="143510"/>
                </a:moveTo>
                <a:lnTo>
                  <a:pt x="39793" y="143510"/>
                </a:lnTo>
                <a:lnTo>
                  <a:pt x="41909" y="144780"/>
                </a:lnTo>
                <a:lnTo>
                  <a:pt x="45719" y="146050"/>
                </a:lnTo>
                <a:lnTo>
                  <a:pt x="99060" y="146050"/>
                </a:lnTo>
                <a:lnTo>
                  <a:pt x="102869" y="144780"/>
                </a:lnTo>
                <a:lnTo>
                  <a:pt x="104986" y="143510"/>
                </a:lnTo>
                <a:close/>
              </a:path>
              <a:path w="146050" h="146050">
                <a:moveTo>
                  <a:pt x="2539" y="43180"/>
                </a:moveTo>
                <a:lnTo>
                  <a:pt x="0" y="50800"/>
                </a:lnTo>
                <a:lnTo>
                  <a:pt x="0" y="96520"/>
                </a:lnTo>
                <a:lnTo>
                  <a:pt x="2539" y="104139"/>
                </a:lnTo>
                <a:lnTo>
                  <a:pt x="2539" y="43180"/>
                </a:lnTo>
                <a:close/>
              </a:path>
              <a:path w="146050" h="146050">
                <a:moveTo>
                  <a:pt x="143509" y="43180"/>
                </a:moveTo>
                <a:lnTo>
                  <a:pt x="143509" y="104139"/>
                </a:lnTo>
                <a:lnTo>
                  <a:pt x="146050" y="96520"/>
                </a:lnTo>
                <a:lnTo>
                  <a:pt x="146050" y="50800"/>
                </a:lnTo>
                <a:lnTo>
                  <a:pt x="143509" y="43180"/>
                </a:lnTo>
                <a:close/>
              </a:path>
              <a:path w="146050" h="146050">
                <a:moveTo>
                  <a:pt x="93133" y="0"/>
                </a:moveTo>
                <a:lnTo>
                  <a:pt x="52070" y="0"/>
                </a:lnTo>
                <a:lnTo>
                  <a:pt x="49529" y="1270"/>
                </a:lnTo>
                <a:lnTo>
                  <a:pt x="45720" y="2539"/>
                </a:lnTo>
                <a:lnTo>
                  <a:pt x="99059" y="2539"/>
                </a:lnTo>
                <a:lnTo>
                  <a:pt x="95250" y="1270"/>
                </a:lnTo>
                <a:lnTo>
                  <a:pt x="93133" y="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3" name="object 873"/>
          <p:cNvSpPr/>
          <p:nvPr/>
        </p:nvSpPr>
        <p:spPr>
          <a:xfrm>
            <a:off x="8920480" y="2748279"/>
            <a:ext cx="140970" cy="140970"/>
          </a:xfrm>
          <a:custGeom>
            <a:avLst/>
            <a:gdLst/>
            <a:ahLst/>
            <a:cxnLst/>
            <a:rect l="l" t="t" r="r" b="b"/>
            <a:pathLst>
              <a:path w="140970" h="140969">
                <a:moveTo>
                  <a:pt x="104563" y="139700"/>
                </a:moveTo>
                <a:lnTo>
                  <a:pt x="35136" y="139700"/>
                </a:lnTo>
                <a:lnTo>
                  <a:pt x="37253" y="140970"/>
                </a:lnTo>
                <a:lnTo>
                  <a:pt x="102446" y="140970"/>
                </a:lnTo>
                <a:lnTo>
                  <a:pt x="104563" y="139700"/>
                </a:lnTo>
                <a:close/>
              </a:path>
              <a:path w="140970" h="140969">
                <a:moveTo>
                  <a:pt x="1270" y="36830"/>
                </a:moveTo>
                <a:lnTo>
                  <a:pt x="0" y="40640"/>
                </a:lnTo>
                <a:lnTo>
                  <a:pt x="0" y="101600"/>
                </a:lnTo>
                <a:lnTo>
                  <a:pt x="1270" y="104775"/>
                </a:lnTo>
                <a:lnTo>
                  <a:pt x="1270" y="36830"/>
                </a:lnTo>
                <a:close/>
              </a:path>
              <a:path w="140970" h="140969">
                <a:moveTo>
                  <a:pt x="139700" y="38100"/>
                </a:moveTo>
                <a:lnTo>
                  <a:pt x="139700" y="103716"/>
                </a:lnTo>
                <a:lnTo>
                  <a:pt x="140970" y="101600"/>
                </a:lnTo>
                <a:lnTo>
                  <a:pt x="140970" y="40640"/>
                </a:lnTo>
                <a:lnTo>
                  <a:pt x="139700" y="38100"/>
                </a:lnTo>
                <a:close/>
              </a:path>
              <a:path w="140970" h="140969">
                <a:moveTo>
                  <a:pt x="96519" y="0"/>
                </a:moveTo>
                <a:lnTo>
                  <a:pt x="43180" y="0"/>
                </a:lnTo>
                <a:lnTo>
                  <a:pt x="39370" y="1270"/>
                </a:lnTo>
                <a:lnTo>
                  <a:pt x="100329" y="1270"/>
                </a:lnTo>
                <a:lnTo>
                  <a:pt x="96519" y="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4" name="object 874"/>
          <p:cNvSpPr/>
          <p:nvPr/>
        </p:nvSpPr>
        <p:spPr>
          <a:xfrm>
            <a:off x="8921750" y="2749550"/>
            <a:ext cx="138430" cy="138430"/>
          </a:xfrm>
          <a:custGeom>
            <a:avLst/>
            <a:gdLst/>
            <a:ahLst/>
            <a:cxnLst/>
            <a:rect l="l" t="t" r="r" b="b"/>
            <a:pathLst>
              <a:path w="138429" h="138430">
                <a:moveTo>
                  <a:pt x="105409" y="137160"/>
                </a:moveTo>
                <a:lnTo>
                  <a:pt x="31750" y="137160"/>
                </a:lnTo>
                <a:lnTo>
                  <a:pt x="33866" y="138429"/>
                </a:lnTo>
                <a:lnTo>
                  <a:pt x="103293" y="138429"/>
                </a:lnTo>
                <a:lnTo>
                  <a:pt x="105409" y="137160"/>
                </a:lnTo>
                <a:close/>
              </a:path>
              <a:path w="138429" h="138430">
                <a:moveTo>
                  <a:pt x="2540" y="30479"/>
                </a:moveTo>
                <a:lnTo>
                  <a:pt x="1270" y="31750"/>
                </a:lnTo>
                <a:lnTo>
                  <a:pt x="0" y="35560"/>
                </a:lnTo>
                <a:lnTo>
                  <a:pt x="0" y="103504"/>
                </a:lnTo>
                <a:lnTo>
                  <a:pt x="1270" y="106679"/>
                </a:lnTo>
                <a:lnTo>
                  <a:pt x="2540" y="108267"/>
                </a:lnTo>
                <a:lnTo>
                  <a:pt x="2540" y="30479"/>
                </a:lnTo>
                <a:close/>
              </a:path>
              <a:path w="138429" h="138430">
                <a:moveTo>
                  <a:pt x="137159" y="34289"/>
                </a:moveTo>
                <a:lnTo>
                  <a:pt x="137159" y="104563"/>
                </a:lnTo>
                <a:lnTo>
                  <a:pt x="138429" y="102446"/>
                </a:lnTo>
                <a:lnTo>
                  <a:pt x="138429" y="36829"/>
                </a:lnTo>
                <a:lnTo>
                  <a:pt x="137159" y="34289"/>
                </a:lnTo>
                <a:close/>
              </a:path>
              <a:path w="138429" h="138430">
                <a:moveTo>
                  <a:pt x="99059" y="0"/>
                </a:moveTo>
                <a:lnTo>
                  <a:pt x="38100" y="0"/>
                </a:lnTo>
                <a:lnTo>
                  <a:pt x="31750" y="2539"/>
                </a:lnTo>
                <a:lnTo>
                  <a:pt x="105409" y="2539"/>
                </a:lnTo>
                <a:lnTo>
                  <a:pt x="99059" y="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5" name="object 875"/>
          <p:cNvSpPr/>
          <p:nvPr/>
        </p:nvSpPr>
        <p:spPr>
          <a:xfrm>
            <a:off x="8924290" y="2752089"/>
            <a:ext cx="134620" cy="134620"/>
          </a:xfrm>
          <a:custGeom>
            <a:avLst/>
            <a:gdLst/>
            <a:ahLst/>
            <a:cxnLst/>
            <a:rect l="l" t="t" r="r" b="b"/>
            <a:pathLst>
              <a:path w="134620" h="134619">
                <a:moveTo>
                  <a:pt x="107103" y="132080"/>
                </a:moveTo>
                <a:lnTo>
                  <a:pt x="24976" y="132080"/>
                </a:lnTo>
                <a:lnTo>
                  <a:pt x="29209" y="134620"/>
                </a:lnTo>
                <a:lnTo>
                  <a:pt x="102869" y="134620"/>
                </a:lnTo>
                <a:lnTo>
                  <a:pt x="107103" y="132080"/>
                </a:lnTo>
                <a:close/>
              </a:path>
              <a:path w="134620" h="134619">
                <a:moveTo>
                  <a:pt x="1269" y="26670"/>
                </a:moveTo>
                <a:lnTo>
                  <a:pt x="0" y="27939"/>
                </a:lnTo>
                <a:lnTo>
                  <a:pt x="0" y="105727"/>
                </a:lnTo>
                <a:lnTo>
                  <a:pt x="1269" y="107314"/>
                </a:lnTo>
                <a:lnTo>
                  <a:pt x="1269" y="26670"/>
                </a:lnTo>
                <a:close/>
              </a:path>
              <a:path w="134620" h="134619">
                <a:moveTo>
                  <a:pt x="132079" y="26670"/>
                </a:moveTo>
                <a:lnTo>
                  <a:pt x="132079" y="107314"/>
                </a:lnTo>
                <a:lnTo>
                  <a:pt x="133350" y="104139"/>
                </a:lnTo>
                <a:lnTo>
                  <a:pt x="134619" y="102023"/>
                </a:lnTo>
                <a:lnTo>
                  <a:pt x="134619" y="31749"/>
                </a:lnTo>
                <a:lnTo>
                  <a:pt x="132079" y="26670"/>
                </a:lnTo>
                <a:close/>
              </a:path>
              <a:path w="134620" h="134619">
                <a:moveTo>
                  <a:pt x="102869" y="0"/>
                </a:moveTo>
                <a:lnTo>
                  <a:pt x="29209" y="0"/>
                </a:lnTo>
                <a:lnTo>
                  <a:pt x="27093" y="1270"/>
                </a:lnTo>
                <a:lnTo>
                  <a:pt x="104986" y="1270"/>
                </a:lnTo>
                <a:lnTo>
                  <a:pt x="102869" y="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6" name="object 876"/>
          <p:cNvSpPr/>
          <p:nvPr/>
        </p:nvSpPr>
        <p:spPr>
          <a:xfrm>
            <a:off x="8925559" y="2753360"/>
            <a:ext cx="130810" cy="130810"/>
          </a:xfrm>
          <a:custGeom>
            <a:avLst/>
            <a:gdLst/>
            <a:ahLst/>
            <a:cxnLst/>
            <a:rect l="l" t="t" r="r" b="b"/>
            <a:pathLst>
              <a:path w="130809" h="130810">
                <a:moveTo>
                  <a:pt x="107950" y="129539"/>
                </a:moveTo>
                <a:lnTo>
                  <a:pt x="21590" y="129539"/>
                </a:lnTo>
                <a:lnTo>
                  <a:pt x="23706" y="130810"/>
                </a:lnTo>
                <a:lnTo>
                  <a:pt x="105833" y="130810"/>
                </a:lnTo>
                <a:lnTo>
                  <a:pt x="107950" y="129539"/>
                </a:lnTo>
                <a:close/>
              </a:path>
              <a:path w="130809" h="130810">
                <a:moveTo>
                  <a:pt x="129540" y="22860"/>
                </a:moveTo>
                <a:lnTo>
                  <a:pt x="129540" y="109219"/>
                </a:lnTo>
                <a:lnTo>
                  <a:pt x="130810" y="106044"/>
                </a:lnTo>
                <a:lnTo>
                  <a:pt x="130810" y="25400"/>
                </a:lnTo>
                <a:lnTo>
                  <a:pt x="129540" y="22860"/>
                </a:lnTo>
                <a:close/>
              </a:path>
              <a:path w="130809" h="130810">
                <a:moveTo>
                  <a:pt x="1270" y="24130"/>
                </a:moveTo>
                <a:lnTo>
                  <a:pt x="0" y="25400"/>
                </a:lnTo>
                <a:lnTo>
                  <a:pt x="0" y="106044"/>
                </a:lnTo>
                <a:lnTo>
                  <a:pt x="1270" y="107632"/>
                </a:lnTo>
                <a:lnTo>
                  <a:pt x="1270" y="24130"/>
                </a:lnTo>
                <a:close/>
              </a:path>
              <a:path w="130809" h="130810">
                <a:moveTo>
                  <a:pt x="103716" y="0"/>
                </a:moveTo>
                <a:lnTo>
                  <a:pt x="25823" y="0"/>
                </a:lnTo>
                <a:lnTo>
                  <a:pt x="23706" y="1269"/>
                </a:lnTo>
                <a:lnTo>
                  <a:pt x="105833" y="1269"/>
                </a:lnTo>
                <a:lnTo>
                  <a:pt x="103716" y="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7" name="object 877"/>
          <p:cNvSpPr/>
          <p:nvPr/>
        </p:nvSpPr>
        <p:spPr>
          <a:xfrm>
            <a:off x="8926830" y="2754629"/>
            <a:ext cx="128270" cy="128270"/>
          </a:xfrm>
          <a:custGeom>
            <a:avLst/>
            <a:gdLst/>
            <a:ahLst/>
            <a:cxnLst/>
            <a:rect l="l" t="t" r="r" b="b"/>
            <a:pathLst>
              <a:path w="128270" h="128269">
                <a:moveTo>
                  <a:pt x="110913" y="125730"/>
                </a:moveTo>
                <a:lnTo>
                  <a:pt x="16933" y="125730"/>
                </a:lnTo>
                <a:lnTo>
                  <a:pt x="20320" y="128270"/>
                </a:lnTo>
                <a:lnTo>
                  <a:pt x="106679" y="128270"/>
                </a:lnTo>
                <a:lnTo>
                  <a:pt x="110913" y="125730"/>
                </a:lnTo>
                <a:close/>
              </a:path>
              <a:path w="128270" h="128269">
                <a:moveTo>
                  <a:pt x="125729" y="17779"/>
                </a:moveTo>
                <a:lnTo>
                  <a:pt x="125729" y="111125"/>
                </a:lnTo>
                <a:lnTo>
                  <a:pt x="128270" y="107950"/>
                </a:lnTo>
                <a:lnTo>
                  <a:pt x="128270" y="21590"/>
                </a:lnTo>
                <a:lnTo>
                  <a:pt x="125729" y="17779"/>
                </a:lnTo>
                <a:close/>
              </a:path>
              <a:path w="128270" h="128269">
                <a:moveTo>
                  <a:pt x="2540" y="19049"/>
                </a:moveTo>
                <a:lnTo>
                  <a:pt x="1270" y="21590"/>
                </a:lnTo>
                <a:lnTo>
                  <a:pt x="0" y="22860"/>
                </a:lnTo>
                <a:lnTo>
                  <a:pt x="0" y="106362"/>
                </a:lnTo>
                <a:lnTo>
                  <a:pt x="1270" y="107950"/>
                </a:lnTo>
                <a:lnTo>
                  <a:pt x="2540" y="110066"/>
                </a:lnTo>
                <a:lnTo>
                  <a:pt x="2540" y="19049"/>
                </a:lnTo>
                <a:close/>
              </a:path>
              <a:path w="128270" h="128269">
                <a:moveTo>
                  <a:pt x="104563" y="0"/>
                </a:moveTo>
                <a:lnTo>
                  <a:pt x="22436" y="0"/>
                </a:lnTo>
                <a:lnTo>
                  <a:pt x="20320" y="1270"/>
                </a:lnTo>
                <a:lnTo>
                  <a:pt x="19050" y="2540"/>
                </a:lnTo>
                <a:lnTo>
                  <a:pt x="108267" y="2540"/>
                </a:lnTo>
                <a:lnTo>
                  <a:pt x="106679" y="1270"/>
                </a:lnTo>
                <a:lnTo>
                  <a:pt x="104563" y="0"/>
                </a:lnTo>
                <a:close/>
              </a:path>
            </a:pathLst>
          </a:custGeom>
          <a:solidFill>
            <a:srgbClr val="8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8" name="object 878"/>
          <p:cNvSpPr/>
          <p:nvPr/>
        </p:nvSpPr>
        <p:spPr>
          <a:xfrm>
            <a:off x="9051925" y="2770505"/>
            <a:ext cx="0" cy="97155"/>
          </a:xfrm>
          <a:custGeom>
            <a:avLst/>
            <a:gdLst/>
            <a:ahLst/>
            <a:cxnLst/>
            <a:rect l="l" t="t" r="r" b="b"/>
            <a:pathLst>
              <a:path h="97155">
                <a:moveTo>
                  <a:pt x="0" y="0"/>
                </a:moveTo>
                <a:lnTo>
                  <a:pt x="0" y="96837"/>
                </a:lnTo>
              </a:path>
            </a:pathLst>
          </a:custGeom>
          <a:ln w="3175">
            <a:solidFill>
              <a:srgbClr val="8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9" name="object 879"/>
          <p:cNvSpPr/>
          <p:nvPr/>
        </p:nvSpPr>
        <p:spPr>
          <a:xfrm>
            <a:off x="8930005" y="2771140"/>
            <a:ext cx="0" cy="95885"/>
          </a:xfrm>
          <a:custGeom>
            <a:avLst/>
            <a:gdLst/>
            <a:ahLst/>
            <a:cxnLst/>
            <a:rect l="l" t="t" r="r" b="b"/>
            <a:pathLst>
              <a:path h="95885">
                <a:moveTo>
                  <a:pt x="0" y="0"/>
                </a:moveTo>
                <a:lnTo>
                  <a:pt x="0" y="95673"/>
                </a:lnTo>
              </a:path>
            </a:pathLst>
          </a:custGeom>
          <a:ln w="3175">
            <a:solidFill>
              <a:srgbClr val="8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0" name="object 880"/>
          <p:cNvSpPr/>
          <p:nvPr/>
        </p:nvSpPr>
        <p:spPr>
          <a:xfrm>
            <a:off x="8944610" y="2757804"/>
            <a:ext cx="92075" cy="0"/>
          </a:xfrm>
          <a:custGeom>
            <a:avLst/>
            <a:gdLst/>
            <a:ahLst/>
            <a:cxnLst/>
            <a:rect l="l" t="t" r="r" b="b"/>
            <a:pathLst>
              <a:path w="92075">
                <a:moveTo>
                  <a:pt x="0" y="0"/>
                </a:moveTo>
                <a:lnTo>
                  <a:pt x="92074" y="0"/>
                </a:lnTo>
              </a:path>
            </a:pathLst>
          </a:custGeom>
          <a:ln w="3175">
            <a:solidFill>
              <a:srgbClr val="8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1" name="object 881"/>
          <p:cNvSpPr/>
          <p:nvPr/>
        </p:nvSpPr>
        <p:spPr>
          <a:xfrm>
            <a:off x="8939530" y="2877820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9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2" name="object 882"/>
          <p:cNvSpPr/>
          <p:nvPr/>
        </p:nvSpPr>
        <p:spPr>
          <a:xfrm>
            <a:off x="8931909" y="2768600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3175">
            <a:solidFill>
              <a:srgbClr val="9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3" name="object 883"/>
          <p:cNvSpPr/>
          <p:nvPr/>
        </p:nvSpPr>
        <p:spPr>
          <a:xfrm>
            <a:off x="9050655" y="2768600"/>
            <a:ext cx="0" cy="100330"/>
          </a:xfrm>
          <a:custGeom>
            <a:avLst/>
            <a:gdLst/>
            <a:ahLst/>
            <a:cxnLst/>
            <a:rect l="l" t="t" r="r" b="b"/>
            <a:pathLst>
              <a:path h="100330">
                <a:moveTo>
                  <a:pt x="0" y="0"/>
                </a:moveTo>
                <a:lnTo>
                  <a:pt x="0" y="100329"/>
                </a:lnTo>
              </a:path>
            </a:pathLst>
          </a:custGeom>
          <a:ln w="3175">
            <a:solidFill>
              <a:srgbClr val="9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4" name="object 884"/>
          <p:cNvSpPr/>
          <p:nvPr/>
        </p:nvSpPr>
        <p:spPr>
          <a:xfrm>
            <a:off x="8942069" y="2759710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9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5" name="object 885"/>
          <p:cNvSpPr/>
          <p:nvPr/>
        </p:nvSpPr>
        <p:spPr>
          <a:xfrm>
            <a:off x="8938259" y="2875914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9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6" name="object 886"/>
          <p:cNvSpPr/>
          <p:nvPr/>
        </p:nvSpPr>
        <p:spPr>
          <a:xfrm>
            <a:off x="8933815" y="2767330"/>
            <a:ext cx="0" cy="104139"/>
          </a:xfrm>
          <a:custGeom>
            <a:avLst/>
            <a:gdLst/>
            <a:ahLst/>
            <a:cxnLst/>
            <a:rect l="l" t="t" r="r" b="b"/>
            <a:pathLst>
              <a:path h="104139">
                <a:moveTo>
                  <a:pt x="0" y="0"/>
                </a:moveTo>
                <a:lnTo>
                  <a:pt x="0" y="104140"/>
                </a:lnTo>
              </a:path>
            </a:pathLst>
          </a:custGeom>
          <a:ln w="3175">
            <a:solidFill>
              <a:srgbClr val="9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7" name="object 887"/>
          <p:cNvSpPr/>
          <p:nvPr/>
        </p:nvSpPr>
        <p:spPr>
          <a:xfrm>
            <a:off x="9048750" y="2767330"/>
            <a:ext cx="0" cy="104139"/>
          </a:xfrm>
          <a:custGeom>
            <a:avLst/>
            <a:gdLst/>
            <a:ahLst/>
            <a:cxnLst/>
            <a:rect l="l" t="t" r="r" b="b"/>
            <a:pathLst>
              <a:path h="104139">
                <a:moveTo>
                  <a:pt x="0" y="0"/>
                </a:moveTo>
                <a:lnTo>
                  <a:pt x="0" y="104140"/>
                </a:lnTo>
              </a:path>
            </a:pathLst>
          </a:custGeom>
          <a:ln w="3175">
            <a:solidFill>
              <a:srgbClr val="9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8" name="object 888"/>
          <p:cNvSpPr/>
          <p:nvPr/>
        </p:nvSpPr>
        <p:spPr>
          <a:xfrm>
            <a:off x="8940800" y="2761614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9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9" name="object 889"/>
          <p:cNvSpPr/>
          <p:nvPr/>
        </p:nvSpPr>
        <p:spPr>
          <a:xfrm>
            <a:off x="8936990" y="287464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0" name="object 890"/>
          <p:cNvSpPr/>
          <p:nvPr/>
        </p:nvSpPr>
        <p:spPr>
          <a:xfrm>
            <a:off x="8935719" y="2766060"/>
            <a:ext cx="0" cy="107950"/>
          </a:xfrm>
          <a:custGeom>
            <a:avLst/>
            <a:gdLst/>
            <a:ahLst/>
            <a:cxnLst/>
            <a:rect l="l" t="t" r="r" b="b"/>
            <a:pathLst>
              <a:path h="107950">
                <a:moveTo>
                  <a:pt x="0" y="0"/>
                </a:moveTo>
                <a:lnTo>
                  <a:pt x="0" y="107950"/>
                </a:lnTo>
              </a:path>
            </a:pathLst>
          </a:custGeom>
          <a:ln w="31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1" name="object 891"/>
          <p:cNvSpPr/>
          <p:nvPr/>
        </p:nvSpPr>
        <p:spPr>
          <a:xfrm>
            <a:off x="9046844" y="2766696"/>
            <a:ext cx="0" cy="106045"/>
          </a:xfrm>
          <a:custGeom>
            <a:avLst/>
            <a:gdLst/>
            <a:ahLst/>
            <a:cxnLst/>
            <a:rect l="l" t="t" r="r" b="b"/>
            <a:pathLst>
              <a:path h="106044">
                <a:moveTo>
                  <a:pt x="0" y="0"/>
                </a:moveTo>
                <a:lnTo>
                  <a:pt x="0" y="106045"/>
                </a:lnTo>
              </a:path>
            </a:pathLst>
          </a:custGeom>
          <a:ln w="31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2" name="object 892"/>
          <p:cNvSpPr/>
          <p:nvPr/>
        </p:nvSpPr>
        <p:spPr>
          <a:xfrm>
            <a:off x="8939530" y="276288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3" name="object 893"/>
          <p:cNvSpPr/>
          <p:nvPr/>
        </p:nvSpPr>
        <p:spPr>
          <a:xfrm>
            <a:off x="8936990" y="2763521"/>
            <a:ext cx="109220" cy="110489"/>
          </a:xfrm>
          <a:custGeom>
            <a:avLst/>
            <a:gdLst/>
            <a:ahLst/>
            <a:cxnLst/>
            <a:rect l="l" t="t" r="r" b="b"/>
            <a:pathLst>
              <a:path w="109220" h="110489">
                <a:moveTo>
                  <a:pt x="105409" y="0"/>
                </a:moveTo>
                <a:lnTo>
                  <a:pt x="2539" y="0"/>
                </a:lnTo>
                <a:lnTo>
                  <a:pt x="0" y="2539"/>
                </a:lnTo>
                <a:lnTo>
                  <a:pt x="0" y="110489"/>
                </a:lnTo>
                <a:lnTo>
                  <a:pt x="107949" y="110489"/>
                </a:lnTo>
                <a:lnTo>
                  <a:pt x="109219" y="109220"/>
                </a:lnTo>
                <a:lnTo>
                  <a:pt x="109219" y="107950"/>
                </a:lnTo>
                <a:lnTo>
                  <a:pt x="1269" y="107950"/>
                </a:lnTo>
                <a:lnTo>
                  <a:pt x="1269" y="2539"/>
                </a:lnTo>
                <a:lnTo>
                  <a:pt x="107950" y="2539"/>
                </a:lnTo>
                <a:lnTo>
                  <a:pt x="105409" y="0"/>
                </a:lnTo>
                <a:close/>
              </a:path>
              <a:path w="109220" h="110489">
                <a:moveTo>
                  <a:pt x="107950" y="2539"/>
                </a:moveTo>
                <a:lnTo>
                  <a:pt x="106679" y="2539"/>
                </a:lnTo>
                <a:lnTo>
                  <a:pt x="106679" y="107950"/>
                </a:lnTo>
                <a:lnTo>
                  <a:pt x="109219" y="107950"/>
                </a:lnTo>
                <a:lnTo>
                  <a:pt x="109219" y="3174"/>
                </a:lnTo>
                <a:lnTo>
                  <a:pt x="107950" y="2539"/>
                </a:lnTo>
                <a:close/>
              </a:path>
            </a:pathLst>
          </a:custGeom>
          <a:solidFill>
            <a:srgbClr val="9C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4" name="object 894"/>
          <p:cNvSpPr/>
          <p:nvPr/>
        </p:nvSpPr>
        <p:spPr>
          <a:xfrm>
            <a:off x="8938259" y="287083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9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5" name="object 895"/>
          <p:cNvSpPr/>
          <p:nvPr/>
        </p:nvSpPr>
        <p:spPr>
          <a:xfrm>
            <a:off x="8938894" y="2767329"/>
            <a:ext cx="0" cy="102870"/>
          </a:xfrm>
          <a:custGeom>
            <a:avLst/>
            <a:gdLst/>
            <a:ahLst/>
            <a:cxnLst/>
            <a:rect l="l" t="t" r="r" b="b"/>
            <a:pathLst>
              <a:path h="102869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9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6" name="object 896"/>
          <p:cNvSpPr/>
          <p:nvPr/>
        </p:nvSpPr>
        <p:spPr>
          <a:xfrm>
            <a:off x="8938259" y="276669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9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7" name="object 897"/>
          <p:cNvSpPr/>
          <p:nvPr/>
        </p:nvSpPr>
        <p:spPr>
          <a:xfrm>
            <a:off x="9043034" y="2767329"/>
            <a:ext cx="0" cy="102870"/>
          </a:xfrm>
          <a:custGeom>
            <a:avLst/>
            <a:gdLst/>
            <a:ahLst/>
            <a:cxnLst/>
            <a:rect l="l" t="t" r="r" b="b"/>
            <a:pathLst>
              <a:path h="102869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9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8" name="object 898"/>
          <p:cNvSpPr/>
          <p:nvPr/>
        </p:nvSpPr>
        <p:spPr>
          <a:xfrm>
            <a:off x="8939530" y="2868929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A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9" name="object 899"/>
          <p:cNvSpPr/>
          <p:nvPr/>
        </p:nvSpPr>
        <p:spPr>
          <a:xfrm>
            <a:off x="8940800" y="2769870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789"/>
                </a:lnTo>
              </a:path>
            </a:pathLst>
          </a:custGeom>
          <a:ln w="3175">
            <a:solidFill>
              <a:srgbClr val="A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0" name="object 900"/>
          <p:cNvSpPr/>
          <p:nvPr/>
        </p:nvSpPr>
        <p:spPr>
          <a:xfrm>
            <a:off x="8939530" y="2768600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A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1" name="object 901"/>
          <p:cNvSpPr/>
          <p:nvPr/>
        </p:nvSpPr>
        <p:spPr>
          <a:xfrm>
            <a:off x="9041130" y="2769870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789"/>
                </a:lnTo>
              </a:path>
            </a:pathLst>
          </a:custGeom>
          <a:ln w="3175">
            <a:solidFill>
              <a:srgbClr val="A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2" name="object 902"/>
          <p:cNvSpPr/>
          <p:nvPr/>
        </p:nvSpPr>
        <p:spPr>
          <a:xfrm>
            <a:off x="8942069" y="286702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A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3" name="object 903"/>
          <p:cNvSpPr/>
          <p:nvPr/>
        </p:nvSpPr>
        <p:spPr>
          <a:xfrm>
            <a:off x="8942705" y="27711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A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4" name="object 904"/>
          <p:cNvSpPr/>
          <p:nvPr/>
        </p:nvSpPr>
        <p:spPr>
          <a:xfrm>
            <a:off x="8942069" y="2770504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A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5" name="object 905"/>
          <p:cNvSpPr/>
          <p:nvPr/>
        </p:nvSpPr>
        <p:spPr>
          <a:xfrm>
            <a:off x="9039225" y="27711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A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6" name="object 906"/>
          <p:cNvSpPr/>
          <p:nvPr/>
        </p:nvSpPr>
        <p:spPr>
          <a:xfrm>
            <a:off x="8943340" y="2865120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A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7" name="object 907"/>
          <p:cNvSpPr/>
          <p:nvPr/>
        </p:nvSpPr>
        <p:spPr>
          <a:xfrm>
            <a:off x="8944609" y="2773679"/>
            <a:ext cx="0" cy="90170"/>
          </a:xfrm>
          <a:custGeom>
            <a:avLst/>
            <a:gdLst/>
            <a:ahLst/>
            <a:cxnLst/>
            <a:rect l="l" t="t" r="r" b="b"/>
            <a:pathLst>
              <a:path h="90169">
                <a:moveTo>
                  <a:pt x="0" y="0"/>
                </a:moveTo>
                <a:lnTo>
                  <a:pt x="0" y="90170"/>
                </a:lnTo>
              </a:path>
            </a:pathLst>
          </a:custGeom>
          <a:ln w="3175">
            <a:solidFill>
              <a:srgbClr val="A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8" name="object 908"/>
          <p:cNvSpPr/>
          <p:nvPr/>
        </p:nvSpPr>
        <p:spPr>
          <a:xfrm>
            <a:off x="8943340" y="2772410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A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9" name="object 909"/>
          <p:cNvSpPr/>
          <p:nvPr/>
        </p:nvSpPr>
        <p:spPr>
          <a:xfrm>
            <a:off x="9037319" y="2773679"/>
            <a:ext cx="0" cy="90170"/>
          </a:xfrm>
          <a:custGeom>
            <a:avLst/>
            <a:gdLst/>
            <a:ahLst/>
            <a:cxnLst/>
            <a:rect l="l" t="t" r="r" b="b"/>
            <a:pathLst>
              <a:path h="90169">
                <a:moveTo>
                  <a:pt x="0" y="0"/>
                </a:moveTo>
                <a:lnTo>
                  <a:pt x="0" y="90170"/>
                </a:lnTo>
              </a:path>
            </a:pathLst>
          </a:custGeom>
          <a:ln w="3175">
            <a:solidFill>
              <a:srgbClr val="A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0" name="object 910"/>
          <p:cNvSpPr/>
          <p:nvPr/>
        </p:nvSpPr>
        <p:spPr>
          <a:xfrm>
            <a:off x="8945880" y="2863214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A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1" name="object 911"/>
          <p:cNvSpPr/>
          <p:nvPr/>
        </p:nvSpPr>
        <p:spPr>
          <a:xfrm>
            <a:off x="8946515" y="2774950"/>
            <a:ext cx="0" cy="87630"/>
          </a:xfrm>
          <a:custGeom>
            <a:avLst/>
            <a:gdLst/>
            <a:ahLst/>
            <a:cxnLst/>
            <a:rect l="l" t="t" r="r" b="b"/>
            <a:pathLst>
              <a:path h="87630">
                <a:moveTo>
                  <a:pt x="0" y="0"/>
                </a:moveTo>
                <a:lnTo>
                  <a:pt x="0" y="87629"/>
                </a:lnTo>
              </a:path>
            </a:pathLst>
          </a:custGeom>
          <a:ln w="3175">
            <a:solidFill>
              <a:srgbClr val="A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2" name="object 912"/>
          <p:cNvSpPr/>
          <p:nvPr/>
        </p:nvSpPr>
        <p:spPr>
          <a:xfrm>
            <a:off x="8945880" y="2774314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A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3" name="object 913"/>
          <p:cNvSpPr/>
          <p:nvPr/>
        </p:nvSpPr>
        <p:spPr>
          <a:xfrm>
            <a:off x="9035415" y="2774950"/>
            <a:ext cx="0" cy="87630"/>
          </a:xfrm>
          <a:custGeom>
            <a:avLst/>
            <a:gdLst/>
            <a:ahLst/>
            <a:cxnLst/>
            <a:rect l="l" t="t" r="r" b="b"/>
            <a:pathLst>
              <a:path h="87630">
                <a:moveTo>
                  <a:pt x="0" y="0"/>
                </a:moveTo>
                <a:lnTo>
                  <a:pt x="0" y="87629"/>
                </a:lnTo>
              </a:path>
            </a:pathLst>
          </a:custGeom>
          <a:ln w="3175">
            <a:solidFill>
              <a:srgbClr val="A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4" name="object 914"/>
          <p:cNvSpPr/>
          <p:nvPr/>
        </p:nvSpPr>
        <p:spPr>
          <a:xfrm>
            <a:off x="8947150" y="2774950"/>
            <a:ext cx="87630" cy="87630"/>
          </a:xfrm>
          <a:custGeom>
            <a:avLst/>
            <a:gdLst/>
            <a:ahLst/>
            <a:cxnLst/>
            <a:rect l="l" t="t" r="r" b="b"/>
            <a:pathLst>
              <a:path w="87629" h="87630">
                <a:moveTo>
                  <a:pt x="87629" y="0"/>
                </a:moveTo>
                <a:lnTo>
                  <a:pt x="0" y="0"/>
                </a:lnTo>
                <a:lnTo>
                  <a:pt x="0" y="87629"/>
                </a:lnTo>
                <a:lnTo>
                  <a:pt x="87629" y="87629"/>
                </a:lnTo>
                <a:lnTo>
                  <a:pt x="87629" y="85089"/>
                </a:lnTo>
                <a:lnTo>
                  <a:pt x="2540" y="85089"/>
                </a:lnTo>
                <a:lnTo>
                  <a:pt x="2540" y="2539"/>
                </a:lnTo>
                <a:lnTo>
                  <a:pt x="87629" y="2539"/>
                </a:lnTo>
                <a:lnTo>
                  <a:pt x="87629" y="0"/>
                </a:lnTo>
                <a:close/>
              </a:path>
              <a:path w="87629" h="87630">
                <a:moveTo>
                  <a:pt x="87629" y="2539"/>
                </a:moveTo>
                <a:lnTo>
                  <a:pt x="86359" y="2539"/>
                </a:lnTo>
                <a:lnTo>
                  <a:pt x="86359" y="85089"/>
                </a:lnTo>
                <a:lnTo>
                  <a:pt x="87629" y="85089"/>
                </a:lnTo>
                <a:lnTo>
                  <a:pt x="87629" y="2539"/>
                </a:lnTo>
                <a:close/>
              </a:path>
            </a:pathLst>
          </a:custGeom>
          <a:solidFill>
            <a:srgbClr val="A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5" name="object 915"/>
          <p:cNvSpPr/>
          <p:nvPr/>
        </p:nvSpPr>
        <p:spPr>
          <a:xfrm>
            <a:off x="8949690" y="2777489"/>
            <a:ext cx="83820" cy="82550"/>
          </a:xfrm>
          <a:custGeom>
            <a:avLst/>
            <a:gdLst/>
            <a:ahLst/>
            <a:cxnLst/>
            <a:rect l="l" t="t" r="r" b="b"/>
            <a:pathLst>
              <a:path w="83820" h="82550">
                <a:moveTo>
                  <a:pt x="83819" y="0"/>
                </a:moveTo>
                <a:lnTo>
                  <a:pt x="0" y="0"/>
                </a:lnTo>
                <a:lnTo>
                  <a:pt x="0" y="82550"/>
                </a:lnTo>
                <a:lnTo>
                  <a:pt x="83819" y="82550"/>
                </a:lnTo>
                <a:lnTo>
                  <a:pt x="83819" y="81280"/>
                </a:lnTo>
                <a:lnTo>
                  <a:pt x="1269" y="81280"/>
                </a:lnTo>
                <a:lnTo>
                  <a:pt x="1269" y="1270"/>
                </a:lnTo>
                <a:lnTo>
                  <a:pt x="83819" y="1270"/>
                </a:lnTo>
                <a:lnTo>
                  <a:pt x="83819" y="0"/>
                </a:lnTo>
                <a:close/>
              </a:path>
              <a:path w="83820" h="82550">
                <a:moveTo>
                  <a:pt x="83819" y="1270"/>
                </a:moveTo>
                <a:lnTo>
                  <a:pt x="81279" y="1270"/>
                </a:lnTo>
                <a:lnTo>
                  <a:pt x="81279" y="81280"/>
                </a:lnTo>
                <a:lnTo>
                  <a:pt x="83819" y="81280"/>
                </a:lnTo>
                <a:lnTo>
                  <a:pt x="83819" y="1270"/>
                </a:lnTo>
                <a:close/>
              </a:path>
            </a:pathLst>
          </a:custGeom>
          <a:solidFill>
            <a:srgbClr val="B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6" name="object 916"/>
          <p:cNvSpPr/>
          <p:nvPr/>
        </p:nvSpPr>
        <p:spPr>
          <a:xfrm>
            <a:off x="8950959" y="2778760"/>
            <a:ext cx="80010" cy="80010"/>
          </a:xfrm>
          <a:custGeom>
            <a:avLst/>
            <a:gdLst/>
            <a:ahLst/>
            <a:cxnLst/>
            <a:rect l="l" t="t" r="r" b="b"/>
            <a:pathLst>
              <a:path w="80009" h="80010">
                <a:moveTo>
                  <a:pt x="80010" y="0"/>
                </a:moveTo>
                <a:lnTo>
                  <a:pt x="0" y="0"/>
                </a:lnTo>
                <a:lnTo>
                  <a:pt x="0" y="80010"/>
                </a:lnTo>
                <a:lnTo>
                  <a:pt x="80010" y="80010"/>
                </a:lnTo>
                <a:lnTo>
                  <a:pt x="80010" y="78739"/>
                </a:lnTo>
                <a:lnTo>
                  <a:pt x="2540" y="78739"/>
                </a:lnTo>
                <a:lnTo>
                  <a:pt x="2540" y="1269"/>
                </a:lnTo>
                <a:lnTo>
                  <a:pt x="80010" y="1269"/>
                </a:lnTo>
                <a:lnTo>
                  <a:pt x="80010" y="0"/>
                </a:lnTo>
                <a:close/>
              </a:path>
              <a:path w="80009" h="80010">
                <a:moveTo>
                  <a:pt x="80010" y="1269"/>
                </a:moveTo>
                <a:lnTo>
                  <a:pt x="78740" y="1269"/>
                </a:lnTo>
                <a:lnTo>
                  <a:pt x="78740" y="78739"/>
                </a:lnTo>
                <a:lnTo>
                  <a:pt x="80010" y="78739"/>
                </a:lnTo>
                <a:lnTo>
                  <a:pt x="80010" y="1269"/>
                </a:lnTo>
                <a:close/>
              </a:path>
            </a:pathLst>
          </a:custGeom>
          <a:solidFill>
            <a:srgbClr val="B6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7" name="object 917"/>
          <p:cNvSpPr/>
          <p:nvPr/>
        </p:nvSpPr>
        <p:spPr>
          <a:xfrm>
            <a:off x="8953500" y="2780029"/>
            <a:ext cx="76200" cy="77470"/>
          </a:xfrm>
          <a:custGeom>
            <a:avLst/>
            <a:gdLst/>
            <a:ahLst/>
            <a:cxnLst/>
            <a:rect l="l" t="t" r="r" b="b"/>
            <a:pathLst>
              <a:path w="76200" h="77469">
                <a:moveTo>
                  <a:pt x="76200" y="0"/>
                </a:moveTo>
                <a:lnTo>
                  <a:pt x="0" y="0"/>
                </a:lnTo>
                <a:lnTo>
                  <a:pt x="0" y="77470"/>
                </a:lnTo>
                <a:lnTo>
                  <a:pt x="76200" y="77470"/>
                </a:lnTo>
                <a:lnTo>
                  <a:pt x="76200" y="74930"/>
                </a:lnTo>
                <a:lnTo>
                  <a:pt x="1270" y="74930"/>
                </a:lnTo>
                <a:lnTo>
                  <a:pt x="1270" y="2540"/>
                </a:lnTo>
                <a:lnTo>
                  <a:pt x="76200" y="2540"/>
                </a:lnTo>
                <a:lnTo>
                  <a:pt x="76200" y="0"/>
                </a:lnTo>
                <a:close/>
              </a:path>
              <a:path w="76200" h="77469">
                <a:moveTo>
                  <a:pt x="76200" y="2540"/>
                </a:moveTo>
                <a:lnTo>
                  <a:pt x="73659" y="2540"/>
                </a:lnTo>
                <a:lnTo>
                  <a:pt x="73659" y="74930"/>
                </a:lnTo>
                <a:lnTo>
                  <a:pt x="76200" y="74930"/>
                </a:lnTo>
                <a:lnTo>
                  <a:pt x="76200" y="2540"/>
                </a:lnTo>
                <a:close/>
              </a:path>
            </a:pathLst>
          </a:custGeom>
          <a:solidFill>
            <a:srgbClr val="B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8" name="object 918"/>
          <p:cNvSpPr/>
          <p:nvPr/>
        </p:nvSpPr>
        <p:spPr>
          <a:xfrm>
            <a:off x="8954769" y="278257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72389" y="0"/>
                </a:moveTo>
                <a:lnTo>
                  <a:pt x="0" y="0"/>
                </a:lnTo>
                <a:lnTo>
                  <a:pt x="0" y="72389"/>
                </a:lnTo>
                <a:lnTo>
                  <a:pt x="72389" y="72389"/>
                </a:lnTo>
                <a:lnTo>
                  <a:pt x="72389" y="71119"/>
                </a:lnTo>
                <a:lnTo>
                  <a:pt x="1270" y="71119"/>
                </a:lnTo>
                <a:lnTo>
                  <a:pt x="127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  <a:path w="72390" h="72389">
                <a:moveTo>
                  <a:pt x="72389" y="1269"/>
                </a:moveTo>
                <a:lnTo>
                  <a:pt x="71120" y="1269"/>
                </a:lnTo>
                <a:lnTo>
                  <a:pt x="71120" y="71119"/>
                </a:lnTo>
                <a:lnTo>
                  <a:pt x="72389" y="71119"/>
                </a:lnTo>
                <a:lnTo>
                  <a:pt x="72389" y="1269"/>
                </a:lnTo>
                <a:close/>
              </a:path>
            </a:pathLst>
          </a:custGeom>
          <a:solidFill>
            <a:srgbClr val="BC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9" name="object 919"/>
          <p:cNvSpPr/>
          <p:nvPr/>
        </p:nvSpPr>
        <p:spPr>
          <a:xfrm>
            <a:off x="8956040" y="2783839"/>
            <a:ext cx="69850" cy="69850"/>
          </a:xfrm>
          <a:custGeom>
            <a:avLst/>
            <a:gdLst/>
            <a:ahLst/>
            <a:cxnLst/>
            <a:rect l="l" t="t" r="r" b="b"/>
            <a:pathLst>
              <a:path w="69850" h="69850">
                <a:moveTo>
                  <a:pt x="69850" y="0"/>
                </a:moveTo>
                <a:lnTo>
                  <a:pt x="0" y="0"/>
                </a:lnTo>
                <a:lnTo>
                  <a:pt x="0" y="69850"/>
                </a:lnTo>
                <a:lnTo>
                  <a:pt x="69850" y="69850"/>
                </a:lnTo>
                <a:lnTo>
                  <a:pt x="69850" y="67310"/>
                </a:lnTo>
                <a:lnTo>
                  <a:pt x="2539" y="67310"/>
                </a:lnTo>
                <a:lnTo>
                  <a:pt x="2539" y="2539"/>
                </a:lnTo>
                <a:lnTo>
                  <a:pt x="69850" y="2539"/>
                </a:lnTo>
                <a:lnTo>
                  <a:pt x="69850" y="0"/>
                </a:lnTo>
                <a:close/>
              </a:path>
              <a:path w="69850" h="69850">
                <a:moveTo>
                  <a:pt x="69850" y="2539"/>
                </a:moveTo>
                <a:lnTo>
                  <a:pt x="67309" y="2539"/>
                </a:lnTo>
                <a:lnTo>
                  <a:pt x="67309" y="67310"/>
                </a:lnTo>
                <a:lnTo>
                  <a:pt x="69850" y="67310"/>
                </a:lnTo>
                <a:lnTo>
                  <a:pt x="69850" y="2539"/>
                </a:lnTo>
                <a:close/>
              </a:path>
            </a:pathLst>
          </a:custGeom>
          <a:solidFill>
            <a:srgbClr val="C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0" name="object 920"/>
          <p:cNvSpPr/>
          <p:nvPr/>
        </p:nvSpPr>
        <p:spPr>
          <a:xfrm>
            <a:off x="8958581" y="2786380"/>
            <a:ext cx="64769" cy="64769"/>
          </a:xfrm>
          <a:custGeom>
            <a:avLst/>
            <a:gdLst/>
            <a:ahLst/>
            <a:cxnLst/>
            <a:rect l="l" t="t" r="r" b="b"/>
            <a:pathLst>
              <a:path w="64770" h="64769">
                <a:moveTo>
                  <a:pt x="64770" y="0"/>
                </a:moveTo>
                <a:lnTo>
                  <a:pt x="0" y="0"/>
                </a:lnTo>
                <a:lnTo>
                  <a:pt x="0" y="64770"/>
                </a:lnTo>
                <a:lnTo>
                  <a:pt x="64770" y="64770"/>
                </a:lnTo>
                <a:lnTo>
                  <a:pt x="64770" y="63500"/>
                </a:lnTo>
                <a:lnTo>
                  <a:pt x="1270" y="63500"/>
                </a:lnTo>
                <a:lnTo>
                  <a:pt x="1270" y="1270"/>
                </a:lnTo>
                <a:lnTo>
                  <a:pt x="64770" y="1270"/>
                </a:lnTo>
                <a:lnTo>
                  <a:pt x="64770" y="0"/>
                </a:lnTo>
                <a:close/>
              </a:path>
              <a:path w="64770" h="64769">
                <a:moveTo>
                  <a:pt x="64770" y="1270"/>
                </a:moveTo>
                <a:lnTo>
                  <a:pt x="63500" y="1270"/>
                </a:lnTo>
                <a:lnTo>
                  <a:pt x="63500" y="63500"/>
                </a:lnTo>
                <a:lnTo>
                  <a:pt x="64770" y="63500"/>
                </a:lnTo>
                <a:lnTo>
                  <a:pt x="64770" y="1270"/>
                </a:lnTo>
                <a:close/>
              </a:path>
            </a:pathLst>
          </a:custGeom>
          <a:solidFill>
            <a:srgbClr val="C3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1" name="object 921"/>
          <p:cNvSpPr/>
          <p:nvPr/>
        </p:nvSpPr>
        <p:spPr>
          <a:xfrm>
            <a:off x="8959850" y="278765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62229" y="0"/>
                </a:moveTo>
                <a:lnTo>
                  <a:pt x="0" y="0"/>
                </a:lnTo>
                <a:lnTo>
                  <a:pt x="0" y="62229"/>
                </a:lnTo>
                <a:lnTo>
                  <a:pt x="62229" y="62229"/>
                </a:lnTo>
                <a:lnTo>
                  <a:pt x="62229" y="59689"/>
                </a:lnTo>
                <a:lnTo>
                  <a:pt x="2540" y="59689"/>
                </a:lnTo>
                <a:lnTo>
                  <a:pt x="2540" y="2539"/>
                </a:lnTo>
                <a:lnTo>
                  <a:pt x="62229" y="2539"/>
                </a:lnTo>
                <a:lnTo>
                  <a:pt x="62229" y="0"/>
                </a:lnTo>
                <a:close/>
              </a:path>
              <a:path w="62229" h="62230">
                <a:moveTo>
                  <a:pt x="62229" y="2539"/>
                </a:moveTo>
                <a:lnTo>
                  <a:pt x="60959" y="2539"/>
                </a:lnTo>
                <a:lnTo>
                  <a:pt x="60959" y="59689"/>
                </a:lnTo>
                <a:lnTo>
                  <a:pt x="62229" y="59689"/>
                </a:lnTo>
                <a:lnTo>
                  <a:pt x="62229" y="2539"/>
                </a:lnTo>
                <a:close/>
              </a:path>
            </a:pathLst>
          </a:custGeom>
          <a:solidFill>
            <a:srgbClr val="C6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2" name="object 922"/>
          <p:cNvSpPr/>
          <p:nvPr/>
        </p:nvSpPr>
        <p:spPr>
          <a:xfrm>
            <a:off x="8962391" y="2790189"/>
            <a:ext cx="58419" cy="57150"/>
          </a:xfrm>
          <a:custGeom>
            <a:avLst/>
            <a:gdLst/>
            <a:ahLst/>
            <a:cxnLst/>
            <a:rect l="l" t="t" r="r" b="b"/>
            <a:pathLst>
              <a:path w="58420" h="57150">
                <a:moveTo>
                  <a:pt x="58419" y="0"/>
                </a:moveTo>
                <a:lnTo>
                  <a:pt x="0" y="0"/>
                </a:lnTo>
                <a:lnTo>
                  <a:pt x="0" y="57150"/>
                </a:lnTo>
                <a:lnTo>
                  <a:pt x="58419" y="57150"/>
                </a:lnTo>
                <a:lnTo>
                  <a:pt x="58419" y="55880"/>
                </a:lnTo>
                <a:lnTo>
                  <a:pt x="1269" y="55880"/>
                </a:lnTo>
                <a:lnTo>
                  <a:pt x="1269" y="1270"/>
                </a:lnTo>
                <a:lnTo>
                  <a:pt x="58419" y="1270"/>
                </a:lnTo>
                <a:lnTo>
                  <a:pt x="58419" y="0"/>
                </a:lnTo>
                <a:close/>
              </a:path>
              <a:path w="58420" h="57150">
                <a:moveTo>
                  <a:pt x="58419" y="1270"/>
                </a:moveTo>
                <a:lnTo>
                  <a:pt x="55879" y="1270"/>
                </a:lnTo>
                <a:lnTo>
                  <a:pt x="55879" y="55880"/>
                </a:lnTo>
                <a:lnTo>
                  <a:pt x="58419" y="55880"/>
                </a:lnTo>
                <a:lnTo>
                  <a:pt x="58419" y="1270"/>
                </a:lnTo>
                <a:close/>
              </a:path>
            </a:pathLst>
          </a:custGeom>
          <a:solidFill>
            <a:srgbClr val="C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3" name="object 923"/>
          <p:cNvSpPr/>
          <p:nvPr/>
        </p:nvSpPr>
        <p:spPr>
          <a:xfrm>
            <a:off x="8963659" y="279146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610" y="0"/>
                </a:moveTo>
                <a:lnTo>
                  <a:pt x="0" y="0"/>
                </a:lnTo>
                <a:lnTo>
                  <a:pt x="0" y="54610"/>
                </a:lnTo>
                <a:lnTo>
                  <a:pt x="54610" y="54610"/>
                </a:lnTo>
                <a:lnTo>
                  <a:pt x="54610" y="53339"/>
                </a:lnTo>
                <a:lnTo>
                  <a:pt x="1270" y="53339"/>
                </a:lnTo>
                <a:lnTo>
                  <a:pt x="127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  <a:path w="54609" h="54610">
                <a:moveTo>
                  <a:pt x="54610" y="1269"/>
                </a:moveTo>
                <a:lnTo>
                  <a:pt x="53340" y="1269"/>
                </a:lnTo>
                <a:lnTo>
                  <a:pt x="53340" y="53339"/>
                </a:lnTo>
                <a:lnTo>
                  <a:pt x="54610" y="53339"/>
                </a:lnTo>
                <a:lnTo>
                  <a:pt x="54610" y="1269"/>
                </a:lnTo>
                <a:close/>
              </a:path>
            </a:pathLst>
          </a:custGeom>
          <a:solidFill>
            <a:srgbClr val="CD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4" name="object 924"/>
          <p:cNvSpPr/>
          <p:nvPr/>
        </p:nvSpPr>
        <p:spPr>
          <a:xfrm>
            <a:off x="8964931" y="2792730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70" h="52069">
                <a:moveTo>
                  <a:pt x="52070" y="0"/>
                </a:moveTo>
                <a:lnTo>
                  <a:pt x="0" y="0"/>
                </a:lnTo>
                <a:lnTo>
                  <a:pt x="0" y="52070"/>
                </a:lnTo>
                <a:lnTo>
                  <a:pt x="52070" y="52070"/>
                </a:lnTo>
                <a:lnTo>
                  <a:pt x="52070" y="49530"/>
                </a:lnTo>
                <a:lnTo>
                  <a:pt x="2540" y="49530"/>
                </a:lnTo>
                <a:lnTo>
                  <a:pt x="2540" y="2540"/>
                </a:lnTo>
                <a:lnTo>
                  <a:pt x="52070" y="2540"/>
                </a:lnTo>
                <a:lnTo>
                  <a:pt x="52070" y="0"/>
                </a:lnTo>
                <a:close/>
              </a:path>
              <a:path w="52070" h="52069">
                <a:moveTo>
                  <a:pt x="52070" y="2540"/>
                </a:moveTo>
                <a:lnTo>
                  <a:pt x="49529" y="2540"/>
                </a:lnTo>
                <a:lnTo>
                  <a:pt x="49529" y="49530"/>
                </a:lnTo>
                <a:lnTo>
                  <a:pt x="52070" y="49530"/>
                </a:lnTo>
                <a:lnTo>
                  <a:pt x="52070" y="2540"/>
                </a:lnTo>
                <a:close/>
              </a:path>
            </a:pathLst>
          </a:custGeom>
          <a:solidFill>
            <a:srgbClr val="D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5" name="object 925"/>
          <p:cNvSpPr/>
          <p:nvPr/>
        </p:nvSpPr>
        <p:spPr>
          <a:xfrm>
            <a:off x="8967469" y="2795270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89">
                <a:moveTo>
                  <a:pt x="46989" y="0"/>
                </a:moveTo>
                <a:lnTo>
                  <a:pt x="0" y="0"/>
                </a:lnTo>
                <a:lnTo>
                  <a:pt x="0" y="46989"/>
                </a:lnTo>
                <a:lnTo>
                  <a:pt x="46989" y="46989"/>
                </a:lnTo>
                <a:lnTo>
                  <a:pt x="46989" y="45719"/>
                </a:lnTo>
                <a:lnTo>
                  <a:pt x="2539" y="45719"/>
                </a:lnTo>
                <a:lnTo>
                  <a:pt x="2539" y="2539"/>
                </a:lnTo>
                <a:lnTo>
                  <a:pt x="46989" y="2539"/>
                </a:lnTo>
                <a:lnTo>
                  <a:pt x="46989" y="0"/>
                </a:lnTo>
                <a:close/>
              </a:path>
              <a:path w="46990" h="46989">
                <a:moveTo>
                  <a:pt x="46989" y="2539"/>
                </a:moveTo>
                <a:lnTo>
                  <a:pt x="45720" y="2539"/>
                </a:lnTo>
                <a:lnTo>
                  <a:pt x="45720" y="45719"/>
                </a:lnTo>
                <a:lnTo>
                  <a:pt x="46989" y="45719"/>
                </a:lnTo>
                <a:lnTo>
                  <a:pt x="46989" y="2539"/>
                </a:lnTo>
                <a:close/>
              </a:path>
            </a:pathLst>
          </a:custGeom>
          <a:solidFill>
            <a:srgbClr val="D3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6" name="object 926"/>
          <p:cNvSpPr/>
          <p:nvPr/>
        </p:nvSpPr>
        <p:spPr>
          <a:xfrm>
            <a:off x="8970009" y="2797810"/>
            <a:ext cx="43180" cy="43180"/>
          </a:xfrm>
          <a:custGeom>
            <a:avLst/>
            <a:gdLst/>
            <a:ahLst/>
            <a:cxnLst/>
            <a:rect l="l" t="t" r="r" b="b"/>
            <a:pathLst>
              <a:path w="43179" h="43180">
                <a:moveTo>
                  <a:pt x="43180" y="0"/>
                </a:moveTo>
                <a:lnTo>
                  <a:pt x="0" y="0"/>
                </a:lnTo>
                <a:lnTo>
                  <a:pt x="0" y="43179"/>
                </a:lnTo>
                <a:lnTo>
                  <a:pt x="43180" y="43179"/>
                </a:lnTo>
                <a:lnTo>
                  <a:pt x="43180" y="40639"/>
                </a:lnTo>
                <a:lnTo>
                  <a:pt x="1270" y="40639"/>
                </a:lnTo>
                <a:lnTo>
                  <a:pt x="1270" y="1269"/>
                </a:lnTo>
                <a:lnTo>
                  <a:pt x="43180" y="1269"/>
                </a:lnTo>
                <a:lnTo>
                  <a:pt x="43180" y="0"/>
                </a:lnTo>
                <a:close/>
              </a:path>
              <a:path w="43179" h="43180">
                <a:moveTo>
                  <a:pt x="43180" y="1269"/>
                </a:moveTo>
                <a:lnTo>
                  <a:pt x="40640" y="1269"/>
                </a:lnTo>
                <a:lnTo>
                  <a:pt x="40640" y="40639"/>
                </a:lnTo>
                <a:lnTo>
                  <a:pt x="43180" y="40639"/>
                </a:lnTo>
                <a:lnTo>
                  <a:pt x="43180" y="1269"/>
                </a:lnTo>
                <a:close/>
              </a:path>
            </a:pathLst>
          </a:custGeom>
          <a:solidFill>
            <a:srgbClr val="D6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7" name="object 927"/>
          <p:cNvSpPr/>
          <p:nvPr/>
        </p:nvSpPr>
        <p:spPr>
          <a:xfrm>
            <a:off x="8971280" y="2799079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39370" y="0"/>
                </a:moveTo>
                <a:lnTo>
                  <a:pt x="0" y="0"/>
                </a:lnTo>
                <a:lnTo>
                  <a:pt x="0" y="39370"/>
                </a:lnTo>
                <a:lnTo>
                  <a:pt x="39370" y="39370"/>
                </a:lnTo>
                <a:lnTo>
                  <a:pt x="39370" y="38100"/>
                </a:lnTo>
                <a:lnTo>
                  <a:pt x="1270" y="38100"/>
                </a:lnTo>
                <a:lnTo>
                  <a:pt x="1270" y="1270"/>
                </a:lnTo>
                <a:lnTo>
                  <a:pt x="39370" y="1270"/>
                </a:lnTo>
                <a:lnTo>
                  <a:pt x="39370" y="0"/>
                </a:lnTo>
                <a:close/>
              </a:path>
              <a:path w="39370" h="39369">
                <a:moveTo>
                  <a:pt x="39370" y="1270"/>
                </a:moveTo>
                <a:lnTo>
                  <a:pt x="38100" y="1270"/>
                </a:lnTo>
                <a:lnTo>
                  <a:pt x="38100" y="38100"/>
                </a:lnTo>
                <a:lnTo>
                  <a:pt x="39370" y="38100"/>
                </a:lnTo>
                <a:lnTo>
                  <a:pt x="39370" y="1270"/>
                </a:lnTo>
                <a:close/>
              </a:path>
            </a:pathLst>
          </a:custGeom>
          <a:solidFill>
            <a:srgbClr val="DA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8" name="object 928"/>
          <p:cNvSpPr/>
          <p:nvPr/>
        </p:nvSpPr>
        <p:spPr>
          <a:xfrm>
            <a:off x="8972550" y="280035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829" y="0"/>
                </a:moveTo>
                <a:lnTo>
                  <a:pt x="0" y="0"/>
                </a:lnTo>
                <a:lnTo>
                  <a:pt x="0" y="36829"/>
                </a:lnTo>
                <a:lnTo>
                  <a:pt x="36829" y="36829"/>
                </a:lnTo>
                <a:lnTo>
                  <a:pt x="36829" y="34289"/>
                </a:lnTo>
                <a:lnTo>
                  <a:pt x="2540" y="34289"/>
                </a:lnTo>
                <a:lnTo>
                  <a:pt x="2540" y="2539"/>
                </a:lnTo>
                <a:lnTo>
                  <a:pt x="36829" y="2539"/>
                </a:lnTo>
                <a:lnTo>
                  <a:pt x="36829" y="0"/>
                </a:lnTo>
                <a:close/>
              </a:path>
              <a:path w="36829" h="36830">
                <a:moveTo>
                  <a:pt x="36829" y="2539"/>
                </a:moveTo>
                <a:lnTo>
                  <a:pt x="34290" y="2539"/>
                </a:lnTo>
                <a:lnTo>
                  <a:pt x="34290" y="34289"/>
                </a:lnTo>
                <a:lnTo>
                  <a:pt x="36829" y="34289"/>
                </a:lnTo>
                <a:lnTo>
                  <a:pt x="36829" y="2539"/>
                </a:lnTo>
                <a:close/>
              </a:path>
            </a:pathLst>
          </a:custGeom>
          <a:solidFill>
            <a:srgbClr val="DD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9" name="object 929"/>
          <p:cNvSpPr/>
          <p:nvPr/>
        </p:nvSpPr>
        <p:spPr>
          <a:xfrm>
            <a:off x="8975090" y="2802889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31750" y="0"/>
                </a:moveTo>
                <a:lnTo>
                  <a:pt x="0" y="0"/>
                </a:lnTo>
                <a:lnTo>
                  <a:pt x="0" y="31750"/>
                </a:lnTo>
                <a:lnTo>
                  <a:pt x="31750" y="31750"/>
                </a:lnTo>
                <a:lnTo>
                  <a:pt x="31750" y="30480"/>
                </a:lnTo>
                <a:lnTo>
                  <a:pt x="1269" y="30480"/>
                </a:lnTo>
                <a:lnTo>
                  <a:pt x="1269" y="1270"/>
                </a:lnTo>
                <a:lnTo>
                  <a:pt x="31750" y="1270"/>
                </a:lnTo>
                <a:lnTo>
                  <a:pt x="31750" y="0"/>
                </a:lnTo>
                <a:close/>
              </a:path>
              <a:path w="31750" h="31750">
                <a:moveTo>
                  <a:pt x="31750" y="1270"/>
                </a:moveTo>
                <a:lnTo>
                  <a:pt x="30479" y="1270"/>
                </a:lnTo>
                <a:lnTo>
                  <a:pt x="30479" y="30480"/>
                </a:lnTo>
                <a:lnTo>
                  <a:pt x="31750" y="30480"/>
                </a:lnTo>
                <a:lnTo>
                  <a:pt x="31750" y="1270"/>
                </a:lnTo>
                <a:close/>
              </a:path>
            </a:pathLst>
          </a:custGeom>
          <a:solidFill>
            <a:srgbClr val="E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0" name="object 930"/>
          <p:cNvSpPr/>
          <p:nvPr/>
        </p:nvSpPr>
        <p:spPr>
          <a:xfrm>
            <a:off x="8976360" y="2804161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29210" y="0"/>
                </a:moveTo>
                <a:lnTo>
                  <a:pt x="0" y="0"/>
                </a:lnTo>
                <a:lnTo>
                  <a:pt x="0" y="29210"/>
                </a:lnTo>
                <a:lnTo>
                  <a:pt x="29210" y="29210"/>
                </a:lnTo>
                <a:lnTo>
                  <a:pt x="29210" y="26669"/>
                </a:lnTo>
                <a:lnTo>
                  <a:pt x="2540" y="26669"/>
                </a:lnTo>
                <a:lnTo>
                  <a:pt x="2540" y="2539"/>
                </a:lnTo>
                <a:lnTo>
                  <a:pt x="29210" y="2539"/>
                </a:lnTo>
                <a:lnTo>
                  <a:pt x="29210" y="0"/>
                </a:lnTo>
                <a:close/>
              </a:path>
              <a:path w="29209" h="29210">
                <a:moveTo>
                  <a:pt x="29210" y="2539"/>
                </a:moveTo>
                <a:lnTo>
                  <a:pt x="27940" y="2539"/>
                </a:lnTo>
                <a:lnTo>
                  <a:pt x="27940" y="26669"/>
                </a:lnTo>
                <a:lnTo>
                  <a:pt x="29210" y="26669"/>
                </a:lnTo>
                <a:lnTo>
                  <a:pt x="29210" y="2539"/>
                </a:lnTo>
                <a:close/>
              </a:path>
            </a:pathLst>
          </a:custGeom>
          <a:solidFill>
            <a:srgbClr val="E3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1" name="object 931"/>
          <p:cNvSpPr/>
          <p:nvPr/>
        </p:nvSpPr>
        <p:spPr>
          <a:xfrm>
            <a:off x="8978900" y="2806700"/>
            <a:ext cx="25400" cy="24130"/>
          </a:xfrm>
          <a:custGeom>
            <a:avLst/>
            <a:gdLst/>
            <a:ahLst/>
            <a:cxnLst/>
            <a:rect l="l" t="t" r="r" b="b"/>
            <a:pathLst>
              <a:path w="25400" h="24130">
                <a:moveTo>
                  <a:pt x="25400" y="0"/>
                </a:moveTo>
                <a:lnTo>
                  <a:pt x="0" y="0"/>
                </a:lnTo>
                <a:lnTo>
                  <a:pt x="0" y="24129"/>
                </a:lnTo>
                <a:lnTo>
                  <a:pt x="25400" y="24129"/>
                </a:lnTo>
                <a:lnTo>
                  <a:pt x="25400" y="22860"/>
                </a:lnTo>
                <a:lnTo>
                  <a:pt x="1270" y="22860"/>
                </a:lnTo>
                <a:lnTo>
                  <a:pt x="1270" y="1270"/>
                </a:lnTo>
                <a:lnTo>
                  <a:pt x="25400" y="1270"/>
                </a:lnTo>
                <a:lnTo>
                  <a:pt x="25400" y="0"/>
                </a:lnTo>
                <a:close/>
              </a:path>
              <a:path w="25400" h="24130">
                <a:moveTo>
                  <a:pt x="25400" y="1270"/>
                </a:moveTo>
                <a:lnTo>
                  <a:pt x="22859" y="1270"/>
                </a:lnTo>
                <a:lnTo>
                  <a:pt x="22859" y="22860"/>
                </a:lnTo>
                <a:lnTo>
                  <a:pt x="25400" y="22860"/>
                </a:lnTo>
                <a:lnTo>
                  <a:pt x="25400" y="1270"/>
                </a:lnTo>
                <a:close/>
              </a:path>
            </a:pathLst>
          </a:custGeom>
          <a:solidFill>
            <a:srgbClr val="E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2" name="object 932"/>
          <p:cNvSpPr/>
          <p:nvPr/>
        </p:nvSpPr>
        <p:spPr>
          <a:xfrm>
            <a:off x="8980169" y="280797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21589" y="0"/>
                </a:moveTo>
                <a:lnTo>
                  <a:pt x="0" y="0"/>
                </a:lnTo>
                <a:lnTo>
                  <a:pt x="0" y="21589"/>
                </a:lnTo>
                <a:lnTo>
                  <a:pt x="21589" y="21589"/>
                </a:lnTo>
                <a:lnTo>
                  <a:pt x="21589" y="20319"/>
                </a:lnTo>
                <a:lnTo>
                  <a:pt x="2539" y="20319"/>
                </a:lnTo>
                <a:lnTo>
                  <a:pt x="2539" y="1269"/>
                </a:lnTo>
                <a:lnTo>
                  <a:pt x="21589" y="1269"/>
                </a:lnTo>
                <a:lnTo>
                  <a:pt x="21589" y="0"/>
                </a:lnTo>
                <a:close/>
              </a:path>
              <a:path w="21590" h="21589">
                <a:moveTo>
                  <a:pt x="21589" y="1269"/>
                </a:moveTo>
                <a:lnTo>
                  <a:pt x="20320" y="1269"/>
                </a:lnTo>
                <a:lnTo>
                  <a:pt x="20320" y="20319"/>
                </a:lnTo>
                <a:lnTo>
                  <a:pt x="21589" y="20319"/>
                </a:lnTo>
                <a:lnTo>
                  <a:pt x="21589" y="1269"/>
                </a:lnTo>
                <a:close/>
              </a:path>
            </a:pathLst>
          </a:custGeom>
          <a:solidFill>
            <a:srgbClr val="EA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3" name="object 933"/>
          <p:cNvSpPr/>
          <p:nvPr/>
        </p:nvSpPr>
        <p:spPr>
          <a:xfrm>
            <a:off x="8982709" y="2809239"/>
            <a:ext cx="17780" cy="19050"/>
          </a:xfrm>
          <a:custGeom>
            <a:avLst/>
            <a:gdLst/>
            <a:ahLst/>
            <a:cxnLst/>
            <a:rect l="l" t="t" r="r" b="b"/>
            <a:pathLst>
              <a:path w="17779" h="19050">
                <a:moveTo>
                  <a:pt x="17780" y="0"/>
                </a:moveTo>
                <a:lnTo>
                  <a:pt x="0" y="0"/>
                </a:lnTo>
                <a:lnTo>
                  <a:pt x="0" y="19050"/>
                </a:lnTo>
                <a:lnTo>
                  <a:pt x="17780" y="19050"/>
                </a:lnTo>
                <a:lnTo>
                  <a:pt x="17780" y="16510"/>
                </a:lnTo>
                <a:lnTo>
                  <a:pt x="1270" y="16510"/>
                </a:lnTo>
                <a:lnTo>
                  <a:pt x="1270" y="2539"/>
                </a:lnTo>
                <a:lnTo>
                  <a:pt x="17780" y="2539"/>
                </a:lnTo>
                <a:lnTo>
                  <a:pt x="17780" y="0"/>
                </a:lnTo>
                <a:close/>
              </a:path>
              <a:path w="17779" h="19050">
                <a:moveTo>
                  <a:pt x="17780" y="2539"/>
                </a:moveTo>
                <a:lnTo>
                  <a:pt x="15240" y="2539"/>
                </a:lnTo>
                <a:lnTo>
                  <a:pt x="15240" y="16510"/>
                </a:lnTo>
                <a:lnTo>
                  <a:pt x="17780" y="16510"/>
                </a:lnTo>
                <a:lnTo>
                  <a:pt x="17780" y="2539"/>
                </a:lnTo>
                <a:close/>
              </a:path>
            </a:pathLst>
          </a:custGeom>
          <a:solidFill>
            <a:srgbClr val="ED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4" name="object 934"/>
          <p:cNvSpPr/>
          <p:nvPr/>
        </p:nvSpPr>
        <p:spPr>
          <a:xfrm>
            <a:off x="8983980" y="281177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13970" y="0"/>
                </a:moveTo>
                <a:lnTo>
                  <a:pt x="0" y="0"/>
                </a:lnTo>
                <a:lnTo>
                  <a:pt x="0" y="13970"/>
                </a:lnTo>
                <a:lnTo>
                  <a:pt x="13970" y="13970"/>
                </a:lnTo>
                <a:lnTo>
                  <a:pt x="13970" y="12700"/>
                </a:lnTo>
                <a:lnTo>
                  <a:pt x="1270" y="12700"/>
                </a:lnTo>
                <a:lnTo>
                  <a:pt x="127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  <a:path w="13970" h="13969">
                <a:moveTo>
                  <a:pt x="13970" y="1270"/>
                </a:moveTo>
                <a:lnTo>
                  <a:pt x="12700" y="1270"/>
                </a:lnTo>
                <a:lnTo>
                  <a:pt x="12700" y="12700"/>
                </a:lnTo>
                <a:lnTo>
                  <a:pt x="13970" y="12700"/>
                </a:lnTo>
                <a:lnTo>
                  <a:pt x="13970" y="1270"/>
                </a:lnTo>
                <a:close/>
              </a:path>
            </a:pathLst>
          </a:custGeom>
          <a:solidFill>
            <a:srgbClr val="F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5" name="object 935"/>
          <p:cNvSpPr/>
          <p:nvPr/>
        </p:nvSpPr>
        <p:spPr>
          <a:xfrm>
            <a:off x="8985250" y="281305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11429" y="0"/>
                </a:moveTo>
                <a:lnTo>
                  <a:pt x="0" y="0"/>
                </a:lnTo>
                <a:lnTo>
                  <a:pt x="0" y="11429"/>
                </a:lnTo>
                <a:lnTo>
                  <a:pt x="11429" y="11429"/>
                </a:lnTo>
                <a:lnTo>
                  <a:pt x="11429" y="8889"/>
                </a:lnTo>
                <a:lnTo>
                  <a:pt x="2540" y="8889"/>
                </a:lnTo>
                <a:lnTo>
                  <a:pt x="254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  <a:path w="11429" h="11430">
                <a:moveTo>
                  <a:pt x="11429" y="2539"/>
                </a:moveTo>
                <a:lnTo>
                  <a:pt x="8890" y="2539"/>
                </a:lnTo>
                <a:lnTo>
                  <a:pt x="8890" y="8889"/>
                </a:lnTo>
                <a:lnTo>
                  <a:pt x="11429" y="8889"/>
                </a:lnTo>
                <a:lnTo>
                  <a:pt x="11429" y="2539"/>
                </a:lnTo>
                <a:close/>
              </a:path>
            </a:pathLst>
          </a:custGeom>
          <a:solidFill>
            <a:srgbClr val="F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6" name="object 936"/>
          <p:cNvSpPr/>
          <p:nvPr/>
        </p:nvSpPr>
        <p:spPr>
          <a:xfrm>
            <a:off x="8987790" y="2815589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350" y="0"/>
                </a:moveTo>
                <a:lnTo>
                  <a:pt x="0" y="0"/>
                </a:lnTo>
                <a:lnTo>
                  <a:pt x="0" y="6350"/>
                </a:lnTo>
                <a:lnTo>
                  <a:pt x="6350" y="6350"/>
                </a:lnTo>
                <a:lnTo>
                  <a:pt x="6350" y="5080"/>
                </a:lnTo>
                <a:lnTo>
                  <a:pt x="1269" y="5080"/>
                </a:lnTo>
                <a:lnTo>
                  <a:pt x="1269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  <a:path w="6350" h="6350">
                <a:moveTo>
                  <a:pt x="6350" y="1270"/>
                </a:moveTo>
                <a:lnTo>
                  <a:pt x="5079" y="1270"/>
                </a:lnTo>
                <a:lnTo>
                  <a:pt x="5079" y="5080"/>
                </a:lnTo>
                <a:lnTo>
                  <a:pt x="6350" y="5080"/>
                </a:lnTo>
                <a:lnTo>
                  <a:pt x="6350" y="1270"/>
                </a:lnTo>
                <a:close/>
              </a:path>
            </a:pathLst>
          </a:custGeom>
          <a:solidFill>
            <a:srgbClr val="F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7" name="object 937"/>
          <p:cNvSpPr/>
          <p:nvPr/>
        </p:nvSpPr>
        <p:spPr>
          <a:xfrm>
            <a:off x="8989059" y="281686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3810" y="0"/>
                </a:lnTo>
                <a:lnTo>
                  <a:pt x="3810" y="3810"/>
                </a:lnTo>
                <a:lnTo>
                  <a:pt x="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8" name="object 938"/>
          <p:cNvSpPr/>
          <p:nvPr/>
        </p:nvSpPr>
        <p:spPr>
          <a:xfrm>
            <a:off x="8915400" y="2743200"/>
            <a:ext cx="152400" cy="152400"/>
          </a:xfrm>
          <a:custGeom>
            <a:avLst/>
            <a:gdLst/>
            <a:ahLst/>
            <a:cxnLst/>
            <a:rect l="l" t="t" r="r" b="b"/>
            <a:pathLst>
              <a:path w="152400" h="152400">
                <a:moveTo>
                  <a:pt x="76200" y="0"/>
                </a:moveTo>
                <a:lnTo>
                  <a:pt x="106322" y="5834"/>
                </a:lnTo>
                <a:lnTo>
                  <a:pt x="130492" y="21907"/>
                </a:lnTo>
                <a:lnTo>
                  <a:pt x="146565" y="46077"/>
                </a:lnTo>
                <a:lnTo>
                  <a:pt x="152400" y="76200"/>
                </a:lnTo>
                <a:lnTo>
                  <a:pt x="146565" y="106322"/>
                </a:lnTo>
                <a:lnTo>
                  <a:pt x="130492" y="130492"/>
                </a:lnTo>
                <a:lnTo>
                  <a:pt x="106322" y="146565"/>
                </a:lnTo>
                <a:lnTo>
                  <a:pt x="76200" y="152400"/>
                </a:lnTo>
                <a:lnTo>
                  <a:pt x="46077" y="146565"/>
                </a:lnTo>
                <a:lnTo>
                  <a:pt x="21907" y="130492"/>
                </a:lnTo>
                <a:lnTo>
                  <a:pt x="5834" y="106322"/>
                </a:lnTo>
                <a:lnTo>
                  <a:pt x="0" y="76200"/>
                </a:lnTo>
                <a:lnTo>
                  <a:pt x="5834" y="46077"/>
                </a:lnTo>
                <a:lnTo>
                  <a:pt x="21907" y="21907"/>
                </a:lnTo>
                <a:lnTo>
                  <a:pt x="46077" y="5834"/>
                </a:lnTo>
                <a:lnTo>
                  <a:pt x="76200" y="0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9" name="object 939"/>
          <p:cNvSpPr/>
          <p:nvPr/>
        </p:nvSpPr>
        <p:spPr>
          <a:xfrm>
            <a:off x="8915400" y="27432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0" name="object 940"/>
          <p:cNvSpPr/>
          <p:nvPr/>
        </p:nvSpPr>
        <p:spPr>
          <a:xfrm>
            <a:off x="9067800" y="28956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1" name="object 941"/>
          <p:cNvSpPr/>
          <p:nvPr/>
        </p:nvSpPr>
        <p:spPr>
          <a:xfrm>
            <a:off x="8936990" y="2872739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2" name="object 942"/>
          <p:cNvSpPr/>
          <p:nvPr/>
        </p:nvSpPr>
        <p:spPr>
          <a:xfrm>
            <a:off x="8937625" y="2766060"/>
            <a:ext cx="0" cy="105410"/>
          </a:xfrm>
          <a:custGeom>
            <a:avLst/>
            <a:gdLst/>
            <a:ahLst/>
            <a:cxnLst/>
            <a:rect l="l" t="t" r="r" b="b"/>
            <a:pathLst>
              <a:path h="105410">
                <a:moveTo>
                  <a:pt x="0" y="0"/>
                </a:moveTo>
                <a:lnTo>
                  <a:pt x="0" y="10541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3" name="object 943"/>
          <p:cNvSpPr/>
          <p:nvPr/>
        </p:nvSpPr>
        <p:spPr>
          <a:xfrm>
            <a:off x="8936990" y="2764789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4" name="object 944"/>
          <p:cNvSpPr/>
          <p:nvPr/>
        </p:nvSpPr>
        <p:spPr>
          <a:xfrm>
            <a:off x="9044940" y="2766060"/>
            <a:ext cx="0" cy="105410"/>
          </a:xfrm>
          <a:custGeom>
            <a:avLst/>
            <a:gdLst/>
            <a:ahLst/>
            <a:cxnLst/>
            <a:rect l="l" t="t" r="r" b="b"/>
            <a:pathLst>
              <a:path h="105410">
                <a:moveTo>
                  <a:pt x="0" y="0"/>
                </a:moveTo>
                <a:lnTo>
                  <a:pt x="0" y="10541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5" name="object 945"/>
          <p:cNvSpPr/>
          <p:nvPr/>
        </p:nvSpPr>
        <p:spPr>
          <a:xfrm>
            <a:off x="8938259" y="287083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6" name="object 946"/>
          <p:cNvSpPr/>
          <p:nvPr/>
        </p:nvSpPr>
        <p:spPr>
          <a:xfrm>
            <a:off x="8938894" y="2767329"/>
            <a:ext cx="0" cy="102870"/>
          </a:xfrm>
          <a:custGeom>
            <a:avLst/>
            <a:gdLst/>
            <a:ahLst/>
            <a:cxnLst/>
            <a:rect l="l" t="t" r="r" b="b"/>
            <a:pathLst>
              <a:path h="102869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7" name="object 947"/>
          <p:cNvSpPr/>
          <p:nvPr/>
        </p:nvSpPr>
        <p:spPr>
          <a:xfrm>
            <a:off x="8938259" y="276669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8" name="object 948"/>
          <p:cNvSpPr/>
          <p:nvPr/>
        </p:nvSpPr>
        <p:spPr>
          <a:xfrm>
            <a:off x="9043034" y="2767329"/>
            <a:ext cx="0" cy="102870"/>
          </a:xfrm>
          <a:custGeom>
            <a:avLst/>
            <a:gdLst/>
            <a:ahLst/>
            <a:cxnLst/>
            <a:rect l="l" t="t" r="r" b="b"/>
            <a:pathLst>
              <a:path h="102869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9" name="object 949"/>
          <p:cNvSpPr/>
          <p:nvPr/>
        </p:nvSpPr>
        <p:spPr>
          <a:xfrm>
            <a:off x="8939530" y="2868929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0" name="object 950"/>
          <p:cNvSpPr/>
          <p:nvPr/>
        </p:nvSpPr>
        <p:spPr>
          <a:xfrm>
            <a:off x="8940800" y="2769870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789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1" name="object 951"/>
          <p:cNvSpPr/>
          <p:nvPr/>
        </p:nvSpPr>
        <p:spPr>
          <a:xfrm>
            <a:off x="8939530" y="2768600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2" name="object 952"/>
          <p:cNvSpPr/>
          <p:nvPr/>
        </p:nvSpPr>
        <p:spPr>
          <a:xfrm>
            <a:off x="9041130" y="2769870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789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3" name="object 953"/>
          <p:cNvSpPr/>
          <p:nvPr/>
        </p:nvSpPr>
        <p:spPr>
          <a:xfrm>
            <a:off x="8942069" y="286702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4" name="object 954"/>
          <p:cNvSpPr/>
          <p:nvPr/>
        </p:nvSpPr>
        <p:spPr>
          <a:xfrm>
            <a:off x="8942705" y="27711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5" name="object 955"/>
          <p:cNvSpPr/>
          <p:nvPr/>
        </p:nvSpPr>
        <p:spPr>
          <a:xfrm>
            <a:off x="8942069" y="2770504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6" name="object 956"/>
          <p:cNvSpPr/>
          <p:nvPr/>
        </p:nvSpPr>
        <p:spPr>
          <a:xfrm>
            <a:off x="9039225" y="27711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7" name="object 957"/>
          <p:cNvSpPr/>
          <p:nvPr/>
        </p:nvSpPr>
        <p:spPr>
          <a:xfrm>
            <a:off x="8943340" y="2865754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8" name="object 958"/>
          <p:cNvSpPr/>
          <p:nvPr/>
        </p:nvSpPr>
        <p:spPr>
          <a:xfrm>
            <a:off x="8944609" y="2773679"/>
            <a:ext cx="0" cy="91440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39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9" name="object 959"/>
          <p:cNvSpPr/>
          <p:nvPr/>
        </p:nvSpPr>
        <p:spPr>
          <a:xfrm>
            <a:off x="8943340" y="2772410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0" name="object 960"/>
          <p:cNvSpPr/>
          <p:nvPr/>
        </p:nvSpPr>
        <p:spPr>
          <a:xfrm>
            <a:off x="9037955" y="2773679"/>
            <a:ext cx="0" cy="91440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1" name="object 961"/>
          <p:cNvSpPr/>
          <p:nvPr/>
        </p:nvSpPr>
        <p:spPr>
          <a:xfrm>
            <a:off x="8945880" y="2863850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2" name="object 962"/>
          <p:cNvSpPr/>
          <p:nvPr/>
        </p:nvSpPr>
        <p:spPr>
          <a:xfrm>
            <a:off x="8946515" y="2774950"/>
            <a:ext cx="0" cy="87630"/>
          </a:xfrm>
          <a:custGeom>
            <a:avLst/>
            <a:gdLst/>
            <a:ahLst/>
            <a:cxnLst/>
            <a:rect l="l" t="t" r="r" b="b"/>
            <a:pathLst>
              <a:path h="87630">
                <a:moveTo>
                  <a:pt x="0" y="0"/>
                </a:moveTo>
                <a:lnTo>
                  <a:pt x="0" y="87629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3" name="object 963"/>
          <p:cNvSpPr/>
          <p:nvPr/>
        </p:nvSpPr>
        <p:spPr>
          <a:xfrm>
            <a:off x="8945880" y="2774314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4" name="object 964"/>
          <p:cNvSpPr/>
          <p:nvPr/>
        </p:nvSpPr>
        <p:spPr>
          <a:xfrm>
            <a:off x="9036050" y="2774950"/>
            <a:ext cx="0" cy="87630"/>
          </a:xfrm>
          <a:custGeom>
            <a:avLst/>
            <a:gdLst/>
            <a:ahLst/>
            <a:cxnLst/>
            <a:rect l="l" t="t" r="r" b="b"/>
            <a:pathLst>
              <a:path h="87630">
                <a:moveTo>
                  <a:pt x="0" y="0"/>
                </a:moveTo>
                <a:lnTo>
                  <a:pt x="0" y="87629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5" name="object 965"/>
          <p:cNvSpPr/>
          <p:nvPr/>
        </p:nvSpPr>
        <p:spPr>
          <a:xfrm>
            <a:off x="8947150" y="2774950"/>
            <a:ext cx="87630" cy="87630"/>
          </a:xfrm>
          <a:custGeom>
            <a:avLst/>
            <a:gdLst/>
            <a:ahLst/>
            <a:cxnLst/>
            <a:rect l="l" t="t" r="r" b="b"/>
            <a:pathLst>
              <a:path w="87629" h="87630">
                <a:moveTo>
                  <a:pt x="87629" y="0"/>
                </a:moveTo>
                <a:lnTo>
                  <a:pt x="0" y="0"/>
                </a:lnTo>
                <a:lnTo>
                  <a:pt x="0" y="87629"/>
                </a:lnTo>
                <a:lnTo>
                  <a:pt x="87629" y="87629"/>
                </a:lnTo>
                <a:lnTo>
                  <a:pt x="87629" y="86360"/>
                </a:lnTo>
                <a:lnTo>
                  <a:pt x="1270" y="86360"/>
                </a:lnTo>
                <a:lnTo>
                  <a:pt x="1270" y="1270"/>
                </a:lnTo>
                <a:lnTo>
                  <a:pt x="87629" y="1270"/>
                </a:lnTo>
                <a:lnTo>
                  <a:pt x="87629" y="0"/>
                </a:lnTo>
                <a:close/>
              </a:path>
              <a:path w="87629" h="87630">
                <a:moveTo>
                  <a:pt x="87629" y="1270"/>
                </a:moveTo>
                <a:lnTo>
                  <a:pt x="86359" y="1270"/>
                </a:lnTo>
                <a:lnTo>
                  <a:pt x="86359" y="86360"/>
                </a:lnTo>
                <a:lnTo>
                  <a:pt x="87629" y="86360"/>
                </a:lnTo>
                <a:lnTo>
                  <a:pt x="87629" y="1270"/>
                </a:lnTo>
                <a:close/>
              </a:path>
            </a:pathLst>
          </a:custGeom>
          <a:solidFill>
            <a:srgbClr val="9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6" name="object 966"/>
          <p:cNvSpPr/>
          <p:nvPr/>
        </p:nvSpPr>
        <p:spPr>
          <a:xfrm>
            <a:off x="8948419" y="2776220"/>
            <a:ext cx="85090" cy="85090"/>
          </a:xfrm>
          <a:custGeom>
            <a:avLst/>
            <a:gdLst/>
            <a:ahLst/>
            <a:cxnLst/>
            <a:rect l="l" t="t" r="r" b="b"/>
            <a:pathLst>
              <a:path w="85090" h="85089">
                <a:moveTo>
                  <a:pt x="85089" y="0"/>
                </a:moveTo>
                <a:lnTo>
                  <a:pt x="0" y="0"/>
                </a:lnTo>
                <a:lnTo>
                  <a:pt x="0" y="85089"/>
                </a:lnTo>
                <a:lnTo>
                  <a:pt x="85089" y="85089"/>
                </a:lnTo>
                <a:lnTo>
                  <a:pt x="85089" y="82550"/>
                </a:lnTo>
                <a:lnTo>
                  <a:pt x="2539" y="82550"/>
                </a:lnTo>
                <a:lnTo>
                  <a:pt x="2539" y="2539"/>
                </a:lnTo>
                <a:lnTo>
                  <a:pt x="85089" y="2539"/>
                </a:lnTo>
                <a:lnTo>
                  <a:pt x="85089" y="0"/>
                </a:lnTo>
                <a:close/>
              </a:path>
              <a:path w="85090" h="85089">
                <a:moveTo>
                  <a:pt x="85089" y="2539"/>
                </a:moveTo>
                <a:lnTo>
                  <a:pt x="82550" y="2539"/>
                </a:lnTo>
                <a:lnTo>
                  <a:pt x="82550" y="82550"/>
                </a:lnTo>
                <a:lnTo>
                  <a:pt x="85089" y="82550"/>
                </a:lnTo>
                <a:lnTo>
                  <a:pt x="85089" y="2539"/>
                </a:lnTo>
                <a:close/>
              </a:path>
            </a:pathLst>
          </a:custGeom>
          <a:solidFill>
            <a:srgbClr val="9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7" name="object 967"/>
          <p:cNvSpPr/>
          <p:nvPr/>
        </p:nvSpPr>
        <p:spPr>
          <a:xfrm>
            <a:off x="8950959" y="2778760"/>
            <a:ext cx="80010" cy="80010"/>
          </a:xfrm>
          <a:custGeom>
            <a:avLst/>
            <a:gdLst/>
            <a:ahLst/>
            <a:cxnLst/>
            <a:rect l="l" t="t" r="r" b="b"/>
            <a:pathLst>
              <a:path w="80009" h="80010">
                <a:moveTo>
                  <a:pt x="80010" y="0"/>
                </a:moveTo>
                <a:lnTo>
                  <a:pt x="0" y="0"/>
                </a:lnTo>
                <a:lnTo>
                  <a:pt x="0" y="80010"/>
                </a:lnTo>
                <a:lnTo>
                  <a:pt x="80010" y="80010"/>
                </a:lnTo>
                <a:lnTo>
                  <a:pt x="80010" y="78739"/>
                </a:lnTo>
                <a:lnTo>
                  <a:pt x="1270" y="78739"/>
                </a:lnTo>
                <a:lnTo>
                  <a:pt x="1270" y="1269"/>
                </a:lnTo>
                <a:lnTo>
                  <a:pt x="80010" y="1269"/>
                </a:lnTo>
                <a:lnTo>
                  <a:pt x="80010" y="0"/>
                </a:lnTo>
                <a:close/>
              </a:path>
              <a:path w="80009" h="80010">
                <a:moveTo>
                  <a:pt x="80010" y="1269"/>
                </a:moveTo>
                <a:lnTo>
                  <a:pt x="78740" y="1269"/>
                </a:lnTo>
                <a:lnTo>
                  <a:pt x="78740" y="78739"/>
                </a:lnTo>
                <a:lnTo>
                  <a:pt x="80010" y="78739"/>
                </a:lnTo>
                <a:lnTo>
                  <a:pt x="80010" y="1269"/>
                </a:lnTo>
                <a:close/>
              </a:path>
            </a:pathLst>
          </a:custGeom>
          <a:solidFill>
            <a:srgbClr val="9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8" name="object 968"/>
          <p:cNvSpPr/>
          <p:nvPr/>
        </p:nvSpPr>
        <p:spPr>
          <a:xfrm>
            <a:off x="8952230" y="2780029"/>
            <a:ext cx="77470" cy="77470"/>
          </a:xfrm>
          <a:custGeom>
            <a:avLst/>
            <a:gdLst/>
            <a:ahLst/>
            <a:cxnLst/>
            <a:rect l="l" t="t" r="r" b="b"/>
            <a:pathLst>
              <a:path w="77470" h="77469">
                <a:moveTo>
                  <a:pt x="77470" y="0"/>
                </a:moveTo>
                <a:lnTo>
                  <a:pt x="0" y="0"/>
                </a:lnTo>
                <a:lnTo>
                  <a:pt x="0" y="77470"/>
                </a:lnTo>
                <a:lnTo>
                  <a:pt x="77470" y="77470"/>
                </a:lnTo>
                <a:lnTo>
                  <a:pt x="77470" y="74930"/>
                </a:lnTo>
                <a:lnTo>
                  <a:pt x="2540" y="74930"/>
                </a:lnTo>
                <a:lnTo>
                  <a:pt x="2540" y="2540"/>
                </a:lnTo>
                <a:lnTo>
                  <a:pt x="77470" y="2540"/>
                </a:lnTo>
                <a:lnTo>
                  <a:pt x="77470" y="0"/>
                </a:lnTo>
                <a:close/>
              </a:path>
              <a:path w="77470" h="77469">
                <a:moveTo>
                  <a:pt x="77470" y="2540"/>
                </a:moveTo>
                <a:lnTo>
                  <a:pt x="76200" y="2540"/>
                </a:lnTo>
                <a:lnTo>
                  <a:pt x="76200" y="74930"/>
                </a:lnTo>
                <a:lnTo>
                  <a:pt x="77470" y="74930"/>
                </a:lnTo>
                <a:lnTo>
                  <a:pt x="77470" y="2540"/>
                </a:lnTo>
                <a:close/>
              </a:path>
            </a:pathLst>
          </a:custGeom>
          <a:solidFill>
            <a:srgbClr val="9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9" name="object 969"/>
          <p:cNvSpPr/>
          <p:nvPr/>
        </p:nvSpPr>
        <p:spPr>
          <a:xfrm>
            <a:off x="8954769" y="2782570"/>
            <a:ext cx="73660" cy="72390"/>
          </a:xfrm>
          <a:custGeom>
            <a:avLst/>
            <a:gdLst/>
            <a:ahLst/>
            <a:cxnLst/>
            <a:rect l="l" t="t" r="r" b="b"/>
            <a:pathLst>
              <a:path w="73659" h="72389">
                <a:moveTo>
                  <a:pt x="73659" y="0"/>
                </a:moveTo>
                <a:lnTo>
                  <a:pt x="0" y="0"/>
                </a:lnTo>
                <a:lnTo>
                  <a:pt x="0" y="72389"/>
                </a:lnTo>
                <a:lnTo>
                  <a:pt x="73659" y="72389"/>
                </a:lnTo>
                <a:lnTo>
                  <a:pt x="73659" y="71119"/>
                </a:lnTo>
                <a:lnTo>
                  <a:pt x="1270" y="71119"/>
                </a:lnTo>
                <a:lnTo>
                  <a:pt x="1270" y="1269"/>
                </a:lnTo>
                <a:lnTo>
                  <a:pt x="73659" y="1269"/>
                </a:lnTo>
                <a:lnTo>
                  <a:pt x="73659" y="0"/>
                </a:lnTo>
                <a:close/>
              </a:path>
              <a:path w="73659" h="72389">
                <a:moveTo>
                  <a:pt x="73659" y="1269"/>
                </a:moveTo>
                <a:lnTo>
                  <a:pt x="71120" y="1269"/>
                </a:lnTo>
                <a:lnTo>
                  <a:pt x="71120" y="71119"/>
                </a:lnTo>
                <a:lnTo>
                  <a:pt x="73659" y="71119"/>
                </a:lnTo>
                <a:lnTo>
                  <a:pt x="73659" y="1269"/>
                </a:lnTo>
                <a:close/>
              </a:path>
            </a:pathLst>
          </a:custGeom>
          <a:solidFill>
            <a:srgbClr val="A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0" name="object 970"/>
          <p:cNvSpPr/>
          <p:nvPr/>
        </p:nvSpPr>
        <p:spPr>
          <a:xfrm>
            <a:off x="8956040" y="2783839"/>
            <a:ext cx="69850" cy="69850"/>
          </a:xfrm>
          <a:custGeom>
            <a:avLst/>
            <a:gdLst/>
            <a:ahLst/>
            <a:cxnLst/>
            <a:rect l="l" t="t" r="r" b="b"/>
            <a:pathLst>
              <a:path w="69850" h="69850">
                <a:moveTo>
                  <a:pt x="69850" y="0"/>
                </a:moveTo>
                <a:lnTo>
                  <a:pt x="0" y="0"/>
                </a:lnTo>
                <a:lnTo>
                  <a:pt x="0" y="69850"/>
                </a:lnTo>
                <a:lnTo>
                  <a:pt x="69850" y="69850"/>
                </a:lnTo>
                <a:lnTo>
                  <a:pt x="69850" y="67310"/>
                </a:lnTo>
                <a:lnTo>
                  <a:pt x="2539" y="67310"/>
                </a:lnTo>
                <a:lnTo>
                  <a:pt x="2539" y="2539"/>
                </a:lnTo>
                <a:lnTo>
                  <a:pt x="69850" y="2539"/>
                </a:lnTo>
                <a:lnTo>
                  <a:pt x="69850" y="0"/>
                </a:lnTo>
                <a:close/>
              </a:path>
              <a:path w="69850" h="69850">
                <a:moveTo>
                  <a:pt x="69850" y="2539"/>
                </a:moveTo>
                <a:lnTo>
                  <a:pt x="67309" y="2539"/>
                </a:lnTo>
                <a:lnTo>
                  <a:pt x="67309" y="67310"/>
                </a:lnTo>
                <a:lnTo>
                  <a:pt x="69850" y="67310"/>
                </a:lnTo>
                <a:lnTo>
                  <a:pt x="69850" y="2539"/>
                </a:lnTo>
                <a:close/>
              </a:path>
            </a:pathLst>
          </a:custGeom>
          <a:solidFill>
            <a:srgbClr val="A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1" name="object 971"/>
          <p:cNvSpPr/>
          <p:nvPr/>
        </p:nvSpPr>
        <p:spPr>
          <a:xfrm>
            <a:off x="8958581" y="2786380"/>
            <a:ext cx="64769" cy="64769"/>
          </a:xfrm>
          <a:custGeom>
            <a:avLst/>
            <a:gdLst/>
            <a:ahLst/>
            <a:cxnLst/>
            <a:rect l="l" t="t" r="r" b="b"/>
            <a:pathLst>
              <a:path w="64770" h="64769">
                <a:moveTo>
                  <a:pt x="64770" y="0"/>
                </a:moveTo>
                <a:lnTo>
                  <a:pt x="0" y="0"/>
                </a:lnTo>
                <a:lnTo>
                  <a:pt x="0" y="64770"/>
                </a:lnTo>
                <a:lnTo>
                  <a:pt x="64770" y="64770"/>
                </a:lnTo>
                <a:lnTo>
                  <a:pt x="64770" y="63500"/>
                </a:lnTo>
                <a:lnTo>
                  <a:pt x="1270" y="63500"/>
                </a:lnTo>
                <a:lnTo>
                  <a:pt x="1270" y="1270"/>
                </a:lnTo>
                <a:lnTo>
                  <a:pt x="64770" y="1270"/>
                </a:lnTo>
                <a:lnTo>
                  <a:pt x="64770" y="0"/>
                </a:lnTo>
                <a:close/>
              </a:path>
              <a:path w="64770" h="64769">
                <a:moveTo>
                  <a:pt x="64770" y="1270"/>
                </a:moveTo>
                <a:lnTo>
                  <a:pt x="63500" y="1270"/>
                </a:lnTo>
                <a:lnTo>
                  <a:pt x="63500" y="63500"/>
                </a:lnTo>
                <a:lnTo>
                  <a:pt x="64770" y="63500"/>
                </a:lnTo>
                <a:lnTo>
                  <a:pt x="64770" y="1270"/>
                </a:lnTo>
                <a:close/>
              </a:path>
            </a:pathLst>
          </a:custGeom>
          <a:solidFill>
            <a:srgbClr val="A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2" name="object 972"/>
          <p:cNvSpPr/>
          <p:nvPr/>
        </p:nvSpPr>
        <p:spPr>
          <a:xfrm>
            <a:off x="8959850" y="278765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62229" y="0"/>
                </a:moveTo>
                <a:lnTo>
                  <a:pt x="0" y="0"/>
                </a:lnTo>
                <a:lnTo>
                  <a:pt x="0" y="62229"/>
                </a:lnTo>
                <a:lnTo>
                  <a:pt x="62229" y="62229"/>
                </a:lnTo>
                <a:lnTo>
                  <a:pt x="62229" y="59689"/>
                </a:lnTo>
                <a:lnTo>
                  <a:pt x="2540" y="59689"/>
                </a:lnTo>
                <a:lnTo>
                  <a:pt x="2540" y="2539"/>
                </a:lnTo>
                <a:lnTo>
                  <a:pt x="62229" y="2539"/>
                </a:lnTo>
                <a:lnTo>
                  <a:pt x="62229" y="0"/>
                </a:lnTo>
                <a:close/>
              </a:path>
              <a:path w="62229" h="62230">
                <a:moveTo>
                  <a:pt x="62229" y="2539"/>
                </a:moveTo>
                <a:lnTo>
                  <a:pt x="60959" y="2539"/>
                </a:lnTo>
                <a:lnTo>
                  <a:pt x="60959" y="59689"/>
                </a:lnTo>
                <a:lnTo>
                  <a:pt x="62229" y="59689"/>
                </a:lnTo>
                <a:lnTo>
                  <a:pt x="62229" y="2539"/>
                </a:lnTo>
                <a:close/>
              </a:path>
            </a:pathLst>
          </a:custGeom>
          <a:solidFill>
            <a:srgbClr val="B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3" name="object 973"/>
          <p:cNvSpPr/>
          <p:nvPr/>
        </p:nvSpPr>
        <p:spPr>
          <a:xfrm>
            <a:off x="8962391" y="2790189"/>
            <a:ext cx="58419" cy="57150"/>
          </a:xfrm>
          <a:custGeom>
            <a:avLst/>
            <a:gdLst/>
            <a:ahLst/>
            <a:cxnLst/>
            <a:rect l="l" t="t" r="r" b="b"/>
            <a:pathLst>
              <a:path w="58420" h="57150">
                <a:moveTo>
                  <a:pt x="58419" y="0"/>
                </a:moveTo>
                <a:lnTo>
                  <a:pt x="0" y="0"/>
                </a:lnTo>
                <a:lnTo>
                  <a:pt x="0" y="57150"/>
                </a:lnTo>
                <a:lnTo>
                  <a:pt x="58419" y="57150"/>
                </a:lnTo>
                <a:lnTo>
                  <a:pt x="58419" y="55880"/>
                </a:lnTo>
                <a:lnTo>
                  <a:pt x="1269" y="55880"/>
                </a:lnTo>
                <a:lnTo>
                  <a:pt x="1269" y="1270"/>
                </a:lnTo>
                <a:lnTo>
                  <a:pt x="58419" y="1270"/>
                </a:lnTo>
                <a:lnTo>
                  <a:pt x="58419" y="0"/>
                </a:lnTo>
                <a:close/>
              </a:path>
              <a:path w="58420" h="57150">
                <a:moveTo>
                  <a:pt x="58419" y="1270"/>
                </a:moveTo>
                <a:lnTo>
                  <a:pt x="55879" y="1270"/>
                </a:lnTo>
                <a:lnTo>
                  <a:pt x="55879" y="55880"/>
                </a:lnTo>
                <a:lnTo>
                  <a:pt x="58419" y="55880"/>
                </a:lnTo>
                <a:lnTo>
                  <a:pt x="58419" y="1270"/>
                </a:lnTo>
                <a:close/>
              </a:path>
            </a:pathLst>
          </a:custGeom>
          <a:solidFill>
            <a:srgbClr val="B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4" name="object 974"/>
          <p:cNvSpPr/>
          <p:nvPr/>
        </p:nvSpPr>
        <p:spPr>
          <a:xfrm>
            <a:off x="8963659" y="279146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610" y="0"/>
                </a:moveTo>
                <a:lnTo>
                  <a:pt x="0" y="0"/>
                </a:lnTo>
                <a:lnTo>
                  <a:pt x="0" y="54610"/>
                </a:lnTo>
                <a:lnTo>
                  <a:pt x="54610" y="54610"/>
                </a:lnTo>
                <a:lnTo>
                  <a:pt x="54610" y="53339"/>
                </a:lnTo>
                <a:lnTo>
                  <a:pt x="1270" y="53339"/>
                </a:lnTo>
                <a:lnTo>
                  <a:pt x="127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  <a:path w="54609" h="54610">
                <a:moveTo>
                  <a:pt x="54610" y="1269"/>
                </a:moveTo>
                <a:lnTo>
                  <a:pt x="53340" y="1269"/>
                </a:lnTo>
                <a:lnTo>
                  <a:pt x="53340" y="53339"/>
                </a:lnTo>
                <a:lnTo>
                  <a:pt x="54610" y="53339"/>
                </a:lnTo>
                <a:lnTo>
                  <a:pt x="54610" y="1269"/>
                </a:lnTo>
                <a:close/>
              </a:path>
            </a:pathLst>
          </a:custGeom>
          <a:solidFill>
            <a:srgbClr val="B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5" name="object 975"/>
          <p:cNvSpPr/>
          <p:nvPr/>
        </p:nvSpPr>
        <p:spPr>
          <a:xfrm>
            <a:off x="8964931" y="2792730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70" h="52069">
                <a:moveTo>
                  <a:pt x="52070" y="0"/>
                </a:moveTo>
                <a:lnTo>
                  <a:pt x="0" y="0"/>
                </a:lnTo>
                <a:lnTo>
                  <a:pt x="0" y="52070"/>
                </a:lnTo>
                <a:lnTo>
                  <a:pt x="52070" y="52070"/>
                </a:lnTo>
                <a:lnTo>
                  <a:pt x="52070" y="49530"/>
                </a:lnTo>
                <a:lnTo>
                  <a:pt x="2540" y="49530"/>
                </a:lnTo>
                <a:lnTo>
                  <a:pt x="2540" y="2540"/>
                </a:lnTo>
                <a:lnTo>
                  <a:pt x="52070" y="2540"/>
                </a:lnTo>
                <a:lnTo>
                  <a:pt x="52070" y="0"/>
                </a:lnTo>
                <a:close/>
              </a:path>
              <a:path w="52070" h="52069">
                <a:moveTo>
                  <a:pt x="52070" y="2540"/>
                </a:moveTo>
                <a:lnTo>
                  <a:pt x="49529" y="2540"/>
                </a:lnTo>
                <a:lnTo>
                  <a:pt x="49529" y="49530"/>
                </a:lnTo>
                <a:lnTo>
                  <a:pt x="52070" y="49530"/>
                </a:lnTo>
                <a:lnTo>
                  <a:pt x="52070" y="2540"/>
                </a:lnTo>
                <a:close/>
              </a:path>
            </a:pathLst>
          </a:custGeom>
          <a:solidFill>
            <a:srgbClr val="B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6" name="object 976"/>
          <p:cNvSpPr/>
          <p:nvPr/>
        </p:nvSpPr>
        <p:spPr>
          <a:xfrm>
            <a:off x="8967469" y="2795270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89">
                <a:moveTo>
                  <a:pt x="46989" y="0"/>
                </a:moveTo>
                <a:lnTo>
                  <a:pt x="0" y="0"/>
                </a:lnTo>
                <a:lnTo>
                  <a:pt x="0" y="46989"/>
                </a:lnTo>
                <a:lnTo>
                  <a:pt x="46989" y="46989"/>
                </a:lnTo>
                <a:lnTo>
                  <a:pt x="46989" y="45719"/>
                </a:lnTo>
                <a:lnTo>
                  <a:pt x="1270" y="45719"/>
                </a:lnTo>
                <a:lnTo>
                  <a:pt x="1270" y="1269"/>
                </a:lnTo>
                <a:lnTo>
                  <a:pt x="46989" y="1269"/>
                </a:lnTo>
                <a:lnTo>
                  <a:pt x="46989" y="0"/>
                </a:lnTo>
                <a:close/>
              </a:path>
              <a:path w="46990" h="46989">
                <a:moveTo>
                  <a:pt x="46989" y="1269"/>
                </a:moveTo>
                <a:lnTo>
                  <a:pt x="45720" y="1269"/>
                </a:lnTo>
                <a:lnTo>
                  <a:pt x="45720" y="45719"/>
                </a:lnTo>
                <a:lnTo>
                  <a:pt x="46989" y="45719"/>
                </a:lnTo>
                <a:lnTo>
                  <a:pt x="46989" y="1269"/>
                </a:lnTo>
                <a:close/>
              </a:path>
            </a:pathLst>
          </a:custGeom>
          <a:solidFill>
            <a:srgbClr val="C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7" name="object 977"/>
          <p:cNvSpPr/>
          <p:nvPr/>
        </p:nvSpPr>
        <p:spPr>
          <a:xfrm>
            <a:off x="8968740" y="2796539"/>
            <a:ext cx="44450" cy="44450"/>
          </a:xfrm>
          <a:custGeom>
            <a:avLst/>
            <a:gdLst/>
            <a:ahLst/>
            <a:cxnLst/>
            <a:rect l="l" t="t" r="r" b="b"/>
            <a:pathLst>
              <a:path w="44450" h="44450">
                <a:moveTo>
                  <a:pt x="44450" y="0"/>
                </a:moveTo>
                <a:lnTo>
                  <a:pt x="0" y="0"/>
                </a:lnTo>
                <a:lnTo>
                  <a:pt x="0" y="44450"/>
                </a:lnTo>
                <a:lnTo>
                  <a:pt x="44450" y="44450"/>
                </a:lnTo>
                <a:lnTo>
                  <a:pt x="44450" y="41910"/>
                </a:lnTo>
                <a:lnTo>
                  <a:pt x="2539" y="41910"/>
                </a:lnTo>
                <a:lnTo>
                  <a:pt x="2539" y="2539"/>
                </a:lnTo>
                <a:lnTo>
                  <a:pt x="44450" y="2539"/>
                </a:lnTo>
                <a:lnTo>
                  <a:pt x="44450" y="0"/>
                </a:lnTo>
                <a:close/>
              </a:path>
              <a:path w="44450" h="44450">
                <a:moveTo>
                  <a:pt x="44450" y="2539"/>
                </a:moveTo>
                <a:lnTo>
                  <a:pt x="41909" y="2539"/>
                </a:lnTo>
                <a:lnTo>
                  <a:pt x="41909" y="41910"/>
                </a:lnTo>
                <a:lnTo>
                  <a:pt x="44450" y="41910"/>
                </a:lnTo>
                <a:lnTo>
                  <a:pt x="44450" y="2539"/>
                </a:lnTo>
                <a:close/>
              </a:path>
            </a:pathLst>
          </a:custGeom>
          <a:solidFill>
            <a:srgbClr val="C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8" name="object 978"/>
          <p:cNvSpPr/>
          <p:nvPr/>
        </p:nvSpPr>
        <p:spPr>
          <a:xfrm>
            <a:off x="8971280" y="2799079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39370" y="0"/>
                </a:moveTo>
                <a:lnTo>
                  <a:pt x="0" y="0"/>
                </a:lnTo>
                <a:lnTo>
                  <a:pt x="0" y="39370"/>
                </a:lnTo>
                <a:lnTo>
                  <a:pt x="39370" y="39370"/>
                </a:lnTo>
                <a:lnTo>
                  <a:pt x="39370" y="38100"/>
                </a:lnTo>
                <a:lnTo>
                  <a:pt x="1270" y="38100"/>
                </a:lnTo>
                <a:lnTo>
                  <a:pt x="1270" y="1270"/>
                </a:lnTo>
                <a:lnTo>
                  <a:pt x="39370" y="1270"/>
                </a:lnTo>
                <a:lnTo>
                  <a:pt x="39370" y="0"/>
                </a:lnTo>
                <a:close/>
              </a:path>
              <a:path w="39370" h="39369">
                <a:moveTo>
                  <a:pt x="39370" y="1270"/>
                </a:moveTo>
                <a:lnTo>
                  <a:pt x="38100" y="1270"/>
                </a:lnTo>
                <a:lnTo>
                  <a:pt x="38100" y="38100"/>
                </a:lnTo>
                <a:lnTo>
                  <a:pt x="39370" y="38100"/>
                </a:lnTo>
                <a:lnTo>
                  <a:pt x="39370" y="1270"/>
                </a:lnTo>
                <a:close/>
              </a:path>
            </a:pathLst>
          </a:custGeom>
          <a:solidFill>
            <a:srgbClr val="CC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9" name="object 979"/>
          <p:cNvSpPr/>
          <p:nvPr/>
        </p:nvSpPr>
        <p:spPr>
          <a:xfrm>
            <a:off x="8972550" y="280035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829" y="0"/>
                </a:moveTo>
                <a:lnTo>
                  <a:pt x="0" y="0"/>
                </a:lnTo>
                <a:lnTo>
                  <a:pt x="0" y="36829"/>
                </a:lnTo>
                <a:lnTo>
                  <a:pt x="36829" y="36829"/>
                </a:lnTo>
                <a:lnTo>
                  <a:pt x="36829" y="34289"/>
                </a:lnTo>
                <a:lnTo>
                  <a:pt x="2540" y="34289"/>
                </a:lnTo>
                <a:lnTo>
                  <a:pt x="2540" y="2539"/>
                </a:lnTo>
                <a:lnTo>
                  <a:pt x="36829" y="2539"/>
                </a:lnTo>
                <a:lnTo>
                  <a:pt x="36829" y="0"/>
                </a:lnTo>
                <a:close/>
              </a:path>
              <a:path w="36829" h="36830">
                <a:moveTo>
                  <a:pt x="36829" y="2539"/>
                </a:moveTo>
                <a:lnTo>
                  <a:pt x="34290" y="2539"/>
                </a:lnTo>
                <a:lnTo>
                  <a:pt x="34290" y="34289"/>
                </a:lnTo>
                <a:lnTo>
                  <a:pt x="36829" y="34289"/>
                </a:lnTo>
                <a:lnTo>
                  <a:pt x="36829" y="2539"/>
                </a:lnTo>
                <a:close/>
              </a:path>
            </a:pathLst>
          </a:custGeom>
          <a:solidFill>
            <a:srgbClr val="D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0" name="object 980"/>
          <p:cNvSpPr/>
          <p:nvPr/>
        </p:nvSpPr>
        <p:spPr>
          <a:xfrm>
            <a:off x="8975090" y="2802889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31750" y="0"/>
                </a:moveTo>
                <a:lnTo>
                  <a:pt x="0" y="0"/>
                </a:lnTo>
                <a:lnTo>
                  <a:pt x="0" y="31750"/>
                </a:lnTo>
                <a:lnTo>
                  <a:pt x="31750" y="31750"/>
                </a:lnTo>
                <a:lnTo>
                  <a:pt x="31750" y="30480"/>
                </a:lnTo>
                <a:lnTo>
                  <a:pt x="1269" y="30480"/>
                </a:lnTo>
                <a:lnTo>
                  <a:pt x="1269" y="1270"/>
                </a:lnTo>
                <a:lnTo>
                  <a:pt x="31750" y="1270"/>
                </a:lnTo>
                <a:lnTo>
                  <a:pt x="31750" y="0"/>
                </a:lnTo>
                <a:close/>
              </a:path>
              <a:path w="31750" h="31750">
                <a:moveTo>
                  <a:pt x="31750" y="1270"/>
                </a:moveTo>
                <a:lnTo>
                  <a:pt x="30479" y="1270"/>
                </a:lnTo>
                <a:lnTo>
                  <a:pt x="30479" y="30480"/>
                </a:lnTo>
                <a:lnTo>
                  <a:pt x="31750" y="30480"/>
                </a:lnTo>
                <a:lnTo>
                  <a:pt x="31750" y="1270"/>
                </a:lnTo>
                <a:close/>
              </a:path>
            </a:pathLst>
          </a:custGeom>
          <a:solidFill>
            <a:srgbClr val="D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1" name="object 981"/>
          <p:cNvSpPr/>
          <p:nvPr/>
        </p:nvSpPr>
        <p:spPr>
          <a:xfrm>
            <a:off x="8976360" y="2804161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29210" y="0"/>
                </a:moveTo>
                <a:lnTo>
                  <a:pt x="0" y="0"/>
                </a:lnTo>
                <a:lnTo>
                  <a:pt x="0" y="29210"/>
                </a:lnTo>
                <a:lnTo>
                  <a:pt x="29210" y="29210"/>
                </a:lnTo>
                <a:lnTo>
                  <a:pt x="29210" y="26669"/>
                </a:lnTo>
                <a:lnTo>
                  <a:pt x="2540" y="26669"/>
                </a:lnTo>
                <a:lnTo>
                  <a:pt x="2540" y="2539"/>
                </a:lnTo>
                <a:lnTo>
                  <a:pt x="29210" y="2539"/>
                </a:lnTo>
                <a:lnTo>
                  <a:pt x="29210" y="0"/>
                </a:lnTo>
                <a:close/>
              </a:path>
              <a:path w="29209" h="29210">
                <a:moveTo>
                  <a:pt x="29210" y="2539"/>
                </a:moveTo>
                <a:lnTo>
                  <a:pt x="27940" y="2539"/>
                </a:lnTo>
                <a:lnTo>
                  <a:pt x="27940" y="26669"/>
                </a:lnTo>
                <a:lnTo>
                  <a:pt x="29210" y="26669"/>
                </a:lnTo>
                <a:lnTo>
                  <a:pt x="29210" y="2539"/>
                </a:lnTo>
                <a:close/>
              </a:path>
            </a:pathLst>
          </a:custGeom>
          <a:solidFill>
            <a:srgbClr val="D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2" name="object 982"/>
          <p:cNvSpPr/>
          <p:nvPr/>
        </p:nvSpPr>
        <p:spPr>
          <a:xfrm>
            <a:off x="8978900" y="2806700"/>
            <a:ext cx="25400" cy="24130"/>
          </a:xfrm>
          <a:custGeom>
            <a:avLst/>
            <a:gdLst/>
            <a:ahLst/>
            <a:cxnLst/>
            <a:rect l="l" t="t" r="r" b="b"/>
            <a:pathLst>
              <a:path w="25400" h="24130">
                <a:moveTo>
                  <a:pt x="25400" y="0"/>
                </a:moveTo>
                <a:lnTo>
                  <a:pt x="0" y="0"/>
                </a:lnTo>
                <a:lnTo>
                  <a:pt x="0" y="24129"/>
                </a:lnTo>
                <a:lnTo>
                  <a:pt x="25400" y="24129"/>
                </a:lnTo>
                <a:lnTo>
                  <a:pt x="25400" y="22860"/>
                </a:lnTo>
                <a:lnTo>
                  <a:pt x="1270" y="22860"/>
                </a:lnTo>
                <a:lnTo>
                  <a:pt x="1270" y="1270"/>
                </a:lnTo>
                <a:lnTo>
                  <a:pt x="25400" y="1270"/>
                </a:lnTo>
                <a:lnTo>
                  <a:pt x="25400" y="0"/>
                </a:lnTo>
                <a:close/>
              </a:path>
              <a:path w="25400" h="24130">
                <a:moveTo>
                  <a:pt x="25400" y="1270"/>
                </a:moveTo>
                <a:lnTo>
                  <a:pt x="22859" y="1270"/>
                </a:lnTo>
                <a:lnTo>
                  <a:pt x="22859" y="22860"/>
                </a:lnTo>
                <a:lnTo>
                  <a:pt x="25400" y="22860"/>
                </a:lnTo>
                <a:lnTo>
                  <a:pt x="25400" y="1270"/>
                </a:lnTo>
                <a:close/>
              </a:path>
            </a:pathLst>
          </a:custGeom>
          <a:solidFill>
            <a:srgbClr val="D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3" name="object 983"/>
          <p:cNvSpPr/>
          <p:nvPr/>
        </p:nvSpPr>
        <p:spPr>
          <a:xfrm>
            <a:off x="8980169" y="280797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21589" y="0"/>
                </a:moveTo>
                <a:lnTo>
                  <a:pt x="0" y="0"/>
                </a:lnTo>
                <a:lnTo>
                  <a:pt x="0" y="21589"/>
                </a:lnTo>
                <a:lnTo>
                  <a:pt x="21589" y="21589"/>
                </a:lnTo>
                <a:lnTo>
                  <a:pt x="21589" y="20319"/>
                </a:lnTo>
                <a:lnTo>
                  <a:pt x="2539" y="20319"/>
                </a:lnTo>
                <a:lnTo>
                  <a:pt x="2539" y="1269"/>
                </a:lnTo>
                <a:lnTo>
                  <a:pt x="21589" y="1269"/>
                </a:lnTo>
                <a:lnTo>
                  <a:pt x="21589" y="0"/>
                </a:lnTo>
                <a:close/>
              </a:path>
              <a:path w="21590" h="21589">
                <a:moveTo>
                  <a:pt x="21589" y="1269"/>
                </a:moveTo>
                <a:lnTo>
                  <a:pt x="20320" y="1269"/>
                </a:lnTo>
                <a:lnTo>
                  <a:pt x="20320" y="20319"/>
                </a:lnTo>
                <a:lnTo>
                  <a:pt x="21589" y="20319"/>
                </a:lnTo>
                <a:lnTo>
                  <a:pt x="21589" y="1269"/>
                </a:lnTo>
                <a:close/>
              </a:path>
            </a:pathLst>
          </a:custGeom>
          <a:solidFill>
            <a:srgbClr val="E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4" name="object 984"/>
          <p:cNvSpPr/>
          <p:nvPr/>
        </p:nvSpPr>
        <p:spPr>
          <a:xfrm>
            <a:off x="8982709" y="2809239"/>
            <a:ext cx="17780" cy="19050"/>
          </a:xfrm>
          <a:custGeom>
            <a:avLst/>
            <a:gdLst/>
            <a:ahLst/>
            <a:cxnLst/>
            <a:rect l="l" t="t" r="r" b="b"/>
            <a:pathLst>
              <a:path w="17779" h="19050">
                <a:moveTo>
                  <a:pt x="17780" y="0"/>
                </a:moveTo>
                <a:lnTo>
                  <a:pt x="0" y="0"/>
                </a:lnTo>
                <a:lnTo>
                  <a:pt x="0" y="19050"/>
                </a:lnTo>
                <a:lnTo>
                  <a:pt x="17780" y="19050"/>
                </a:lnTo>
                <a:lnTo>
                  <a:pt x="17780" y="16510"/>
                </a:lnTo>
                <a:lnTo>
                  <a:pt x="1270" y="16510"/>
                </a:lnTo>
                <a:lnTo>
                  <a:pt x="1270" y="2539"/>
                </a:lnTo>
                <a:lnTo>
                  <a:pt x="17780" y="2539"/>
                </a:lnTo>
                <a:lnTo>
                  <a:pt x="17780" y="0"/>
                </a:lnTo>
                <a:close/>
              </a:path>
              <a:path w="17779" h="19050">
                <a:moveTo>
                  <a:pt x="17780" y="2539"/>
                </a:moveTo>
                <a:lnTo>
                  <a:pt x="15240" y="2539"/>
                </a:lnTo>
                <a:lnTo>
                  <a:pt x="15240" y="16510"/>
                </a:lnTo>
                <a:lnTo>
                  <a:pt x="17780" y="16510"/>
                </a:lnTo>
                <a:lnTo>
                  <a:pt x="17780" y="2539"/>
                </a:lnTo>
                <a:close/>
              </a:path>
            </a:pathLst>
          </a:custGeom>
          <a:solidFill>
            <a:srgbClr val="E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5" name="object 985"/>
          <p:cNvSpPr/>
          <p:nvPr/>
        </p:nvSpPr>
        <p:spPr>
          <a:xfrm>
            <a:off x="8983980" y="281177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13970" y="0"/>
                </a:moveTo>
                <a:lnTo>
                  <a:pt x="0" y="0"/>
                </a:lnTo>
                <a:lnTo>
                  <a:pt x="0" y="13970"/>
                </a:lnTo>
                <a:lnTo>
                  <a:pt x="13970" y="13970"/>
                </a:lnTo>
                <a:lnTo>
                  <a:pt x="13970" y="12700"/>
                </a:lnTo>
                <a:lnTo>
                  <a:pt x="1270" y="12700"/>
                </a:lnTo>
                <a:lnTo>
                  <a:pt x="127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  <a:path w="13970" h="13969">
                <a:moveTo>
                  <a:pt x="13970" y="1270"/>
                </a:moveTo>
                <a:lnTo>
                  <a:pt x="12700" y="1270"/>
                </a:lnTo>
                <a:lnTo>
                  <a:pt x="12700" y="12700"/>
                </a:lnTo>
                <a:lnTo>
                  <a:pt x="13970" y="12700"/>
                </a:lnTo>
                <a:lnTo>
                  <a:pt x="13970" y="1270"/>
                </a:lnTo>
                <a:close/>
              </a:path>
            </a:pathLst>
          </a:custGeom>
          <a:solidFill>
            <a:srgbClr val="E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6" name="object 986"/>
          <p:cNvSpPr/>
          <p:nvPr/>
        </p:nvSpPr>
        <p:spPr>
          <a:xfrm>
            <a:off x="8985250" y="281305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11429" y="0"/>
                </a:moveTo>
                <a:lnTo>
                  <a:pt x="0" y="0"/>
                </a:lnTo>
                <a:lnTo>
                  <a:pt x="0" y="11429"/>
                </a:lnTo>
                <a:lnTo>
                  <a:pt x="11429" y="11429"/>
                </a:lnTo>
                <a:lnTo>
                  <a:pt x="11429" y="8889"/>
                </a:lnTo>
                <a:lnTo>
                  <a:pt x="2540" y="8889"/>
                </a:lnTo>
                <a:lnTo>
                  <a:pt x="254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  <a:path w="11429" h="11430">
                <a:moveTo>
                  <a:pt x="11429" y="2539"/>
                </a:moveTo>
                <a:lnTo>
                  <a:pt x="8890" y="2539"/>
                </a:lnTo>
                <a:lnTo>
                  <a:pt x="8890" y="8889"/>
                </a:lnTo>
                <a:lnTo>
                  <a:pt x="11429" y="8889"/>
                </a:lnTo>
                <a:lnTo>
                  <a:pt x="11429" y="2539"/>
                </a:lnTo>
                <a:close/>
              </a:path>
            </a:pathLst>
          </a:custGeom>
          <a:solidFill>
            <a:srgbClr val="F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7" name="object 987"/>
          <p:cNvSpPr/>
          <p:nvPr/>
        </p:nvSpPr>
        <p:spPr>
          <a:xfrm>
            <a:off x="8987790" y="2815589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350" y="0"/>
                </a:moveTo>
                <a:lnTo>
                  <a:pt x="0" y="0"/>
                </a:lnTo>
                <a:lnTo>
                  <a:pt x="0" y="6350"/>
                </a:lnTo>
                <a:lnTo>
                  <a:pt x="6350" y="6350"/>
                </a:lnTo>
                <a:lnTo>
                  <a:pt x="6350" y="5080"/>
                </a:lnTo>
                <a:lnTo>
                  <a:pt x="1269" y="5080"/>
                </a:lnTo>
                <a:lnTo>
                  <a:pt x="1269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  <a:path w="6350" h="6350">
                <a:moveTo>
                  <a:pt x="6350" y="1270"/>
                </a:moveTo>
                <a:lnTo>
                  <a:pt x="5079" y="1270"/>
                </a:lnTo>
                <a:lnTo>
                  <a:pt x="5079" y="5080"/>
                </a:lnTo>
                <a:lnTo>
                  <a:pt x="6350" y="5080"/>
                </a:lnTo>
                <a:lnTo>
                  <a:pt x="6350" y="1270"/>
                </a:lnTo>
                <a:close/>
              </a:path>
            </a:pathLst>
          </a:custGeom>
          <a:solidFill>
            <a:srgbClr val="F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8" name="object 988"/>
          <p:cNvSpPr/>
          <p:nvPr/>
        </p:nvSpPr>
        <p:spPr>
          <a:xfrm>
            <a:off x="8989059" y="281686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3810" y="0"/>
                </a:lnTo>
                <a:lnTo>
                  <a:pt x="3810" y="3810"/>
                </a:lnTo>
                <a:lnTo>
                  <a:pt x="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9" name="object 989"/>
          <p:cNvSpPr/>
          <p:nvPr/>
        </p:nvSpPr>
        <p:spPr>
          <a:xfrm>
            <a:off x="8936990" y="2764789"/>
            <a:ext cx="109220" cy="109220"/>
          </a:xfrm>
          <a:custGeom>
            <a:avLst/>
            <a:gdLst/>
            <a:ahLst/>
            <a:cxnLst/>
            <a:rect l="l" t="t" r="r" b="b"/>
            <a:pathLst>
              <a:path w="109220" h="109219">
                <a:moveTo>
                  <a:pt x="0" y="0"/>
                </a:moveTo>
                <a:lnTo>
                  <a:pt x="109219" y="10922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0" name="object 990"/>
          <p:cNvSpPr/>
          <p:nvPr/>
        </p:nvSpPr>
        <p:spPr>
          <a:xfrm>
            <a:off x="8915400" y="27432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1" name="object 991"/>
          <p:cNvSpPr/>
          <p:nvPr/>
        </p:nvSpPr>
        <p:spPr>
          <a:xfrm>
            <a:off x="9067800" y="28956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2" name="object 992"/>
          <p:cNvSpPr/>
          <p:nvPr/>
        </p:nvSpPr>
        <p:spPr>
          <a:xfrm>
            <a:off x="8936990" y="2872739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3" name="object 993"/>
          <p:cNvSpPr/>
          <p:nvPr/>
        </p:nvSpPr>
        <p:spPr>
          <a:xfrm>
            <a:off x="8937625" y="2766060"/>
            <a:ext cx="0" cy="105410"/>
          </a:xfrm>
          <a:custGeom>
            <a:avLst/>
            <a:gdLst/>
            <a:ahLst/>
            <a:cxnLst/>
            <a:rect l="l" t="t" r="r" b="b"/>
            <a:pathLst>
              <a:path h="105410">
                <a:moveTo>
                  <a:pt x="0" y="0"/>
                </a:moveTo>
                <a:lnTo>
                  <a:pt x="0" y="10541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4" name="object 994"/>
          <p:cNvSpPr/>
          <p:nvPr/>
        </p:nvSpPr>
        <p:spPr>
          <a:xfrm>
            <a:off x="8936990" y="2764789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5" name="object 995"/>
          <p:cNvSpPr/>
          <p:nvPr/>
        </p:nvSpPr>
        <p:spPr>
          <a:xfrm>
            <a:off x="9044940" y="2766060"/>
            <a:ext cx="0" cy="105410"/>
          </a:xfrm>
          <a:custGeom>
            <a:avLst/>
            <a:gdLst/>
            <a:ahLst/>
            <a:cxnLst/>
            <a:rect l="l" t="t" r="r" b="b"/>
            <a:pathLst>
              <a:path h="105410">
                <a:moveTo>
                  <a:pt x="0" y="0"/>
                </a:moveTo>
                <a:lnTo>
                  <a:pt x="0" y="10541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6" name="object 996"/>
          <p:cNvSpPr/>
          <p:nvPr/>
        </p:nvSpPr>
        <p:spPr>
          <a:xfrm>
            <a:off x="8938259" y="287083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7" name="object 997"/>
          <p:cNvSpPr/>
          <p:nvPr/>
        </p:nvSpPr>
        <p:spPr>
          <a:xfrm>
            <a:off x="8938894" y="2767329"/>
            <a:ext cx="0" cy="102870"/>
          </a:xfrm>
          <a:custGeom>
            <a:avLst/>
            <a:gdLst/>
            <a:ahLst/>
            <a:cxnLst/>
            <a:rect l="l" t="t" r="r" b="b"/>
            <a:pathLst>
              <a:path h="102869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8" name="object 998"/>
          <p:cNvSpPr/>
          <p:nvPr/>
        </p:nvSpPr>
        <p:spPr>
          <a:xfrm>
            <a:off x="8938259" y="276669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9" name="object 999"/>
          <p:cNvSpPr/>
          <p:nvPr/>
        </p:nvSpPr>
        <p:spPr>
          <a:xfrm>
            <a:off x="9043034" y="2767329"/>
            <a:ext cx="0" cy="102870"/>
          </a:xfrm>
          <a:custGeom>
            <a:avLst/>
            <a:gdLst/>
            <a:ahLst/>
            <a:cxnLst/>
            <a:rect l="l" t="t" r="r" b="b"/>
            <a:pathLst>
              <a:path h="102869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0" name="object 1000"/>
          <p:cNvSpPr/>
          <p:nvPr/>
        </p:nvSpPr>
        <p:spPr>
          <a:xfrm>
            <a:off x="8939530" y="2868929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1" name="object 1001"/>
          <p:cNvSpPr/>
          <p:nvPr/>
        </p:nvSpPr>
        <p:spPr>
          <a:xfrm>
            <a:off x="8940800" y="2769870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789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2" name="object 1002"/>
          <p:cNvSpPr/>
          <p:nvPr/>
        </p:nvSpPr>
        <p:spPr>
          <a:xfrm>
            <a:off x="8939530" y="2768600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3" name="object 1003"/>
          <p:cNvSpPr/>
          <p:nvPr/>
        </p:nvSpPr>
        <p:spPr>
          <a:xfrm>
            <a:off x="9041130" y="2769870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789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4" name="object 1004"/>
          <p:cNvSpPr/>
          <p:nvPr/>
        </p:nvSpPr>
        <p:spPr>
          <a:xfrm>
            <a:off x="8942069" y="286702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5" name="object 1005"/>
          <p:cNvSpPr/>
          <p:nvPr/>
        </p:nvSpPr>
        <p:spPr>
          <a:xfrm>
            <a:off x="8942705" y="27711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6" name="object 1006"/>
          <p:cNvSpPr/>
          <p:nvPr/>
        </p:nvSpPr>
        <p:spPr>
          <a:xfrm>
            <a:off x="8942069" y="2770504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7" name="object 1007"/>
          <p:cNvSpPr/>
          <p:nvPr/>
        </p:nvSpPr>
        <p:spPr>
          <a:xfrm>
            <a:off x="9039225" y="27711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8" name="object 1008"/>
          <p:cNvSpPr/>
          <p:nvPr/>
        </p:nvSpPr>
        <p:spPr>
          <a:xfrm>
            <a:off x="8943340" y="2865754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9" name="object 1009"/>
          <p:cNvSpPr/>
          <p:nvPr/>
        </p:nvSpPr>
        <p:spPr>
          <a:xfrm>
            <a:off x="8944609" y="2773679"/>
            <a:ext cx="0" cy="91440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39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0" name="object 1010"/>
          <p:cNvSpPr/>
          <p:nvPr/>
        </p:nvSpPr>
        <p:spPr>
          <a:xfrm>
            <a:off x="8943340" y="2772410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1" name="object 1011"/>
          <p:cNvSpPr/>
          <p:nvPr/>
        </p:nvSpPr>
        <p:spPr>
          <a:xfrm>
            <a:off x="9037955" y="2773679"/>
            <a:ext cx="0" cy="91440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2" name="object 1012"/>
          <p:cNvSpPr/>
          <p:nvPr/>
        </p:nvSpPr>
        <p:spPr>
          <a:xfrm>
            <a:off x="8945880" y="2863850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3" name="object 1013"/>
          <p:cNvSpPr/>
          <p:nvPr/>
        </p:nvSpPr>
        <p:spPr>
          <a:xfrm>
            <a:off x="8946515" y="2774950"/>
            <a:ext cx="0" cy="87630"/>
          </a:xfrm>
          <a:custGeom>
            <a:avLst/>
            <a:gdLst/>
            <a:ahLst/>
            <a:cxnLst/>
            <a:rect l="l" t="t" r="r" b="b"/>
            <a:pathLst>
              <a:path h="87630">
                <a:moveTo>
                  <a:pt x="0" y="0"/>
                </a:moveTo>
                <a:lnTo>
                  <a:pt x="0" y="87629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4" name="object 1014"/>
          <p:cNvSpPr/>
          <p:nvPr/>
        </p:nvSpPr>
        <p:spPr>
          <a:xfrm>
            <a:off x="8945880" y="2774314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5" name="object 1015"/>
          <p:cNvSpPr/>
          <p:nvPr/>
        </p:nvSpPr>
        <p:spPr>
          <a:xfrm>
            <a:off x="9036050" y="2774950"/>
            <a:ext cx="0" cy="87630"/>
          </a:xfrm>
          <a:custGeom>
            <a:avLst/>
            <a:gdLst/>
            <a:ahLst/>
            <a:cxnLst/>
            <a:rect l="l" t="t" r="r" b="b"/>
            <a:pathLst>
              <a:path h="87630">
                <a:moveTo>
                  <a:pt x="0" y="0"/>
                </a:moveTo>
                <a:lnTo>
                  <a:pt x="0" y="87629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6" name="object 1016"/>
          <p:cNvSpPr/>
          <p:nvPr/>
        </p:nvSpPr>
        <p:spPr>
          <a:xfrm>
            <a:off x="8947150" y="2774950"/>
            <a:ext cx="87630" cy="87630"/>
          </a:xfrm>
          <a:custGeom>
            <a:avLst/>
            <a:gdLst/>
            <a:ahLst/>
            <a:cxnLst/>
            <a:rect l="l" t="t" r="r" b="b"/>
            <a:pathLst>
              <a:path w="87629" h="87630">
                <a:moveTo>
                  <a:pt x="87629" y="0"/>
                </a:moveTo>
                <a:lnTo>
                  <a:pt x="0" y="0"/>
                </a:lnTo>
                <a:lnTo>
                  <a:pt x="0" y="87629"/>
                </a:lnTo>
                <a:lnTo>
                  <a:pt x="87629" y="87629"/>
                </a:lnTo>
                <a:lnTo>
                  <a:pt x="87629" y="86360"/>
                </a:lnTo>
                <a:lnTo>
                  <a:pt x="1270" y="86360"/>
                </a:lnTo>
                <a:lnTo>
                  <a:pt x="1270" y="1270"/>
                </a:lnTo>
                <a:lnTo>
                  <a:pt x="87629" y="1270"/>
                </a:lnTo>
                <a:lnTo>
                  <a:pt x="87629" y="0"/>
                </a:lnTo>
                <a:close/>
              </a:path>
              <a:path w="87629" h="87630">
                <a:moveTo>
                  <a:pt x="87629" y="1270"/>
                </a:moveTo>
                <a:lnTo>
                  <a:pt x="86359" y="1270"/>
                </a:lnTo>
                <a:lnTo>
                  <a:pt x="86359" y="86360"/>
                </a:lnTo>
                <a:lnTo>
                  <a:pt x="87629" y="86360"/>
                </a:lnTo>
                <a:lnTo>
                  <a:pt x="87629" y="1270"/>
                </a:lnTo>
                <a:close/>
              </a:path>
            </a:pathLst>
          </a:custGeom>
          <a:solidFill>
            <a:srgbClr val="9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7" name="object 1017"/>
          <p:cNvSpPr/>
          <p:nvPr/>
        </p:nvSpPr>
        <p:spPr>
          <a:xfrm>
            <a:off x="8948419" y="2776220"/>
            <a:ext cx="85090" cy="85090"/>
          </a:xfrm>
          <a:custGeom>
            <a:avLst/>
            <a:gdLst/>
            <a:ahLst/>
            <a:cxnLst/>
            <a:rect l="l" t="t" r="r" b="b"/>
            <a:pathLst>
              <a:path w="85090" h="85089">
                <a:moveTo>
                  <a:pt x="85089" y="0"/>
                </a:moveTo>
                <a:lnTo>
                  <a:pt x="0" y="0"/>
                </a:lnTo>
                <a:lnTo>
                  <a:pt x="0" y="85089"/>
                </a:lnTo>
                <a:lnTo>
                  <a:pt x="85089" y="85089"/>
                </a:lnTo>
                <a:lnTo>
                  <a:pt x="85089" y="82550"/>
                </a:lnTo>
                <a:lnTo>
                  <a:pt x="2539" y="82550"/>
                </a:lnTo>
                <a:lnTo>
                  <a:pt x="2539" y="2539"/>
                </a:lnTo>
                <a:lnTo>
                  <a:pt x="85089" y="2539"/>
                </a:lnTo>
                <a:lnTo>
                  <a:pt x="85089" y="0"/>
                </a:lnTo>
                <a:close/>
              </a:path>
              <a:path w="85090" h="85089">
                <a:moveTo>
                  <a:pt x="85089" y="2539"/>
                </a:moveTo>
                <a:lnTo>
                  <a:pt x="82550" y="2539"/>
                </a:lnTo>
                <a:lnTo>
                  <a:pt x="82550" y="82550"/>
                </a:lnTo>
                <a:lnTo>
                  <a:pt x="85089" y="82550"/>
                </a:lnTo>
                <a:lnTo>
                  <a:pt x="85089" y="2539"/>
                </a:lnTo>
                <a:close/>
              </a:path>
            </a:pathLst>
          </a:custGeom>
          <a:solidFill>
            <a:srgbClr val="9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8" name="object 1018"/>
          <p:cNvSpPr/>
          <p:nvPr/>
        </p:nvSpPr>
        <p:spPr>
          <a:xfrm>
            <a:off x="8950959" y="2778760"/>
            <a:ext cx="80010" cy="80010"/>
          </a:xfrm>
          <a:custGeom>
            <a:avLst/>
            <a:gdLst/>
            <a:ahLst/>
            <a:cxnLst/>
            <a:rect l="l" t="t" r="r" b="b"/>
            <a:pathLst>
              <a:path w="80009" h="80010">
                <a:moveTo>
                  <a:pt x="80010" y="0"/>
                </a:moveTo>
                <a:lnTo>
                  <a:pt x="0" y="0"/>
                </a:lnTo>
                <a:lnTo>
                  <a:pt x="0" y="80010"/>
                </a:lnTo>
                <a:lnTo>
                  <a:pt x="80010" y="80010"/>
                </a:lnTo>
                <a:lnTo>
                  <a:pt x="80010" y="78739"/>
                </a:lnTo>
                <a:lnTo>
                  <a:pt x="1270" y="78739"/>
                </a:lnTo>
                <a:lnTo>
                  <a:pt x="1270" y="1269"/>
                </a:lnTo>
                <a:lnTo>
                  <a:pt x="80010" y="1269"/>
                </a:lnTo>
                <a:lnTo>
                  <a:pt x="80010" y="0"/>
                </a:lnTo>
                <a:close/>
              </a:path>
              <a:path w="80009" h="80010">
                <a:moveTo>
                  <a:pt x="80010" y="1269"/>
                </a:moveTo>
                <a:lnTo>
                  <a:pt x="78740" y="1269"/>
                </a:lnTo>
                <a:lnTo>
                  <a:pt x="78740" y="78739"/>
                </a:lnTo>
                <a:lnTo>
                  <a:pt x="80010" y="78739"/>
                </a:lnTo>
                <a:lnTo>
                  <a:pt x="80010" y="1269"/>
                </a:lnTo>
                <a:close/>
              </a:path>
            </a:pathLst>
          </a:custGeom>
          <a:solidFill>
            <a:srgbClr val="9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9" name="object 1019"/>
          <p:cNvSpPr/>
          <p:nvPr/>
        </p:nvSpPr>
        <p:spPr>
          <a:xfrm>
            <a:off x="8952230" y="2780029"/>
            <a:ext cx="77470" cy="77470"/>
          </a:xfrm>
          <a:custGeom>
            <a:avLst/>
            <a:gdLst/>
            <a:ahLst/>
            <a:cxnLst/>
            <a:rect l="l" t="t" r="r" b="b"/>
            <a:pathLst>
              <a:path w="77470" h="77469">
                <a:moveTo>
                  <a:pt x="77470" y="0"/>
                </a:moveTo>
                <a:lnTo>
                  <a:pt x="0" y="0"/>
                </a:lnTo>
                <a:lnTo>
                  <a:pt x="0" y="77470"/>
                </a:lnTo>
                <a:lnTo>
                  <a:pt x="77470" y="77470"/>
                </a:lnTo>
                <a:lnTo>
                  <a:pt x="77470" y="74930"/>
                </a:lnTo>
                <a:lnTo>
                  <a:pt x="2540" y="74930"/>
                </a:lnTo>
                <a:lnTo>
                  <a:pt x="2540" y="2540"/>
                </a:lnTo>
                <a:lnTo>
                  <a:pt x="77470" y="2540"/>
                </a:lnTo>
                <a:lnTo>
                  <a:pt x="77470" y="0"/>
                </a:lnTo>
                <a:close/>
              </a:path>
              <a:path w="77470" h="77469">
                <a:moveTo>
                  <a:pt x="77470" y="2540"/>
                </a:moveTo>
                <a:lnTo>
                  <a:pt x="76200" y="2540"/>
                </a:lnTo>
                <a:lnTo>
                  <a:pt x="76200" y="74930"/>
                </a:lnTo>
                <a:lnTo>
                  <a:pt x="77470" y="74930"/>
                </a:lnTo>
                <a:lnTo>
                  <a:pt x="77470" y="2540"/>
                </a:lnTo>
                <a:close/>
              </a:path>
            </a:pathLst>
          </a:custGeom>
          <a:solidFill>
            <a:srgbClr val="9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0" name="object 1020"/>
          <p:cNvSpPr/>
          <p:nvPr/>
        </p:nvSpPr>
        <p:spPr>
          <a:xfrm>
            <a:off x="8954769" y="2782570"/>
            <a:ext cx="73660" cy="72390"/>
          </a:xfrm>
          <a:custGeom>
            <a:avLst/>
            <a:gdLst/>
            <a:ahLst/>
            <a:cxnLst/>
            <a:rect l="l" t="t" r="r" b="b"/>
            <a:pathLst>
              <a:path w="73659" h="72389">
                <a:moveTo>
                  <a:pt x="73659" y="0"/>
                </a:moveTo>
                <a:lnTo>
                  <a:pt x="0" y="0"/>
                </a:lnTo>
                <a:lnTo>
                  <a:pt x="0" y="72389"/>
                </a:lnTo>
                <a:lnTo>
                  <a:pt x="73659" y="72389"/>
                </a:lnTo>
                <a:lnTo>
                  <a:pt x="73659" y="71119"/>
                </a:lnTo>
                <a:lnTo>
                  <a:pt x="1270" y="71119"/>
                </a:lnTo>
                <a:lnTo>
                  <a:pt x="1270" y="1269"/>
                </a:lnTo>
                <a:lnTo>
                  <a:pt x="73659" y="1269"/>
                </a:lnTo>
                <a:lnTo>
                  <a:pt x="73659" y="0"/>
                </a:lnTo>
                <a:close/>
              </a:path>
              <a:path w="73659" h="72389">
                <a:moveTo>
                  <a:pt x="73659" y="1269"/>
                </a:moveTo>
                <a:lnTo>
                  <a:pt x="71120" y="1269"/>
                </a:lnTo>
                <a:lnTo>
                  <a:pt x="71120" y="71119"/>
                </a:lnTo>
                <a:lnTo>
                  <a:pt x="73659" y="71119"/>
                </a:lnTo>
                <a:lnTo>
                  <a:pt x="73659" y="1269"/>
                </a:lnTo>
                <a:close/>
              </a:path>
            </a:pathLst>
          </a:custGeom>
          <a:solidFill>
            <a:srgbClr val="A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1" name="object 1021"/>
          <p:cNvSpPr/>
          <p:nvPr/>
        </p:nvSpPr>
        <p:spPr>
          <a:xfrm>
            <a:off x="8956040" y="2783839"/>
            <a:ext cx="69850" cy="69850"/>
          </a:xfrm>
          <a:custGeom>
            <a:avLst/>
            <a:gdLst/>
            <a:ahLst/>
            <a:cxnLst/>
            <a:rect l="l" t="t" r="r" b="b"/>
            <a:pathLst>
              <a:path w="69850" h="69850">
                <a:moveTo>
                  <a:pt x="69850" y="0"/>
                </a:moveTo>
                <a:lnTo>
                  <a:pt x="0" y="0"/>
                </a:lnTo>
                <a:lnTo>
                  <a:pt x="0" y="69850"/>
                </a:lnTo>
                <a:lnTo>
                  <a:pt x="69850" y="69850"/>
                </a:lnTo>
                <a:lnTo>
                  <a:pt x="69850" y="67310"/>
                </a:lnTo>
                <a:lnTo>
                  <a:pt x="2539" y="67310"/>
                </a:lnTo>
                <a:lnTo>
                  <a:pt x="2539" y="2539"/>
                </a:lnTo>
                <a:lnTo>
                  <a:pt x="69850" y="2539"/>
                </a:lnTo>
                <a:lnTo>
                  <a:pt x="69850" y="0"/>
                </a:lnTo>
                <a:close/>
              </a:path>
              <a:path w="69850" h="69850">
                <a:moveTo>
                  <a:pt x="69850" y="2539"/>
                </a:moveTo>
                <a:lnTo>
                  <a:pt x="67309" y="2539"/>
                </a:lnTo>
                <a:lnTo>
                  <a:pt x="67309" y="67310"/>
                </a:lnTo>
                <a:lnTo>
                  <a:pt x="69850" y="67310"/>
                </a:lnTo>
                <a:lnTo>
                  <a:pt x="69850" y="2539"/>
                </a:lnTo>
                <a:close/>
              </a:path>
            </a:pathLst>
          </a:custGeom>
          <a:solidFill>
            <a:srgbClr val="A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2" name="object 1022"/>
          <p:cNvSpPr/>
          <p:nvPr/>
        </p:nvSpPr>
        <p:spPr>
          <a:xfrm>
            <a:off x="8958581" y="2786380"/>
            <a:ext cx="64769" cy="64769"/>
          </a:xfrm>
          <a:custGeom>
            <a:avLst/>
            <a:gdLst/>
            <a:ahLst/>
            <a:cxnLst/>
            <a:rect l="l" t="t" r="r" b="b"/>
            <a:pathLst>
              <a:path w="64770" h="64769">
                <a:moveTo>
                  <a:pt x="64770" y="0"/>
                </a:moveTo>
                <a:lnTo>
                  <a:pt x="0" y="0"/>
                </a:lnTo>
                <a:lnTo>
                  <a:pt x="0" y="64770"/>
                </a:lnTo>
                <a:lnTo>
                  <a:pt x="64770" y="64770"/>
                </a:lnTo>
                <a:lnTo>
                  <a:pt x="64770" y="63500"/>
                </a:lnTo>
                <a:lnTo>
                  <a:pt x="1270" y="63500"/>
                </a:lnTo>
                <a:lnTo>
                  <a:pt x="1270" y="1270"/>
                </a:lnTo>
                <a:lnTo>
                  <a:pt x="64770" y="1270"/>
                </a:lnTo>
                <a:lnTo>
                  <a:pt x="64770" y="0"/>
                </a:lnTo>
                <a:close/>
              </a:path>
              <a:path w="64770" h="64769">
                <a:moveTo>
                  <a:pt x="64770" y="1270"/>
                </a:moveTo>
                <a:lnTo>
                  <a:pt x="63500" y="1270"/>
                </a:lnTo>
                <a:lnTo>
                  <a:pt x="63500" y="63500"/>
                </a:lnTo>
                <a:lnTo>
                  <a:pt x="64770" y="63500"/>
                </a:lnTo>
                <a:lnTo>
                  <a:pt x="64770" y="1270"/>
                </a:lnTo>
                <a:close/>
              </a:path>
            </a:pathLst>
          </a:custGeom>
          <a:solidFill>
            <a:srgbClr val="A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3" name="object 1023"/>
          <p:cNvSpPr/>
          <p:nvPr/>
        </p:nvSpPr>
        <p:spPr>
          <a:xfrm>
            <a:off x="8959850" y="278765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62229" y="0"/>
                </a:moveTo>
                <a:lnTo>
                  <a:pt x="0" y="0"/>
                </a:lnTo>
                <a:lnTo>
                  <a:pt x="0" y="62229"/>
                </a:lnTo>
                <a:lnTo>
                  <a:pt x="62229" y="62229"/>
                </a:lnTo>
                <a:lnTo>
                  <a:pt x="62229" y="59689"/>
                </a:lnTo>
                <a:lnTo>
                  <a:pt x="2540" y="59689"/>
                </a:lnTo>
                <a:lnTo>
                  <a:pt x="2540" y="2539"/>
                </a:lnTo>
                <a:lnTo>
                  <a:pt x="62229" y="2539"/>
                </a:lnTo>
                <a:lnTo>
                  <a:pt x="62229" y="0"/>
                </a:lnTo>
                <a:close/>
              </a:path>
              <a:path w="62229" h="62230">
                <a:moveTo>
                  <a:pt x="62229" y="2539"/>
                </a:moveTo>
                <a:lnTo>
                  <a:pt x="60959" y="2539"/>
                </a:lnTo>
                <a:lnTo>
                  <a:pt x="60959" y="59689"/>
                </a:lnTo>
                <a:lnTo>
                  <a:pt x="62229" y="59689"/>
                </a:lnTo>
                <a:lnTo>
                  <a:pt x="62229" y="2539"/>
                </a:lnTo>
                <a:close/>
              </a:path>
            </a:pathLst>
          </a:custGeom>
          <a:solidFill>
            <a:srgbClr val="B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4" name="object 1024"/>
          <p:cNvSpPr/>
          <p:nvPr/>
        </p:nvSpPr>
        <p:spPr>
          <a:xfrm>
            <a:off x="8962391" y="2790189"/>
            <a:ext cx="58419" cy="57150"/>
          </a:xfrm>
          <a:custGeom>
            <a:avLst/>
            <a:gdLst/>
            <a:ahLst/>
            <a:cxnLst/>
            <a:rect l="l" t="t" r="r" b="b"/>
            <a:pathLst>
              <a:path w="58420" h="57150">
                <a:moveTo>
                  <a:pt x="58419" y="0"/>
                </a:moveTo>
                <a:lnTo>
                  <a:pt x="0" y="0"/>
                </a:lnTo>
                <a:lnTo>
                  <a:pt x="0" y="57150"/>
                </a:lnTo>
                <a:lnTo>
                  <a:pt x="58419" y="57150"/>
                </a:lnTo>
                <a:lnTo>
                  <a:pt x="58419" y="55880"/>
                </a:lnTo>
                <a:lnTo>
                  <a:pt x="1269" y="55880"/>
                </a:lnTo>
                <a:lnTo>
                  <a:pt x="1269" y="1270"/>
                </a:lnTo>
                <a:lnTo>
                  <a:pt x="58419" y="1270"/>
                </a:lnTo>
                <a:lnTo>
                  <a:pt x="58419" y="0"/>
                </a:lnTo>
                <a:close/>
              </a:path>
              <a:path w="58420" h="57150">
                <a:moveTo>
                  <a:pt x="58419" y="1270"/>
                </a:moveTo>
                <a:lnTo>
                  <a:pt x="55879" y="1270"/>
                </a:lnTo>
                <a:lnTo>
                  <a:pt x="55879" y="55880"/>
                </a:lnTo>
                <a:lnTo>
                  <a:pt x="58419" y="55880"/>
                </a:lnTo>
                <a:lnTo>
                  <a:pt x="58419" y="1270"/>
                </a:lnTo>
                <a:close/>
              </a:path>
            </a:pathLst>
          </a:custGeom>
          <a:solidFill>
            <a:srgbClr val="B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5" name="object 1025"/>
          <p:cNvSpPr/>
          <p:nvPr/>
        </p:nvSpPr>
        <p:spPr>
          <a:xfrm>
            <a:off x="8963659" y="279146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610" y="0"/>
                </a:moveTo>
                <a:lnTo>
                  <a:pt x="0" y="0"/>
                </a:lnTo>
                <a:lnTo>
                  <a:pt x="0" y="54610"/>
                </a:lnTo>
                <a:lnTo>
                  <a:pt x="54610" y="54610"/>
                </a:lnTo>
                <a:lnTo>
                  <a:pt x="54610" y="53339"/>
                </a:lnTo>
                <a:lnTo>
                  <a:pt x="1270" y="53339"/>
                </a:lnTo>
                <a:lnTo>
                  <a:pt x="127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  <a:path w="54609" h="54610">
                <a:moveTo>
                  <a:pt x="54610" y="1269"/>
                </a:moveTo>
                <a:lnTo>
                  <a:pt x="53340" y="1269"/>
                </a:lnTo>
                <a:lnTo>
                  <a:pt x="53340" y="53339"/>
                </a:lnTo>
                <a:lnTo>
                  <a:pt x="54610" y="53339"/>
                </a:lnTo>
                <a:lnTo>
                  <a:pt x="54610" y="1269"/>
                </a:lnTo>
                <a:close/>
              </a:path>
            </a:pathLst>
          </a:custGeom>
          <a:solidFill>
            <a:srgbClr val="B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6" name="object 1026"/>
          <p:cNvSpPr/>
          <p:nvPr/>
        </p:nvSpPr>
        <p:spPr>
          <a:xfrm>
            <a:off x="8964931" y="2792730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70" h="52069">
                <a:moveTo>
                  <a:pt x="52070" y="0"/>
                </a:moveTo>
                <a:lnTo>
                  <a:pt x="0" y="0"/>
                </a:lnTo>
                <a:lnTo>
                  <a:pt x="0" y="52070"/>
                </a:lnTo>
                <a:lnTo>
                  <a:pt x="52070" y="52070"/>
                </a:lnTo>
                <a:lnTo>
                  <a:pt x="52070" y="49530"/>
                </a:lnTo>
                <a:lnTo>
                  <a:pt x="2540" y="49530"/>
                </a:lnTo>
                <a:lnTo>
                  <a:pt x="2540" y="2540"/>
                </a:lnTo>
                <a:lnTo>
                  <a:pt x="52070" y="2540"/>
                </a:lnTo>
                <a:lnTo>
                  <a:pt x="52070" y="0"/>
                </a:lnTo>
                <a:close/>
              </a:path>
              <a:path w="52070" h="52069">
                <a:moveTo>
                  <a:pt x="52070" y="2540"/>
                </a:moveTo>
                <a:lnTo>
                  <a:pt x="49529" y="2540"/>
                </a:lnTo>
                <a:lnTo>
                  <a:pt x="49529" y="49530"/>
                </a:lnTo>
                <a:lnTo>
                  <a:pt x="52070" y="49530"/>
                </a:lnTo>
                <a:lnTo>
                  <a:pt x="52070" y="2540"/>
                </a:lnTo>
                <a:close/>
              </a:path>
            </a:pathLst>
          </a:custGeom>
          <a:solidFill>
            <a:srgbClr val="B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7" name="object 1027"/>
          <p:cNvSpPr/>
          <p:nvPr/>
        </p:nvSpPr>
        <p:spPr>
          <a:xfrm>
            <a:off x="8967469" y="2795270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89">
                <a:moveTo>
                  <a:pt x="46989" y="0"/>
                </a:moveTo>
                <a:lnTo>
                  <a:pt x="0" y="0"/>
                </a:lnTo>
                <a:lnTo>
                  <a:pt x="0" y="46989"/>
                </a:lnTo>
                <a:lnTo>
                  <a:pt x="46989" y="46989"/>
                </a:lnTo>
                <a:lnTo>
                  <a:pt x="46989" y="45719"/>
                </a:lnTo>
                <a:lnTo>
                  <a:pt x="1270" y="45719"/>
                </a:lnTo>
                <a:lnTo>
                  <a:pt x="1270" y="1269"/>
                </a:lnTo>
                <a:lnTo>
                  <a:pt x="46989" y="1269"/>
                </a:lnTo>
                <a:lnTo>
                  <a:pt x="46989" y="0"/>
                </a:lnTo>
                <a:close/>
              </a:path>
              <a:path w="46990" h="46989">
                <a:moveTo>
                  <a:pt x="46989" y="1269"/>
                </a:moveTo>
                <a:lnTo>
                  <a:pt x="45720" y="1269"/>
                </a:lnTo>
                <a:lnTo>
                  <a:pt x="45720" y="45719"/>
                </a:lnTo>
                <a:lnTo>
                  <a:pt x="46989" y="45719"/>
                </a:lnTo>
                <a:lnTo>
                  <a:pt x="46989" y="1269"/>
                </a:lnTo>
                <a:close/>
              </a:path>
            </a:pathLst>
          </a:custGeom>
          <a:solidFill>
            <a:srgbClr val="C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8" name="object 1028"/>
          <p:cNvSpPr/>
          <p:nvPr/>
        </p:nvSpPr>
        <p:spPr>
          <a:xfrm>
            <a:off x="8968740" y="2796539"/>
            <a:ext cx="44450" cy="44450"/>
          </a:xfrm>
          <a:custGeom>
            <a:avLst/>
            <a:gdLst/>
            <a:ahLst/>
            <a:cxnLst/>
            <a:rect l="l" t="t" r="r" b="b"/>
            <a:pathLst>
              <a:path w="44450" h="44450">
                <a:moveTo>
                  <a:pt x="44450" y="0"/>
                </a:moveTo>
                <a:lnTo>
                  <a:pt x="0" y="0"/>
                </a:lnTo>
                <a:lnTo>
                  <a:pt x="0" y="44450"/>
                </a:lnTo>
                <a:lnTo>
                  <a:pt x="44450" y="44450"/>
                </a:lnTo>
                <a:lnTo>
                  <a:pt x="44450" y="41910"/>
                </a:lnTo>
                <a:lnTo>
                  <a:pt x="2539" y="41910"/>
                </a:lnTo>
                <a:lnTo>
                  <a:pt x="2539" y="2539"/>
                </a:lnTo>
                <a:lnTo>
                  <a:pt x="44450" y="2539"/>
                </a:lnTo>
                <a:lnTo>
                  <a:pt x="44450" y="0"/>
                </a:lnTo>
                <a:close/>
              </a:path>
              <a:path w="44450" h="44450">
                <a:moveTo>
                  <a:pt x="44450" y="2539"/>
                </a:moveTo>
                <a:lnTo>
                  <a:pt x="41909" y="2539"/>
                </a:lnTo>
                <a:lnTo>
                  <a:pt x="41909" y="41910"/>
                </a:lnTo>
                <a:lnTo>
                  <a:pt x="44450" y="41910"/>
                </a:lnTo>
                <a:lnTo>
                  <a:pt x="44450" y="2539"/>
                </a:lnTo>
                <a:close/>
              </a:path>
            </a:pathLst>
          </a:custGeom>
          <a:solidFill>
            <a:srgbClr val="C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9" name="object 1029"/>
          <p:cNvSpPr/>
          <p:nvPr/>
        </p:nvSpPr>
        <p:spPr>
          <a:xfrm>
            <a:off x="8971280" y="2799079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39370" y="0"/>
                </a:moveTo>
                <a:lnTo>
                  <a:pt x="0" y="0"/>
                </a:lnTo>
                <a:lnTo>
                  <a:pt x="0" y="39370"/>
                </a:lnTo>
                <a:lnTo>
                  <a:pt x="39370" y="39370"/>
                </a:lnTo>
                <a:lnTo>
                  <a:pt x="39370" y="38100"/>
                </a:lnTo>
                <a:lnTo>
                  <a:pt x="1270" y="38100"/>
                </a:lnTo>
                <a:lnTo>
                  <a:pt x="1270" y="1270"/>
                </a:lnTo>
                <a:lnTo>
                  <a:pt x="39370" y="1270"/>
                </a:lnTo>
                <a:lnTo>
                  <a:pt x="39370" y="0"/>
                </a:lnTo>
                <a:close/>
              </a:path>
              <a:path w="39370" h="39369">
                <a:moveTo>
                  <a:pt x="39370" y="1270"/>
                </a:moveTo>
                <a:lnTo>
                  <a:pt x="38100" y="1270"/>
                </a:lnTo>
                <a:lnTo>
                  <a:pt x="38100" y="38100"/>
                </a:lnTo>
                <a:lnTo>
                  <a:pt x="39370" y="38100"/>
                </a:lnTo>
                <a:lnTo>
                  <a:pt x="39370" y="1270"/>
                </a:lnTo>
                <a:close/>
              </a:path>
            </a:pathLst>
          </a:custGeom>
          <a:solidFill>
            <a:srgbClr val="CC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0" name="object 1030"/>
          <p:cNvSpPr/>
          <p:nvPr/>
        </p:nvSpPr>
        <p:spPr>
          <a:xfrm>
            <a:off x="8972550" y="280035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829" y="0"/>
                </a:moveTo>
                <a:lnTo>
                  <a:pt x="0" y="0"/>
                </a:lnTo>
                <a:lnTo>
                  <a:pt x="0" y="36829"/>
                </a:lnTo>
                <a:lnTo>
                  <a:pt x="36829" y="36829"/>
                </a:lnTo>
                <a:lnTo>
                  <a:pt x="36829" y="34289"/>
                </a:lnTo>
                <a:lnTo>
                  <a:pt x="2540" y="34289"/>
                </a:lnTo>
                <a:lnTo>
                  <a:pt x="2540" y="2539"/>
                </a:lnTo>
                <a:lnTo>
                  <a:pt x="36829" y="2539"/>
                </a:lnTo>
                <a:lnTo>
                  <a:pt x="36829" y="0"/>
                </a:lnTo>
                <a:close/>
              </a:path>
              <a:path w="36829" h="36830">
                <a:moveTo>
                  <a:pt x="36829" y="2539"/>
                </a:moveTo>
                <a:lnTo>
                  <a:pt x="34290" y="2539"/>
                </a:lnTo>
                <a:lnTo>
                  <a:pt x="34290" y="34289"/>
                </a:lnTo>
                <a:lnTo>
                  <a:pt x="36829" y="34289"/>
                </a:lnTo>
                <a:lnTo>
                  <a:pt x="36829" y="2539"/>
                </a:lnTo>
                <a:close/>
              </a:path>
            </a:pathLst>
          </a:custGeom>
          <a:solidFill>
            <a:srgbClr val="D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1" name="object 1031"/>
          <p:cNvSpPr/>
          <p:nvPr/>
        </p:nvSpPr>
        <p:spPr>
          <a:xfrm>
            <a:off x="8975090" y="2802889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31750" y="0"/>
                </a:moveTo>
                <a:lnTo>
                  <a:pt x="0" y="0"/>
                </a:lnTo>
                <a:lnTo>
                  <a:pt x="0" y="31750"/>
                </a:lnTo>
                <a:lnTo>
                  <a:pt x="31750" y="31750"/>
                </a:lnTo>
                <a:lnTo>
                  <a:pt x="31750" y="30480"/>
                </a:lnTo>
                <a:lnTo>
                  <a:pt x="1269" y="30480"/>
                </a:lnTo>
                <a:lnTo>
                  <a:pt x="1269" y="1270"/>
                </a:lnTo>
                <a:lnTo>
                  <a:pt x="31750" y="1270"/>
                </a:lnTo>
                <a:lnTo>
                  <a:pt x="31750" y="0"/>
                </a:lnTo>
                <a:close/>
              </a:path>
              <a:path w="31750" h="31750">
                <a:moveTo>
                  <a:pt x="31750" y="1270"/>
                </a:moveTo>
                <a:lnTo>
                  <a:pt x="30479" y="1270"/>
                </a:lnTo>
                <a:lnTo>
                  <a:pt x="30479" y="30480"/>
                </a:lnTo>
                <a:lnTo>
                  <a:pt x="31750" y="30480"/>
                </a:lnTo>
                <a:lnTo>
                  <a:pt x="31750" y="1270"/>
                </a:lnTo>
                <a:close/>
              </a:path>
            </a:pathLst>
          </a:custGeom>
          <a:solidFill>
            <a:srgbClr val="D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2" name="object 1032"/>
          <p:cNvSpPr/>
          <p:nvPr/>
        </p:nvSpPr>
        <p:spPr>
          <a:xfrm>
            <a:off x="8976360" y="2804161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29210" y="0"/>
                </a:moveTo>
                <a:lnTo>
                  <a:pt x="0" y="0"/>
                </a:lnTo>
                <a:lnTo>
                  <a:pt x="0" y="29210"/>
                </a:lnTo>
                <a:lnTo>
                  <a:pt x="29210" y="29210"/>
                </a:lnTo>
                <a:lnTo>
                  <a:pt x="29210" y="26669"/>
                </a:lnTo>
                <a:lnTo>
                  <a:pt x="2540" y="26669"/>
                </a:lnTo>
                <a:lnTo>
                  <a:pt x="2540" y="2539"/>
                </a:lnTo>
                <a:lnTo>
                  <a:pt x="29210" y="2539"/>
                </a:lnTo>
                <a:lnTo>
                  <a:pt x="29210" y="0"/>
                </a:lnTo>
                <a:close/>
              </a:path>
              <a:path w="29209" h="29210">
                <a:moveTo>
                  <a:pt x="29210" y="2539"/>
                </a:moveTo>
                <a:lnTo>
                  <a:pt x="27940" y="2539"/>
                </a:lnTo>
                <a:lnTo>
                  <a:pt x="27940" y="26669"/>
                </a:lnTo>
                <a:lnTo>
                  <a:pt x="29210" y="26669"/>
                </a:lnTo>
                <a:lnTo>
                  <a:pt x="29210" y="2539"/>
                </a:lnTo>
                <a:close/>
              </a:path>
            </a:pathLst>
          </a:custGeom>
          <a:solidFill>
            <a:srgbClr val="D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3" name="object 1033"/>
          <p:cNvSpPr/>
          <p:nvPr/>
        </p:nvSpPr>
        <p:spPr>
          <a:xfrm>
            <a:off x="8978900" y="2806700"/>
            <a:ext cx="25400" cy="24130"/>
          </a:xfrm>
          <a:custGeom>
            <a:avLst/>
            <a:gdLst/>
            <a:ahLst/>
            <a:cxnLst/>
            <a:rect l="l" t="t" r="r" b="b"/>
            <a:pathLst>
              <a:path w="25400" h="24130">
                <a:moveTo>
                  <a:pt x="25400" y="0"/>
                </a:moveTo>
                <a:lnTo>
                  <a:pt x="0" y="0"/>
                </a:lnTo>
                <a:lnTo>
                  <a:pt x="0" y="24129"/>
                </a:lnTo>
                <a:lnTo>
                  <a:pt x="25400" y="24129"/>
                </a:lnTo>
                <a:lnTo>
                  <a:pt x="25400" y="22860"/>
                </a:lnTo>
                <a:lnTo>
                  <a:pt x="1270" y="22860"/>
                </a:lnTo>
                <a:lnTo>
                  <a:pt x="1270" y="1270"/>
                </a:lnTo>
                <a:lnTo>
                  <a:pt x="25400" y="1270"/>
                </a:lnTo>
                <a:lnTo>
                  <a:pt x="25400" y="0"/>
                </a:lnTo>
                <a:close/>
              </a:path>
              <a:path w="25400" h="24130">
                <a:moveTo>
                  <a:pt x="25400" y="1270"/>
                </a:moveTo>
                <a:lnTo>
                  <a:pt x="22859" y="1270"/>
                </a:lnTo>
                <a:lnTo>
                  <a:pt x="22859" y="22860"/>
                </a:lnTo>
                <a:lnTo>
                  <a:pt x="25400" y="22860"/>
                </a:lnTo>
                <a:lnTo>
                  <a:pt x="25400" y="1270"/>
                </a:lnTo>
                <a:close/>
              </a:path>
            </a:pathLst>
          </a:custGeom>
          <a:solidFill>
            <a:srgbClr val="D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4" name="object 1034"/>
          <p:cNvSpPr/>
          <p:nvPr/>
        </p:nvSpPr>
        <p:spPr>
          <a:xfrm>
            <a:off x="8980169" y="280797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21589" y="0"/>
                </a:moveTo>
                <a:lnTo>
                  <a:pt x="0" y="0"/>
                </a:lnTo>
                <a:lnTo>
                  <a:pt x="0" y="21589"/>
                </a:lnTo>
                <a:lnTo>
                  <a:pt x="21589" y="21589"/>
                </a:lnTo>
                <a:lnTo>
                  <a:pt x="21589" y="20319"/>
                </a:lnTo>
                <a:lnTo>
                  <a:pt x="2539" y="20319"/>
                </a:lnTo>
                <a:lnTo>
                  <a:pt x="2539" y="1269"/>
                </a:lnTo>
                <a:lnTo>
                  <a:pt x="21589" y="1269"/>
                </a:lnTo>
                <a:lnTo>
                  <a:pt x="21589" y="0"/>
                </a:lnTo>
                <a:close/>
              </a:path>
              <a:path w="21590" h="21589">
                <a:moveTo>
                  <a:pt x="21589" y="1269"/>
                </a:moveTo>
                <a:lnTo>
                  <a:pt x="20320" y="1269"/>
                </a:lnTo>
                <a:lnTo>
                  <a:pt x="20320" y="20319"/>
                </a:lnTo>
                <a:lnTo>
                  <a:pt x="21589" y="20319"/>
                </a:lnTo>
                <a:lnTo>
                  <a:pt x="21589" y="1269"/>
                </a:lnTo>
                <a:close/>
              </a:path>
            </a:pathLst>
          </a:custGeom>
          <a:solidFill>
            <a:srgbClr val="E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5" name="object 1035"/>
          <p:cNvSpPr/>
          <p:nvPr/>
        </p:nvSpPr>
        <p:spPr>
          <a:xfrm>
            <a:off x="8982709" y="2809239"/>
            <a:ext cx="17780" cy="19050"/>
          </a:xfrm>
          <a:custGeom>
            <a:avLst/>
            <a:gdLst/>
            <a:ahLst/>
            <a:cxnLst/>
            <a:rect l="l" t="t" r="r" b="b"/>
            <a:pathLst>
              <a:path w="17779" h="19050">
                <a:moveTo>
                  <a:pt x="17780" y="0"/>
                </a:moveTo>
                <a:lnTo>
                  <a:pt x="0" y="0"/>
                </a:lnTo>
                <a:lnTo>
                  <a:pt x="0" y="19050"/>
                </a:lnTo>
                <a:lnTo>
                  <a:pt x="17780" y="19050"/>
                </a:lnTo>
                <a:lnTo>
                  <a:pt x="17780" y="16510"/>
                </a:lnTo>
                <a:lnTo>
                  <a:pt x="1270" y="16510"/>
                </a:lnTo>
                <a:lnTo>
                  <a:pt x="1270" y="2539"/>
                </a:lnTo>
                <a:lnTo>
                  <a:pt x="17780" y="2539"/>
                </a:lnTo>
                <a:lnTo>
                  <a:pt x="17780" y="0"/>
                </a:lnTo>
                <a:close/>
              </a:path>
              <a:path w="17779" h="19050">
                <a:moveTo>
                  <a:pt x="17780" y="2539"/>
                </a:moveTo>
                <a:lnTo>
                  <a:pt x="15240" y="2539"/>
                </a:lnTo>
                <a:lnTo>
                  <a:pt x="15240" y="16510"/>
                </a:lnTo>
                <a:lnTo>
                  <a:pt x="17780" y="16510"/>
                </a:lnTo>
                <a:lnTo>
                  <a:pt x="17780" y="2539"/>
                </a:lnTo>
                <a:close/>
              </a:path>
            </a:pathLst>
          </a:custGeom>
          <a:solidFill>
            <a:srgbClr val="E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6" name="object 1036"/>
          <p:cNvSpPr/>
          <p:nvPr/>
        </p:nvSpPr>
        <p:spPr>
          <a:xfrm>
            <a:off x="8983980" y="281177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13970" y="0"/>
                </a:moveTo>
                <a:lnTo>
                  <a:pt x="0" y="0"/>
                </a:lnTo>
                <a:lnTo>
                  <a:pt x="0" y="13970"/>
                </a:lnTo>
                <a:lnTo>
                  <a:pt x="13970" y="13970"/>
                </a:lnTo>
                <a:lnTo>
                  <a:pt x="13970" y="12700"/>
                </a:lnTo>
                <a:lnTo>
                  <a:pt x="1270" y="12700"/>
                </a:lnTo>
                <a:lnTo>
                  <a:pt x="127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  <a:path w="13970" h="13969">
                <a:moveTo>
                  <a:pt x="13970" y="1270"/>
                </a:moveTo>
                <a:lnTo>
                  <a:pt x="12700" y="1270"/>
                </a:lnTo>
                <a:lnTo>
                  <a:pt x="12700" y="12700"/>
                </a:lnTo>
                <a:lnTo>
                  <a:pt x="13970" y="12700"/>
                </a:lnTo>
                <a:lnTo>
                  <a:pt x="13970" y="1270"/>
                </a:lnTo>
                <a:close/>
              </a:path>
            </a:pathLst>
          </a:custGeom>
          <a:solidFill>
            <a:srgbClr val="E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7" name="object 1037"/>
          <p:cNvSpPr/>
          <p:nvPr/>
        </p:nvSpPr>
        <p:spPr>
          <a:xfrm>
            <a:off x="8985250" y="281305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11429" y="0"/>
                </a:moveTo>
                <a:lnTo>
                  <a:pt x="0" y="0"/>
                </a:lnTo>
                <a:lnTo>
                  <a:pt x="0" y="11429"/>
                </a:lnTo>
                <a:lnTo>
                  <a:pt x="11429" y="11429"/>
                </a:lnTo>
                <a:lnTo>
                  <a:pt x="11429" y="8889"/>
                </a:lnTo>
                <a:lnTo>
                  <a:pt x="2540" y="8889"/>
                </a:lnTo>
                <a:lnTo>
                  <a:pt x="254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  <a:path w="11429" h="11430">
                <a:moveTo>
                  <a:pt x="11429" y="2539"/>
                </a:moveTo>
                <a:lnTo>
                  <a:pt x="8890" y="2539"/>
                </a:lnTo>
                <a:lnTo>
                  <a:pt x="8890" y="8889"/>
                </a:lnTo>
                <a:lnTo>
                  <a:pt x="11429" y="8889"/>
                </a:lnTo>
                <a:lnTo>
                  <a:pt x="11429" y="2539"/>
                </a:lnTo>
                <a:close/>
              </a:path>
            </a:pathLst>
          </a:custGeom>
          <a:solidFill>
            <a:srgbClr val="F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8" name="object 1038"/>
          <p:cNvSpPr/>
          <p:nvPr/>
        </p:nvSpPr>
        <p:spPr>
          <a:xfrm>
            <a:off x="8987790" y="2815589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350" y="0"/>
                </a:moveTo>
                <a:lnTo>
                  <a:pt x="0" y="0"/>
                </a:lnTo>
                <a:lnTo>
                  <a:pt x="0" y="6350"/>
                </a:lnTo>
                <a:lnTo>
                  <a:pt x="6350" y="6350"/>
                </a:lnTo>
                <a:lnTo>
                  <a:pt x="6350" y="5080"/>
                </a:lnTo>
                <a:lnTo>
                  <a:pt x="1269" y="5080"/>
                </a:lnTo>
                <a:lnTo>
                  <a:pt x="1269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  <a:path w="6350" h="6350">
                <a:moveTo>
                  <a:pt x="6350" y="1270"/>
                </a:moveTo>
                <a:lnTo>
                  <a:pt x="5079" y="1270"/>
                </a:lnTo>
                <a:lnTo>
                  <a:pt x="5079" y="5080"/>
                </a:lnTo>
                <a:lnTo>
                  <a:pt x="6350" y="5080"/>
                </a:lnTo>
                <a:lnTo>
                  <a:pt x="6350" y="1270"/>
                </a:lnTo>
                <a:close/>
              </a:path>
            </a:pathLst>
          </a:custGeom>
          <a:solidFill>
            <a:srgbClr val="F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9" name="object 1039"/>
          <p:cNvSpPr/>
          <p:nvPr/>
        </p:nvSpPr>
        <p:spPr>
          <a:xfrm>
            <a:off x="8989059" y="281686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3810" y="0"/>
                </a:lnTo>
                <a:lnTo>
                  <a:pt x="3810" y="3810"/>
                </a:lnTo>
                <a:lnTo>
                  <a:pt x="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0" name="object 1040"/>
          <p:cNvSpPr/>
          <p:nvPr/>
        </p:nvSpPr>
        <p:spPr>
          <a:xfrm>
            <a:off x="8936990" y="2764789"/>
            <a:ext cx="109220" cy="109220"/>
          </a:xfrm>
          <a:custGeom>
            <a:avLst/>
            <a:gdLst/>
            <a:ahLst/>
            <a:cxnLst/>
            <a:rect l="l" t="t" r="r" b="b"/>
            <a:pathLst>
              <a:path w="109220" h="109219">
                <a:moveTo>
                  <a:pt x="0" y="109220"/>
                </a:moveTo>
                <a:lnTo>
                  <a:pt x="109219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1" name="object 1041"/>
          <p:cNvSpPr/>
          <p:nvPr/>
        </p:nvSpPr>
        <p:spPr>
          <a:xfrm>
            <a:off x="8915400" y="27432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2" name="object 1042"/>
          <p:cNvSpPr/>
          <p:nvPr/>
        </p:nvSpPr>
        <p:spPr>
          <a:xfrm>
            <a:off x="9067800" y="28956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3" name="object 1043"/>
          <p:cNvSpPr/>
          <p:nvPr/>
        </p:nvSpPr>
        <p:spPr>
          <a:xfrm>
            <a:off x="9067800" y="3200400"/>
            <a:ext cx="152400" cy="152400"/>
          </a:xfrm>
          <a:custGeom>
            <a:avLst/>
            <a:gdLst/>
            <a:ahLst/>
            <a:cxnLst/>
            <a:rect l="l" t="t" r="r" b="b"/>
            <a:pathLst>
              <a:path w="152400" h="152400">
                <a:moveTo>
                  <a:pt x="97790" y="149860"/>
                </a:moveTo>
                <a:lnTo>
                  <a:pt x="52070" y="149860"/>
                </a:lnTo>
                <a:lnTo>
                  <a:pt x="67309" y="152400"/>
                </a:lnTo>
                <a:lnTo>
                  <a:pt x="82550" y="152400"/>
                </a:lnTo>
                <a:lnTo>
                  <a:pt x="91440" y="151129"/>
                </a:lnTo>
                <a:lnTo>
                  <a:pt x="97790" y="149860"/>
                </a:lnTo>
                <a:close/>
              </a:path>
              <a:path w="152400" h="152400">
                <a:moveTo>
                  <a:pt x="1270" y="57149"/>
                </a:moveTo>
                <a:lnTo>
                  <a:pt x="0" y="60960"/>
                </a:lnTo>
                <a:lnTo>
                  <a:pt x="0" y="91439"/>
                </a:lnTo>
                <a:lnTo>
                  <a:pt x="1270" y="95250"/>
                </a:lnTo>
                <a:lnTo>
                  <a:pt x="1270" y="57149"/>
                </a:lnTo>
                <a:close/>
              </a:path>
              <a:path w="152400" h="152400">
                <a:moveTo>
                  <a:pt x="149859" y="60960"/>
                </a:moveTo>
                <a:lnTo>
                  <a:pt x="149859" y="91439"/>
                </a:lnTo>
                <a:lnTo>
                  <a:pt x="152400" y="83820"/>
                </a:lnTo>
                <a:lnTo>
                  <a:pt x="152400" y="68579"/>
                </a:lnTo>
                <a:lnTo>
                  <a:pt x="149859" y="60960"/>
                </a:lnTo>
                <a:close/>
              </a:path>
              <a:path w="152400" h="152400">
                <a:moveTo>
                  <a:pt x="91440" y="0"/>
                </a:moveTo>
                <a:lnTo>
                  <a:pt x="59690" y="0"/>
                </a:lnTo>
                <a:lnTo>
                  <a:pt x="57150" y="1270"/>
                </a:lnTo>
                <a:lnTo>
                  <a:pt x="93556" y="1270"/>
                </a:lnTo>
                <a:lnTo>
                  <a:pt x="91440" y="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4" name="object 1044"/>
          <p:cNvSpPr/>
          <p:nvPr/>
        </p:nvSpPr>
        <p:spPr>
          <a:xfrm>
            <a:off x="9069069" y="3201670"/>
            <a:ext cx="148590" cy="148590"/>
          </a:xfrm>
          <a:custGeom>
            <a:avLst/>
            <a:gdLst/>
            <a:ahLst/>
            <a:cxnLst/>
            <a:rect l="l" t="t" r="r" b="b"/>
            <a:pathLst>
              <a:path w="148590" h="148589">
                <a:moveTo>
                  <a:pt x="100330" y="147319"/>
                </a:moveTo>
                <a:lnTo>
                  <a:pt x="46989" y="147319"/>
                </a:lnTo>
                <a:lnTo>
                  <a:pt x="50800" y="148589"/>
                </a:lnTo>
                <a:lnTo>
                  <a:pt x="96520" y="148589"/>
                </a:lnTo>
                <a:lnTo>
                  <a:pt x="100330" y="147319"/>
                </a:lnTo>
                <a:close/>
              </a:path>
              <a:path w="148590" h="148589">
                <a:moveTo>
                  <a:pt x="1270" y="52069"/>
                </a:moveTo>
                <a:lnTo>
                  <a:pt x="0" y="55879"/>
                </a:lnTo>
                <a:lnTo>
                  <a:pt x="0" y="93980"/>
                </a:lnTo>
                <a:lnTo>
                  <a:pt x="1270" y="97790"/>
                </a:lnTo>
                <a:lnTo>
                  <a:pt x="1270" y="52069"/>
                </a:lnTo>
                <a:close/>
              </a:path>
              <a:path w="148590" h="148589">
                <a:moveTo>
                  <a:pt x="147320" y="52069"/>
                </a:moveTo>
                <a:lnTo>
                  <a:pt x="147320" y="97790"/>
                </a:lnTo>
                <a:lnTo>
                  <a:pt x="148589" y="90169"/>
                </a:lnTo>
                <a:lnTo>
                  <a:pt x="148589" y="59689"/>
                </a:lnTo>
                <a:lnTo>
                  <a:pt x="147320" y="52069"/>
                </a:lnTo>
                <a:close/>
              </a:path>
              <a:path w="148590" h="148589">
                <a:moveTo>
                  <a:pt x="92286" y="0"/>
                </a:moveTo>
                <a:lnTo>
                  <a:pt x="55879" y="0"/>
                </a:lnTo>
                <a:lnTo>
                  <a:pt x="53340" y="1269"/>
                </a:lnTo>
                <a:lnTo>
                  <a:pt x="94403" y="1269"/>
                </a:lnTo>
                <a:lnTo>
                  <a:pt x="92286" y="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5" name="object 1045"/>
          <p:cNvSpPr/>
          <p:nvPr/>
        </p:nvSpPr>
        <p:spPr>
          <a:xfrm>
            <a:off x="9070340" y="3202939"/>
            <a:ext cx="146050" cy="146050"/>
          </a:xfrm>
          <a:custGeom>
            <a:avLst/>
            <a:gdLst/>
            <a:ahLst/>
            <a:cxnLst/>
            <a:rect l="l" t="t" r="r" b="b"/>
            <a:pathLst>
              <a:path w="146050" h="146050">
                <a:moveTo>
                  <a:pt x="104986" y="143510"/>
                </a:moveTo>
                <a:lnTo>
                  <a:pt x="39793" y="143510"/>
                </a:lnTo>
                <a:lnTo>
                  <a:pt x="41909" y="144780"/>
                </a:lnTo>
                <a:lnTo>
                  <a:pt x="45719" y="146050"/>
                </a:lnTo>
                <a:lnTo>
                  <a:pt x="99060" y="146050"/>
                </a:lnTo>
                <a:lnTo>
                  <a:pt x="102869" y="144780"/>
                </a:lnTo>
                <a:lnTo>
                  <a:pt x="104986" y="143510"/>
                </a:lnTo>
                <a:close/>
              </a:path>
              <a:path w="146050" h="146050">
                <a:moveTo>
                  <a:pt x="2539" y="43180"/>
                </a:moveTo>
                <a:lnTo>
                  <a:pt x="0" y="50800"/>
                </a:lnTo>
                <a:lnTo>
                  <a:pt x="0" y="96520"/>
                </a:lnTo>
                <a:lnTo>
                  <a:pt x="2539" y="104139"/>
                </a:lnTo>
                <a:lnTo>
                  <a:pt x="2539" y="43180"/>
                </a:lnTo>
                <a:close/>
              </a:path>
              <a:path w="146050" h="146050">
                <a:moveTo>
                  <a:pt x="143509" y="43180"/>
                </a:moveTo>
                <a:lnTo>
                  <a:pt x="143509" y="104139"/>
                </a:lnTo>
                <a:lnTo>
                  <a:pt x="146050" y="96520"/>
                </a:lnTo>
                <a:lnTo>
                  <a:pt x="146050" y="50800"/>
                </a:lnTo>
                <a:lnTo>
                  <a:pt x="143509" y="43180"/>
                </a:lnTo>
                <a:close/>
              </a:path>
              <a:path w="146050" h="146050">
                <a:moveTo>
                  <a:pt x="93133" y="0"/>
                </a:moveTo>
                <a:lnTo>
                  <a:pt x="52070" y="0"/>
                </a:lnTo>
                <a:lnTo>
                  <a:pt x="49529" y="1270"/>
                </a:lnTo>
                <a:lnTo>
                  <a:pt x="45720" y="2539"/>
                </a:lnTo>
                <a:lnTo>
                  <a:pt x="99059" y="2539"/>
                </a:lnTo>
                <a:lnTo>
                  <a:pt x="95250" y="1270"/>
                </a:lnTo>
                <a:lnTo>
                  <a:pt x="93133" y="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6" name="object 1046"/>
          <p:cNvSpPr/>
          <p:nvPr/>
        </p:nvSpPr>
        <p:spPr>
          <a:xfrm>
            <a:off x="9072880" y="3205479"/>
            <a:ext cx="140970" cy="140970"/>
          </a:xfrm>
          <a:custGeom>
            <a:avLst/>
            <a:gdLst/>
            <a:ahLst/>
            <a:cxnLst/>
            <a:rect l="l" t="t" r="r" b="b"/>
            <a:pathLst>
              <a:path w="140970" h="140970">
                <a:moveTo>
                  <a:pt x="104563" y="139700"/>
                </a:moveTo>
                <a:lnTo>
                  <a:pt x="35136" y="139700"/>
                </a:lnTo>
                <a:lnTo>
                  <a:pt x="37253" y="140970"/>
                </a:lnTo>
                <a:lnTo>
                  <a:pt x="102446" y="140970"/>
                </a:lnTo>
                <a:lnTo>
                  <a:pt x="104563" y="139700"/>
                </a:lnTo>
                <a:close/>
              </a:path>
              <a:path w="140970" h="140970">
                <a:moveTo>
                  <a:pt x="1270" y="36830"/>
                </a:moveTo>
                <a:lnTo>
                  <a:pt x="0" y="40640"/>
                </a:lnTo>
                <a:lnTo>
                  <a:pt x="0" y="101600"/>
                </a:lnTo>
                <a:lnTo>
                  <a:pt x="1270" y="104775"/>
                </a:lnTo>
                <a:lnTo>
                  <a:pt x="1270" y="36830"/>
                </a:lnTo>
                <a:close/>
              </a:path>
              <a:path w="140970" h="140970">
                <a:moveTo>
                  <a:pt x="139700" y="38100"/>
                </a:moveTo>
                <a:lnTo>
                  <a:pt x="139700" y="103716"/>
                </a:lnTo>
                <a:lnTo>
                  <a:pt x="140970" y="101600"/>
                </a:lnTo>
                <a:lnTo>
                  <a:pt x="140970" y="40640"/>
                </a:lnTo>
                <a:lnTo>
                  <a:pt x="139700" y="38100"/>
                </a:lnTo>
                <a:close/>
              </a:path>
              <a:path w="140970" h="140970">
                <a:moveTo>
                  <a:pt x="96519" y="0"/>
                </a:moveTo>
                <a:lnTo>
                  <a:pt x="43180" y="0"/>
                </a:lnTo>
                <a:lnTo>
                  <a:pt x="39370" y="1270"/>
                </a:lnTo>
                <a:lnTo>
                  <a:pt x="100329" y="1270"/>
                </a:lnTo>
                <a:lnTo>
                  <a:pt x="96519" y="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7" name="object 1047"/>
          <p:cNvSpPr/>
          <p:nvPr/>
        </p:nvSpPr>
        <p:spPr>
          <a:xfrm>
            <a:off x="9074150" y="3206750"/>
            <a:ext cx="138430" cy="138430"/>
          </a:xfrm>
          <a:custGeom>
            <a:avLst/>
            <a:gdLst/>
            <a:ahLst/>
            <a:cxnLst/>
            <a:rect l="l" t="t" r="r" b="b"/>
            <a:pathLst>
              <a:path w="138429" h="138429">
                <a:moveTo>
                  <a:pt x="105409" y="137160"/>
                </a:moveTo>
                <a:lnTo>
                  <a:pt x="31750" y="137160"/>
                </a:lnTo>
                <a:lnTo>
                  <a:pt x="33866" y="138429"/>
                </a:lnTo>
                <a:lnTo>
                  <a:pt x="103293" y="138429"/>
                </a:lnTo>
                <a:lnTo>
                  <a:pt x="105409" y="137160"/>
                </a:lnTo>
                <a:close/>
              </a:path>
              <a:path w="138429" h="138429">
                <a:moveTo>
                  <a:pt x="2540" y="30479"/>
                </a:moveTo>
                <a:lnTo>
                  <a:pt x="1270" y="31750"/>
                </a:lnTo>
                <a:lnTo>
                  <a:pt x="0" y="35560"/>
                </a:lnTo>
                <a:lnTo>
                  <a:pt x="0" y="103504"/>
                </a:lnTo>
                <a:lnTo>
                  <a:pt x="1270" y="106679"/>
                </a:lnTo>
                <a:lnTo>
                  <a:pt x="2540" y="108267"/>
                </a:lnTo>
                <a:lnTo>
                  <a:pt x="2540" y="30479"/>
                </a:lnTo>
                <a:close/>
              </a:path>
              <a:path w="138429" h="138429">
                <a:moveTo>
                  <a:pt x="137159" y="34289"/>
                </a:moveTo>
                <a:lnTo>
                  <a:pt x="137159" y="104563"/>
                </a:lnTo>
                <a:lnTo>
                  <a:pt x="138429" y="102446"/>
                </a:lnTo>
                <a:lnTo>
                  <a:pt x="138429" y="36829"/>
                </a:lnTo>
                <a:lnTo>
                  <a:pt x="137159" y="34289"/>
                </a:lnTo>
                <a:close/>
              </a:path>
              <a:path w="138429" h="138429">
                <a:moveTo>
                  <a:pt x="99059" y="0"/>
                </a:moveTo>
                <a:lnTo>
                  <a:pt x="38100" y="0"/>
                </a:lnTo>
                <a:lnTo>
                  <a:pt x="31750" y="2539"/>
                </a:lnTo>
                <a:lnTo>
                  <a:pt x="105409" y="2539"/>
                </a:lnTo>
                <a:lnTo>
                  <a:pt x="99059" y="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8" name="object 1048"/>
          <p:cNvSpPr/>
          <p:nvPr/>
        </p:nvSpPr>
        <p:spPr>
          <a:xfrm>
            <a:off x="9076690" y="3209289"/>
            <a:ext cx="134620" cy="134620"/>
          </a:xfrm>
          <a:custGeom>
            <a:avLst/>
            <a:gdLst/>
            <a:ahLst/>
            <a:cxnLst/>
            <a:rect l="l" t="t" r="r" b="b"/>
            <a:pathLst>
              <a:path w="134620" h="134620">
                <a:moveTo>
                  <a:pt x="107103" y="132080"/>
                </a:moveTo>
                <a:lnTo>
                  <a:pt x="24976" y="132080"/>
                </a:lnTo>
                <a:lnTo>
                  <a:pt x="29209" y="134620"/>
                </a:lnTo>
                <a:lnTo>
                  <a:pt x="102869" y="134620"/>
                </a:lnTo>
                <a:lnTo>
                  <a:pt x="107103" y="132080"/>
                </a:lnTo>
                <a:close/>
              </a:path>
              <a:path w="134620" h="134620">
                <a:moveTo>
                  <a:pt x="1269" y="26670"/>
                </a:moveTo>
                <a:lnTo>
                  <a:pt x="0" y="27939"/>
                </a:lnTo>
                <a:lnTo>
                  <a:pt x="0" y="105727"/>
                </a:lnTo>
                <a:lnTo>
                  <a:pt x="1269" y="107314"/>
                </a:lnTo>
                <a:lnTo>
                  <a:pt x="1269" y="26670"/>
                </a:lnTo>
                <a:close/>
              </a:path>
              <a:path w="134620" h="134620">
                <a:moveTo>
                  <a:pt x="132079" y="26670"/>
                </a:moveTo>
                <a:lnTo>
                  <a:pt x="132079" y="107314"/>
                </a:lnTo>
                <a:lnTo>
                  <a:pt x="133350" y="104139"/>
                </a:lnTo>
                <a:lnTo>
                  <a:pt x="134619" y="102023"/>
                </a:lnTo>
                <a:lnTo>
                  <a:pt x="134619" y="31749"/>
                </a:lnTo>
                <a:lnTo>
                  <a:pt x="132079" y="26670"/>
                </a:lnTo>
                <a:close/>
              </a:path>
              <a:path w="134620" h="134620">
                <a:moveTo>
                  <a:pt x="102869" y="0"/>
                </a:moveTo>
                <a:lnTo>
                  <a:pt x="29209" y="0"/>
                </a:lnTo>
                <a:lnTo>
                  <a:pt x="27093" y="1270"/>
                </a:lnTo>
                <a:lnTo>
                  <a:pt x="104986" y="1270"/>
                </a:lnTo>
                <a:lnTo>
                  <a:pt x="102869" y="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9" name="object 1049"/>
          <p:cNvSpPr/>
          <p:nvPr/>
        </p:nvSpPr>
        <p:spPr>
          <a:xfrm>
            <a:off x="9077959" y="3210560"/>
            <a:ext cx="130810" cy="130810"/>
          </a:xfrm>
          <a:custGeom>
            <a:avLst/>
            <a:gdLst/>
            <a:ahLst/>
            <a:cxnLst/>
            <a:rect l="l" t="t" r="r" b="b"/>
            <a:pathLst>
              <a:path w="130809" h="130810">
                <a:moveTo>
                  <a:pt x="107950" y="129539"/>
                </a:moveTo>
                <a:lnTo>
                  <a:pt x="21590" y="129539"/>
                </a:lnTo>
                <a:lnTo>
                  <a:pt x="23706" y="130810"/>
                </a:lnTo>
                <a:lnTo>
                  <a:pt x="105833" y="130810"/>
                </a:lnTo>
                <a:lnTo>
                  <a:pt x="107950" y="129539"/>
                </a:lnTo>
                <a:close/>
              </a:path>
              <a:path w="130809" h="130810">
                <a:moveTo>
                  <a:pt x="129540" y="22860"/>
                </a:moveTo>
                <a:lnTo>
                  <a:pt x="129540" y="109219"/>
                </a:lnTo>
                <a:lnTo>
                  <a:pt x="130810" y="106044"/>
                </a:lnTo>
                <a:lnTo>
                  <a:pt x="130810" y="25400"/>
                </a:lnTo>
                <a:lnTo>
                  <a:pt x="129540" y="22860"/>
                </a:lnTo>
                <a:close/>
              </a:path>
              <a:path w="130809" h="130810">
                <a:moveTo>
                  <a:pt x="1270" y="24130"/>
                </a:moveTo>
                <a:lnTo>
                  <a:pt x="0" y="25400"/>
                </a:lnTo>
                <a:lnTo>
                  <a:pt x="0" y="106044"/>
                </a:lnTo>
                <a:lnTo>
                  <a:pt x="1270" y="107632"/>
                </a:lnTo>
                <a:lnTo>
                  <a:pt x="1270" y="24130"/>
                </a:lnTo>
                <a:close/>
              </a:path>
              <a:path w="130809" h="130810">
                <a:moveTo>
                  <a:pt x="103716" y="0"/>
                </a:moveTo>
                <a:lnTo>
                  <a:pt x="25823" y="0"/>
                </a:lnTo>
                <a:lnTo>
                  <a:pt x="23706" y="1269"/>
                </a:lnTo>
                <a:lnTo>
                  <a:pt x="105833" y="1269"/>
                </a:lnTo>
                <a:lnTo>
                  <a:pt x="103716" y="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0" name="object 1050"/>
          <p:cNvSpPr/>
          <p:nvPr/>
        </p:nvSpPr>
        <p:spPr>
          <a:xfrm>
            <a:off x="9079230" y="3211829"/>
            <a:ext cx="128270" cy="128270"/>
          </a:xfrm>
          <a:custGeom>
            <a:avLst/>
            <a:gdLst/>
            <a:ahLst/>
            <a:cxnLst/>
            <a:rect l="l" t="t" r="r" b="b"/>
            <a:pathLst>
              <a:path w="128270" h="128270">
                <a:moveTo>
                  <a:pt x="110913" y="125730"/>
                </a:moveTo>
                <a:lnTo>
                  <a:pt x="16086" y="125730"/>
                </a:lnTo>
                <a:lnTo>
                  <a:pt x="20320" y="128270"/>
                </a:lnTo>
                <a:lnTo>
                  <a:pt x="106679" y="128270"/>
                </a:lnTo>
                <a:lnTo>
                  <a:pt x="110913" y="125730"/>
                </a:lnTo>
                <a:close/>
              </a:path>
              <a:path w="128270" h="128270">
                <a:moveTo>
                  <a:pt x="125729" y="17779"/>
                </a:moveTo>
                <a:lnTo>
                  <a:pt x="125729" y="111125"/>
                </a:lnTo>
                <a:lnTo>
                  <a:pt x="128270" y="107950"/>
                </a:lnTo>
                <a:lnTo>
                  <a:pt x="128270" y="21590"/>
                </a:lnTo>
                <a:lnTo>
                  <a:pt x="125729" y="17779"/>
                </a:lnTo>
                <a:close/>
              </a:path>
              <a:path w="128270" h="128270">
                <a:moveTo>
                  <a:pt x="2540" y="19049"/>
                </a:moveTo>
                <a:lnTo>
                  <a:pt x="1270" y="21590"/>
                </a:lnTo>
                <a:lnTo>
                  <a:pt x="0" y="22860"/>
                </a:lnTo>
                <a:lnTo>
                  <a:pt x="0" y="106362"/>
                </a:lnTo>
                <a:lnTo>
                  <a:pt x="1270" y="107950"/>
                </a:lnTo>
                <a:lnTo>
                  <a:pt x="2540" y="110066"/>
                </a:lnTo>
                <a:lnTo>
                  <a:pt x="2540" y="19049"/>
                </a:lnTo>
                <a:close/>
              </a:path>
              <a:path w="128270" h="128270">
                <a:moveTo>
                  <a:pt x="104563" y="0"/>
                </a:moveTo>
                <a:lnTo>
                  <a:pt x="22436" y="0"/>
                </a:lnTo>
                <a:lnTo>
                  <a:pt x="20320" y="1270"/>
                </a:lnTo>
                <a:lnTo>
                  <a:pt x="18732" y="2540"/>
                </a:lnTo>
                <a:lnTo>
                  <a:pt x="108267" y="2540"/>
                </a:lnTo>
                <a:lnTo>
                  <a:pt x="106679" y="1270"/>
                </a:lnTo>
                <a:lnTo>
                  <a:pt x="104563" y="0"/>
                </a:lnTo>
                <a:close/>
              </a:path>
            </a:pathLst>
          </a:custGeom>
          <a:solidFill>
            <a:srgbClr val="8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1" name="object 1051"/>
          <p:cNvSpPr/>
          <p:nvPr/>
        </p:nvSpPr>
        <p:spPr>
          <a:xfrm>
            <a:off x="9093200" y="3336925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175">
            <a:solidFill>
              <a:srgbClr val="8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2" name="object 1052"/>
          <p:cNvSpPr/>
          <p:nvPr/>
        </p:nvSpPr>
        <p:spPr>
          <a:xfrm>
            <a:off x="9204325" y="3227705"/>
            <a:ext cx="0" cy="97155"/>
          </a:xfrm>
          <a:custGeom>
            <a:avLst/>
            <a:gdLst/>
            <a:ahLst/>
            <a:cxnLst/>
            <a:rect l="l" t="t" r="r" b="b"/>
            <a:pathLst>
              <a:path h="97154">
                <a:moveTo>
                  <a:pt x="0" y="0"/>
                </a:moveTo>
                <a:lnTo>
                  <a:pt x="0" y="96837"/>
                </a:lnTo>
              </a:path>
            </a:pathLst>
          </a:custGeom>
          <a:ln w="3175">
            <a:solidFill>
              <a:srgbClr val="8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3" name="object 1053"/>
          <p:cNvSpPr/>
          <p:nvPr/>
        </p:nvSpPr>
        <p:spPr>
          <a:xfrm>
            <a:off x="9082405" y="3228340"/>
            <a:ext cx="0" cy="95885"/>
          </a:xfrm>
          <a:custGeom>
            <a:avLst/>
            <a:gdLst/>
            <a:ahLst/>
            <a:cxnLst/>
            <a:rect l="l" t="t" r="r" b="b"/>
            <a:pathLst>
              <a:path h="95885">
                <a:moveTo>
                  <a:pt x="0" y="0"/>
                </a:moveTo>
                <a:lnTo>
                  <a:pt x="0" y="95673"/>
                </a:lnTo>
              </a:path>
            </a:pathLst>
          </a:custGeom>
          <a:ln w="3175">
            <a:solidFill>
              <a:srgbClr val="8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4" name="object 1054"/>
          <p:cNvSpPr/>
          <p:nvPr/>
        </p:nvSpPr>
        <p:spPr>
          <a:xfrm>
            <a:off x="9083040" y="3215639"/>
            <a:ext cx="120650" cy="120650"/>
          </a:xfrm>
          <a:custGeom>
            <a:avLst/>
            <a:gdLst/>
            <a:ahLst/>
            <a:cxnLst/>
            <a:rect l="l" t="t" r="r" b="b"/>
            <a:pathLst>
              <a:path w="120650" h="120650">
                <a:moveTo>
                  <a:pt x="111759" y="118110"/>
                </a:moveTo>
                <a:lnTo>
                  <a:pt x="8254" y="118110"/>
                </a:lnTo>
                <a:lnTo>
                  <a:pt x="10159" y="120650"/>
                </a:lnTo>
                <a:lnTo>
                  <a:pt x="109219" y="120650"/>
                </a:lnTo>
                <a:lnTo>
                  <a:pt x="111759" y="118110"/>
                </a:lnTo>
                <a:close/>
              </a:path>
              <a:path w="120650" h="120650">
                <a:moveTo>
                  <a:pt x="2539" y="9525"/>
                </a:moveTo>
                <a:lnTo>
                  <a:pt x="1269" y="10160"/>
                </a:lnTo>
                <a:lnTo>
                  <a:pt x="0" y="12699"/>
                </a:lnTo>
                <a:lnTo>
                  <a:pt x="0" y="108373"/>
                </a:lnTo>
                <a:lnTo>
                  <a:pt x="1269" y="110489"/>
                </a:lnTo>
                <a:lnTo>
                  <a:pt x="2539" y="111760"/>
                </a:lnTo>
                <a:lnTo>
                  <a:pt x="2539" y="9525"/>
                </a:lnTo>
                <a:close/>
              </a:path>
              <a:path w="120650" h="120650">
                <a:moveTo>
                  <a:pt x="118109" y="9525"/>
                </a:moveTo>
                <a:lnTo>
                  <a:pt x="118109" y="111760"/>
                </a:lnTo>
                <a:lnTo>
                  <a:pt x="119379" y="110489"/>
                </a:lnTo>
                <a:lnTo>
                  <a:pt x="120650" y="108902"/>
                </a:lnTo>
                <a:lnTo>
                  <a:pt x="120650" y="12065"/>
                </a:lnTo>
                <a:lnTo>
                  <a:pt x="119379" y="10160"/>
                </a:lnTo>
                <a:lnTo>
                  <a:pt x="118109" y="9525"/>
                </a:lnTo>
                <a:close/>
              </a:path>
              <a:path w="120650" h="120650">
                <a:moveTo>
                  <a:pt x="106044" y="0"/>
                </a:moveTo>
                <a:lnTo>
                  <a:pt x="13334" y="0"/>
                </a:lnTo>
                <a:lnTo>
                  <a:pt x="10159" y="2539"/>
                </a:lnTo>
                <a:lnTo>
                  <a:pt x="109219" y="2539"/>
                </a:lnTo>
                <a:lnTo>
                  <a:pt x="106044" y="0"/>
                </a:lnTo>
                <a:close/>
              </a:path>
            </a:pathLst>
          </a:custGeom>
          <a:solidFill>
            <a:srgbClr val="9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5" name="object 1055"/>
          <p:cNvSpPr/>
          <p:nvPr/>
        </p:nvSpPr>
        <p:spPr>
          <a:xfrm>
            <a:off x="9090343" y="3333115"/>
            <a:ext cx="106045" cy="0"/>
          </a:xfrm>
          <a:custGeom>
            <a:avLst/>
            <a:gdLst/>
            <a:ahLst/>
            <a:cxnLst/>
            <a:rect l="l" t="t" r="r" b="b"/>
            <a:pathLst>
              <a:path w="106045">
                <a:moveTo>
                  <a:pt x="0" y="0"/>
                </a:moveTo>
                <a:lnTo>
                  <a:pt x="105727" y="0"/>
                </a:lnTo>
              </a:path>
            </a:pathLst>
          </a:custGeom>
          <a:ln w="3175">
            <a:solidFill>
              <a:srgbClr val="9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6" name="object 1056"/>
          <p:cNvSpPr/>
          <p:nvPr/>
        </p:nvSpPr>
        <p:spPr>
          <a:xfrm>
            <a:off x="9086215" y="3224530"/>
            <a:ext cx="0" cy="104139"/>
          </a:xfrm>
          <a:custGeom>
            <a:avLst/>
            <a:gdLst/>
            <a:ahLst/>
            <a:cxnLst/>
            <a:rect l="l" t="t" r="r" b="b"/>
            <a:pathLst>
              <a:path h="104139">
                <a:moveTo>
                  <a:pt x="0" y="0"/>
                </a:moveTo>
                <a:lnTo>
                  <a:pt x="0" y="104140"/>
                </a:lnTo>
              </a:path>
            </a:pathLst>
          </a:custGeom>
          <a:ln w="3175">
            <a:solidFill>
              <a:srgbClr val="9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7" name="object 1057"/>
          <p:cNvSpPr/>
          <p:nvPr/>
        </p:nvSpPr>
        <p:spPr>
          <a:xfrm>
            <a:off x="9200515" y="3224530"/>
            <a:ext cx="0" cy="104139"/>
          </a:xfrm>
          <a:custGeom>
            <a:avLst/>
            <a:gdLst/>
            <a:ahLst/>
            <a:cxnLst/>
            <a:rect l="l" t="t" r="r" b="b"/>
            <a:pathLst>
              <a:path h="104139">
                <a:moveTo>
                  <a:pt x="0" y="0"/>
                </a:moveTo>
                <a:lnTo>
                  <a:pt x="0" y="104140"/>
                </a:lnTo>
              </a:path>
            </a:pathLst>
          </a:custGeom>
          <a:ln w="3175">
            <a:solidFill>
              <a:srgbClr val="9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8" name="object 1058"/>
          <p:cNvSpPr/>
          <p:nvPr/>
        </p:nvSpPr>
        <p:spPr>
          <a:xfrm>
            <a:off x="9089390" y="333184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49" y="0"/>
                </a:lnTo>
              </a:path>
            </a:pathLst>
          </a:custGeom>
          <a:ln w="31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9" name="object 1059"/>
          <p:cNvSpPr/>
          <p:nvPr/>
        </p:nvSpPr>
        <p:spPr>
          <a:xfrm>
            <a:off x="9087484" y="3223896"/>
            <a:ext cx="0" cy="106045"/>
          </a:xfrm>
          <a:custGeom>
            <a:avLst/>
            <a:gdLst/>
            <a:ahLst/>
            <a:cxnLst/>
            <a:rect l="l" t="t" r="r" b="b"/>
            <a:pathLst>
              <a:path h="106045">
                <a:moveTo>
                  <a:pt x="0" y="0"/>
                </a:moveTo>
                <a:lnTo>
                  <a:pt x="0" y="106045"/>
                </a:lnTo>
              </a:path>
            </a:pathLst>
          </a:custGeom>
          <a:ln w="31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0" name="object 1060"/>
          <p:cNvSpPr/>
          <p:nvPr/>
        </p:nvSpPr>
        <p:spPr>
          <a:xfrm>
            <a:off x="9199244" y="3223896"/>
            <a:ext cx="0" cy="106045"/>
          </a:xfrm>
          <a:custGeom>
            <a:avLst/>
            <a:gdLst/>
            <a:ahLst/>
            <a:cxnLst/>
            <a:rect l="l" t="t" r="r" b="b"/>
            <a:pathLst>
              <a:path h="106045">
                <a:moveTo>
                  <a:pt x="0" y="0"/>
                </a:moveTo>
                <a:lnTo>
                  <a:pt x="0" y="106045"/>
                </a:lnTo>
              </a:path>
            </a:pathLst>
          </a:custGeom>
          <a:ln w="31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1" name="object 1061"/>
          <p:cNvSpPr/>
          <p:nvPr/>
        </p:nvSpPr>
        <p:spPr>
          <a:xfrm>
            <a:off x="9091295" y="3220085"/>
            <a:ext cx="103505" cy="0"/>
          </a:xfrm>
          <a:custGeom>
            <a:avLst/>
            <a:gdLst/>
            <a:ahLst/>
            <a:cxnLst/>
            <a:rect l="l" t="t" r="r" b="b"/>
            <a:pathLst>
              <a:path w="103504">
                <a:moveTo>
                  <a:pt x="0" y="0"/>
                </a:moveTo>
                <a:lnTo>
                  <a:pt x="103504" y="0"/>
                </a:lnTo>
              </a:path>
            </a:pathLst>
          </a:custGeom>
          <a:ln w="31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2" name="object 1062"/>
          <p:cNvSpPr/>
          <p:nvPr/>
        </p:nvSpPr>
        <p:spPr>
          <a:xfrm>
            <a:off x="9088120" y="3220721"/>
            <a:ext cx="110489" cy="110489"/>
          </a:xfrm>
          <a:custGeom>
            <a:avLst/>
            <a:gdLst/>
            <a:ahLst/>
            <a:cxnLst/>
            <a:rect l="l" t="t" r="r" b="b"/>
            <a:pathLst>
              <a:path w="110490" h="110489">
                <a:moveTo>
                  <a:pt x="106679" y="0"/>
                </a:moveTo>
                <a:lnTo>
                  <a:pt x="3175" y="0"/>
                </a:lnTo>
                <a:lnTo>
                  <a:pt x="1270" y="2539"/>
                </a:lnTo>
                <a:lnTo>
                  <a:pt x="0" y="3175"/>
                </a:lnTo>
                <a:lnTo>
                  <a:pt x="0" y="109220"/>
                </a:lnTo>
                <a:lnTo>
                  <a:pt x="1270" y="110489"/>
                </a:lnTo>
                <a:lnTo>
                  <a:pt x="109219" y="110489"/>
                </a:lnTo>
                <a:lnTo>
                  <a:pt x="110489" y="109220"/>
                </a:lnTo>
                <a:lnTo>
                  <a:pt x="110489" y="107950"/>
                </a:lnTo>
                <a:lnTo>
                  <a:pt x="2539" y="107950"/>
                </a:lnTo>
                <a:lnTo>
                  <a:pt x="2539" y="2539"/>
                </a:lnTo>
                <a:lnTo>
                  <a:pt x="109220" y="2539"/>
                </a:lnTo>
                <a:lnTo>
                  <a:pt x="106679" y="0"/>
                </a:lnTo>
                <a:close/>
              </a:path>
              <a:path w="110490" h="110489">
                <a:moveTo>
                  <a:pt x="109220" y="2539"/>
                </a:moveTo>
                <a:lnTo>
                  <a:pt x="107950" y="2539"/>
                </a:lnTo>
                <a:lnTo>
                  <a:pt x="107950" y="107950"/>
                </a:lnTo>
                <a:lnTo>
                  <a:pt x="110489" y="107950"/>
                </a:lnTo>
                <a:lnTo>
                  <a:pt x="110489" y="3175"/>
                </a:lnTo>
                <a:lnTo>
                  <a:pt x="109220" y="2539"/>
                </a:lnTo>
                <a:close/>
              </a:path>
            </a:pathLst>
          </a:custGeom>
          <a:solidFill>
            <a:srgbClr val="9C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3" name="object 1063"/>
          <p:cNvSpPr/>
          <p:nvPr/>
        </p:nvSpPr>
        <p:spPr>
          <a:xfrm>
            <a:off x="9090659" y="3327400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9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4" name="object 1064"/>
          <p:cNvSpPr/>
          <p:nvPr/>
        </p:nvSpPr>
        <p:spPr>
          <a:xfrm>
            <a:off x="9091294" y="3225800"/>
            <a:ext cx="0" cy="100330"/>
          </a:xfrm>
          <a:custGeom>
            <a:avLst/>
            <a:gdLst/>
            <a:ahLst/>
            <a:cxnLst/>
            <a:rect l="l" t="t" r="r" b="b"/>
            <a:pathLst>
              <a:path h="100329">
                <a:moveTo>
                  <a:pt x="0" y="0"/>
                </a:moveTo>
                <a:lnTo>
                  <a:pt x="0" y="100329"/>
                </a:lnTo>
              </a:path>
            </a:pathLst>
          </a:custGeom>
          <a:ln w="3175">
            <a:solidFill>
              <a:srgbClr val="9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5" name="object 1065"/>
          <p:cNvSpPr/>
          <p:nvPr/>
        </p:nvSpPr>
        <p:spPr>
          <a:xfrm>
            <a:off x="9090659" y="3224529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9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6" name="object 1066"/>
          <p:cNvSpPr/>
          <p:nvPr/>
        </p:nvSpPr>
        <p:spPr>
          <a:xfrm>
            <a:off x="9195434" y="3225800"/>
            <a:ext cx="0" cy="100330"/>
          </a:xfrm>
          <a:custGeom>
            <a:avLst/>
            <a:gdLst/>
            <a:ahLst/>
            <a:cxnLst/>
            <a:rect l="l" t="t" r="r" b="b"/>
            <a:pathLst>
              <a:path h="100329">
                <a:moveTo>
                  <a:pt x="0" y="0"/>
                </a:moveTo>
                <a:lnTo>
                  <a:pt x="0" y="100329"/>
                </a:lnTo>
              </a:path>
            </a:pathLst>
          </a:custGeom>
          <a:ln w="3175">
            <a:solidFill>
              <a:srgbClr val="9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7" name="object 1067"/>
          <p:cNvSpPr/>
          <p:nvPr/>
        </p:nvSpPr>
        <p:spPr>
          <a:xfrm>
            <a:off x="9091930" y="33254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A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8" name="object 1068"/>
          <p:cNvSpPr/>
          <p:nvPr/>
        </p:nvSpPr>
        <p:spPr>
          <a:xfrm>
            <a:off x="9093200" y="3227070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790"/>
                </a:lnTo>
              </a:path>
            </a:pathLst>
          </a:custGeom>
          <a:ln w="3175">
            <a:solidFill>
              <a:srgbClr val="A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9" name="object 1069"/>
          <p:cNvSpPr/>
          <p:nvPr/>
        </p:nvSpPr>
        <p:spPr>
          <a:xfrm>
            <a:off x="9091930" y="322643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A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0" name="object 1070"/>
          <p:cNvSpPr/>
          <p:nvPr/>
        </p:nvSpPr>
        <p:spPr>
          <a:xfrm>
            <a:off x="9193530" y="3227070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789"/>
                </a:lnTo>
              </a:path>
            </a:pathLst>
          </a:custGeom>
          <a:ln w="3175">
            <a:solidFill>
              <a:srgbClr val="A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1" name="object 1071"/>
          <p:cNvSpPr/>
          <p:nvPr/>
        </p:nvSpPr>
        <p:spPr>
          <a:xfrm>
            <a:off x="9094469" y="332422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A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2" name="object 1072"/>
          <p:cNvSpPr/>
          <p:nvPr/>
        </p:nvSpPr>
        <p:spPr>
          <a:xfrm>
            <a:off x="9095105" y="32283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A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3" name="object 1073"/>
          <p:cNvSpPr/>
          <p:nvPr/>
        </p:nvSpPr>
        <p:spPr>
          <a:xfrm>
            <a:off x="9094469" y="3227704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A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4" name="object 1074"/>
          <p:cNvSpPr/>
          <p:nvPr/>
        </p:nvSpPr>
        <p:spPr>
          <a:xfrm>
            <a:off x="9191625" y="32283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A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5" name="object 1075"/>
          <p:cNvSpPr/>
          <p:nvPr/>
        </p:nvSpPr>
        <p:spPr>
          <a:xfrm>
            <a:off x="9095740" y="3322320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A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6" name="object 1076"/>
          <p:cNvSpPr/>
          <p:nvPr/>
        </p:nvSpPr>
        <p:spPr>
          <a:xfrm>
            <a:off x="9097009" y="3230879"/>
            <a:ext cx="0" cy="90170"/>
          </a:xfrm>
          <a:custGeom>
            <a:avLst/>
            <a:gdLst/>
            <a:ahLst/>
            <a:cxnLst/>
            <a:rect l="l" t="t" r="r" b="b"/>
            <a:pathLst>
              <a:path h="90170">
                <a:moveTo>
                  <a:pt x="0" y="0"/>
                </a:moveTo>
                <a:lnTo>
                  <a:pt x="0" y="90170"/>
                </a:lnTo>
              </a:path>
            </a:pathLst>
          </a:custGeom>
          <a:ln w="3175">
            <a:solidFill>
              <a:srgbClr val="A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7" name="object 1077"/>
          <p:cNvSpPr/>
          <p:nvPr/>
        </p:nvSpPr>
        <p:spPr>
          <a:xfrm>
            <a:off x="9095740" y="3229610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A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8" name="object 1078"/>
          <p:cNvSpPr/>
          <p:nvPr/>
        </p:nvSpPr>
        <p:spPr>
          <a:xfrm>
            <a:off x="9189719" y="3230879"/>
            <a:ext cx="0" cy="90170"/>
          </a:xfrm>
          <a:custGeom>
            <a:avLst/>
            <a:gdLst/>
            <a:ahLst/>
            <a:cxnLst/>
            <a:rect l="l" t="t" r="r" b="b"/>
            <a:pathLst>
              <a:path h="90170">
                <a:moveTo>
                  <a:pt x="0" y="0"/>
                </a:moveTo>
                <a:lnTo>
                  <a:pt x="0" y="90170"/>
                </a:lnTo>
              </a:path>
            </a:pathLst>
          </a:custGeom>
          <a:ln w="3175">
            <a:solidFill>
              <a:srgbClr val="A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9" name="object 1079"/>
          <p:cNvSpPr/>
          <p:nvPr/>
        </p:nvSpPr>
        <p:spPr>
          <a:xfrm>
            <a:off x="9098280" y="332041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A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0" name="object 1080"/>
          <p:cNvSpPr/>
          <p:nvPr/>
        </p:nvSpPr>
        <p:spPr>
          <a:xfrm>
            <a:off x="9098915" y="3232150"/>
            <a:ext cx="0" cy="87630"/>
          </a:xfrm>
          <a:custGeom>
            <a:avLst/>
            <a:gdLst/>
            <a:ahLst/>
            <a:cxnLst/>
            <a:rect l="l" t="t" r="r" b="b"/>
            <a:pathLst>
              <a:path h="87629">
                <a:moveTo>
                  <a:pt x="0" y="0"/>
                </a:moveTo>
                <a:lnTo>
                  <a:pt x="0" y="87629"/>
                </a:lnTo>
              </a:path>
            </a:pathLst>
          </a:custGeom>
          <a:ln w="3175">
            <a:solidFill>
              <a:srgbClr val="A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1" name="object 1081"/>
          <p:cNvSpPr/>
          <p:nvPr/>
        </p:nvSpPr>
        <p:spPr>
          <a:xfrm>
            <a:off x="9098280" y="3231514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A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2" name="object 1082"/>
          <p:cNvSpPr/>
          <p:nvPr/>
        </p:nvSpPr>
        <p:spPr>
          <a:xfrm>
            <a:off x="9187815" y="3232150"/>
            <a:ext cx="0" cy="87630"/>
          </a:xfrm>
          <a:custGeom>
            <a:avLst/>
            <a:gdLst/>
            <a:ahLst/>
            <a:cxnLst/>
            <a:rect l="l" t="t" r="r" b="b"/>
            <a:pathLst>
              <a:path h="87629">
                <a:moveTo>
                  <a:pt x="0" y="0"/>
                </a:moveTo>
                <a:lnTo>
                  <a:pt x="0" y="87629"/>
                </a:lnTo>
              </a:path>
            </a:pathLst>
          </a:custGeom>
          <a:ln w="3175">
            <a:solidFill>
              <a:srgbClr val="A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3" name="object 1083"/>
          <p:cNvSpPr/>
          <p:nvPr/>
        </p:nvSpPr>
        <p:spPr>
          <a:xfrm>
            <a:off x="9099550" y="3232150"/>
            <a:ext cx="87630" cy="87630"/>
          </a:xfrm>
          <a:custGeom>
            <a:avLst/>
            <a:gdLst/>
            <a:ahLst/>
            <a:cxnLst/>
            <a:rect l="l" t="t" r="r" b="b"/>
            <a:pathLst>
              <a:path w="87629" h="87629">
                <a:moveTo>
                  <a:pt x="87629" y="0"/>
                </a:moveTo>
                <a:lnTo>
                  <a:pt x="0" y="0"/>
                </a:lnTo>
                <a:lnTo>
                  <a:pt x="0" y="87629"/>
                </a:lnTo>
                <a:lnTo>
                  <a:pt x="87629" y="87629"/>
                </a:lnTo>
                <a:lnTo>
                  <a:pt x="87629" y="85089"/>
                </a:lnTo>
                <a:lnTo>
                  <a:pt x="2540" y="85089"/>
                </a:lnTo>
                <a:lnTo>
                  <a:pt x="2540" y="2539"/>
                </a:lnTo>
                <a:lnTo>
                  <a:pt x="87629" y="2539"/>
                </a:lnTo>
                <a:lnTo>
                  <a:pt x="87629" y="0"/>
                </a:lnTo>
                <a:close/>
              </a:path>
              <a:path w="87629" h="87629">
                <a:moveTo>
                  <a:pt x="87629" y="2539"/>
                </a:moveTo>
                <a:lnTo>
                  <a:pt x="85090" y="2539"/>
                </a:lnTo>
                <a:lnTo>
                  <a:pt x="85090" y="85089"/>
                </a:lnTo>
                <a:lnTo>
                  <a:pt x="87629" y="85089"/>
                </a:lnTo>
                <a:lnTo>
                  <a:pt x="87629" y="2539"/>
                </a:lnTo>
                <a:close/>
              </a:path>
            </a:pathLst>
          </a:custGeom>
          <a:solidFill>
            <a:srgbClr val="A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4" name="object 1084"/>
          <p:cNvSpPr/>
          <p:nvPr/>
        </p:nvSpPr>
        <p:spPr>
          <a:xfrm>
            <a:off x="9102090" y="3234689"/>
            <a:ext cx="82550" cy="82550"/>
          </a:xfrm>
          <a:custGeom>
            <a:avLst/>
            <a:gdLst/>
            <a:ahLst/>
            <a:cxnLst/>
            <a:rect l="l" t="t" r="r" b="b"/>
            <a:pathLst>
              <a:path w="82550" h="82550">
                <a:moveTo>
                  <a:pt x="82550" y="0"/>
                </a:moveTo>
                <a:lnTo>
                  <a:pt x="0" y="0"/>
                </a:lnTo>
                <a:lnTo>
                  <a:pt x="0" y="82550"/>
                </a:lnTo>
                <a:lnTo>
                  <a:pt x="82550" y="82550"/>
                </a:lnTo>
                <a:lnTo>
                  <a:pt x="82550" y="81280"/>
                </a:lnTo>
                <a:lnTo>
                  <a:pt x="1269" y="81280"/>
                </a:lnTo>
                <a:lnTo>
                  <a:pt x="1269" y="1270"/>
                </a:lnTo>
                <a:lnTo>
                  <a:pt x="82550" y="1270"/>
                </a:lnTo>
                <a:lnTo>
                  <a:pt x="82550" y="0"/>
                </a:lnTo>
                <a:close/>
              </a:path>
              <a:path w="82550" h="82550">
                <a:moveTo>
                  <a:pt x="82550" y="1270"/>
                </a:moveTo>
                <a:lnTo>
                  <a:pt x="81279" y="1270"/>
                </a:lnTo>
                <a:lnTo>
                  <a:pt x="81279" y="81280"/>
                </a:lnTo>
                <a:lnTo>
                  <a:pt x="82550" y="81280"/>
                </a:lnTo>
                <a:lnTo>
                  <a:pt x="82550" y="1270"/>
                </a:lnTo>
                <a:close/>
              </a:path>
            </a:pathLst>
          </a:custGeom>
          <a:solidFill>
            <a:srgbClr val="B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5" name="object 1085"/>
          <p:cNvSpPr/>
          <p:nvPr/>
        </p:nvSpPr>
        <p:spPr>
          <a:xfrm>
            <a:off x="9103359" y="3235960"/>
            <a:ext cx="80010" cy="80010"/>
          </a:xfrm>
          <a:custGeom>
            <a:avLst/>
            <a:gdLst/>
            <a:ahLst/>
            <a:cxnLst/>
            <a:rect l="l" t="t" r="r" b="b"/>
            <a:pathLst>
              <a:path w="80009" h="80010">
                <a:moveTo>
                  <a:pt x="80010" y="0"/>
                </a:moveTo>
                <a:lnTo>
                  <a:pt x="0" y="0"/>
                </a:lnTo>
                <a:lnTo>
                  <a:pt x="0" y="80010"/>
                </a:lnTo>
                <a:lnTo>
                  <a:pt x="80010" y="80010"/>
                </a:lnTo>
                <a:lnTo>
                  <a:pt x="80010" y="78739"/>
                </a:lnTo>
                <a:lnTo>
                  <a:pt x="1270" y="78739"/>
                </a:lnTo>
                <a:lnTo>
                  <a:pt x="1270" y="1269"/>
                </a:lnTo>
                <a:lnTo>
                  <a:pt x="80010" y="1269"/>
                </a:lnTo>
                <a:lnTo>
                  <a:pt x="80010" y="0"/>
                </a:lnTo>
                <a:close/>
              </a:path>
              <a:path w="80009" h="80010">
                <a:moveTo>
                  <a:pt x="80010" y="1269"/>
                </a:moveTo>
                <a:lnTo>
                  <a:pt x="78740" y="1269"/>
                </a:lnTo>
                <a:lnTo>
                  <a:pt x="78740" y="78739"/>
                </a:lnTo>
                <a:lnTo>
                  <a:pt x="80010" y="78739"/>
                </a:lnTo>
                <a:lnTo>
                  <a:pt x="80010" y="1269"/>
                </a:lnTo>
                <a:close/>
              </a:path>
            </a:pathLst>
          </a:custGeom>
          <a:solidFill>
            <a:srgbClr val="B6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6" name="object 1086"/>
          <p:cNvSpPr/>
          <p:nvPr/>
        </p:nvSpPr>
        <p:spPr>
          <a:xfrm>
            <a:off x="9104630" y="3237229"/>
            <a:ext cx="77470" cy="77470"/>
          </a:xfrm>
          <a:custGeom>
            <a:avLst/>
            <a:gdLst/>
            <a:ahLst/>
            <a:cxnLst/>
            <a:rect l="l" t="t" r="r" b="b"/>
            <a:pathLst>
              <a:path w="77470" h="77470">
                <a:moveTo>
                  <a:pt x="77470" y="0"/>
                </a:moveTo>
                <a:lnTo>
                  <a:pt x="0" y="0"/>
                </a:lnTo>
                <a:lnTo>
                  <a:pt x="0" y="77470"/>
                </a:lnTo>
                <a:lnTo>
                  <a:pt x="77470" y="77470"/>
                </a:lnTo>
                <a:lnTo>
                  <a:pt x="77470" y="74930"/>
                </a:lnTo>
                <a:lnTo>
                  <a:pt x="2540" y="74930"/>
                </a:lnTo>
                <a:lnTo>
                  <a:pt x="2540" y="2540"/>
                </a:lnTo>
                <a:lnTo>
                  <a:pt x="77470" y="2540"/>
                </a:lnTo>
                <a:lnTo>
                  <a:pt x="77470" y="0"/>
                </a:lnTo>
                <a:close/>
              </a:path>
              <a:path w="77470" h="77470">
                <a:moveTo>
                  <a:pt x="77470" y="2540"/>
                </a:moveTo>
                <a:lnTo>
                  <a:pt x="74929" y="2540"/>
                </a:lnTo>
                <a:lnTo>
                  <a:pt x="74929" y="74930"/>
                </a:lnTo>
                <a:lnTo>
                  <a:pt x="77470" y="74930"/>
                </a:lnTo>
                <a:lnTo>
                  <a:pt x="77470" y="2540"/>
                </a:lnTo>
                <a:close/>
              </a:path>
            </a:pathLst>
          </a:custGeom>
          <a:solidFill>
            <a:srgbClr val="B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7" name="object 1087"/>
          <p:cNvSpPr/>
          <p:nvPr/>
        </p:nvSpPr>
        <p:spPr>
          <a:xfrm>
            <a:off x="9107169" y="323977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72389" y="0"/>
                </a:moveTo>
                <a:lnTo>
                  <a:pt x="0" y="0"/>
                </a:lnTo>
                <a:lnTo>
                  <a:pt x="0" y="72389"/>
                </a:lnTo>
                <a:lnTo>
                  <a:pt x="72389" y="72389"/>
                </a:lnTo>
                <a:lnTo>
                  <a:pt x="72389" y="71119"/>
                </a:lnTo>
                <a:lnTo>
                  <a:pt x="1270" y="71119"/>
                </a:lnTo>
                <a:lnTo>
                  <a:pt x="127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  <a:path w="72390" h="72389">
                <a:moveTo>
                  <a:pt x="72389" y="1269"/>
                </a:moveTo>
                <a:lnTo>
                  <a:pt x="71120" y="1269"/>
                </a:lnTo>
                <a:lnTo>
                  <a:pt x="71120" y="71119"/>
                </a:lnTo>
                <a:lnTo>
                  <a:pt x="72389" y="71119"/>
                </a:lnTo>
                <a:lnTo>
                  <a:pt x="72389" y="1269"/>
                </a:lnTo>
                <a:close/>
              </a:path>
            </a:pathLst>
          </a:custGeom>
          <a:solidFill>
            <a:srgbClr val="BC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8" name="object 1088"/>
          <p:cNvSpPr/>
          <p:nvPr/>
        </p:nvSpPr>
        <p:spPr>
          <a:xfrm>
            <a:off x="9108440" y="3241039"/>
            <a:ext cx="69850" cy="69850"/>
          </a:xfrm>
          <a:custGeom>
            <a:avLst/>
            <a:gdLst/>
            <a:ahLst/>
            <a:cxnLst/>
            <a:rect l="l" t="t" r="r" b="b"/>
            <a:pathLst>
              <a:path w="69850" h="69850">
                <a:moveTo>
                  <a:pt x="69850" y="0"/>
                </a:moveTo>
                <a:lnTo>
                  <a:pt x="0" y="0"/>
                </a:lnTo>
                <a:lnTo>
                  <a:pt x="0" y="69850"/>
                </a:lnTo>
                <a:lnTo>
                  <a:pt x="69850" y="69850"/>
                </a:lnTo>
                <a:lnTo>
                  <a:pt x="69850" y="67310"/>
                </a:lnTo>
                <a:lnTo>
                  <a:pt x="2539" y="67310"/>
                </a:lnTo>
                <a:lnTo>
                  <a:pt x="2539" y="2539"/>
                </a:lnTo>
                <a:lnTo>
                  <a:pt x="69850" y="2539"/>
                </a:lnTo>
                <a:lnTo>
                  <a:pt x="69850" y="0"/>
                </a:lnTo>
                <a:close/>
              </a:path>
              <a:path w="69850" h="69850">
                <a:moveTo>
                  <a:pt x="69850" y="2539"/>
                </a:moveTo>
                <a:lnTo>
                  <a:pt x="67309" y="2539"/>
                </a:lnTo>
                <a:lnTo>
                  <a:pt x="67309" y="67310"/>
                </a:lnTo>
                <a:lnTo>
                  <a:pt x="69850" y="67310"/>
                </a:lnTo>
                <a:lnTo>
                  <a:pt x="69850" y="2539"/>
                </a:lnTo>
                <a:close/>
              </a:path>
            </a:pathLst>
          </a:custGeom>
          <a:solidFill>
            <a:srgbClr val="C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9" name="object 1089"/>
          <p:cNvSpPr/>
          <p:nvPr/>
        </p:nvSpPr>
        <p:spPr>
          <a:xfrm>
            <a:off x="9110981" y="3243580"/>
            <a:ext cx="64769" cy="64769"/>
          </a:xfrm>
          <a:custGeom>
            <a:avLst/>
            <a:gdLst/>
            <a:ahLst/>
            <a:cxnLst/>
            <a:rect l="l" t="t" r="r" b="b"/>
            <a:pathLst>
              <a:path w="64770" h="64770">
                <a:moveTo>
                  <a:pt x="64770" y="0"/>
                </a:moveTo>
                <a:lnTo>
                  <a:pt x="0" y="0"/>
                </a:lnTo>
                <a:lnTo>
                  <a:pt x="0" y="64770"/>
                </a:lnTo>
                <a:lnTo>
                  <a:pt x="64770" y="64770"/>
                </a:lnTo>
                <a:lnTo>
                  <a:pt x="64770" y="63500"/>
                </a:lnTo>
                <a:lnTo>
                  <a:pt x="1270" y="63500"/>
                </a:lnTo>
                <a:lnTo>
                  <a:pt x="1270" y="1270"/>
                </a:lnTo>
                <a:lnTo>
                  <a:pt x="64770" y="1270"/>
                </a:lnTo>
                <a:lnTo>
                  <a:pt x="64770" y="0"/>
                </a:lnTo>
                <a:close/>
              </a:path>
              <a:path w="64770" h="64770">
                <a:moveTo>
                  <a:pt x="64770" y="1270"/>
                </a:moveTo>
                <a:lnTo>
                  <a:pt x="63500" y="1270"/>
                </a:lnTo>
                <a:lnTo>
                  <a:pt x="63500" y="63500"/>
                </a:lnTo>
                <a:lnTo>
                  <a:pt x="64770" y="63500"/>
                </a:lnTo>
                <a:lnTo>
                  <a:pt x="64770" y="1270"/>
                </a:lnTo>
                <a:close/>
              </a:path>
            </a:pathLst>
          </a:custGeom>
          <a:solidFill>
            <a:srgbClr val="C3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0" name="object 1090"/>
          <p:cNvSpPr/>
          <p:nvPr/>
        </p:nvSpPr>
        <p:spPr>
          <a:xfrm>
            <a:off x="9112250" y="324485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29">
                <a:moveTo>
                  <a:pt x="62229" y="0"/>
                </a:moveTo>
                <a:lnTo>
                  <a:pt x="0" y="0"/>
                </a:lnTo>
                <a:lnTo>
                  <a:pt x="0" y="62229"/>
                </a:lnTo>
                <a:lnTo>
                  <a:pt x="62229" y="62229"/>
                </a:lnTo>
                <a:lnTo>
                  <a:pt x="62229" y="59689"/>
                </a:lnTo>
                <a:lnTo>
                  <a:pt x="2540" y="59689"/>
                </a:lnTo>
                <a:lnTo>
                  <a:pt x="2540" y="2539"/>
                </a:lnTo>
                <a:lnTo>
                  <a:pt x="62229" y="2539"/>
                </a:lnTo>
                <a:lnTo>
                  <a:pt x="62229" y="0"/>
                </a:lnTo>
                <a:close/>
              </a:path>
              <a:path w="62229" h="62229">
                <a:moveTo>
                  <a:pt x="62229" y="2539"/>
                </a:moveTo>
                <a:lnTo>
                  <a:pt x="59690" y="2539"/>
                </a:lnTo>
                <a:lnTo>
                  <a:pt x="59690" y="59689"/>
                </a:lnTo>
                <a:lnTo>
                  <a:pt x="62229" y="59689"/>
                </a:lnTo>
                <a:lnTo>
                  <a:pt x="62229" y="2539"/>
                </a:lnTo>
                <a:close/>
              </a:path>
            </a:pathLst>
          </a:custGeom>
          <a:solidFill>
            <a:srgbClr val="C6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1" name="object 1091"/>
          <p:cNvSpPr/>
          <p:nvPr/>
        </p:nvSpPr>
        <p:spPr>
          <a:xfrm>
            <a:off x="9114790" y="3247389"/>
            <a:ext cx="57150" cy="57150"/>
          </a:xfrm>
          <a:custGeom>
            <a:avLst/>
            <a:gdLst/>
            <a:ahLst/>
            <a:cxnLst/>
            <a:rect l="l" t="t" r="r" b="b"/>
            <a:pathLst>
              <a:path w="57150" h="57150">
                <a:moveTo>
                  <a:pt x="57150" y="0"/>
                </a:moveTo>
                <a:lnTo>
                  <a:pt x="0" y="0"/>
                </a:lnTo>
                <a:lnTo>
                  <a:pt x="0" y="57150"/>
                </a:lnTo>
                <a:lnTo>
                  <a:pt x="57150" y="57150"/>
                </a:lnTo>
                <a:lnTo>
                  <a:pt x="57150" y="55880"/>
                </a:lnTo>
                <a:lnTo>
                  <a:pt x="1269" y="55880"/>
                </a:lnTo>
                <a:lnTo>
                  <a:pt x="1269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  <a:path w="57150" h="57150">
                <a:moveTo>
                  <a:pt x="57150" y="1270"/>
                </a:moveTo>
                <a:lnTo>
                  <a:pt x="55879" y="1270"/>
                </a:lnTo>
                <a:lnTo>
                  <a:pt x="55879" y="55880"/>
                </a:lnTo>
                <a:lnTo>
                  <a:pt x="57150" y="55880"/>
                </a:lnTo>
                <a:lnTo>
                  <a:pt x="57150" y="1270"/>
                </a:lnTo>
                <a:close/>
              </a:path>
            </a:pathLst>
          </a:custGeom>
          <a:solidFill>
            <a:srgbClr val="C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2" name="object 1092"/>
          <p:cNvSpPr/>
          <p:nvPr/>
        </p:nvSpPr>
        <p:spPr>
          <a:xfrm>
            <a:off x="9116059" y="324866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610" y="0"/>
                </a:moveTo>
                <a:lnTo>
                  <a:pt x="0" y="0"/>
                </a:lnTo>
                <a:lnTo>
                  <a:pt x="0" y="54610"/>
                </a:lnTo>
                <a:lnTo>
                  <a:pt x="54610" y="54610"/>
                </a:lnTo>
                <a:lnTo>
                  <a:pt x="54610" y="52069"/>
                </a:lnTo>
                <a:lnTo>
                  <a:pt x="1270" y="52069"/>
                </a:lnTo>
                <a:lnTo>
                  <a:pt x="1270" y="2539"/>
                </a:lnTo>
                <a:lnTo>
                  <a:pt x="54610" y="2539"/>
                </a:lnTo>
                <a:lnTo>
                  <a:pt x="54610" y="0"/>
                </a:lnTo>
                <a:close/>
              </a:path>
              <a:path w="54609" h="54610">
                <a:moveTo>
                  <a:pt x="54610" y="2539"/>
                </a:moveTo>
                <a:lnTo>
                  <a:pt x="53340" y="2539"/>
                </a:lnTo>
                <a:lnTo>
                  <a:pt x="53340" y="52069"/>
                </a:lnTo>
                <a:lnTo>
                  <a:pt x="54610" y="52069"/>
                </a:lnTo>
                <a:lnTo>
                  <a:pt x="54610" y="2539"/>
                </a:lnTo>
                <a:close/>
              </a:path>
            </a:pathLst>
          </a:custGeom>
          <a:solidFill>
            <a:srgbClr val="CD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3" name="object 1093"/>
          <p:cNvSpPr/>
          <p:nvPr/>
        </p:nvSpPr>
        <p:spPr>
          <a:xfrm>
            <a:off x="9117331" y="3251200"/>
            <a:ext cx="52069" cy="49530"/>
          </a:xfrm>
          <a:custGeom>
            <a:avLst/>
            <a:gdLst/>
            <a:ahLst/>
            <a:cxnLst/>
            <a:rect l="l" t="t" r="r" b="b"/>
            <a:pathLst>
              <a:path w="52070" h="49529">
                <a:moveTo>
                  <a:pt x="52070" y="0"/>
                </a:moveTo>
                <a:lnTo>
                  <a:pt x="0" y="0"/>
                </a:lnTo>
                <a:lnTo>
                  <a:pt x="0" y="49529"/>
                </a:lnTo>
                <a:lnTo>
                  <a:pt x="52070" y="49529"/>
                </a:lnTo>
                <a:lnTo>
                  <a:pt x="52070" y="48260"/>
                </a:lnTo>
                <a:lnTo>
                  <a:pt x="2540" y="48260"/>
                </a:lnTo>
                <a:lnTo>
                  <a:pt x="2540" y="1270"/>
                </a:lnTo>
                <a:lnTo>
                  <a:pt x="52070" y="1270"/>
                </a:lnTo>
                <a:lnTo>
                  <a:pt x="52070" y="0"/>
                </a:lnTo>
                <a:close/>
              </a:path>
              <a:path w="52070" h="49529">
                <a:moveTo>
                  <a:pt x="52070" y="1270"/>
                </a:moveTo>
                <a:lnTo>
                  <a:pt x="49529" y="1270"/>
                </a:lnTo>
                <a:lnTo>
                  <a:pt x="49529" y="48260"/>
                </a:lnTo>
                <a:lnTo>
                  <a:pt x="52070" y="48260"/>
                </a:lnTo>
                <a:lnTo>
                  <a:pt x="52070" y="1270"/>
                </a:lnTo>
                <a:close/>
              </a:path>
            </a:pathLst>
          </a:custGeom>
          <a:solidFill>
            <a:srgbClr val="D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4" name="object 1094"/>
          <p:cNvSpPr/>
          <p:nvPr/>
        </p:nvSpPr>
        <p:spPr>
          <a:xfrm>
            <a:off x="9119869" y="3252470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89">
                <a:moveTo>
                  <a:pt x="46989" y="0"/>
                </a:moveTo>
                <a:lnTo>
                  <a:pt x="0" y="0"/>
                </a:lnTo>
                <a:lnTo>
                  <a:pt x="0" y="46989"/>
                </a:lnTo>
                <a:lnTo>
                  <a:pt x="46989" y="46989"/>
                </a:lnTo>
                <a:lnTo>
                  <a:pt x="46989" y="45719"/>
                </a:lnTo>
                <a:lnTo>
                  <a:pt x="2539" y="45719"/>
                </a:lnTo>
                <a:lnTo>
                  <a:pt x="2539" y="2539"/>
                </a:lnTo>
                <a:lnTo>
                  <a:pt x="46989" y="2539"/>
                </a:lnTo>
                <a:lnTo>
                  <a:pt x="46989" y="0"/>
                </a:lnTo>
                <a:close/>
              </a:path>
              <a:path w="46990" h="46989">
                <a:moveTo>
                  <a:pt x="46989" y="2539"/>
                </a:moveTo>
                <a:lnTo>
                  <a:pt x="45720" y="2539"/>
                </a:lnTo>
                <a:lnTo>
                  <a:pt x="45720" y="45719"/>
                </a:lnTo>
                <a:lnTo>
                  <a:pt x="46989" y="45719"/>
                </a:lnTo>
                <a:lnTo>
                  <a:pt x="46989" y="2539"/>
                </a:lnTo>
                <a:close/>
              </a:path>
            </a:pathLst>
          </a:custGeom>
          <a:solidFill>
            <a:srgbClr val="D3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5" name="object 1095"/>
          <p:cNvSpPr/>
          <p:nvPr/>
        </p:nvSpPr>
        <p:spPr>
          <a:xfrm>
            <a:off x="9122409" y="3255009"/>
            <a:ext cx="43180" cy="43180"/>
          </a:xfrm>
          <a:custGeom>
            <a:avLst/>
            <a:gdLst/>
            <a:ahLst/>
            <a:cxnLst/>
            <a:rect l="l" t="t" r="r" b="b"/>
            <a:pathLst>
              <a:path w="43179" h="43179">
                <a:moveTo>
                  <a:pt x="43180" y="0"/>
                </a:moveTo>
                <a:lnTo>
                  <a:pt x="0" y="0"/>
                </a:lnTo>
                <a:lnTo>
                  <a:pt x="0" y="43179"/>
                </a:lnTo>
                <a:lnTo>
                  <a:pt x="43180" y="43179"/>
                </a:lnTo>
                <a:lnTo>
                  <a:pt x="43180" y="40639"/>
                </a:lnTo>
                <a:lnTo>
                  <a:pt x="1270" y="40639"/>
                </a:lnTo>
                <a:lnTo>
                  <a:pt x="1270" y="1269"/>
                </a:lnTo>
                <a:lnTo>
                  <a:pt x="43180" y="1269"/>
                </a:lnTo>
                <a:lnTo>
                  <a:pt x="43180" y="0"/>
                </a:lnTo>
                <a:close/>
              </a:path>
              <a:path w="43179" h="43179">
                <a:moveTo>
                  <a:pt x="43180" y="1269"/>
                </a:moveTo>
                <a:lnTo>
                  <a:pt x="40640" y="1269"/>
                </a:lnTo>
                <a:lnTo>
                  <a:pt x="40640" y="40639"/>
                </a:lnTo>
                <a:lnTo>
                  <a:pt x="43180" y="40639"/>
                </a:lnTo>
                <a:lnTo>
                  <a:pt x="43180" y="1269"/>
                </a:lnTo>
                <a:close/>
              </a:path>
            </a:pathLst>
          </a:custGeom>
          <a:solidFill>
            <a:srgbClr val="D6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6" name="object 1096"/>
          <p:cNvSpPr/>
          <p:nvPr/>
        </p:nvSpPr>
        <p:spPr>
          <a:xfrm>
            <a:off x="9123680" y="3256279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70">
                <a:moveTo>
                  <a:pt x="39370" y="0"/>
                </a:moveTo>
                <a:lnTo>
                  <a:pt x="0" y="0"/>
                </a:lnTo>
                <a:lnTo>
                  <a:pt x="0" y="39370"/>
                </a:lnTo>
                <a:lnTo>
                  <a:pt x="39370" y="39370"/>
                </a:lnTo>
                <a:lnTo>
                  <a:pt x="39370" y="38100"/>
                </a:lnTo>
                <a:lnTo>
                  <a:pt x="1270" y="38100"/>
                </a:lnTo>
                <a:lnTo>
                  <a:pt x="1270" y="1270"/>
                </a:lnTo>
                <a:lnTo>
                  <a:pt x="39370" y="1270"/>
                </a:lnTo>
                <a:lnTo>
                  <a:pt x="39370" y="0"/>
                </a:lnTo>
                <a:close/>
              </a:path>
              <a:path w="39370" h="39370">
                <a:moveTo>
                  <a:pt x="39370" y="1270"/>
                </a:moveTo>
                <a:lnTo>
                  <a:pt x="38100" y="1270"/>
                </a:lnTo>
                <a:lnTo>
                  <a:pt x="38100" y="38100"/>
                </a:lnTo>
                <a:lnTo>
                  <a:pt x="39370" y="38100"/>
                </a:lnTo>
                <a:lnTo>
                  <a:pt x="39370" y="1270"/>
                </a:lnTo>
                <a:close/>
              </a:path>
            </a:pathLst>
          </a:custGeom>
          <a:solidFill>
            <a:srgbClr val="DA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7" name="object 1097"/>
          <p:cNvSpPr/>
          <p:nvPr/>
        </p:nvSpPr>
        <p:spPr>
          <a:xfrm>
            <a:off x="9124950" y="325755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829" y="0"/>
                </a:moveTo>
                <a:lnTo>
                  <a:pt x="0" y="0"/>
                </a:lnTo>
                <a:lnTo>
                  <a:pt x="0" y="36829"/>
                </a:lnTo>
                <a:lnTo>
                  <a:pt x="36829" y="36829"/>
                </a:lnTo>
                <a:lnTo>
                  <a:pt x="36829" y="34289"/>
                </a:lnTo>
                <a:lnTo>
                  <a:pt x="2540" y="34289"/>
                </a:lnTo>
                <a:lnTo>
                  <a:pt x="2540" y="2539"/>
                </a:lnTo>
                <a:lnTo>
                  <a:pt x="36829" y="2539"/>
                </a:lnTo>
                <a:lnTo>
                  <a:pt x="36829" y="0"/>
                </a:lnTo>
                <a:close/>
              </a:path>
              <a:path w="36829" h="36829">
                <a:moveTo>
                  <a:pt x="36829" y="2539"/>
                </a:moveTo>
                <a:lnTo>
                  <a:pt x="34290" y="2539"/>
                </a:lnTo>
                <a:lnTo>
                  <a:pt x="34290" y="34289"/>
                </a:lnTo>
                <a:lnTo>
                  <a:pt x="36829" y="34289"/>
                </a:lnTo>
                <a:lnTo>
                  <a:pt x="36829" y="2539"/>
                </a:lnTo>
                <a:close/>
              </a:path>
            </a:pathLst>
          </a:custGeom>
          <a:solidFill>
            <a:srgbClr val="DD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8" name="object 1098"/>
          <p:cNvSpPr/>
          <p:nvPr/>
        </p:nvSpPr>
        <p:spPr>
          <a:xfrm>
            <a:off x="9127490" y="3260090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31750" y="0"/>
                </a:moveTo>
                <a:lnTo>
                  <a:pt x="0" y="0"/>
                </a:lnTo>
                <a:lnTo>
                  <a:pt x="0" y="31750"/>
                </a:lnTo>
                <a:lnTo>
                  <a:pt x="31750" y="31750"/>
                </a:lnTo>
                <a:lnTo>
                  <a:pt x="31750" y="30480"/>
                </a:lnTo>
                <a:lnTo>
                  <a:pt x="1269" y="30480"/>
                </a:lnTo>
                <a:lnTo>
                  <a:pt x="1269" y="1270"/>
                </a:lnTo>
                <a:lnTo>
                  <a:pt x="31750" y="1270"/>
                </a:lnTo>
                <a:lnTo>
                  <a:pt x="31750" y="0"/>
                </a:lnTo>
                <a:close/>
              </a:path>
              <a:path w="31750" h="31750">
                <a:moveTo>
                  <a:pt x="31750" y="1270"/>
                </a:moveTo>
                <a:lnTo>
                  <a:pt x="30479" y="1270"/>
                </a:lnTo>
                <a:lnTo>
                  <a:pt x="30479" y="30480"/>
                </a:lnTo>
                <a:lnTo>
                  <a:pt x="31750" y="30480"/>
                </a:lnTo>
                <a:lnTo>
                  <a:pt x="31750" y="1270"/>
                </a:lnTo>
                <a:close/>
              </a:path>
            </a:pathLst>
          </a:custGeom>
          <a:solidFill>
            <a:srgbClr val="E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9" name="object 1099"/>
          <p:cNvSpPr/>
          <p:nvPr/>
        </p:nvSpPr>
        <p:spPr>
          <a:xfrm>
            <a:off x="9128760" y="3261360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29210" y="0"/>
                </a:moveTo>
                <a:lnTo>
                  <a:pt x="0" y="0"/>
                </a:lnTo>
                <a:lnTo>
                  <a:pt x="0" y="29210"/>
                </a:lnTo>
                <a:lnTo>
                  <a:pt x="29210" y="29210"/>
                </a:lnTo>
                <a:lnTo>
                  <a:pt x="29210" y="26669"/>
                </a:lnTo>
                <a:lnTo>
                  <a:pt x="2540" y="26669"/>
                </a:lnTo>
                <a:lnTo>
                  <a:pt x="2540" y="2539"/>
                </a:lnTo>
                <a:lnTo>
                  <a:pt x="29210" y="2539"/>
                </a:lnTo>
                <a:lnTo>
                  <a:pt x="29210" y="0"/>
                </a:lnTo>
                <a:close/>
              </a:path>
              <a:path w="29209" h="29210">
                <a:moveTo>
                  <a:pt x="29210" y="2539"/>
                </a:moveTo>
                <a:lnTo>
                  <a:pt x="26670" y="2539"/>
                </a:lnTo>
                <a:lnTo>
                  <a:pt x="26670" y="26669"/>
                </a:lnTo>
                <a:lnTo>
                  <a:pt x="29210" y="26669"/>
                </a:lnTo>
                <a:lnTo>
                  <a:pt x="29210" y="2539"/>
                </a:lnTo>
                <a:close/>
              </a:path>
            </a:pathLst>
          </a:custGeom>
          <a:solidFill>
            <a:srgbClr val="E3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0" name="object 1100"/>
          <p:cNvSpPr/>
          <p:nvPr/>
        </p:nvSpPr>
        <p:spPr>
          <a:xfrm>
            <a:off x="9131300" y="3263900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29" h="24129">
                <a:moveTo>
                  <a:pt x="24129" y="0"/>
                </a:moveTo>
                <a:lnTo>
                  <a:pt x="0" y="0"/>
                </a:lnTo>
                <a:lnTo>
                  <a:pt x="0" y="24129"/>
                </a:lnTo>
                <a:lnTo>
                  <a:pt x="24129" y="24129"/>
                </a:lnTo>
                <a:lnTo>
                  <a:pt x="24129" y="22860"/>
                </a:lnTo>
                <a:lnTo>
                  <a:pt x="1270" y="22860"/>
                </a:lnTo>
                <a:lnTo>
                  <a:pt x="1270" y="1270"/>
                </a:lnTo>
                <a:lnTo>
                  <a:pt x="24129" y="1270"/>
                </a:lnTo>
                <a:lnTo>
                  <a:pt x="24129" y="0"/>
                </a:lnTo>
                <a:close/>
              </a:path>
              <a:path w="24129" h="24129">
                <a:moveTo>
                  <a:pt x="24129" y="1270"/>
                </a:moveTo>
                <a:lnTo>
                  <a:pt x="22859" y="1270"/>
                </a:lnTo>
                <a:lnTo>
                  <a:pt x="22859" y="22860"/>
                </a:lnTo>
                <a:lnTo>
                  <a:pt x="24129" y="22860"/>
                </a:lnTo>
                <a:lnTo>
                  <a:pt x="24129" y="1270"/>
                </a:lnTo>
                <a:close/>
              </a:path>
            </a:pathLst>
          </a:custGeom>
          <a:solidFill>
            <a:srgbClr val="E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1" name="object 1101"/>
          <p:cNvSpPr/>
          <p:nvPr/>
        </p:nvSpPr>
        <p:spPr>
          <a:xfrm>
            <a:off x="9132569" y="326517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21589" y="0"/>
                </a:moveTo>
                <a:lnTo>
                  <a:pt x="0" y="0"/>
                </a:lnTo>
                <a:lnTo>
                  <a:pt x="0" y="21589"/>
                </a:lnTo>
                <a:lnTo>
                  <a:pt x="21589" y="21589"/>
                </a:lnTo>
                <a:lnTo>
                  <a:pt x="21589" y="20319"/>
                </a:lnTo>
                <a:lnTo>
                  <a:pt x="1270" y="20319"/>
                </a:lnTo>
                <a:lnTo>
                  <a:pt x="1270" y="1269"/>
                </a:lnTo>
                <a:lnTo>
                  <a:pt x="21589" y="1269"/>
                </a:lnTo>
                <a:lnTo>
                  <a:pt x="21589" y="0"/>
                </a:lnTo>
                <a:close/>
              </a:path>
              <a:path w="21590" h="21589">
                <a:moveTo>
                  <a:pt x="21589" y="1269"/>
                </a:moveTo>
                <a:lnTo>
                  <a:pt x="20320" y="1269"/>
                </a:lnTo>
                <a:lnTo>
                  <a:pt x="20320" y="20319"/>
                </a:lnTo>
                <a:lnTo>
                  <a:pt x="21589" y="20319"/>
                </a:lnTo>
                <a:lnTo>
                  <a:pt x="21589" y="1269"/>
                </a:lnTo>
                <a:close/>
              </a:path>
            </a:pathLst>
          </a:custGeom>
          <a:solidFill>
            <a:srgbClr val="EA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2" name="object 1102"/>
          <p:cNvSpPr/>
          <p:nvPr/>
        </p:nvSpPr>
        <p:spPr>
          <a:xfrm>
            <a:off x="9133840" y="3266440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9050" y="0"/>
                </a:moveTo>
                <a:lnTo>
                  <a:pt x="0" y="0"/>
                </a:lnTo>
                <a:lnTo>
                  <a:pt x="0" y="19050"/>
                </a:lnTo>
                <a:lnTo>
                  <a:pt x="19050" y="19050"/>
                </a:lnTo>
                <a:lnTo>
                  <a:pt x="19050" y="16510"/>
                </a:lnTo>
                <a:lnTo>
                  <a:pt x="2539" y="16510"/>
                </a:lnTo>
                <a:lnTo>
                  <a:pt x="2539" y="2539"/>
                </a:lnTo>
                <a:lnTo>
                  <a:pt x="19050" y="2539"/>
                </a:lnTo>
                <a:lnTo>
                  <a:pt x="19050" y="0"/>
                </a:lnTo>
                <a:close/>
              </a:path>
              <a:path w="19050" h="19050">
                <a:moveTo>
                  <a:pt x="19050" y="2539"/>
                </a:moveTo>
                <a:lnTo>
                  <a:pt x="16509" y="2539"/>
                </a:lnTo>
                <a:lnTo>
                  <a:pt x="16509" y="16510"/>
                </a:lnTo>
                <a:lnTo>
                  <a:pt x="19050" y="16510"/>
                </a:lnTo>
                <a:lnTo>
                  <a:pt x="19050" y="2539"/>
                </a:lnTo>
                <a:close/>
              </a:path>
            </a:pathLst>
          </a:custGeom>
          <a:solidFill>
            <a:srgbClr val="ED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3" name="object 1103"/>
          <p:cNvSpPr/>
          <p:nvPr/>
        </p:nvSpPr>
        <p:spPr>
          <a:xfrm>
            <a:off x="9136380" y="326897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970" y="0"/>
                </a:moveTo>
                <a:lnTo>
                  <a:pt x="0" y="0"/>
                </a:lnTo>
                <a:lnTo>
                  <a:pt x="0" y="13970"/>
                </a:lnTo>
                <a:lnTo>
                  <a:pt x="13970" y="13970"/>
                </a:lnTo>
                <a:lnTo>
                  <a:pt x="13970" y="12700"/>
                </a:lnTo>
                <a:lnTo>
                  <a:pt x="1270" y="12700"/>
                </a:lnTo>
                <a:lnTo>
                  <a:pt x="127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  <a:path w="13970" h="13970">
                <a:moveTo>
                  <a:pt x="13970" y="1270"/>
                </a:moveTo>
                <a:lnTo>
                  <a:pt x="12700" y="1270"/>
                </a:lnTo>
                <a:lnTo>
                  <a:pt x="12700" y="12700"/>
                </a:lnTo>
                <a:lnTo>
                  <a:pt x="13970" y="12700"/>
                </a:lnTo>
                <a:lnTo>
                  <a:pt x="13970" y="1270"/>
                </a:lnTo>
                <a:close/>
              </a:path>
            </a:pathLst>
          </a:custGeom>
          <a:solidFill>
            <a:srgbClr val="F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4" name="object 1104"/>
          <p:cNvSpPr/>
          <p:nvPr/>
        </p:nvSpPr>
        <p:spPr>
          <a:xfrm>
            <a:off x="9137650" y="327025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11429" y="0"/>
                </a:moveTo>
                <a:lnTo>
                  <a:pt x="0" y="0"/>
                </a:lnTo>
                <a:lnTo>
                  <a:pt x="0" y="11429"/>
                </a:lnTo>
                <a:lnTo>
                  <a:pt x="11429" y="11429"/>
                </a:lnTo>
                <a:lnTo>
                  <a:pt x="11429" y="8889"/>
                </a:lnTo>
                <a:lnTo>
                  <a:pt x="2540" y="8889"/>
                </a:lnTo>
                <a:lnTo>
                  <a:pt x="254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  <a:path w="11429" h="11429">
                <a:moveTo>
                  <a:pt x="11429" y="2539"/>
                </a:moveTo>
                <a:lnTo>
                  <a:pt x="8890" y="2539"/>
                </a:lnTo>
                <a:lnTo>
                  <a:pt x="8890" y="8889"/>
                </a:lnTo>
                <a:lnTo>
                  <a:pt x="11429" y="8889"/>
                </a:lnTo>
                <a:lnTo>
                  <a:pt x="11429" y="2539"/>
                </a:lnTo>
                <a:close/>
              </a:path>
            </a:pathLst>
          </a:custGeom>
          <a:solidFill>
            <a:srgbClr val="F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5" name="object 1105"/>
          <p:cNvSpPr/>
          <p:nvPr/>
        </p:nvSpPr>
        <p:spPr>
          <a:xfrm>
            <a:off x="9140190" y="327279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350" y="0"/>
                </a:moveTo>
                <a:lnTo>
                  <a:pt x="0" y="0"/>
                </a:lnTo>
                <a:lnTo>
                  <a:pt x="0" y="6350"/>
                </a:lnTo>
                <a:lnTo>
                  <a:pt x="6350" y="6350"/>
                </a:lnTo>
                <a:lnTo>
                  <a:pt x="6350" y="5080"/>
                </a:lnTo>
                <a:lnTo>
                  <a:pt x="1269" y="5080"/>
                </a:lnTo>
                <a:lnTo>
                  <a:pt x="1269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  <a:path w="6350" h="6350">
                <a:moveTo>
                  <a:pt x="6350" y="1270"/>
                </a:moveTo>
                <a:lnTo>
                  <a:pt x="5079" y="1270"/>
                </a:lnTo>
                <a:lnTo>
                  <a:pt x="5079" y="5080"/>
                </a:lnTo>
                <a:lnTo>
                  <a:pt x="6350" y="5080"/>
                </a:lnTo>
                <a:lnTo>
                  <a:pt x="6350" y="1270"/>
                </a:lnTo>
                <a:close/>
              </a:path>
            </a:pathLst>
          </a:custGeom>
          <a:solidFill>
            <a:srgbClr val="F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6" name="object 1106"/>
          <p:cNvSpPr/>
          <p:nvPr/>
        </p:nvSpPr>
        <p:spPr>
          <a:xfrm>
            <a:off x="9141459" y="327405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3810" y="0"/>
                </a:lnTo>
                <a:lnTo>
                  <a:pt x="3810" y="3810"/>
                </a:lnTo>
                <a:lnTo>
                  <a:pt x="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7" name="object 1107"/>
          <p:cNvSpPr/>
          <p:nvPr/>
        </p:nvSpPr>
        <p:spPr>
          <a:xfrm>
            <a:off x="9067800" y="3200400"/>
            <a:ext cx="152400" cy="152400"/>
          </a:xfrm>
          <a:custGeom>
            <a:avLst/>
            <a:gdLst/>
            <a:ahLst/>
            <a:cxnLst/>
            <a:rect l="l" t="t" r="r" b="b"/>
            <a:pathLst>
              <a:path w="152400" h="152400">
                <a:moveTo>
                  <a:pt x="76200" y="0"/>
                </a:moveTo>
                <a:lnTo>
                  <a:pt x="106322" y="5834"/>
                </a:lnTo>
                <a:lnTo>
                  <a:pt x="130492" y="21907"/>
                </a:lnTo>
                <a:lnTo>
                  <a:pt x="146565" y="46077"/>
                </a:lnTo>
                <a:lnTo>
                  <a:pt x="152400" y="76200"/>
                </a:lnTo>
                <a:lnTo>
                  <a:pt x="146565" y="106322"/>
                </a:lnTo>
                <a:lnTo>
                  <a:pt x="130492" y="130492"/>
                </a:lnTo>
                <a:lnTo>
                  <a:pt x="106322" y="146565"/>
                </a:lnTo>
                <a:lnTo>
                  <a:pt x="76200" y="152400"/>
                </a:lnTo>
                <a:lnTo>
                  <a:pt x="46077" y="146565"/>
                </a:lnTo>
                <a:lnTo>
                  <a:pt x="21907" y="130492"/>
                </a:lnTo>
                <a:lnTo>
                  <a:pt x="5834" y="106322"/>
                </a:lnTo>
                <a:lnTo>
                  <a:pt x="0" y="76200"/>
                </a:lnTo>
                <a:lnTo>
                  <a:pt x="5834" y="46077"/>
                </a:lnTo>
                <a:lnTo>
                  <a:pt x="21907" y="21907"/>
                </a:lnTo>
                <a:lnTo>
                  <a:pt x="46077" y="5834"/>
                </a:lnTo>
                <a:lnTo>
                  <a:pt x="76200" y="0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8" name="object 1108"/>
          <p:cNvSpPr/>
          <p:nvPr/>
        </p:nvSpPr>
        <p:spPr>
          <a:xfrm>
            <a:off x="9067800" y="32004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9" name="object 1109"/>
          <p:cNvSpPr/>
          <p:nvPr/>
        </p:nvSpPr>
        <p:spPr>
          <a:xfrm>
            <a:off x="9220200" y="33528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0" name="object 1110"/>
          <p:cNvSpPr/>
          <p:nvPr/>
        </p:nvSpPr>
        <p:spPr>
          <a:xfrm>
            <a:off x="9088120" y="3329940"/>
            <a:ext cx="110489" cy="0"/>
          </a:xfrm>
          <a:custGeom>
            <a:avLst/>
            <a:gdLst/>
            <a:ahLst/>
            <a:cxnLst/>
            <a:rect l="l" t="t" r="r" b="b"/>
            <a:pathLst>
              <a:path w="110490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1" name="object 1111"/>
          <p:cNvSpPr/>
          <p:nvPr/>
        </p:nvSpPr>
        <p:spPr>
          <a:xfrm>
            <a:off x="9089390" y="3223260"/>
            <a:ext cx="0" cy="105410"/>
          </a:xfrm>
          <a:custGeom>
            <a:avLst/>
            <a:gdLst/>
            <a:ahLst/>
            <a:cxnLst/>
            <a:rect l="l" t="t" r="r" b="b"/>
            <a:pathLst>
              <a:path h="105410">
                <a:moveTo>
                  <a:pt x="0" y="0"/>
                </a:moveTo>
                <a:lnTo>
                  <a:pt x="0" y="105409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2" name="object 1112"/>
          <p:cNvSpPr/>
          <p:nvPr/>
        </p:nvSpPr>
        <p:spPr>
          <a:xfrm>
            <a:off x="9088120" y="3221989"/>
            <a:ext cx="110489" cy="0"/>
          </a:xfrm>
          <a:custGeom>
            <a:avLst/>
            <a:gdLst/>
            <a:ahLst/>
            <a:cxnLst/>
            <a:rect l="l" t="t" r="r" b="b"/>
            <a:pathLst>
              <a:path w="110490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3" name="object 1113"/>
          <p:cNvSpPr/>
          <p:nvPr/>
        </p:nvSpPr>
        <p:spPr>
          <a:xfrm>
            <a:off x="9197340" y="3223260"/>
            <a:ext cx="0" cy="105410"/>
          </a:xfrm>
          <a:custGeom>
            <a:avLst/>
            <a:gdLst/>
            <a:ahLst/>
            <a:cxnLst/>
            <a:rect l="l" t="t" r="r" b="b"/>
            <a:pathLst>
              <a:path h="105410">
                <a:moveTo>
                  <a:pt x="0" y="0"/>
                </a:moveTo>
                <a:lnTo>
                  <a:pt x="0" y="10541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4" name="object 1114"/>
          <p:cNvSpPr/>
          <p:nvPr/>
        </p:nvSpPr>
        <p:spPr>
          <a:xfrm>
            <a:off x="9090659" y="3328034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5" name="object 1115"/>
          <p:cNvSpPr/>
          <p:nvPr/>
        </p:nvSpPr>
        <p:spPr>
          <a:xfrm>
            <a:off x="9091294" y="3224529"/>
            <a:ext cx="0" cy="102870"/>
          </a:xfrm>
          <a:custGeom>
            <a:avLst/>
            <a:gdLst/>
            <a:ahLst/>
            <a:cxnLst/>
            <a:rect l="l" t="t" r="r" b="b"/>
            <a:pathLst>
              <a:path h="102870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6" name="object 1116"/>
          <p:cNvSpPr/>
          <p:nvPr/>
        </p:nvSpPr>
        <p:spPr>
          <a:xfrm>
            <a:off x="9090659" y="322389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7" name="object 1117"/>
          <p:cNvSpPr/>
          <p:nvPr/>
        </p:nvSpPr>
        <p:spPr>
          <a:xfrm>
            <a:off x="9195434" y="3224529"/>
            <a:ext cx="0" cy="102870"/>
          </a:xfrm>
          <a:custGeom>
            <a:avLst/>
            <a:gdLst/>
            <a:ahLst/>
            <a:cxnLst/>
            <a:rect l="l" t="t" r="r" b="b"/>
            <a:pathLst>
              <a:path h="102870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8" name="object 1118"/>
          <p:cNvSpPr/>
          <p:nvPr/>
        </p:nvSpPr>
        <p:spPr>
          <a:xfrm>
            <a:off x="9091930" y="3326129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9" name="object 1119"/>
          <p:cNvSpPr/>
          <p:nvPr/>
        </p:nvSpPr>
        <p:spPr>
          <a:xfrm>
            <a:off x="9093200" y="3227070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79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0" name="object 1120"/>
          <p:cNvSpPr/>
          <p:nvPr/>
        </p:nvSpPr>
        <p:spPr>
          <a:xfrm>
            <a:off x="9091930" y="3225800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1" name="object 1121"/>
          <p:cNvSpPr/>
          <p:nvPr/>
        </p:nvSpPr>
        <p:spPr>
          <a:xfrm>
            <a:off x="9193530" y="3227070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789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2" name="object 1122"/>
          <p:cNvSpPr/>
          <p:nvPr/>
        </p:nvSpPr>
        <p:spPr>
          <a:xfrm>
            <a:off x="9094469" y="332422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3" name="object 1123"/>
          <p:cNvSpPr/>
          <p:nvPr/>
        </p:nvSpPr>
        <p:spPr>
          <a:xfrm>
            <a:off x="9095105" y="32283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4" name="object 1124"/>
          <p:cNvSpPr/>
          <p:nvPr/>
        </p:nvSpPr>
        <p:spPr>
          <a:xfrm>
            <a:off x="9094469" y="3227704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5" name="object 1125"/>
          <p:cNvSpPr/>
          <p:nvPr/>
        </p:nvSpPr>
        <p:spPr>
          <a:xfrm>
            <a:off x="9191625" y="32283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6" name="object 1126"/>
          <p:cNvSpPr/>
          <p:nvPr/>
        </p:nvSpPr>
        <p:spPr>
          <a:xfrm>
            <a:off x="9095740" y="3322954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7" name="object 1127"/>
          <p:cNvSpPr/>
          <p:nvPr/>
        </p:nvSpPr>
        <p:spPr>
          <a:xfrm>
            <a:off x="9097009" y="3230879"/>
            <a:ext cx="0" cy="91440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39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8" name="object 1128"/>
          <p:cNvSpPr/>
          <p:nvPr/>
        </p:nvSpPr>
        <p:spPr>
          <a:xfrm>
            <a:off x="9095740" y="3229610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9" name="object 1129"/>
          <p:cNvSpPr/>
          <p:nvPr/>
        </p:nvSpPr>
        <p:spPr>
          <a:xfrm>
            <a:off x="9190355" y="3230879"/>
            <a:ext cx="0" cy="91440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0" name="object 1130"/>
          <p:cNvSpPr/>
          <p:nvPr/>
        </p:nvSpPr>
        <p:spPr>
          <a:xfrm>
            <a:off x="9098280" y="3321050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1" name="object 1131"/>
          <p:cNvSpPr/>
          <p:nvPr/>
        </p:nvSpPr>
        <p:spPr>
          <a:xfrm>
            <a:off x="9098915" y="3232150"/>
            <a:ext cx="0" cy="87630"/>
          </a:xfrm>
          <a:custGeom>
            <a:avLst/>
            <a:gdLst/>
            <a:ahLst/>
            <a:cxnLst/>
            <a:rect l="l" t="t" r="r" b="b"/>
            <a:pathLst>
              <a:path h="87629">
                <a:moveTo>
                  <a:pt x="0" y="0"/>
                </a:moveTo>
                <a:lnTo>
                  <a:pt x="0" y="87629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2" name="object 1132"/>
          <p:cNvSpPr/>
          <p:nvPr/>
        </p:nvSpPr>
        <p:spPr>
          <a:xfrm>
            <a:off x="9098280" y="3231514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3" name="object 1133"/>
          <p:cNvSpPr/>
          <p:nvPr/>
        </p:nvSpPr>
        <p:spPr>
          <a:xfrm>
            <a:off x="9188450" y="3232150"/>
            <a:ext cx="0" cy="87630"/>
          </a:xfrm>
          <a:custGeom>
            <a:avLst/>
            <a:gdLst/>
            <a:ahLst/>
            <a:cxnLst/>
            <a:rect l="l" t="t" r="r" b="b"/>
            <a:pathLst>
              <a:path h="87629">
                <a:moveTo>
                  <a:pt x="0" y="0"/>
                </a:moveTo>
                <a:lnTo>
                  <a:pt x="0" y="87629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4" name="object 1134"/>
          <p:cNvSpPr/>
          <p:nvPr/>
        </p:nvSpPr>
        <p:spPr>
          <a:xfrm>
            <a:off x="9099550" y="3232150"/>
            <a:ext cx="87630" cy="87630"/>
          </a:xfrm>
          <a:custGeom>
            <a:avLst/>
            <a:gdLst/>
            <a:ahLst/>
            <a:cxnLst/>
            <a:rect l="l" t="t" r="r" b="b"/>
            <a:pathLst>
              <a:path w="87629" h="87629">
                <a:moveTo>
                  <a:pt x="87629" y="0"/>
                </a:moveTo>
                <a:lnTo>
                  <a:pt x="0" y="0"/>
                </a:lnTo>
                <a:lnTo>
                  <a:pt x="0" y="87629"/>
                </a:lnTo>
                <a:lnTo>
                  <a:pt x="87629" y="87629"/>
                </a:lnTo>
                <a:lnTo>
                  <a:pt x="87629" y="86360"/>
                </a:lnTo>
                <a:lnTo>
                  <a:pt x="1270" y="86360"/>
                </a:lnTo>
                <a:lnTo>
                  <a:pt x="1270" y="1270"/>
                </a:lnTo>
                <a:lnTo>
                  <a:pt x="87629" y="1270"/>
                </a:lnTo>
                <a:lnTo>
                  <a:pt x="87629" y="0"/>
                </a:lnTo>
                <a:close/>
              </a:path>
              <a:path w="87629" h="87629">
                <a:moveTo>
                  <a:pt x="87629" y="1270"/>
                </a:moveTo>
                <a:lnTo>
                  <a:pt x="86359" y="1270"/>
                </a:lnTo>
                <a:lnTo>
                  <a:pt x="86359" y="86360"/>
                </a:lnTo>
                <a:lnTo>
                  <a:pt x="87629" y="86360"/>
                </a:lnTo>
                <a:lnTo>
                  <a:pt x="87629" y="1270"/>
                </a:lnTo>
                <a:close/>
              </a:path>
            </a:pathLst>
          </a:custGeom>
          <a:solidFill>
            <a:srgbClr val="9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5" name="object 1135"/>
          <p:cNvSpPr/>
          <p:nvPr/>
        </p:nvSpPr>
        <p:spPr>
          <a:xfrm>
            <a:off x="9100819" y="3233420"/>
            <a:ext cx="85090" cy="85090"/>
          </a:xfrm>
          <a:custGeom>
            <a:avLst/>
            <a:gdLst/>
            <a:ahLst/>
            <a:cxnLst/>
            <a:rect l="l" t="t" r="r" b="b"/>
            <a:pathLst>
              <a:path w="85090" h="85089">
                <a:moveTo>
                  <a:pt x="85089" y="0"/>
                </a:moveTo>
                <a:lnTo>
                  <a:pt x="0" y="0"/>
                </a:lnTo>
                <a:lnTo>
                  <a:pt x="0" y="85089"/>
                </a:lnTo>
                <a:lnTo>
                  <a:pt x="85089" y="85089"/>
                </a:lnTo>
                <a:lnTo>
                  <a:pt x="85089" y="82550"/>
                </a:lnTo>
                <a:lnTo>
                  <a:pt x="2539" y="82550"/>
                </a:lnTo>
                <a:lnTo>
                  <a:pt x="2539" y="2539"/>
                </a:lnTo>
                <a:lnTo>
                  <a:pt x="85089" y="2539"/>
                </a:lnTo>
                <a:lnTo>
                  <a:pt x="85089" y="0"/>
                </a:lnTo>
                <a:close/>
              </a:path>
              <a:path w="85090" h="85089">
                <a:moveTo>
                  <a:pt x="85089" y="2539"/>
                </a:moveTo>
                <a:lnTo>
                  <a:pt x="82550" y="2539"/>
                </a:lnTo>
                <a:lnTo>
                  <a:pt x="82550" y="82550"/>
                </a:lnTo>
                <a:lnTo>
                  <a:pt x="85089" y="82550"/>
                </a:lnTo>
                <a:lnTo>
                  <a:pt x="85089" y="2539"/>
                </a:lnTo>
                <a:close/>
              </a:path>
            </a:pathLst>
          </a:custGeom>
          <a:solidFill>
            <a:srgbClr val="9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6" name="object 1136"/>
          <p:cNvSpPr/>
          <p:nvPr/>
        </p:nvSpPr>
        <p:spPr>
          <a:xfrm>
            <a:off x="9103359" y="3235960"/>
            <a:ext cx="80010" cy="80010"/>
          </a:xfrm>
          <a:custGeom>
            <a:avLst/>
            <a:gdLst/>
            <a:ahLst/>
            <a:cxnLst/>
            <a:rect l="l" t="t" r="r" b="b"/>
            <a:pathLst>
              <a:path w="80009" h="80010">
                <a:moveTo>
                  <a:pt x="80010" y="0"/>
                </a:moveTo>
                <a:lnTo>
                  <a:pt x="0" y="0"/>
                </a:lnTo>
                <a:lnTo>
                  <a:pt x="0" y="80010"/>
                </a:lnTo>
                <a:lnTo>
                  <a:pt x="80010" y="80010"/>
                </a:lnTo>
                <a:lnTo>
                  <a:pt x="80010" y="78739"/>
                </a:lnTo>
                <a:lnTo>
                  <a:pt x="1270" y="78739"/>
                </a:lnTo>
                <a:lnTo>
                  <a:pt x="1270" y="1269"/>
                </a:lnTo>
                <a:lnTo>
                  <a:pt x="80010" y="1269"/>
                </a:lnTo>
                <a:lnTo>
                  <a:pt x="80010" y="0"/>
                </a:lnTo>
                <a:close/>
              </a:path>
              <a:path w="80009" h="80010">
                <a:moveTo>
                  <a:pt x="80010" y="1269"/>
                </a:moveTo>
                <a:lnTo>
                  <a:pt x="78740" y="1269"/>
                </a:lnTo>
                <a:lnTo>
                  <a:pt x="78740" y="78739"/>
                </a:lnTo>
                <a:lnTo>
                  <a:pt x="80010" y="78739"/>
                </a:lnTo>
                <a:lnTo>
                  <a:pt x="80010" y="1269"/>
                </a:lnTo>
                <a:close/>
              </a:path>
            </a:pathLst>
          </a:custGeom>
          <a:solidFill>
            <a:srgbClr val="9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7" name="object 1137"/>
          <p:cNvSpPr/>
          <p:nvPr/>
        </p:nvSpPr>
        <p:spPr>
          <a:xfrm>
            <a:off x="9104630" y="3237229"/>
            <a:ext cx="77470" cy="77470"/>
          </a:xfrm>
          <a:custGeom>
            <a:avLst/>
            <a:gdLst/>
            <a:ahLst/>
            <a:cxnLst/>
            <a:rect l="l" t="t" r="r" b="b"/>
            <a:pathLst>
              <a:path w="77470" h="77470">
                <a:moveTo>
                  <a:pt x="77470" y="0"/>
                </a:moveTo>
                <a:lnTo>
                  <a:pt x="0" y="0"/>
                </a:lnTo>
                <a:lnTo>
                  <a:pt x="0" y="77470"/>
                </a:lnTo>
                <a:lnTo>
                  <a:pt x="77470" y="77470"/>
                </a:lnTo>
                <a:lnTo>
                  <a:pt x="77470" y="74930"/>
                </a:lnTo>
                <a:lnTo>
                  <a:pt x="2540" y="74930"/>
                </a:lnTo>
                <a:lnTo>
                  <a:pt x="2540" y="2540"/>
                </a:lnTo>
                <a:lnTo>
                  <a:pt x="77470" y="2540"/>
                </a:lnTo>
                <a:lnTo>
                  <a:pt x="77470" y="0"/>
                </a:lnTo>
                <a:close/>
              </a:path>
              <a:path w="77470" h="77470">
                <a:moveTo>
                  <a:pt x="77470" y="2540"/>
                </a:moveTo>
                <a:lnTo>
                  <a:pt x="74929" y="2540"/>
                </a:lnTo>
                <a:lnTo>
                  <a:pt x="74929" y="74930"/>
                </a:lnTo>
                <a:lnTo>
                  <a:pt x="77470" y="74930"/>
                </a:lnTo>
                <a:lnTo>
                  <a:pt x="77470" y="2540"/>
                </a:lnTo>
                <a:close/>
              </a:path>
            </a:pathLst>
          </a:custGeom>
          <a:solidFill>
            <a:srgbClr val="9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8" name="object 1138"/>
          <p:cNvSpPr/>
          <p:nvPr/>
        </p:nvSpPr>
        <p:spPr>
          <a:xfrm>
            <a:off x="9107169" y="323977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72389" y="0"/>
                </a:moveTo>
                <a:lnTo>
                  <a:pt x="0" y="0"/>
                </a:lnTo>
                <a:lnTo>
                  <a:pt x="0" y="72389"/>
                </a:lnTo>
                <a:lnTo>
                  <a:pt x="72389" y="72389"/>
                </a:lnTo>
                <a:lnTo>
                  <a:pt x="72389" y="71119"/>
                </a:lnTo>
                <a:lnTo>
                  <a:pt x="1270" y="71119"/>
                </a:lnTo>
                <a:lnTo>
                  <a:pt x="127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  <a:path w="72390" h="72389">
                <a:moveTo>
                  <a:pt x="72389" y="1269"/>
                </a:moveTo>
                <a:lnTo>
                  <a:pt x="71120" y="1269"/>
                </a:lnTo>
                <a:lnTo>
                  <a:pt x="71120" y="71119"/>
                </a:lnTo>
                <a:lnTo>
                  <a:pt x="72389" y="71119"/>
                </a:lnTo>
                <a:lnTo>
                  <a:pt x="72389" y="1269"/>
                </a:lnTo>
                <a:close/>
              </a:path>
            </a:pathLst>
          </a:custGeom>
          <a:solidFill>
            <a:srgbClr val="A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9" name="object 1139"/>
          <p:cNvSpPr/>
          <p:nvPr/>
        </p:nvSpPr>
        <p:spPr>
          <a:xfrm>
            <a:off x="9108440" y="3241039"/>
            <a:ext cx="69850" cy="69850"/>
          </a:xfrm>
          <a:custGeom>
            <a:avLst/>
            <a:gdLst/>
            <a:ahLst/>
            <a:cxnLst/>
            <a:rect l="l" t="t" r="r" b="b"/>
            <a:pathLst>
              <a:path w="69850" h="69850">
                <a:moveTo>
                  <a:pt x="69850" y="0"/>
                </a:moveTo>
                <a:lnTo>
                  <a:pt x="0" y="0"/>
                </a:lnTo>
                <a:lnTo>
                  <a:pt x="0" y="69850"/>
                </a:lnTo>
                <a:lnTo>
                  <a:pt x="69850" y="69850"/>
                </a:lnTo>
                <a:lnTo>
                  <a:pt x="69850" y="67310"/>
                </a:lnTo>
                <a:lnTo>
                  <a:pt x="2539" y="67310"/>
                </a:lnTo>
                <a:lnTo>
                  <a:pt x="2539" y="2539"/>
                </a:lnTo>
                <a:lnTo>
                  <a:pt x="69850" y="2539"/>
                </a:lnTo>
                <a:lnTo>
                  <a:pt x="69850" y="0"/>
                </a:lnTo>
                <a:close/>
              </a:path>
              <a:path w="69850" h="69850">
                <a:moveTo>
                  <a:pt x="69850" y="2539"/>
                </a:moveTo>
                <a:lnTo>
                  <a:pt x="67309" y="2539"/>
                </a:lnTo>
                <a:lnTo>
                  <a:pt x="67309" y="67310"/>
                </a:lnTo>
                <a:lnTo>
                  <a:pt x="69850" y="67310"/>
                </a:lnTo>
                <a:lnTo>
                  <a:pt x="69850" y="2539"/>
                </a:lnTo>
                <a:close/>
              </a:path>
            </a:pathLst>
          </a:custGeom>
          <a:solidFill>
            <a:srgbClr val="A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0" name="object 1140"/>
          <p:cNvSpPr/>
          <p:nvPr/>
        </p:nvSpPr>
        <p:spPr>
          <a:xfrm>
            <a:off x="9110981" y="3243580"/>
            <a:ext cx="64769" cy="64769"/>
          </a:xfrm>
          <a:custGeom>
            <a:avLst/>
            <a:gdLst/>
            <a:ahLst/>
            <a:cxnLst/>
            <a:rect l="l" t="t" r="r" b="b"/>
            <a:pathLst>
              <a:path w="64770" h="64770">
                <a:moveTo>
                  <a:pt x="64770" y="0"/>
                </a:moveTo>
                <a:lnTo>
                  <a:pt x="0" y="0"/>
                </a:lnTo>
                <a:lnTo>
                  <a:pt x="0" y="64770"/>
                </a:lnTo>
                <a:lnTo>
                  <a:pt x="64770" y="64770"/>
                </a:lnTo>
                <a:lnTo>
                  <a:pt x="64770" y="63500"/>
                </a:lnTo>
                <a:lnTo>
                  <a:pt x="1270" y="63500"/>
                </a:lnTo>
                <a:lnTo>
                  <a:pt x="1270" y="1270"/>
                </a:lnTo>
                <a:lnTo>
                  <a:pt x="64770" y="1270"/>
                </a:lnTo>
                <a:lnTo>
                  <a:pt x="64770" y="0"/>
                </a:lnTo>
                <a:close/>
              </a:path>
              <a:path w="64770" h="64770">
                <a:moveTo>
                  <a:pt x="64770" y="1270"/>
                </a:moveTo>
                <a:lnTo>
                  <a:pt x="63500" y="1270"/>
                </a:lnTo>
                <a:lnTo>
                  <a:pt x="63500" y="63500"/>
                </a:lnTo>
                <a:lnTo>
                  <a:pt x="64770" y="63500"/>
                </a:lnTo>
                <a:lnTo>
                  <a:pt x="64770" y="1270"/>
                </a:lnTo>
                <a:close/>
              </a:path>
            </a:pathLst>
          </a:custGeom>
          <a:solidFill>
            <a:srgbClr val="A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1" name="object 1141"/>
          <p:cNvSpPr/>
          <p:nvPr/>
        </p:nvSpPr>
        <p:spPr>
          <a:xfrm>
            <a:off x="9112250" y="324485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29">
                <a:moveTo>
                  <a:pt x="62229" y="0"/>
                </a:moveTo>
                <a:lnTo>
                  <a:pt x="0" y="0"/>
                </a:lnTo>
                <a:lnTo>
                  <a:pt x="0" y="62229"/>
                </a:lnTo>
                <a:lnTo>
                  <a:pt x="62229" y="62229"/>
                </a:lnTo>
                <a:lnTo>
                  <a:pt x="62229" y="59689"/>
                </a:lnTo>
                <a:lnTo>
                  <a:pt x="2540" y="59689"/>
                </a:lnTo>
                <a:lnTo>
                  <a:pt x="2540" y="2539"/>
                </a:lnTo>
                <a:lnTo>
                  <a:pt x="62229" y="2539"/>
                </a:lnTo>
                <a:lnTo>
                  <a:pt x="62229" y="0"/>
                </a:lnTo>
                <a:close/>
              </a:path>
              <a:path w="62229" h="62229">
                <a:moveTo>
                  <a:pt x="62229" y="2539"/>
                </a:moveTo>
                <a:lnTo>
                  <a:pt x="59690" y="2539"/>
                </a:lnTo>
                <a:lnTo>
                  <a:pt x="59690" y="59689"/>
                </a:lnTo>
                <a:lnTo>
                  <a:pt x="62229" y="59689"/>
                </a:lnTo>
                <a:lnTo>
                  <a:pt x="62229" y="2539"/>
                </a:lnTo>
                <a:close/>
              </a:path>
            </a:pathLst>
          </a:custGeom>
          <a:solidFill>
            <a:srgbClr val="B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2" name="object 1142"/>
          <p:cNvSpPr/>
          <p:nvPr/>
        </p:nvSpPr>
        <p:spPr>
          <a:xfrm>
            <a:off x="9114790" y="3247389"/>
            <a:ext cx="57150" cy="57150"/>
          </a:xfrm>
          <a:custGeom>
            <a:avLst/>
            <a:gdLst/>
            <a:ahLst/>
            <a:cxnLst/>
            <a:rect l="l" t="t" r="r" b="b"/>
            <a:pathLst>
              <a:path w="57150" h="57150">
                <a:moveTo>
                  <a:pt x="57150" y="0"/>
                </a:moveTo>
                <a:lnTo>
                  <a:pt x="0" y="0"/>
                </a:lnTo>
                <a:lnTo>
                  <a:pt x="0" y="57150"/>
                </a:lnTo>
                <a:lnTo>
                  <a:pt x="57150" y="57150"/>
                </a:lnTo>
                <a:lnTo>
                  <a:pt x="57150" y="55880"/>
                </a:lnTo>
                <a:lnTo>
                  <a:pt x="1269" y="55880"/>
                </a:lnTo>
                <a:lnTo>
                  <a:pt x="1269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  <a:path w="57150" h="57150">
                <a:moveTo>
                  <a:pt x="57150" y="1270"/>
                </a:moveTo>
                <a:lnTo>
                  <a:pt x="55879" y="1270"/>
                </a:lnTo>
                <a:lnTo>
                  <a:pt x="55879" y="55880"/>
                </a:lnTo>
                <a:lnTo>
                  <a:pt x="57150" y="55880"/>
                </a:lnTo>
                <a:lnTo>
                  <a:pt x="57150" y="1270"/>
                </a:lnTo>
                <a:close/>
              </a:path>
            </a:pathLst>
          </a:custGeom>
          <a:solidFill>
            <a:srgbClr val="B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3" name="object 1143"/>
          <p:cNvSpPr/>
          <p:nvPr/>
        </p:nvSpPr>
        <p:spPr>
          <a:xfrm>
            <a:off x="9116059" y="324866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610" y="0"/>
                </a:moveTo>
                <a:lnTo>
                  <a:pt x="0" y="0"/>
                </a:lnTo>
                <a:lnTo>
                  <a:pt x="0" y="54610"/>
                </a:lnTo>
                <a:lnTo>
                  <a:pt x="54610" y="54610"/>
                </a:lnTo>
                <a:lnTo>
                  <a:pt x="54610" y="53339"/>
                </a:lnTo>
                <a:lnTo>
                  <a:pt x="1270" y="53339"/>
                </a:lnTo>
                <a:lnTo>
                  <a:pt x="127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  <a:path w="54609" h="54610">
                <a:moveTo>
                  <a:pt x="54610" y="1269"/>
                </a:moveTo>
                <a:lnTo>
                  <a:pt x="53340" y="1269"/>
                </a:lnTo>
                <a:lnTo>
                  <a:pt x="53340" y="53339"/>
                </a:lnTo>
                <a:lnTo>
                  <a:pt x="54610" y="53339"/>
                </a:lnTo>
                <a:lnTo>
                  <a:pt x="54610" y="1269"/>
                </a:lnTo>
                <a:close/>
              </a:path>
            </a:pathLst>
          </a:custGeom>
          <a:solidFill>
            <a:srgbClr val="B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4" name="object 1144"/>
          <p:cNvSpPr/>
          <p:nvPr/>
        </p:nvSpPr>
        <p:spPr>
          <a:xfrm>
            <a:off x="9117331" y="3249930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70" h="52070">
                <a:moveTo>
                  <a:pt x="52070" y="0"/>
                </a:moveTo>
                <a:lnTo>
                  <a:pt x="0" y="0"/>
                </a:lnTo>
                <a:lnTo>
                  <a:pt x="0" y="52070"/>
                </a:lnTo>
                <a:lnTo>
                  <a:pt x="52070" y="52070"/>
                </a:lnTo>
                <a:lnTo>
                  <a:pt x="52070" y="49530"/>
                </a:lnTo>
                <a:lnTo>
                  <a:pt x="2540" y="49530"/>
                </a:lnTo>
                <a:lnTo>
                  <a:pt x="2540" y="2540"/>
                </a:lnTo>
                <a:lnTo>
                  <a:pt x="52070" y="2540"/>
                </a:lnTo>
                <a:lnTo>
                  <a:pt x="52070" y="0"/>
                </a:lnTo>
                <a:close/>
              </a:path>
              <a:path w="52070" h="52070">
                <a:moveTo>
                  <a:pt x="52070" y="2540"/>
                </a:moveTo>
                <a:lnTo>
                  <a:pt x="49529" y="2540"/>
                </a:lnTo>
                <a:lnTo>
                  <a:pt x="49529" y="49530"/>
                </a:lnTo>
                <a:lnTo>
                  <a:pt x="52070" y="49530"/>
                </a:lnTo>
                <a:lnTo>
                  <a:pt x="52070" y="2540"/>
                </a:lnTo>
                <a:close/>
              </a:path>
            </a:pathLst>
          </a:custGeom>
          <a:solidFill>
            <a:srgbClr val="B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5" name="object 1145"/>
          <p:cNvSpPr/>
          <p:nvPr/>
        </p:nvSpPr>
        <p:spPr>
          <a:xfrm>
            <a:off x="9119869" y="3252470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89">
                <a:moveTo>
                  <a:pt x="46989" y="0"/>
                </a:moveTo>
                <a:lnTo>
                  <a:pt x="0" y="0"/>
                </a:lnTo>
                <a:lnTo>
                  <a:pt x="0" y="46989"/>
                </a:lnTo>
                <a:lnTo>
                  <a:pt x="46989" y="46989"/>
                </a:lnTo>
                <a:lnTo>
                  <a:pt x="46989" y="45719"/>
                </a:lnTo>
                <a:lnTo>
                  <a:pt x="1270" y="45719"/>
                </a:lnTo>
                <a:lnTo>
                  <a:pt x="1270" y="1269"/>
                </a:lnTo>
                <a:lnTo>
                  <a:pt x="46989" y="1269"/>
                </a:lnTo>
                <a:lnTo>
                  <a:pt x="46989" y="0"/>
                </a:lnTo>
                <a:close/>
              </a:path>
              <a:path w="46990" h="46989">
                <a:moveTo>
                  <a:pt x="46989" y="1269"/>
                </a:moveTo>
                <a:lnTo>
                  <a:pt x="45720" y="1269"/>
                </a:lnTo>
                <a:lnTo>
                  <a:pt x="45720" y="45719"/>
                </a:lnTo>
                <a:lnTo>
                  <a:pt x="46989" y="45719"/>
                </a:lnTo>
                <a:lnTo>
                  <a:pt x="46989" y="1269"/>
                </a:lnTo>
                <a:close/>
              </a:path>
            </a:pathLst>
          </a:custGeom>
          <a:solidFill>
            <a:srgbClr val="C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6" name="object 1146"/>
          <p:cNvSpPr/>
          <p:nvPr/>
        </p:nvSpPr>
        <p:spPr>
          <a:xfrm>
            <a:off x="9121140" y="3253740"/>
            <a:ext cx="44450" cy="44450"/>
          </a:xfrm>
          <a:custGeom>
            <a:avLst/>
            <a:gdLst/>
            <a:ahLst/>
            <a:cxnLst/>
            <a:rect l="l" t="t" r="r" b="b"/>
            <a:pathLst>
              <a:path w="44450" h="44450">
                <a:moveTo>
                  <a:pt x="44450" y="0"/>
                </a:moveTo>
                <a:lnTo>
                  <a:pt x="0" y="0"/>
                </a:lnTo>
                <a:lnTo>
                  <a:pt x="0" y="44450"/>
                </a:lnTo>
                <a:lnTo>
                  <a:pt x="44450" y="44450"/>
                </a:lnTo>
                <a:lnTo>
                  <a:pt x="44450" y="41910"/>
                </a:lnTo>
                <a:lnTo>
                  <a:pt x="2539" y="41910"/>
                </a:lnTo>
                <a:lnTo>
                  <a:pt x="2539" y="2539"/>
                </a:lnTo>
                <a:lnTo>
                  <a:pt x="44450" y="2539"/>
                </a:lnTo>
                <a:lnTo>
                  <a:pt x="44450" y="0"/>
                </a:lnTo>
                <a:close/>
              </a:path>
              <a:path w="44450" h="44450">
                <a:moveTo>
                  <a:pt x="44450" y="2539"/>
                </a:moveTo>
                <a:lnTo>
                  <a:pt x="41909" y="2539"/>
                </a:lnTo>
                <a:lnTo>
                  <a:pt x="41909" y="41910"/>
                </a:lnTo>
                <a:lnTo>
                  <a:pt x="44450" y="41910"/>
                </a:lnTo>
                <a:lnTo>
                  <a:pt x="44450" y="2539"/>
                </a:lnTo>
                <a:close/>
              </a:path>
            </a:pathLst>
          </a:custGeom>
          <a:solidFill>
            <a:srgbClr val="C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7" name="object 1147"/>
          <p:cNvSpPr/>
          <p:nvPr/>
        </p:nvSpPr>
        <p:spPr>
          <a:xfrm>
            <a:off x="9123680" y="3256279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70">
                <a:moveTo>
                  <a:pt x="39370" y="0"/>
                </a:moveTo>
                <a:lnTo>
                  <a:pt x="0" y="0"/>
                </a:lnTo>
                <a:lnTo>
                  <a:pt x="0" y="39370"/>
                </a:lnTo>
                <a:lnTo>
                  <a:pt x="39370" y="39370"/>
                </a:lnTo>
                <a:lnTo>
                  <a:pt x="39370" y="38100"/>
                </a:lnTo>
                <a:lnTo>
                  <a:pt x="1270" y="38100"/>
                </a:lnTo>
                <a:lnTo>
                  <a:pt x="1270" y="1270"/>
                </a:lnTo>
                <a:lnTo>
                  <a:pt x="39370" y="1270"/>
                </a:lnTo>
                <a:lnTo>
                  <a:pt x="39370" y="0"/>
                </a:lnTo>
                <a:close/>
              </a:path>
              <a:path w="39370" h="39370">
                <a:moveTo>
                  <a:pt x="39370" y="1270"/>
                </a:moveTo>
                <a:lnTo>
                  <a:pt x="38100" y="1270"/>
                </a:lnTo>
                <a:lnTo>
                  <a:pt x="38100" y="38100"/>
                </a:lnTo>
                <a:lnTo>
                  <a:pt x="39370" y="38100"/>
                </a:lnTo>
                <a:lnTo>
                  <a:pt x="39370" y="1270"/>
                </a:lnTo>
                <a:close/>
              </a:path>
            </a:pathLst>
          </a:custGeom>
          <a:solidFill>
            <a:srgbClr val="CC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8" name="object 1148"/>
          <p:cNvSpPr/>
          <p:nvPr/>
        </p:nvSpPr>
        <p:spPr>
          <a:xfrm>
            <a:off x="9124950" y="325755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829" y="0"/>
                </a:moveTo>
                <a:lnTo>
                  <a:pt x="0" y="0"/>
                </a:lnTo>
                <a:lnTo>
                  <a:pt x="0" y="36829"/>
                </a:lnTo>
                <a:lnTo>
                  <a:pt x="36829" y="36829"/>
                </a:lnTo>
                <a:lnTo>
                  <a:pt x="36829" y="34289"/>
                </a:lnTo>
                <a:lnTo>
                  <a:pt x="2540" y="34289"/>
                </a:lnTo>
                <a:lnTo>
                  <a:pt x="2540" y="2539"/>
                </a:lnTo>
                <a:lnTo>
                  <a:pt x="36829" y="2539"/>
                </a:lnTo>
                <a:lnTo>
                  <a:pt x="36829" y="0"/>
                </a:lnTo>
                <a:close/>
              </a:path>
              <a:path w="36829" h="36829">
                <a:moveTo>
                  <a:pt x="36829" y="2539"/>
                </a:moveTo>
                <a:lnTo>
                  <a:pt x="34290" y="2539"/>
                </a:lnTo>
                <a:lnTo>
                  <a:pt x="34290" y="34289"/>
                </a:lnTo>
                <a:lnTo>
                  <a:pt x="36829" y="34289"/>
                </a:lnTo>
                <a:lnTo>
                  <a:pt x="36829" y="2539"/>
                </a:lnTo>
                <a:close/>
              </a:path>
            </a:pathLst>
          </a:custGeom>
          <a:solidFill>
            <a:srgbClr val="D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9" name="object 1149"/>
          <p:cNvSpPr/>
          <p:nvPr/>
        </p:nvSpPr>
        <p:spPr>
          <a:xfrm>
            <a:off x="9127490" y="3260090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31750" y="0"/>
                </a:moveTo>
                <a:lnTo>
                  <a:pt x="0" y="0"/>
                </a:lnTo>
                <a:lnTo>
                  <a:pt x="0" y="31750"/>
                </a:lnTo>
                <a:lnTo>
                  <a:pt x="31750" y="31750"/>
                </a:lnTo>
                <a:lnTo>
                  <a:pt x="31750" y="30480"/>
                </a:lnTo>
                <a:lnTo>
                  <a:pt x="1269" y="30480"/>
                </a:lnTo>
                <a:lnTo>
                  <a:pt x="1269" y="1270"/>
                </a:lnTo>
                <a:lnTo>
                  <a:pt x="31750" y="1270"/>
                </a:lnTo>
                <a:lnTo>
                  <a:pt x="31750" y="0"/>
                </a:lnTo>
                <a:close/>
              </a:path>
              <a:path w="31750" h="31750">
                <a:moveTo>
                  <a:pt x="31750" y="1270"/>
                </a:moveTo>
                <a:lnTo>
                  <a:pt x="30479" y="1270"/>
                </a:lnTo>
                <a:lnTo>
                  <a:pt x="30479" y="30480"/>
                </a:lnTo>
                <a:lnTo>
                  <a:pt x="31750" y="30480"/>
                </a:lnTo>
                <a:lnTo>
                  <a:pt x="31750" y="1270"/>
                </a:lnTo>
                <a:close/>
              </a:path>
            </a:pathLst>
          </a:custGeom>
          <a:solidFill>
            <a:srgbClr val="D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0" name="object 1150"/>
          <p:cNvSpPr/>
          <p:nvPr/>
        </p:nvSpPr>
        <p:spPr>
          <a:xfrm>
            <a:off x="9128760" y="3261360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29210" y="0"/>
                </a:moveTo>
                <a:lnTo>
                  <a:pt x="0" y="0"/>
                </a:lnTo>
                <a:lnTo>
                  <a:pt x="0" y="29210"/>
                </a:lnTo>
                <a:lnTo>
                  <a:pt x="29210" y="29210"/>
                </a:lnTo>
                <a:lnTo>
                  <a:pt x="29210" y="26669"/>
                </a:lnTo>
                <a:lnTo>
                  <a:pt x="2540" y="26669"/>
                </a:lnTo>
                <a:lnTo>
                  <a:pt x="2540" y="2539"/>
                </a:lnTo>
                <a:lnTo>
                  <a:pt x="29210" y="2539"/>
                </a:lnTo>
                <a:lnTo>
                  <a:pt x="29210" y="0"/>
                </a:lnTo>
                <a:close/>
              </a:path>
              <a:path w="29209" h="29210">
                <a:moveTo>
                  <a:pt x="29210" y="2539"/>
                </a:moveTo>
                <a:lnTo>
                  <a:pt x="26670" y="2539"/>
                </a:lnTo>
                <a:lnTo>
                  <a:pt x="26670" y="26669"/>
                </a:lnTo>
                <a:lnTo>
                  <a:pt x="29210" y="26669"/>
                </a:lnTo>
                <a:lnTo>
                  <a:pt x="29210" y="2539"/>
                </a:lnTo>
                <a:close/>
              </a:path>
            </a:pathLst>
          </a:custGeom>
          <a:solidFill>
            <a:srgbClr val="D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1" name="object 1151"/>
          <p:cNvSpPr/>
          <p:nvPr/>
        </p:nvSpPr>
        <p:spPr>
          <a:xfrm>
            <a:off x="9131300" y="3263900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29" h="24129">
                <a:moveTo>
                  <a:pt x="24129" y="0"/>
                </a:moveTo>
                <a:lnTo>
                  <a:pt x="0" y="0"/>
                </a:lnTo>
                <a:lnTo>
                  <a:pt x="0" y="24129"/>
                </a:lnTo>
                <a:lnTo>
                  <a:pt x="24129" y="24129"/>
                </a:lnTo>
                <a:lnTo>
                  <a:pt x="24129" y="22860"/>
                </a:lnTo>
                <a:lnTo>
                  <a:pt x="1270" y="22860"/>
                </a:lnTo>
                <a:lnTo>
                  <a:pt x="1270" y="1270"/>
                </a:lnTo>
                <a:lnTo>
                  <a:pt x="24129" y="1270"/>
                </a:lnTo>
                <a:lnTo>
                  <a:pt x="24129" y="0"/>
                </a:lnTo>
                <a:close/>
              </a:path>
              <a:path w="24129" h="24129">
                <a:moveTo>
                  <a:pt x="24129" y="1270"/>
                </a:moveTo>
                <a:lnTo>
                  <a:pt x="22859" y="1270"/>
                </a:lnTo>
                <a:lnTo>
                  <a:pt x="22859" y="22860"/>
                </a:lnTo>
                <a:lnTo>
                  <a:pt x="24129" y="22860"/>
                </a:lnTo>
                <a:lnTo>
                  <a:pt x="24129" y="1270"/>
                </a:lnTo>
                <a:close/>
              </a:path>
            </a:pathLst>
          </a:custGeom>
          <a:solidFill>
            <a:srgbClr val="D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2" name="object 1152"/>
          <p:cNvSpPr/>
          <p:nvPr/>
        </p:nvSpPr>
        <p:spPr>
          <a:xfrm>
            <a:off x="9132569" y="326517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21589" y="0"/>
                </a:moveTo>
                <a:lnTo>
                  <a:pt x="0" y="0"/>
                </a:lnTo>
                <a:lnTo>
                  <a:pt x="0" y="21589"/>
                </a:lnTo>
                <a:lnTo>
                  <a:pt x="21589" y="21589"/>
                </a:lnTo>
                <a:lnTo>
                  <a:pt x="21589" y="20319"/>
                </a:lnTo>
                <a:lnTo>
                  <a:pt x="1270" y="20319"/>
                </a:lnTo>
                <a:lnTo>
                  <a:pt x="1270" y="1269"/>
                </a:lnTo>
                <a:lnTo>
                  <a:pt x="21589" y="1269"/>
                </a:lnTo>
                <a:lnTo>
                  <a:pt x="21589" y="0"/>
                </a:lnTo>
                <a:close/>
              </a:path>
              <a:path w="21590" h="21589">
                <a:moveTo>
                  <a:pt x="21589" y="1269"/>
                </a:moveTo>
                <a:lnTo>
                  <a:pt x="20320" y="1269"/>
                </a:lnTo>
                <a:lnTo>
                  <a:pt x="20320" y="20319"/>
                </a:lnTo>
                <a:lnTo>
                  <a:pt x="21589" y="20319"/>
                </a:lnTo>
                <a:lnTo>
                  <a:pt x="21589" y="1269"/>
                </a:lnTo>
                <a:close/>
              </a:path>
            </a:pathLst>
          </a:custGeom>
          <a:solidFill>
            <a:srgbClr val="E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3" name="object 1153"/>
          <p:cNvSpPr/>
          <p:nvPr/>
        </p:nvSpPr>
        <p:spPr>
          <a:xfrm>
            <a:off x="9133840" y="3266440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9050" y="0"/>
                </a:moveTo>
                <a:lnTo>
                  <a:pt x="0" y="0"/>
                </a:lnTo>
                <a:lnTo>
                  <a:pt x="0" y="19050"/>
                </a:lnTo>
                <a:lnTo>
                  <a:pt x="19050" y="19050"/>
                </a:lnTo>
                <a:lnTo>
                  <a:pt x="19050" y="16510"/>
                </a:lnTo>
                <a:lnTo>
                  <a:pt x="2539" y="16510"/>
                </a:lnTo>
                <a:lnTo>
                  <a:pt x="2539" y="2539"/>
                </a:lnTo>
                <a:lnTo>
                  <a:pt x="19050" y="2539"/>
                </a:lnTo>
                <a:lnTo>
                  <a:pt x="19050" y="0"/>
                </a:lnTo>
                <a:close/>
              </a:path>
              <a:path w="19050" h="19050">
                <a:moveTo>
                  <a:pt x="19050" y="2539"/>
                </a:moveTo>
                <a:lnTo>
                  <a:pt x="16509" y="2539"/>
                </a:lnTo>
                <a:lnTo>
                  <a:pt x="16509" y="16510"/>
                </a:lnTo>
                <a:lnTo>
                  <a:pt x="19050" y="16510"/>
                </a:lnTo>
                <a:lnTo>
                  <a:pt x="19050" y="2539"/>
                </a:lnTo>
                <a:close/>
              </a:path>
            </a:pathLst>
          </a:custGeom>
          <a:solidFill>
            <a:srgbClr val="E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4" name="object 1154"/>
          <p:cNvSpPr/>
          <p:nvPr/>
        </p:nvSpPr>
        <p:spPr>
          <a:xfrm>
            <a:off x="9136380" y="326897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970" y="0"/>
                </a:moveTo>
                <a:lnTo>
                  <a:pt x="0" y="0"/>
                </a:lnTo>
                <a:lnTo>
                  <a:pt x="0" y="13970"/>
                </a:lnTo>
                <a:lnTo>
                  <a:pt x="13970" y="13970"/>
                </a:lnTo>
                <a:lnTo>
                  <a:pt x="13970" y="12700"/>
                </a:lnTo>
                <a:lnTo>
                  <a:pt x="1270" y="12700"/>
                </a:lnTo>
                <a:lnTo>
                  <a:pt x="127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  <a:path w="13970" h="13970">
                <a:moveTo>
                  <a:pt x="13970" y="1270"/>
                </a:moveTo>
                <a:lnTo>
                  <a:pt x="12700" y="1270"/>
                </a:lnTo>
                <a:lnTo>
                  <a:pt x="12700" y="12700"/>
                </a:lnTo>
                <a:lnTo>
                  <a:pt x="13970" y="12700"/>
                </a:lnTo>
                <a:lnTo>
                  <a:pt x="13970" y="1270"/>
                </a:lnTo>
                <a:close/>
              </a:path>
            </a:pathLst>
          </a:custGeom>
          <a:solidFill>
            <a:srgbClr val="E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5" name="object 1155"/>
          <p:cNvSpPr/>
          <p:nvPr/>
        </p:nvSpPr>
        <p:spPr>
          <a:xfrm>
            <a:off x="9137650" y="327025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11429" y="0"/>
                </a:moveTo>
                <a:lnTo>
                  <a:pt x="0" y="0"/>
                </a:lnTo>
                <a:lnTo>
                  <a:pt x="0" y="11429"/>
                </a:lnTo>
                <a:lnTo>
                  <a:pt x="11429" y="11429"/>
                </a:lnTo>
                <a:lnTo>
                  <a:pt x="11429" y="8889"/>
                </a:lnTo>
                <a:lnTo>
                  <a:pt x="2540" y="8889"/>
                </a:lnTo>
                <a:lnTo>
                  <a:pt x="254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  <a:path w="11429" h="11429">
                <a:moveTo>
                  <a:pt x="11429" y="2539"/>
                </a:moveTo>
                <a:lnTo>
                  <a:pt x="8890" y="2539"/>
                </a:lnTo>
                <a:lnTo>
                  <a:pt x="8890" y="8889"/>
                </a:lnTo>
                <a:lnTo>
                  <a:pt x="11429" y="8889"/>
                </a:lnTo>
                <a:lnTo>
                  <a:pt x="11429" y="2539"/>
                </a:lnTo>
                <a:close/>
              </a:path>
            </a:pathLst>
          </a:custGeom>
          <a:solidFill>
            <a:srgbClr val="F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6" name="object 1156"/>
          <p:cNvSpPr/>
          <p:nvPr/>
        </p:nvSpPr>
        <p:spPr>
          <a:xfrm>
            <a:off x="9140190" y="327279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350" y="0"/>
                </a:moveTo>
                <a:lnTo>
                  <a:pt x="0" y="0"/>
                </a:lnTo>
                <a:lnTo>
                  <a:pt x="0" y="6350"/>
                </a:lnTo>
                <a:lnTo>
                  <a:pt x="6350" y="6350"/>
                </a:lnTo>
                <a:lnTo>
                  <a:pt x="6350" y="5080"/>
                </a:lnTo>
                <a:lnTo>
                  <a:pt x="1269" y="5080"/>
                </a:lnTo>
                <a:lnTo>
                  <a:pt x="1269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  <a:path w="6350" h="6350">
                <a:moveTo>
                  <a:pt x="6350" y="1270"/>
                </a:moveTo>
                <a:lnTo>
                  <a:pt x="5079" y="1270"/>
                </a:lnTo>
                <a:lnTo>
                  <a:pt x="5079" y="5080"/>
                </a:lnTo>
                <a:lnTo>
                  <a:pt x="6350" y="5080"/>
                </a:lnTo>
                <a:lnTo>
                  <a:pt x="6350" y="1270"/>
                </a:lnTo>
                <a:close/>
              </a:path>
            </a:pathLst>
          </a:custGeom>
          <a:solidFill>
            <a:srgbClr val="F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7" name="object 1157"/>
          <p:cNvSpPr/>
          <p:nvPr/>
        </p:nvSpPr>
        <p:spPr>
          <a:xfrm>
            <a:off x="9141459" y="327405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3810" y="0"/>
                </a:lnTo>
                <a:lnTo>
                  <a:pt x="3810" y="3810"/>
                </a:lnTo>
                <a:lnTo>
                  <a:pt x="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8" name="object 1158"/>
          <p:cNvSpPr/>
          <p:nvPr/>
        </p:nvSpPr>
        <p:spPr>
          <a:xfrm>
            <a:off x="9089390" y="3221989"/>
            <a:ext cx="109220" cy="109220"/>
          </a:xfrm>
          <a:custGeom>
            <a:avLst/>
            <a:gdLst/>
            <a:ahLst/>
            <a:cxnLst/>
            <a:rect l="l" t="t" r="r" b="b"/>
            <a:pathLst>
              <a:path w="109220" h="109220">
                <a:moveTo>
                  <a:pt x="0" y="0"/>
                </a:moveTo>
                <a:lnTo>
                  <a:pt x="109219" y="10922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9" name="object 1159"/>
          <p:cNvSpPr/>
          <p:nvPr/>
        </p:nvSpPr>
        <p:spPr>
          <a:xfrm>
            <a:off x="9067800" y="32004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0" name="object 1160"/>
          <p:cNvSpPr/>
          <p:nvPr/>
        </p:nvSpPr>
        <p:spPr>
          <a:xfrm>
            <a:off x="9220200" y="33528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1" name="object 1161"/>
          <p:cNvSpPr/>
          <p:nvPr/>
        </p:nvSpPr>
        <p:spPr>
          <a:xfrm>
            <a:off x="9088120" y="3329940"/>
            <a:ext cx="110489" cy="0"/>
          </a:xfrm>
          <a:custGeom>
            <a:avLst/>
            <a:gdLst/>
            <a:ahLst/>
            <a:cxnLst/>
            <a:rect l="l" t="t" r="r" b="b"/>
            <a:pathLst>
              <a:path w="110490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2" name="object 1162"/>
          <p:cNvSpPr/>
          <p:nvPr/>
        </p:nvSpPr>
        <p:spPr>
          <a:xfrm>
            <a:off x="9089390" y="3223260"/>
            <a:ext cx="0" cy="105410"/>
          </a:xfrm>
          <a:custGeom>
            <a:avLst/>
            <a:gdLst/>
            <a:ahLst/>
            <a:cxnLst/>
            <a:rect l="l" t="t" r="r" b="b"/>
            <a:pathLst>
              <a:path h="105410">
                <a:moveTo>
                  <a:pt x="0" y="0"/>
                </a:moveTo>
                <a:lnTo>
                  <a:pt x="0" y="105409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3" name="object 1163"/>
          <p:cNvSpPr/>
          <p:nvPr/>
        </p:nvSpPr>
        <p:spPr>
          <a:xfrm>
            <a:off x="9088120" y="3221989"/>
            <a:ext cx="110489" cy="0"/>
          </a:xfrm>
          <a:custGeom>
            <a:avLst/>
            <a:gdLst/>
            <a:ahLst/>
            <a:cxnLst/>
            <a:rect l="l" t="t" r="r" b="b"/>
            <a:pathLst>
              <a:path w="110490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4" name="object 1164"/>
          <p:cNvSpPr/>
          <p:nvPr/>
        </p:nvSpPr>
        <p:spPr>
          <a:xfrm>
            <a:off x="9197340" y="3223260"/>
            <a:ext cx="0" cy="105410"/>
          </a:xfrm>
          <a:custGeom>
            <a:avLst/>
            <a:gdLst/>
            <a:ahLst/>
            <a:cxnLst/>
            <a:rect l="l" t="t" r="r" b="b"/>
            <a:pathLst>
              <a:path h="105410">
                <a:moveTo>
                  <a:pt x="0" y="0"/>
                </a:moveTo>
                <a:lnTo>
                  <a:pt x="0" y="10541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5" name="object 1165"/>
          <p:cNvSpPr/>
          <p:nvPr/>
        </p:nvSpPr>
        <p:spPr>
          <a:xfrm>
            <a:off x="9090659" y="3328034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6" name="object 1166"/>
          <p:cNvSpPr/>
          <p:nvPr/>
        </p:nvSpPr>
        <p:spPr>
          <a:xfrm>
            <a:off x="9091294" y="3224529"/>
            <a:ext cx="0" cy="102870"/>
          </a:xfrm>
          <a:custGeom>
            <a:avLst/>
            <a:gdLst/>
            <a:ahLst/>
            <a:cxnLst/>
            <a:rect l="l" t="t" r="r" b="b"/>
            <a:pathLst>
              <a:path h="102870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7" name="object 1167"/>
          <p:cNvSpPr/>
          <p:nvPr/>
        </p:nvSpPr>
        <p:spPr>
          <a:xfrm>
            <a:off x="9090659" y="322389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8" name="object 1168"/>
          <p:cNvSpPr/>
          <p:nvPr/>
        </p:nvSpPr>
        <p:spPr>
          <a:xfrm>
            <a:off x="9195434" y="3224529"/>
            <a:ext cx="0" cy="102870"/>
          </a:xfrm>
          <a:custGeom>
            <a:avLst/>
            <a:gdLst/>
            <a:ahLst/>
            <a:cxnLst/>
            <a:rect l="l" t="t" r="r" b="b"/>
            <a:pathLst>
              <a:path h="102870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9" name="object 1169"/>
          <p:cNvSpPr/>
          <p:nvPr/>
        </p:nvSpPr>
        <p:spPr>
          <a:xfrm>
            <a:off x="9091930" y="3326129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0" name="object 1170"/>
          <p:cNvSpPr/>
          <p:nvPr/>
        </p:nvSpPr>
        <p:spPr>
          <a:xfrm>
            <a:off x="9093200" y="3227070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79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1" name="object 1171"/>
          <p:cNvSpPr/>
          <p:nvPr/>
        </p:nvSpPr>
        <p:spPr>
          <a:xfrm>
            <a:off x="9091930" y="3225800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2" name="object 1172"/>
          <p:cNvSpPr/>
          <p:nvPr/>
        </p:nvSpPr>
        <p:spPr>
          <a:xfrm>
            <a:off x="9193530" y="3227070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789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3" name="object 1173"/>
          <p:cNvSpPr/>
          <p:nvPr/>
        </p:nvSpPr>
        <p:spPr>
          <a:xfrm>
            <a:off x="9094469" y="332422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4" name="object 1174"/>
          <p:cNvSpPr/>
          <p:nvPr/>
        </p:nvSpPr>
        <p:spPr>
          <a:xfrm>
            <a:off x="9095105" y="32283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5" name="object 1175"/>
          <p:cNvSpPr/>
          <p:nvPr/>
        </p:nvSpPr>
        <p:spPr>
          <a:xfrm>
            <a:off x="9094469" y="3227704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6" name="object 1176"/>
          <p:cNvSpPr/>
          <p:nvPr/>
        </p:nvSpPr>
        <p:spPr>
          <a:xfrm>
            <a:off x="9191625" y="32283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7" name="object 1177"/>
          <p:cNvSpPr/>
          <p:nvPr/>
        </p:nvSpPr>
        <p:spPr>
          <a:xfrm>
            <a:off x="9095740" y="3322954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8" name="object 1178"/>
          <p:cNvSpPr/>
          <p:nvPr/>
        </p:nvSpPr>
        <p:spPr>
          <a:xfrm>
            <a:off x="9097009" y="3230879"/>
            <a:ext cx="0" cy="91440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39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9" name="object 1179"/>
          <p:cNvSpPr/>
          <p:nvPr/>
        </p:nvSpPr>
        <p:spPr>
          <a:xfrm>
            <a:off x="9095740" y="3229610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0" name="object 1180"/>
          <p:cNvSpPr/>
          <p:nvPr/>
        </p:nvSpPr>
        <p:spPr>
          <a:xfrm>
            <a:off x="9190355" y="3230879"/>
            <a:ext cx="0" cy="91440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1" name="object 1181"/>
          <p:cNvSpPr/>
          <p:nvPr/>
        </p:nvSpPr>
        <p:spPr>
          <a:xfrm>
            <a:off x="9098280" y="3321050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2" name="object 1182"/>
          <p:cNvSpPr/>
          <p:nvPr/>
        </p:nvSpPr>
        <p:spPr>
          <a:xfrm>
            <a:off x="9098915" y="3232150"/>
            <a:ext cx="0" cy="87630"/>
          </a:xfrm>
          <a:custGeom>
            <a:avLst/>
            <a:gdLst/>
            <a:ahLst/>
            <a:cxnLst/>
            <a:rect l="l" t="t" r="r" b="b"/>
            <a:pathLst>
              <a:path h="87629">
                <a:moveTo>
                  <a:pt x="0" y="0"/>
                </a:moveTo>
                <a:lnTo>
                  <a:pt x="0" y="87629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3" name="object 1183"/>
          <p:cNvSpPr/>
          <p:nvPr/>
        </p:nvSpPr>
        <p:spPr>
          <a:xfrm>
            <a:off x="9098280" y="3231514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4" name="object 1184"/>
          <p:cNvSpPr/>
          <p:nvPr/>
        </p:nvSpPr>
        <p:spPr>
          <a:xfrm>
            <a:off x="9188450" y="3232150"/>
            <a:ext cx="0" cy="87630"/>
          </a:xfrm>
          <a:custGeom>
            <a:avLst/>
            <a:gdLst/>
            <a:ahLst/>
            <a:cxnLst/>
            <a:rect l="l" t="t" r="r" b="b"/>
            <a:pathLst>
              <a:path h="87629">
                <a:moveTo>
                  <a:pt x="0" y="0"/>
                </a:moveTo>
                <a:lnTo>
                  <a:pt x="0" y="87629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5" name="object 1185"/>
          <p:cNvSpPr/>
          <p:nvPr/>
        </p:nvSpPr>
        <p:spPr>
          <a:xfrm>
            <a:off x="9099550" y="3232150"/>
            <a:ext cx="87630" cy="87630"/>
          </a:xfrm>
          <a:custGeom>
            <a:avLst/>
            <a:gdLst/>
            <a:ahLst/>
            <a:cxnLst/>
            <a:rect l="l" t="t" r="r" b="b"/>
            <a:pathLst>
              <a:path w="87629" h="87629">
                <a:moveTo>
                  <a:pt x="87629" y="0"/>
                </a:moveTo>
                <a:lnTo>
                  <a:pt x="0" y="0"/>
                </a:lnTo>
                <a:lnTo>
                  <a:pt x="0" y="87629"/>
                </a:lnTo>
                <a:lnTo>
                  <a:pt x="87629" y="87629"/>
                </a:lnTo>
                <a:lnTo>
                  <a:pt x="87629" y="86360"/>
                </a:lnTo>
                <a:lnTo>
                  <a:pt x="1270" y="86360"/>
                </a:lnTo>
                <a:lnTo>
                  <a:pt x="1270" y="1270"/>
                </a:lnTo>
                <a:lnTo>
                  <a:pt x="87629" y="1270"/>
                </a:lnTo>
                <a:lnTo>
                  <a:pt x="87629" y="0"/>
                </a:lnTo>
                <a:close/>
              </a:path>
              <a:path w="87629" h="87629">
                <a:moveTo>
                  <a:pt x="87629" y="1270"/>
                </a:moveTo>
                <a:lnTo>
                  <a:pt x="86359" y="1270"/>
                </a:lnTo>
                <a:lnTo>
                  <a:pt x="86359" y="86360"/>
                </a:lnTo>
                <a:lnTo>
                  <a:pt x="87629" y="86360"/>
                </a:lnTo>
                <a:lnTo>
                  <a:pt x="87629" y="1270"/>
                </a:lnTo>
                <a:close/>
              </a:path>
            </a:pathLst>
          </a:custGeom>
          <a:solidFill>
            <a:srgbClr val="9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6" name="object 1186"/>
          <p:cNvSpPr/>
          <p:nvPr/>
        </p:nvSpPr>
        <p:spPr>
          <a:xfrm>
            <a:off x="9100819" y="3233420"/>
            <a:ext cx="85090" cy="85090"/>
          </a:xfrm>
          <a:custGeom>
            <a:avLst/>
            <a:gdLst/>
            <a:ahLst/>
            <a:cxnLst/>
            <a:rect l="l" t="t" r="r" b="b"/>
            <a:pathLst>
              <a:path w="85090" h="85089">
                <a:moveTo>
                  <a:pt x="85089" y="0"/>
                </a:moveTo>
                <a:lnTo>
                  <a:pt x="0" y="0"/>
                </a:lnTo>
                <a:lnTo>
                  <a:pt x="0" y="85089"/>
                </a:lnTo>
                <a:lnTo>
                  <a:pt x="85089" y="85089"/>
                </a:lnTo>
                <a:lnTo>
                  <a:pt x="85089" y="82550"/>
                </a:lnTo>
                <a:lnTo>
                  <a:pt x="2539" y="82550"/>
                </a:lnTo>
                <a:lnTo>
                  <a:pt x="2539" y="2539"/>
                </a:lnTo>
                <a:lnTo>
                  <a:pt x="85089" y="2539"/>
                </a:lnTo>
                <a:lnTo>
                  <a:pt x="85089" y="0"/>
                </a:lnTo>
                <a:close/>
              </a:path>
              <a:path w="85090" h="85089">
                <a:moveTo>
                  <a:pt x="85089" y="2539"/>
                </a:moveTo>
                <a:lnTo>
                  <a:pt x="82550" y="2539"/>
                </a:lnTo>
                <a:lnTo>
                  <a:pt x="82550" y="82550"/>
                </a:lnTo>
                <a:lnTo>
                  <a:pt x="85089" y="82550"/>
                </a:lnTo>
                <a:lnTo>
                  <a:pt x="85089" y="2539"/>
                </a:lnTo>
                <a:close/>
              </a:path>
            </a:pathLst>
          </a:custGeom>
          <a:solidFill>
            <a:srgbClr val="9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7" name="object 1187"/>
          <p:cNvSpPr/>
          <p:nvPr/>
        </p:nvSpPr>
        <p:spPr>
          <a:xfrm>
            <a:off x="9103359" y="3235960"/>
            <a:ext cx="80010" cy="80010"/>
          </a:xfrm>
          <a:custGeom>
            <a:avLst/>
            <a:gdLst/>
            <a:ahLst/>
            <a:cxnLst/>
            <a:rect l="l" t="t" r="r" b="b"/>
            <a:pathLst>
              <a:path w="80009" h="80010">
                <a:moveTo>
                  <a:pt x="80010" y="0"/>
                </a:moveTo>
                <a:lnTo>
                  <a:pt x="0" y="0"/>
                </a:lnTo>
                <a:lnTo>
                  <a:pt x="0" y="80010"/>
                </a:lnTo>
                <a:lnTo>
                  <a:pt x="80010" y="80010"/>
                </a:lnTo>
                <a:lnTo>
                  <a:pt x="80010" y="78739"/>
                </a:lnTo>
                <a:lnTo>
                  <a:pt x="1270" y="78739"/>
                </a:lnTo>
                <a:lnTo>
                  <a:pt x="1270" y="1269"/>
                </a:lnTo>
                <a:lnTo>
                  <a:pt x="80010" y="1269"/>
                </a:lnTo>
                <a:lnTo>
                  <a:pt x="80010" y="0"/>
                </a:lnTo>
                <a:close/>
              </a:path>
              <a:path w="80009" h="80010">
                <a:moveTo>
                  <a:pt x="80010" y="1269"/>
                </a:moveTo>
                <a:lnTo>
                  <a:pt x="78740" y="1269"/>
                </a:lnTo>
                <a:lnTo>
                  <a:pt x="78740" y="78739"/>
                </a:lnTo>
                <a:lnTo>
                  <a:pt x="80010" y="78739"/>
                </a:lnTo>
                <a:lnTo>
                  <a:pt x="80010" y="1269"/>
                </a:lnTo>
                <a:close/>
              </a:path>
            </a:pathLst>
          </a:custGeom>
          <a:solidFill>
            <a:srgbClr val="9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8" name="object 1188"/>
          <p:cNvSpPr/>
          <p:nvPr/>
        </p:nvSpPr>
        <p:spPr>
          <a:xfrm>
            <a:off x="9104630" y="3237229"/>
            <a:ext cx="77470" cy="77470"/>
          </a:xfrm>
          <a:custGeom>
            <a:avLst/>
            <a:gdLst/>
            <a:ahLst/>
            <a:cxnLst/>
            <a:rect l="l" t="t" r="r" b="b"/>
            <a:pathLst>
              <a:path w="77470" h="77470">
                <a:moveTo>
                  <a:pt x="77470" y="0"/>
                </a:moveTo>
                <a:lnTo>
                  <a:pt x="0" y="0"/>
                </a:lnTo>
                <a:lnTo>
                  <a:pt x="0" y="77470"/>
                </a:lnTo>
                <a:lnTo>
                  <a:pt x="77470" y="77470"/>
                </a:lnTo>
                <a:lnTo>
                  <a:pt x="77470" y="74930"/>
                </a:lnTo>
                <a:lnTo>
                  <a:pt x="2540" y="74930"/>
                </a:lnTo>
                <a:lnTo>
                  <a:pt x="2540" y="2540"/>
                </a:lnTo>
                <a:lnTo>
                  <a:pt x="77470" y="2540"/>
                </a:lnTo>
                <a:lnTo>
                  <a:pt x="77470" y="0"/>
                </a:lnTo>
                <a:close/>
              </a:path>
              <a:path w="77470" h="77470">
                <a:moveTo>
                  <a:pt x="77470" y="2540"/>
                </a:moveTo>
                <a:lnTo>
                  <a:pt x="74929" y="2540"/>
                </a:lnTo>
                <a:lnTo>
                  <a:pt x="74929" y="74930"/>
                </a:lnTo>
                <a:lnTo>
                  <a:pt x="77470" y="74930"/>
                </a:lnTo>
                <a:lnTo>
                  <a:pt x="77470" y="2540"/>
                </a:lnTo>
                <a:close/>
              </a:path>
            </a:pathLst>
          </a:custGeom>
          <a:solidFill>
            <a:srgbClr val="9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9" name="object 1189"/>
          <p:cNvSpPr/>
          <p:nvPr/>
        </p:nvSpPr>
        <p:spPr>
          <a:xfrm>
            <a:off x="9107169" y="323977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72389" y="0"/>
                </a:moveTo>
                <a:lnTo>
                  <a:pt x="0" y="0"/>
                </a:lnTo>
                <a:lnTo>
                  <a:pt x="0" y="72389"/>
                </a:lnTo>
                <a:lnTo>
                  <a:pt x="72389" y="72389"/>
                </a:lnTo>
                <a:lnTo>
                  <a:pt x="72389" y="71119"/>
                </a:lnTo>
                <a:lnTo>
                  <a:pt x="1270" y="71119"/>
                </a:lnTo>
                <a:lnTo>
                  <a:pt x="127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  <a:path w="72390" h="72389">
                <a:moveTo>
                  <a:pt x="72389" y="1269"/>
                </a:moveTo>
                <a:lnTo>
                  <a:pt x="71120" y="1269"/>
                </a:lnTo>
                <a:lnTo>
                  <a:pt x="71120" y="71119"/>
                </a:lnTo>
                <a:lnTo>
                  <a:pt x="72389" y="71119"/>
                </a:lnTo>
                <a:lnTo>
                  <a:pt x="72389" y="1269"/>
                </a:lnTo>
                <a:close/>
              </a:path>
            </a:pathLst>
          </a:custGeom>
          <a:solidFill>
            <a:srgbClr val="A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0" name="object 1190"/>
          <p:cNvSpPr/>
          <p:nvPr/>
        </p:nvSpPr>
        <p:spPr>
          <a:xfrm>
            <a:off x="9108440" y="3241039"/>
            <a:ext cx="69850" cy="69850"/>
          </a:xfrm>
          <a:custGeom>
            <a:avLst/>
            <a:gdLst/>
            <a:ahLst/>
            <a:cxnLst/>
            <a:rect l="l" t="t" r="r" b="b"/>
            <a:pathLst>
              <a:path w="69850" h="69850">
                <a:moveTo>
                  <a:pt x="69850" y="0"/>
                </a:moveTo>
                <a:lnTo>
                  <a:pt x="0" y="0"/>
                </a:lnTo>
                <a:lnTo>
                  <a:pt x="0" y="69850"/>
                </a:lnTo>
                <a:lnTo>
                  <a:pt x="69850" y="69850"/>
                </a:lnTo>
                <a:lnTo>
                  <a:pt x="69850" y="67310"/>
                </a:lnTo>
                <a:lnTo>
                  <a:pt x="2539" y="67310"/>
                </a:lnTo>
                <a:lnTo>
                  <a:pt x="2539" y="2539"/>
                </a:lnTo>
                <a:lnTo>
                  <a:pt x="69850" y="2539"/>
                </a:lnTo>
                <a:lnTo>
                  <a:pt x="69850" y="0"/>
                </a:lnTo>
                <a:close/>
              </a:path>
              <a:path w="69850" h="69850">
                <a:moveTo>
                  <a:pt x="69850" y="2539"/>
                </a:moveTo>
                <a:lnTo>
                  <a:pt x="67309" y="2539"/>
                </a:lnTo>
                <a:lnTo>
                  <a:pt x="67309" y="67310"/>
                </a:lnTo>
                <a:lnTo>
                  <a:pt x="69850" y="67310"/>
                </a:lnTo>
                <a:lnTo>
                  <a:pt x="69850" y="2539"/>
                </a:lnTo>
                <a:close/>
              </a:path>
            </a:pathLst>
          </a:custGeom>
          <a:solidFill>
            <a:srgbClr val="A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1" name="object 1191"/>
          <p:cNvSpPr/>
          <p:nvPr/>
        </p:nvSpPr>
        <p:spPr>
          <a:xfrm>
            <a:off x="9110981" y="3243580"/>
            <a:ext cx="64769" cy="64769"/>
          </a:xfrm>
          <a:custGeom>
            <a:avLst/>
            <a:gdLst/>
            <a:ahLst/>
            <a:cxnLst/>
            <a:rect l="l" t="t" r="r" b="b"/>
            <a:pathLst>
              <a:path w="64770" h="64770">
                <a:moveTo>
                  <a:pt x="64770" y="0"/>
                </a:moveTo>
                <a:lnTo>
                  <a:pt x="0" y="0"/>
                </a:lnTo>
                <a:lnTo>
                  <a:pt x="0" y="64770"/>
                </a:lnTo>
                <a:lnTo>
                  <a:pt x="64770" y="64770"/>
                </a:lnTo>
                <a:lnTo>
                  <a:pt x="64770" y="63500"/>
                </a:lnTo>
                <a:lnTo>
                  <a:pt x="1270" y="63500"/>
                </a:lnTo>
                <a:lnTo>
                  <a:pt x="1270" y="1270"/>
                </a:lnTo>
                <a:lnTo>
                  <a:pt x="64770" y="1270"/>
                </a:lnTo>
                <a:lnTo>
                  <a:pt x="64770" y="0"/>
                </a:lnTo>
                <a:close/>
              </a:path>
              <a:path w="64770" h="64770">
                <a:moveTo>
                  <a:pt x="64770" y="1270"/>
                </a:moveTo>
                <a:lnTo>
                  <a:pt x="63500" y="1270"/>
                </a:lnTo>
                <a:lnTo>
                  <a:pt x="63500" y="63500"/>
                </a:lnTo>
                <a:lnTo>
                  <a:pt x="64770" y="63500"/>
                </a:lnTo>
                <a:lnTo>
                  <a:pt x="64770" y="1270"/>
                </a:lnTo>
                <a:close/>
              </a:path>
            </a:pathLst>
          </a:custGeom>
          <a:solidFill>
            <a:srgbClr val="A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2" name="object 1192"/>
          <p:cNvSpPr/>
          <p:nvPr/>
        </p:nvSpPr>
        <p:spPr>
          <a:xfrm>
            <a:off x="9112250" y="324485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29">
                <a:moveTo>
                  <a:pt x="62229" y="0"/>
                </a:moveTo>
                <a:lnTo>
                  <a:pt x="0" y="0"/>
                </a:lnTo>
                <a:lnTo>
                  <a:pt x="0" y="62229"/>
                </a:lnTo>
                <a:lnTo>
                  <a:pt x="62229" y="62229"/>
                </a:lnTo>
                <a:lnTo>
                  <a:pt x="62229" y="59689"/>
                </a:lnTo>
                <a:lnTo>
                  <a:pt x="2540" y="59689"/>
                </a:lnTo>
                <a:lnTo>
                  <a:pt x="2540" y="2539"/>
                </a:lnTo>
                <a:lnTo>
                  <a:pt x="62229" y="2539"/>
                </a:lnTo>
                <a:lnTo>
                  <a:pt x="62229" y="0"/>
                </a:lnTo>
                <a:close/>
              </a:path>
              <a:path w="62229" h="62229">
                <a:moveTo>
                  <a:pt x="62229" y="2539"/>
                </a:moveTo>
                <a:lnTo>
                  <a:pt x="59690" y="2539"/>
                </a:lnTo>
                <a:lnTo>
                  <a:pt x="59690" y="59689"/>
                </a:lnTo>
                <a:lnTo>
                  <a:pt x="62229" y="59689"/>
                </a:lnTo>
                <a:lnTo>
                  <a:pt x="62229" y="2539"/>
                </a:lnTo>
                <a:close/>
              </a:path>
            </a:pathLst>
          </a:custGeom>
          <a:solidFill>
            <a:srgbClr val="B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3" name="object 1193"/>
          <p:cNvSpPr/>
          <p:nvPr/>
        </p:nvSpPr>
        <p:spPr>
          <a:xfrm>
            <a:off x="9114790" y="3247389"/>
            <a:ext cx="57150" cy="57150"/>
          </a:xfrm>
          <a:custGeom>
            <a:avLst/>
            <a:gdLst/>
            <a:ahLst/>
            <a:cxnLst/>
            <a:rect l="l" t="t" r="r" b="b"/>
            <a:pathLst>
              <a:path w="57150" h="57150">
                <a:moveTo>
                  <a:pt x="57150" y="0"/>
                </a:moveTo>
                <a:lnTo>
                  <a:pt x="0" y="0"/>
                </a:lnTo>
                <a:lnTo>
                  <a:pt x="0" y="57150"/>
                </a:lnTo>
                <a:lnTo>
                  <a:pt x="57150" y="57150"/>
                </a:lnTo>
                <a:lnTo>
                  <a:pt x="57150" y="55880"/>
                </a:lnTo>
                <a:lnTo>
                  <a:pt x="1269" y="55880"/>
                </a:lnTo>
                <a:lnTo>
                  <a:pt x="1269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  <a:path w="57150" h="57150">
                <a:moveTo>
                  <a:pt x="57150" y="1270"/>
                </a:moveTo>
                <a:lnTo>
                  <a:pt x="55879" y="1270"/>
                </a:lnTo>
                <a:lnTo>
                  <a:pt x="55879" y="55880"/>
                </a:lnTo>
                <a:lnTo>
                  <a:pt x="57150" y="55880"/>
                </a:lnTo>
                <a:lnTo>
                  <a:pt x="57150" y="1270"/>
                </a:lnTo>
                <a:close/>
              </a:path>
            </a:pathLst>
          </a:custGeom>
          <a:solidFill>
            <a:srgbClr val="B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4" name="object 1194"/>
          <p:cNvSpPr/>
          <p:nvPr/>
        </p:nvSpPr>
        <p:spPr>
          <a:xfrm>
            <a:off x="9116059" y="324866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610" y="0"/>
                </a:moveTo>
                <a:lnTo>
                  <a:pt x="0" y="0"/>
                </a:lnTo>
                <a:lnTo>
                  <a:pt x="0" y="54610"/>
                </a:lnTo>
                <a:lnTo>
                  <a:pt x="54610" y="54610"/>
                </a:lnTo>
                <a:lnTo>
                  <a:pt x="54610" y="53339"/>
                </a:lnTo>
                <a:lnTo>
                  <a:pt x="1270" y="53339"/>
                </a:lnTo>
                <a:lnTo>
                  <a:pt x="127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  <a:path w="54609" h="54610">
                <a:moveTo>
                  <a:pt x="54610" y="1269"/>
                </a:moveTo>
                <a:lnTo>
                  <a:pt x="53340" y="1269"/>
                </a:lnTo>
                <a:lnTo>
                  <a:pt x="53340" y="53339"/>
                </a:lnTo>
                <a:lnTo>
                  <a:pt x="54610" y="53339"/>
                </a:lnTo>
                <a:lnTo>
                  <a:pt x="54610" y="1269"/>
                </a:lnTo>
                <a:close/>
              </a:path>
            </a:pathLst>
          </a:custGeom>
          <a:solidFill>
            <a:srgbClr val="B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5" name="object 1195"/>
          <p:cNvSpPr/>
          <p:nvPr/>
        </p:nvSpPr>
        <p:spPr>
          <a:xfrm>
            <a:off x="9117331" y="3249930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70" h="52070">
                <a:moveTo>
                  <a:pt x="52070" y="0"/>
                </a:moveTo>
                <a:lnTo>
                  <a:pt x="0" y="0"/>
                </a:lnTo>
                <a:lnTo>
                  <a:pt x="0" y="52070"/>
                </a:lnTo>
                <a:lnTo>
                  <a:pt x="52070" y="52070"/>
                </a:lnTo>
                <a:lnTo>
                  <a:pt x="52070" y="49530"/>
                </a:lnTo>
                <a:lnTo>
                  <a:pt x="2540" y="49530"/>
                </a:lnTo>
                <a:lnTo>
                  <a:pt x="2540" y="2540"/>
                </a:lnTo>
                <a:lnTo>
                  <a:pt x="52070" y="2540"/>
                </a:lnTo>
                <a:lnTo>
                  <a:pt x="52070" y="0"/>
                </a:lnTo>
                <a:close/>
              </a:path>
              <a:path w="52070" h="52070">
                <a:moveTo>
                  <a:pt x="52070" y="2540"/>
                </a:moveTo>
                <a:lnTo>
                  <a:pt x="49529" y="2540"/>
                </a:lnTo>
                <a:lnTo>
                  <a:pt x="49529" y="49530"/>
                </a:lnTo>
                <a:lnTo>
                  <a:pt x="52070" y="49530"/>
                </a:lnTo>
                <a:lnTo>
                  <a:pt x="52070" y="2540"/>
                </a:lnTo>
                <a:close/>
              </a:path>
            </a:pathLst>
          </a:custGeom>
          <a:solidFill>
            <a:srgbClr val="B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6" name="object 1196"/>
          <p:cNvSpPr/>
          <p:nvPr/>
        </p:nvSpPr>
        <p:spPr>
          <a:xfrm>
            <a:off x="9119869" y="3252470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89">
                <a:moveTo>
                  <a:pt x="46989" y="0"/>
                </a:moveTo>
                <a:lnTo>
                  <a:pt x="0" y="0"/>
                </a:lnTo>
                <a:lnTo>
                  <a:pt x="0" y="46989"/>
                </a:lnTo>
                <a:lnTo>
                  <a:pt x="46989" y="46989"/>
                </a:lnTo>
                <a:lnTo>
                  <a:pt x="46989" y="45719"/>
                </a:lnTo>
                <a:lnTo>
                  <a:pt x="1270" y="45719"/>
                </a:lnTo>
                <a:lnTo>
                  <a:pt x="1270" y="1269"/>
                </a:lnTo>
                <a:lnTo>
                  <a:pt x="46989" y="1269"/>
                </a:lnTo>
                <a:lnTo>
                  <a:pt x="46989" y="0"/>
                </a:lnTo>
                <a:close/>
              </a:path>
              <a:path w="46990" h="46989">
                <a:moveTo>
                  <a:pt x="46989" y="1269"/>
                </a:moveTo>
                <a:lnTo>
                  <a:pt x="45720" y="1269"/>
                </a:lnTo>
                <a:lnTo>
                  <a:pt x="45720" y="45719"/>
                </a:lnTo>
                <a:lnTo>
                  <a:pt x="46989" y="45719"/>
                </a:lnTo>
                <a:lnTo>
                  <a:pt x="46989" y="1269"/>
                </a:lnTo>
                <a:close/>
              </a:path>
            </a:pathLst>
          </a:custGeom>
          <a:solidFill>
            <a:srgbClr val="C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7" name="object 1197"/>
          <p:cNvSpPr/>
          <p:nvPr/>
        </p:nvSpPr>
        <p:spPr>
          <a:xfrm>
            <a:off x="9121140" y="3253740"/>
            <a:ext cx="44450" cy="44450"/>
          </a:xfrm>
          <a:custGeom>
            <a:avLst/>
            <a:gdLst/>
            <a:ahLst/>
            <a:cxnLst/>
            <a:rect l="l" t="t" r="r" b="b"/>
            <a:pathLst>
              <a:path w="44450" h="44450">
                <a:moveTo>
                  <a:pt x="44450" y="0"/>
                </a:moveTo>
                <a:lnTo>
                  <a:pt x="0" y="0"/>
                </a:lnTo>
                <a:lnTo>
                  <a:pt x="0" y="44450"/>
                </a:lnTo>
                <a:lnTo>
                  <a:pt x="44450" y="44450"/>
                </a:lnTo>
                <a:lnTo>
                  <a:pt x="44450" y="41910"/>
                </a:lnTo>
                <a:lnTo>
                  <a:pt x="2539" y="41910"/>
                </a:lnTo>
                <a:lnTo>
                  <a:pt x="2539" y="2539"/>
                </a:lnTo>
                <a:lnTo>
                  <a:pt x="44450" y="2539"/>
                </a:lnTo>
                <a:lnTo>
                  <a:pt x="44450" y="0"/>
                </a:lnTo>
                <a:close/>
              </a:path>
              <a:path w="44450" h="44450">
                <a:moveTo>
                  <a:pt x="44450" y="2539"/>
                </a:moveTo>
                <a:lnTo>
                  <a:pt x="41909" y="2539"/>
                </a:lnTo>
                <a:lnTo>
                  <a:pt x="41909" y="41910"/>
                </a:lnTo>
                <a:lnTo>
                  <a:pt x="44450" y="41910"/>
                </a:lnTo>
                <a:lnTo>
                  <a:pt x="44450" y="2539"/>
                </a:lnTo>
                <a:close/>
              </a:path>
            </a:pathLst>
          </a:custGeom>
          <a:solidFill>
            <a:srgbClr val="C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8" name="object 1198"/>
          <p:cNvSpPr/>
          <p:nvPr/>
        </p:nvSpPr>
        <p:spPr>
          <a:xfrm>
            <a:off x="9123680" y="3256279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70">
                <a:moveTo>
                  <a:pt x="39370" y="0"/>
                </a:moveTo>
                <a:lnTo>
                  <a:pt x="0" y="0"/>
                </a:lnTo>
                <a:lnTo>
                  <a:pt x="0" y="39370"/>
                </a:lnTo>
                <a:lnTo>
                  <a:pt x="39370" y="39370"/>
                </a:lnTo>
                <a:lnTo>
                  <a:pt x="39370" y="38100"/>
                </a:lnTo>
                <a:lnTo>
                  <a:pt x="1270" y="38100"/>
                </a:lnTo>
                <a:lnTo>
                  <a:pt x="1270" y="1270"/>
                </a:lnTo>
                <a:lnTo>
                  <a:pt x="39370" y="1270"/>
                </a:lnTo>
                <a:lnTo>
                  <a:pt x="39370" y="0"/>
                </a:lnTo>
                <a:close/>
              </a:path>
              <a:path w="39370" h="39370">
                <a:moveTo>
                  <a:pt x="39370" y="1270"/>
                </a:moveTo>
                <a:lnTo>
                  <a:pt x="38100" y="1270"/>
                </a:lnTo>
                <a:lnTo>
                  <a:pt x="38100" y="38100"/>
                </a:lnTo>
                <a:lnTo>
                  <a:pt x="39370" y="38100"/>
                </a:lnTo>
                <a:lnTo>
                  <a:pt x="39370" y="1270"/>
                </a:lnTo>
                <a:close/>
              </a:path>
            </a:pathLst>
          </a:custGeom>
          <a:solidFill>
            <a:srgbClr val="CC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9" name="object 1199"/>
          <p:cNvSpPr/>
          <p:nvPr/>
        </p:nvSpPr>
        <p:spPr>
          <a:xfrm>
            <a:off x="9124950" y="325755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829" y="0"/>
                </a:moveTo>
                <a:lnTo>
                  <a:pt x="0" y="0"/>
                </a:lnTo>
                <a:lnTo>
                  <a:pt x="0" y="36829"/>
                </a:lnTo>
                <a:lnTo>
                  <a:pt x="36829" y="36829"/>
                </a:lnTo>
                <a:lnTo>
                  <a:pt x="36829" y="34289"/>
                </a:lnTo>
                <a:lnTo>
                  <a:pt x="2540" y="34289"/>
                </a:lnTo>
                <a:lnTo>
                  <a:pt x="2540" y="2539"/>
                </a:lnTo>
                <a:lnTo>
                  <a:pt x="36829" y="2539"/>
                </a:lnTo>
                <a:lnTo>
                  <a:pt x="36829" y="0"/>
                </a:lnTo>
                <a:close/>
              </a:path>
              <a:path w="36829" h="36829">
                <a:moveTo>
                  <a:pt x="36829" y="2539"/>
                </a:moveTo>
                <a:lnTo>
                  <a:pt x="34290" y="2539"/>
                </a:lnTo>
                <a:lnTo>
                  <a:pt x="34290" y="34289"/>
                </a:lnTo>
                <a:lnTo>
                  <a:pt x="36829" y="34289"/>
                </a:lnTo>
                <a:lnTo>
                  <a:pt x="36829" y="2539"/>
                </a:lnTo>
                <a:close/>
              </a:path>
            </a:pathLst>
          </a:custGeom>
          <a:solidFill>
            <a:srgbClr val="D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0" name="object 1200"/>
          <p:cNvSpPr/>
          <p:nvPr/>
        </p:nvSpPr>
        <p:spPr>
          <a:xfrm>
            <a:off x="9127490" y="3260090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31750" y="0"/>
                </a:moveTo>
                <a:lnTo>
                  <a:pt x="0" y="0"/>
                </a:lnTo>
                <a:lnTo>
                  <a:pt x="0" y="31750"/>
                </a:lnTo>
                <a:lnTo>
                  <a:pt x="31750" y="31750"/>
                </a:lnTo>
                <a:lnTo>
                  <a:pt x="31750" y="30480"/>
                </a:lnTo>
                <a:lnTo>
                  <a:pt x="1269" y="30480"/>
                </a:lnTo>
                <a:lnTo>
                  <a:pt x="1269" y="1270"/>
                </a:lnTo>
                <a:lnTo>
                  <a:pt x="31750" y="1270"/>
                </a:lnTo>
                <a:lnTo>
                  <a:pt x="31750" y="0"/>
                </a:lnTo>
                <a:close/>
              </a:path>
              <a:path w="31750" h="31750">
                <a:moveTo>
                  <a:pt x="31750" y="1270"/>
                </a:moveTo>
                <a:lnTo>
                  <a:pt x="30479" y="1270"/>
                </a:lnTo>
                <a:lnTo>
                  <a:pt x="30479" y="30480"/>
                </a:lnTo>
                <a:lnTo>
                  <a:pt x="31750" y="30480"/>
                </a:lnTo>
                <a:lnTo>
                  <a:pt x="31750" y="1270"/>
                </a:lnTo>
                <a:close/>
              </a:path>
            </a:pathLst>
          </a:custGeom>
          <a:solidFill>
            <a:srgbClr val="D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1" name="object 1201"/>
          <p:cNvSpPr/>
          <p:nvPr/>
        </p:nvSpPr>
        <p:spPr>
          <a:xfrm>
            <a:off x="9128760" y="3261360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29210" y="0"/>
                </a:moveTo>
                <a:lnTo>
                  <a:pt x="0" y="0"/>
                </a:lnTo>
                <a:lnTo>
                  <a:pt x="0" y="29210"/>
                </a:lnTo>
                <a:lnTo>
                  <a:pt x="29210" y="29210"/>
                </a:lnTo>
                <a:lnTo>
                  <a:pt x="29210" y="26669"/>
                </a:lnTo>
                <a:lnTo>
                  <a:pt x="2540" y="26669"/>
                </a:lnTo>
                <a:lnTo>
                  <a:pt x="2540" y="2539"/>
                </a:lnTo>
                <a:lnTo>
                  <a:pt x="29210" y="2539"/>
                </a:lnTo>
                <a:lnTo>
                  <a:pt x="29210" y="0"/>
                </a:lnTo>
                <a:close/>
              </a:path>
              <a:path w="29209" h="29210">
                <a:moveTo>
                  <a:pt x="29210" y="2539"/>
                </a:moveTo>
                <a:lnTo>
                  <a:pt x="26670" y="2539"/>
                </a:lnTo>
                <a:lnTo>
                  <a:pt x="26670" y="26669"/>
                </a:lnTo>
                <a:lnTo>
                  <a:pt x="29210" y="26669"/>
                </a:lnTo>
                <a:lnTo>
                  <a:pt x="29210" y="2539"/>
                </a:lnTo>
                <a:close/>
              </a:path>
            </a:pathLst>
          </a:custGeom>
          <a:solidFill>
            <a:srgbClr val="D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2" name="object 1202"/>
          <p:cNvSpPr/>
          <p:nvPr/>
        </p:nvSpPr>
        <p:spPr>
          <a:xfrm>
            <a:off x="9131300" y="3263900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29" h="24129">
                <a:moveTo>
                  <a:pt x="24129" y="0"/>
                </a:moveTo>
                <a:lnTo>
                  <a:pt x="0" y="0"/>
                </a:lnTo>
                <a:lnTo>
                  <a:pt x="0" y="24129"/>
                </a:lnTo>
                <a:lnTo>
                  <a:pt x="24129" y="24129"/>
                </a:lnTo>
                <a:lnTo>
                  <a:pt x="24129" y="22860"/>
                </a:lnTo>
                <a:lnTo>
                  <a:pt x="1270" y="22860"/>
                </a:lnTo>
                <a:lnTo>
                  <a:pt x="1270" y="1270"/>
                </a:lnTo>
                <a:lnTo>
                  <a:pt x="24129" y="1270"/>
                </a:lnTo>
                <a:lnTo>
                  <a:pt x="24129" y="0"/>
                </a:lnTo>
                <a:close/>
              </a:path>
              <a:path w="24129" h="24129">
                <a:moveTo>
                  <a:pt x="24129" y="1270"/>
                </a:moveTo>
                <a:lnTo>
                  <a:pt x="22859" y="1270"/>
                </a:lnTo>
                <a:lnTo>
                  <a:pt x="22859" y="22860"/>
                </a:lnTo>
                <a:lnTo>
                  <a:pt x="24129" y="22860"/>
                </a:lnTo>
                <a:lnTo>
                  <a:pt x="24129" y="1270"/>
                </a:lnTo>
                <a:close/>
              </a:path>
            </a:pathLst>
          </a:custGeom>
          <a:solidFill>
            <a:srgbClr val="D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3" name="object 1203"/>
          <p:cNvSpPr/>
          <p:nvPr/>
        </p:nvSpPr>
        <p:spPr>
          <a:xfrm>
            <a:off x="9132569" y="326517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21589" y="0"/>
                </a:moveTo>
                <a:lnTo>
                  <a:pt x="0" y="0"/>
                </a:lnTo>
                <a:lnTo>
                  <a:pt x="0" y="21589"/>
                </a:lnTo>
                <a:lnTo>
                  <a:pt x="21589" y="21589"/>
                </a:lnTo>
                <a:lnTo>
                  <a:pt x="21589" y="20319"/>
                </a:lnTo>
                <a:lnTo>
                  <a:pt x="1270" y="20319"/>
                </a:lnTo>
                <a:lnTo>
                  <a:pt x="1270" y="1269"/>
                </a:lnTo>
                <a:lnTo>
                  <a:pt x="21589" y="1269"/>
                </a:lnTo>
                <a:lnTo>
                  <a:pt x="21589" y="0"/>
                </a:lnTo>
                <a:close/>
              </a:path>
              <a:path w="21590" h="21589">
                <a:moveTo>
                  <a:pt x="21589" y="1269"/>
                </a:moveTo>
                <a:lnTo>
                  <a:pt x="20320" y="1269"/>
                </a:lnTo>
                <a:lnTo>
                  <a:pt x="20320" y="20319"/>
                </a:lnTo>
                <a:lnTo>
                  <a:pt x="21589" y="20319"/>
                </a:lnTo>
                <a:lnTo>
                  <a:pt x="21589" y="1269"/>
                </a:lnTo>
                <a:close/>
              </a:path>
            </a:pathLst>
          </a:custGeom>
          <a:solidFill>
            <a:srgbClr val="E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4" name="object 1204"/>
          <p:cNvSpPr/>
          <p:nvPr/>
        </p:nvSpPr>
        <p:spPr>
          <a:xfrm>
            <a:off x="9133840" y="3266440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9050" y="0"/>
                </a:moveTo>
                <a:lnTo>
                  <a:pt x="0" y="0"/>
                </a:lnTo>
                <a:lnTo>
                  <a:pt x="0" y="19050"/>
                </a:lnTo>
                <a:lnTo>
                  <a:pt x="19050" y="19050"/>
                </a:lnTo>
                <a:lnTo>
                  <a:pt x="19050" y="16510"/>
                </a:lnTo>
                <a:lnTo>
                  <a:pt x="2539" y="16510"/>
                </a:lnTo>
                <a:lnTo>
                  <a:pt x="2539" y="2539"/>
                </a:lnTo>
                <a:lnTo>
                  <a:pt x="19050" y="2539"/>
                </a:lnTo>
                <a:lnTo>
                  <a:pt x="19050" y="0"/>
                </a:lnTo>
                <a:close/>
              </a:path>
              <a:path w="19050" h="19050">
                <a:moveTo>
                  <a:pt x="19050" y="2539"/>
                </a:moveTo>
                <a:lnTo>
                  <a:pt x="16509" y="2539"/>
                </a:lnTo>
                <a:lnTo>
                  <a:pt x="16509" y="16510"/>
                </a:lnTo>
                <a:lnTo>
                  <a:pt x="19050" y="16510"/>
                </a:lnTo>
                <a:lnTo>
                  <a:pt x="19050" y="2539"/>
                </a:lnTo>
                <a:close/>
              </a:path>
            </a:pathLst>
          </a:custGeom>
          <a:solidFill>
            <a:srgbClr val="E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5" name="object 1205"/>
          <p:cNvSpPr/>
          <p:nvPr/>
        </p:nvSpPr>
        <p:spPr>
          <a:xfrm>
            <a:off x="9136380" y="326897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970" y="0"/>
                </a:moveTo>
                <a:lnTo>
                  <a:pt x="0" y="0"/>
                </a:lnTo>
                <a:lnTo>
                  <a:pt x="0" y="13970"/>
                </a:lnTo>
                <a:lnTo>
                  <a:pt x="13970" y="13970"/>
                </a:lnTo>
                <a:lnTo>
                  <a:pt x="13970" y="12700"/>
                </a:lnTo>
                <a:lnTo>
                  <a:pt x="1270" y="12700"/>
                </a:lnTo>
                <a:lnTo>
                  <a:pt x="127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  <a:path w="13970" h="13970">
                <a:moveTo>
                  <a:pt x="13970" y="1270"/>
                </a:moveTo>
                <a:lnTo>
                  <a:pt x="12700" y="1270"/>
                </a:lnTo>
                <a:lnTo>
                  <a:pt x="12700" y="12700"/>
                </a:lnTo>
                <a:lnTo>
                  <a:pt x="13970" y="12700"/>
                </a:lnTo>
                <a:lnTo>
                  <a:pt x="13970" y="1270"/>
                </a:lnTo>
                <a:close/>
              </a:path>
            </a:pathLst>
          </a:custGeom>
          <a:solidFill>
            <a:srgbClr val="E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6" name="object 1206"/>
          <p:cNvSpPr/>
          <p:nvPr/>
        </p:nvSpPr>
        <p:spPr>
          <a:xfrm>
            <a:off x="9137650" y="327025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11429" y="0"/>
                </a:moveTo>
                <a:lnTo>
                  <a:pt x="0" y="0"/>
                </a:lnTo>
                <a:lnTo>
                  <a:pt x="0" y="11429"/>
                </a:lnTo>
                <a:lnTo>
                  <a:pt x="11429" y="11429"/>
                </a:lnTo>
                <a:lnTo>
                  <a:pt x="11429" y="8889"/>
                </a:lnTo>
                <a:lnTo>
                  <a:pt x="2540" y="8889"/>
                </a:lnTo>
                <a:lnTo>
                  <a:pt x="254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  <a:path w="11429" h="11429">
                <a:moveTo>
                  <a:pt x="11429" y="2539"/>
                </a:moveTo>
                <a:lnTo>
                  <a:pt x="8890" y="2539"/>
                </a:lnTo>
                <a:lnTo>
                  <a:pt x="8890" y="8889"/>
                </a:lnTo>
                <a:lnTo>
                  <a:pt x="11429" y="8889"/>
                </a:lnTo>
                <a:lnTo>
                  <a:pt x="11429" y="2539"/>
                </a:lnTo>
                <a:close/>
              </a:path>
            </a:pathLst>
          </a:custGeom>
          <a:solidFill>
            <a:srgbClr val="F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7" name="object 1207"/>
          <p:cNvSpPr/>
          <p:nvPr/>
        </p:nvSpPr>
        <p:spPr>
          <a:xfrm>
            <a:off x="9140190" y="327279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350" y="0"/>
                </a:moveTo>
                <a:lnTo>
                  <a:pt x="0" y="0"/>
                </a:lnTo>
                <a:lnTo>
                  <a:pt x="0" y="6350"/>
                </a:lnTo>
                <a:lnTo>
                  <a:pt x="6350" y="6350"/>
                </a:lnTo>
                <a:lnTo>
                  <a:pt x="6350" y="5080"/>
                </a:lnTo>
                <a:lnTo>
                  <a:pt x="1269" y="5080"/>
                </a:lnTo>
                <a:lnTo>
                  <a:pt x="1269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  <a:path w="6350" h="6350">
                <a:moveTo>
                  <a:pt x="6350" y="1270"/>
                </a:moveTo>
                <a:lnTo>
                  <a:pt x="5079" y="1270"/>
                </a:lnTo>
                <a:lnTo>
                  <a:pt x="5079" y="5080"/>
                </a:lnTo>
                <a:lnTo>
                  <a:pt x="6350" y="5080"/>
                </a:lnTo>
                <a:lnTo>
                  <a:pt x="6350" y="1270"/>
                </a:lnTo>
                <a:close/>
              </a:path>
            </a:pathLst>
          </a:custGeom>
          <a:solidFill>
            <a:srgbClr val="F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8" name="object 1208"/>
          <p:cNvSpPr/>
          <p:nvPr/>
        </p:nvSpPr>
        <p:spPr>
          <a:xfrm>
            <a:off x="9141459" y="327405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3810" y="0"/>
                </a:lnTo>
                <a:lnTo>
                  <a:pt x="3810" y="3810"/>
                </a:lnTo>
                <a:lnTo>
                  <a:pt x="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9" name="object 1209"/>
          <p:cNvSpPr/>
          <p:nvPr/>
        </p:nvSpPr>
        <p:spPr>
          <a:xfrm>
            <a:off x="9089390" y="3221989"/>
            <a:ext cx="109220" cy="109220"/>
          </a:xfrm>
          <a:custGeom>
            <a:avLst/>
            <a:gdLst/>
            <a:ahLst/>
            <a:cxnLst/>
            <a:rect l="l" t="t" r="r" b="b"/>
            <a:pathLst>
              <a:path w="109220" h="109220">
                <a:moveTo>
                  <a:pt x="0" y="109220"/>
                </a:moveTo>
                <a:lnTo>
                  <a:pt x="109219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0" name="object 1210"/>
          <p:cNvSpPr/>
          <p:nvPr/>
        </p:nvSpPr>
        <p:spPr>
          <a:xfrm>
            <a:off x="9067800" y="32004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1" name="object 1211"/>
          <p:cNvSpPr/>
          <p:nvPr/>
        </p:nvSpPr>
        <p:spPr>
          <a:xfrm>
            <a:off x="9220200" y="33528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2" name="object 1212"/>
          <p:cNvSpPr/>
          <p:nvPr/>
        </p:nvSpPr>
        <p:spPr>
          <a:xfrm>
            <a:off x="9215527" y="2967127"/>
            <a:ext cx="161744" cy="16174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3" name="object 1213"/>
          <p:cNvSpPr/>
          <p:nvPr/>
        </p:nvSpPr>
        <p:spPr>
          <a:xfrm>
            <a:off x="8991600" y="3276600"/>
            <a:ext cx="152400" cy="152400"/>
          </a:xfrm>
          <a:custGeom>
            <a:avLst/>
            <a:gdLst/>
            <a:ahLst/>
            <a:cxnLst/>
            <a:rect l="l" t="t" r="r" b="b"/>
            <a:pathLst>
              <a:path w="152400" h="152400">
                <a:moveTo>
                  <a:pt x="99059" y="149860"/>
                </a:moveTo>
                <a:lnTo>
                  <a:pt x="52070" y="149860"/>
                </a:lnTo>
                <a:lnTo>
                  <a:pt x="67309" y="152400"/>
                </a:lnTo>
                <a:lnTo>
                  <a:pt x="83820" y="152400"/>
                </a:lnTo>
                <a:lnTo>
                  <a:pt x="99059" y="149860"/>
                </a:lnTo>
                <a:close/>
              </a:path>
              <a:path w="152400" h="152400">
                <a:moveTo>
                  <a:pt x="1270" y="60960"/>
                </a:moveTo>
                <a:lnTo>
                  <a:pt x="0" y="68579"/>
                </a:lnTo>
                <a:lnTo>
                  <a:pt x="0" y="83820"/>
                </a:lnTo>
                <a:lnTo>
                  <a:pt x="1270" y="92710"/>
                </a:lnTo>
                <a:lnTo>
                  <a:pt x="1270" y="60960"/>
                </a:lnTo>
                <a:close/>
              </a:path>
              <a:path w="152400" h="152400">
                <a:moveTo>
                  <a:pt x="151129" y="64770"/>
                </a:moveTo>
                <a:lnTo>
                  <a:pt x="151129" y="88265"/>
                </a:lnTo>
                <a:lnTo>
                  <a:pt x="152400" y="83820"/>
                </a:lnTo>
                <a:lnTo>
                  <a:pt x="152400" y="68579"/>
                </a:lnTo>
                <a:lnTo>
                  <a:pt x="151129" y="64770"/>
                </a:lnTo>
                <a:close/>
              </a:path>
              <a:path w="152400" h="152400">
                <a:moveTo>
                  <a:pt x="91440" y="0"/>
                </a:moveTo>
                <a:lnTo>
                  <a:pt x="59690" y="0"/>
                </a:lnTo>
                <a:lnTo>
                  <a:pt x="57150" y="1270"/>
                </a:lnTo>
                <a:lnTo>
                  <a:pt x="93980" y="1270"/>
                </a:lnTo>
                <a:lnTo>
                  <a:pt x="91440" y="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4" name="object 1214"/>
          <p:cNvSpPr/>
          <p:nvPr/>
        </p:nvSpPr>
        <p:spPr>
          <a:xfrm>
            <a:off x="8992869" y="3277870"/>
            <a:ext cx="149860" cy="148590"/>
          </a:xfrm>
          <a:custGeom>
            <a:avLst/>
            <a:gdLst/>
            <a:ahLst/>
            <a:cxnLst/>
            <a:rect l="l" t="t" r="r" b="b"/>
            <a:pathLst>
              <a:path w="149859" h="148589">
                <a:moveTo>
                  <a:pt x="100965" y="147319"/>
                </a:moveTo>
                <a:lnTo>
                  <a:pt x="47624" y="147319"/>
                </a:lnTo>
                <a:lnTo>
                  <a:pt x="50800" y="148589"/>
                </a:lnTo>
                <a:lnTo>
                  <a:pt x="97789" y="148589"/>
                </a:lnTo>
                <a:lnTo>
                  <a:pt x="100965" y="147319"/>
                </a:lnTo>
                <a:close/>
              </a:path>
              <a:path w="149859" h="148589">
                <a:moveTo>
                  <a:pt x="1270" y="52069"/>
                </a:moveTo>
                <a:lnTo>
                  <a:pt x="0" y="59689"/>
                </a:lnTo>
                <a:lnTo>
                  <a:pt x="0" y="91439"/>
                </a:lnTo>
                <a:lnTo>
                  <a:pt x="1270" y="97789"/>
                </a:lnTo>
                <a:lnTo>
                  <a:pt x="1270" y="52069"/>
                </a:lnTo>
                <a:close/>
              </a:path>
              <a:path w="149859" h="148589">
                <a:moveTo>
                  <a:pt x="147320" y="52069"/>
                </a:moveTo>
                <a:lnTo>
                  <a:pt x="147320" y="97789"/>
                </a:lnTo>
                <a:lnTo>
                  <a:pt x="148589" y="91439"/>
                </a:lnTo>
                <a:lnTo>
                  <a:pt x="149859" y="86995"/>
                </a:lnTo>
                <a:lnTo>
                  <a:pt x="149859" y="63500"/>
                </a:lnTo>
                <a:lnTo>
                  <a:pt x="148589" y="59689"/>
                </a:lnTo>
                <a:lnTo>
                  <a:pt x="147320" y="52069"/>
                </a:lnTo>
                <a:close/>
              </a:path>
              <a:path w="149859" h="148589">
                <a:moveTo>
                  <a:pt x="92710" y="0"/>
                </a:moveTo>
                <a:lnTo>
                  <a:pt x="55879" y="0"/>
                </a:lnTo>
                <a:lnTo>
                  <a:pt x="53340" y="1269"/>
                </a:lnTo>
                <a:lnTo>
                  <a:pt x="95249" y="1269"/>
                </a:lnTo>
                <a:lnTo>
                  <a:pt x="92710" y="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5" name="object 1215"/>
          <p:cNvSpPr/>
          <p:nvPr/>
        </p:nvSpPr>
        <p:spPr>
          <a:xfrm>
            <a:off x="8994140" y="3279140"/>
            <a:ext cx="146050" cy="146050"/>
          </a:xfrm>
          <a:custGeom>
            <a:avLst/>
            <a:gdLst/>
            <a:ahLst/>
            <a:cxnLst/>
            <a:rect l="l" t="t" r="r" b="b"/>
            <a:pathLst>
              <a:path w="146050" h="146050">
                <a:moveTo>
                  <a:pt x="104986" y="143510"/>
                </a:moveTo>
                <a:lnTo>
                  <a:pt x="41063" y="143510"/>
                </a:lnTo>
                <a:lnTo>
                  <a:pt x="43179" y="144780"/>
                </a:lnTo>
                <a:lnTo>
                  <a:pt x="46354" y="146050"/>
                </a:lnTo>
                <a:lnTo>
                  <a:pt x="99695" y="146050"/>
                </a:lnTo>
                <a:lnTo>
                  <a:pt x="102869" y="144780"/>
                </a:lnTo>
                <a:lnTo>
                  <a:pt x="104986" y="143510"/>
                </a:lnTo>
                <a:close/>
              </a:path>
              <a:path w="146050" h="146050">
                <a:moveTo>
                  <a:pt x="2539" y="43180"/>
                </a:moveTo>
                <a:lnTo>
                  <a:pt x="0" y="50800"/>
                </a:lnTo>
                <a:lnTo>
                  <a:pt x="0" y="96520"/>
                </a:lnTo>
                <a:lnTo>
                  <a:pt x="2539" y="104139"/>
                </a:lnTo>
                <a:lnTo>
                  <a:pt x="2539" y="43180"/>
                </a:lnTo>
                <a:close/>
              </a:path>
              <a:path w="146050" h="146050">
                <a:moveTo>
                  <a:pt x="144779" y="46989"/>
                </a:moveTo>
                <a:lnTo>
                  <a:pt x="144779" y="100330"/>
                </a:lnTo>
                <a:lnTo>
                  <a:pt x="146050" y="96520"/>
                </a:lnTo>
                <a:lnTo>
                  <a:pt x="146050" y="50800"/>
                </a:lnTo>
                <a:lnTo>
                  <a:pt x="144779" y="46989"/>
                </a:lnTo>
                <a:close/>
              </a:path>
              <a:path w="146050" h="146050">
                <a:moveTo>
                  <a:pt x="93979" y="0"/>
                </a:moveTo>
                <a:lnTo>
                  <a:pt x="52070" y="0"/>
                </a:lnTo>
                <a:lnTo>
                  <a:pt x="49529" y="1270"/>
                </a:lnTo>
                <a:lnTo>
                  <a:pt x="46355" y="2539"/>
                </a:lnTo>
                <a:lnTo>
                  <a:pt x="99694" y="2539"/>
                </a:lnTo>
                <a:lnTo>
                  <a:pt x="96519" y="1270"/>
                </a:lnTo>
                <a:lnTo>
                  <a:pt x="93979" y="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6" name="object 1216"/>
          <p:cNvSpPr/>
          <p:nvPr/>
        </p:nvSpPr>
        <p:spPr>
          <a:xfrm>
            <a:off x="8996680" y="3281679"/>
            <a:ext cx="142240" cy="140970"/>
          </a:xfrm>
          <a:custGeom>
            <a:avLst/>
            <a:gdLst/>
            <a:ahLst/>
            <a:cxnLst/>
            <a:rect l="l" t="t" r="r" b="b"/>
            <a:pathLst>
              <a:path w="142240" h="140970">
                <a:moveTo>
                  <a:pt x="104563" y="139700"/>
                </a:moveTo>
                <a:lnTo>
                  <a:pt x="36406" y="139700"/>
                </a:lnTo>
                <a:lnTo>
                  <a:pt x="38523" y="140970"/>
                </a:lnTo>
                <a:lnTo>
                  <a:pt x="102446" y="140970"/>
                </a:lnTo>
                <a:lnTo>
                  <a:pt x="104563" y="139700"/>
                </a:lnTo>
                <a:close/>
              </a:path>
              <a:path w="142240" h="140970">
                <a:moveTo>
                  <a:pt x="1270" y="36830"/>
                </a:moveTo>
                <a:lnTo>
                  <a:pt x="0" y="40640"/>
                </a:lnTo>
                <a:lnTo>
                  <a:pt x="0" y="101600"/>
                </a:lnTo>
                <a:lnTo>
                  <a:pt x="1270" y="104775"/>
                </a:lnTo>
                <a:lnTo>
                  <a:pt x="1270" y="36830"/>
                </a:lnTo>
                <a:close/>
              </a:path>
              <a:path w="142240" h="140970">
                <a:moveTo>
                  <a:pt x="139700" y="36830"/>
                </a:moveTo>
                <a:lnTo>
                  <a:pt x="139700" y="104775"/>
                </a:lnTo>
                <a:lnTo>
                  <a:pt x="140970" y="101600"/>
                </a:lnTo>
                <a:lnTo>
                  <a:pt x="142240" y="97790"/>
                </a:lnTo>
                <a:lnTo>
                  <a:pt x="142240" y="44450"/>
                </a:lnTo>
                <a:lnTo>
                  <a:pt x="139700" y="36830"/>
                </a:lnTo>
                <a:close/>
              </a:path>
              <a:path w="142240" h="140970">
                <a:moveTo>
                  <a:pt x="97154" y="0"/>
                </a:moveTo>
                <a:lnTo>
                  <a:pt x="43815" y="0"/>
                </a:lnTo>
                <a:lnTo>
                  <a:pt x="40640" y="1270"/>
                </a:lnTo>
                <a:lnTo>
                  <a:pt x="100329" y="1270"/>
                </a:lnTo>
                <a:lnTo>
                  <a:pt x="97154" y="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7" name="object 1217"/>
          <p:cNvSpPr/>
          <p:nvPr/>
        </p:nvSpPr>
        <p:spPr>
          <a:xfrm>
            <a:off x="8997950" y="3282950"/>
            <a:ext cx="138430" cy="138430"/>
          </a:xfrm>
          <a:custGeom>
            <a:avLst/>
            <a:gdLst/>
            <a:ahLst/>
            <a:cxnLst/>
            <a:rect l="l" t="t" r="r" b="b"/>
            <a:pathLst>
              <a:path w="138429" h="138429">
                <a:moveTo>
                  <a:pt x="105409" y="137160"/>
                </a:moveTo>
                <a:lnTo>
                  <a:pt x="33020" y="137160"/>
                </a:lnTo>
                <a:lnTo>
                  <a:pt x="35136" y="138429"/>
                </a:lnTo>
                <a:lnTo>
                  <a:pt x="103293" y="138429"/>
                </a:lnTo>
                <a:lnTo>
                  <a:pt x="105409" y="137160"/>
                </a:lnTo>
                <a:close/>
              </a:path>
              <a:path w="138429" h="138429">
                <a:moveTo>
                  <a:pt x="2540" y="30479"/>
                </a:moveTo>
                <a:lnTo>
                  <a:pt x="1270" y="31750"/>
                </a:lnTo>
                <a:lnTo>
                  <a:pt x="0" y="35560"/>
                </a:lnTo>
                <a:lnTo>
                  <a:pt x="0" y="103504"/>
                </a:lnTo>
                <a:lnTo>
                  <a:pt x="1270" y="106679"/>
                </a:lnTo>
                <a:lnTo>
                  <a:pt x="2540" y="108267"/>
                </a:lnTo>
                <a:lnTo>
                  <a:pt x="2540" y="30479"/>
                </a:lnTo>
                <a:close/>
              </a:path>
              <a:path w="138429" h="138429">
                <a:moveTo>
                  <a:pt x="137159" y="31750"/>
                </a:moveTo>
                <a:lnTo>
                  <a:pt x="137159" y="106679"/>
                </a:lnTo>
                <a:lnTo>
                  <a:pt x="138429" y="103504"/>
                </a:lnTo>
                <a:lnTo>
                  <a:pt x="138429" y="35560"/>
                </a:lnTo>
                <a:lnTo>
                  <a:pt x="137159" y="31750"/>
                </a:lnTo>
                <a:close/>
              </a:path>
              <a:path w="138429" h="138429">
                <a:moveTo>
                  <a:pt x="99059" y="0"/>
                </a:moveTo>
                <a:lnTo>
                  <a:pt x="39370" y="0"/>
                </a:lnTo>
                <a:lnTo>
                  <a:pt x="33020" y="2539"/>
                </a:lnTo>
                <a:lnTo>
                  <a:pt x="105409" y="2539"/>
                </a:lnTo>
                <a:lnTo>
                  <a:pt x="99059" y="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8" name="object 1218"/>
          <p:cNvSpPr/>
          <p:nvPr/>
        </p:nvSpPr>
        <p:spPr>
          <a:xfrm>
            <a:off x="9000490" y="3285490"/>
            <a:ext cx="134620" cy="134620"/>
          </a:xfrm>
          <a:custGeom>
            <a:avLst/>
            <a:gdLst/>
            <a:ahLst/>
            <a:cxnLst/>
            <a:rect l="l" t="t" r="r" b="b"/>
            <a:pathLst>
              <a:path w="134620" h="134620">
                <a:moveTo>
                  <a:pt x="107949" y="132080"/>
                </a:moveTo>
                <a:lnTo>
                  <a:pt x="25400" y="132080"/>
                </a:lnTo>
                <a:lnTo>
                  <a:pt x="30479" y="134620"/>
                </a:lnTo>
                <a:lnTo>
                  <a:pt x="102869" y="134620"/>
                </a:lnTo>
                <a:lnTo>
                  <a:pt x="107949" y="132080"/>
                </a:lnTo>
                <a:close/>
              </a:path>
              <a:path w="134620" h="134620">
                <a:moveTo>
                  <a:pt x="1269" y="26670"/>
                </a:moveTo>
                <a:lnTo>
                  <a:pt x="0" y="27939"/>
                </a:lnTo>
                <a:lnTo>
                  <a:pt x="0" y="105727"/>
                </a:lnTo>
                <a:lnTo>
                  <a:pt x="1269" y="107314"/>
                </a:lnTo>
                <a:lnTo>
                  <a:pt x="1269" y="26670"/>
                </a:lnTo>
                <a:close/>
              </a:path>
              <a:path w="134620" h="134620">
                <a:moveTo>
                  <a:pt x="133350" y="27516"/>
                </a:moveTo>
                <a:lnTo>
                  <a:pt x="133350" y="106256"/>
                </a:lnTo>
                <a:lnTo>
                  <a:pt x="134619" y="104139"/>
                </a:lnTo>
                <a:lnTo>
                  <a:pt x="134619" y="29210"/>
                </a:lnTo>
                <a:lnTo>
                  <a:pt x="133350" y="27516"/>
                </a:lnTo>
                <a:close/>
              </a:path>
              <a:path w="134620" h="134620">
                <a:moveTo>
                  <a:pt x="102869" y="0"/>
                </a:moveTo>
                <a:lnTo>
                  <a:pt x="30479" y="0"/>
                </a:lnTo>
                <a:lnTo>
                  <a:pt x="27939" y="1270"/>
                </a:lnTo>
                <a:lnTo>
                  <a:pt x="105409" y="1270"/>
                </a:lnTo>
                <a:lnTo>
                  <a:pt x="102869" y="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9" name="object 1219"/>
          <p:cNvSpPr/>
          <p:nvPr/>
        </p:nvSpPr>
        <p:spPr>
          <a:xfrm>
            <a:off x="9001759" y="3286759"/>
            <a:ext cx="132080" cy="130810"/>
          </a:xfrm>
          <a:custGeom>
            <a:avLst/>
            <a:gdLst/>
            <a:ahLst/>
            <a:cxnLst/>
            <a:rect l="l" t="t" r="r" b="b"/>
            <a:pathLst>
              <a:path w="132079" h="130810">
                <a:moveTo>
                  <a:pt x="109220" y="129539"/>
                </a:moveTo>
                <a:lnTo>
                  <a:pt x="21590" y="129539"/>
                </a:lnTo>
                <a:lnTo>
                  <a:pt x="24130" y="130810"/>
                </a:lnTo>
                <a:lnTo>
                  <a:pt x="106679" y="130810"/>
                </a:lnTo>
                <a:lnTo>
                  <a:pt x="109220" y="129539"/>
                </a:lnTo>
                <a:close/>
              </a:path>
              <a:path w="132079" h="130810">
                <a:moveTo>
                  <a:pt x="2540" y="22860"/>
                </a:moveTo>
                <a:lnTo>
                  <a:pt x="0" y="25400"/>
                </a:lnTo>
                <a:lnTo>
                  <a:pt x="0" y="106044"/>
                </a:lnTo>
                <a:lnTo>
                  <a:pt x="2540" y="109219"/>
                </a:lnTo>
                <a:lnTo>
                  <a:pt x="2540" y="22860"/>
                </a:lnTo>
                <a:close/>
              </a:path>
              <a:path w="132079" h="130810">
                <a:moveTo>
                  <a:pt x="129540" y="22860"/>
                </a:moveTo>
                <a:lnTo>
                  <a:pt x="129540" y="109219"/>
                </a:lnTo>
                <a:lnTo>
                  <a:pt x="132080" y="104986"/>
                </a:lnTo>
                <a:lnTo>
                  <a:pt x="132080" y="26246"/>
                </a:lnTo>
                <a:lnTo>
                  <a:pt x="129540" y="22860"/>
                </a:lnTo>
                <a:close/>
              </a:path>
              <a:path w="132079" h="130810">
                <a:moveTo>
                  <a:pt x="104140" y="0"/>
                </a:moveTo>
                <a:lnTo>
                  <a:pt x="26670" y="0"/>
                </a:lnTo>
                <a:lnTo>
                  <a:pt x="24130" y="1269"/>
                </a:lnTo>
                <a:lnTo>
                  <a:pt x="106679" y="1269"/>
                </a:lnTo>
                <a:lnTo>
                  <a:pt x="104140" y="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0" name="object 1220"/>
          <p:cNvSpPr/>
          <p:nvPr/>
        </p:nvSpPr>
        <p:spPr>
          <a:xfrm>
            <a:off x="9004300" y="3288029"/>
            <a:ext cx="127000" cy="128270"/>
          </a:xfrm>
          <a:custGeom>
            <a:avLst/>
            <a:gdLst/>
            <a:ahLst/>
            <a:cxnLst/>
            <a:rect l="l" t="t" r="r" b="b"/>
            <a:pathLst>
              <a:path w="127000" h="128270">
                <a:moveTo>
                  <a:pt x="110066" y="125730"/>
                </a:moveTo>
                <a:lnTo>
                  <a:pt x="15663" y="125730"/>
                </a:lnTo>
                <a:lnTo>
                  <a:pt x="19050" y="128270"/>
                </a:lnTo>
                <a:lnTo>
                  <a:pt x="106679" y="128270"/>
                </a:lnTo>
                <a:lnTo>
                  <a:pt x="110066" y="125730"/>
                </a:lnTo>
                <a:close/>
              </a:path>
              <a:path w="127000" h="128270">
                <a:moveTo>
                  <a:pt x="1270" y="19896"/>
                </a:moveTo>
                <a:lnTo>
                  <a:pt x="0" y="21590"/>
                </a:lnTo>
                <a:lnTo>
                  <a:pt x="0" y="107950"/>
                </a:lnTo>
                <a:lnTo>
                  <a:pt x="1270" y="110066"/>
                </a:lnTo>
                <a:lnTo>
                  <a:pt x="1270" y="19896"/>
                </a:lnTo>
                <a:close/>
              </a:path>
              <a:path w="127000" h="128270">
                <a:moveTo>
                  <a:pt x="125729" y="20320"/>
                </a:moveTo>
                <a:lnTo>
                  <a:pt x="125729" y="109537"/>
                </a:lnTo>
                <a:lnTo>
                  <a:pt x="127000" y="107950"/>
                </a:lnTo>
                <a:lnTo>
                  <a:pt x="127000" y="21590"/>
                </a:lnTo>
                <a:lnTo>
                  <a:pt x="125729" y="20320"/>
                </a:lnTo>
                <a:close/>
              </a:path>
              <a:path w="127000" h="128270">
                <a:moveTo>
                  <a:pt x="104139" y="0"/>
                </a:moveTo>
                <a:lnTo>
                  <a:pt x="21590" y="0"/>
                </a:lnTo>
                <a:lnTo>
                  <a:pt x="19050" y="1270"/>
                </a:lnTo>
                <a:lnTo>
                  <a:pt x="17779" y="2540"/>
                </a:lnTo>
                <a:lnTo>
                  <a:pt x="107950" y="2540"/>
                </a:lnTo>
                <a:lnTo>
                  <a:pt x="106679" y="1270"/>
                </a:lnTo>
                <a:lnTo>
                  <a:pt x="104139" y="0"/>
                </a:lnTo>
                <a:close/>
              </a:path>
            </a:pathLst>
          </a:custGeom>
          <a:solidFill>
            <a:srgbClr val="8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1" name="object 1221"/>
          <p:cNvSpPr/>
          <p:nvPr/>
        </p:nvSpPr>
        <p:spPr>
          <a:xfrm>
            <a:off x="9018269" y="341312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2" name="object 1222"/>
          <p:cNvSpPr/>
          <p:nvPr/>
        </p:nvSpPr>
        <p:spPr>
          <a:xfrm>
            <a:off x="9128759" y="330580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4932"/>
                </a:lnTo>
              </a:path>
            </a:pathLst>
          </a:custGeom>
          <a:ln w="3175">
            <a:solidFill>
              <a:srgbClr val="8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3" name="object 1223"/>
          <p:cNvSpPr/>
          <p:nvPr/>
        </p:nvSpPr>
        <p:spPr>
          <a:xfrm>
            <a:off x="9006205" y="3306233"/>
            <a:ext cx="0" cy="93980"/>
          </a:xfrm>
          <a:custGeom>
            <a:avLst/>
            <a:gdLst/>
            <a:ahLst/>
            <a:cxnLst/>
            <a:rect l="l" t="t" r="r" b="b"/>
            <a:pathLst>
              <a:path h="93979">
                <a:moveTo>
                  <a:pt x="0" y="0"/>
                </a:moveTo>
                <a:lnTo>
                  <a:pt x="0" y="93980"/>
                </a:lnTo>
              </a:path>
            </a:pathLst>
          </a:custGeom>
          <a:ln w="3175">
            <a:solidFill>
              <a:srgbClr val="8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4" name="object 1224"/>
          <p:cNvSpPr/>
          <p:nvPr/>
        </p:nvSpPr>
        <p:spPr>
          <a:xfrm>
            <a:off x="9020809" y="3291204"/>
            <a:ext cx="92710" cy="0"/>
          </a:xfrm>
          <a:custGeom>
            <a:avLst/>
            <a:gdLst/>
            <a:ahLst/>
            <a:cxnLst/>
            <a:rect l="l" t="t" r="r" b="b"/>
            <a:pathLst>
              <a:path w="92709">
                <a:moveTo>
                  <a:pt x="0" y="0"/>
                </a:moveTo>
                <a:lnTo>
                  <a:pt x="92709" y="0"/>
                </a:lnTo>
              </a:path>
            </a:pathLst>
          </a:custGeom>
          <a:ln w="3175">
            <a:solidFill>
              <a:srgbClr val="8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5" name="object 1225"/>
          <p:cNvSpPr/>
          <p:nvPr/>
        </p:nvSpPr>
        <p:spPr>
          <a:xfrm>
            <a:off x="9006840" y="3291840"/>
            <a:ext cx="120650" cy="120650"/>
          </a:xfrm>
          <a:custGeom>
            <a:avLst/>
            <a:gdLst/>
            <a:ahLst/>
            <a:cxnLst/>
            <a:rect l="l" t="t" r="r" b="b"/>
            <a:pathLst>
              <a:path w="120650" h="120650">
                <a:moveTo>
                  <a:pt x="110489" y="119380"/>
                </a:moveTo>
                <a:lnTo>
                  <a:pt x="10159" y="119380"/>
                </a:lnTo>
                <a:lnTo>
                  <a:pt x="11429" y="120650"/>
                </a:lnTo>
                <a:lnTo>
                  <a:pt x="109219" y="120650"/>
                </a:lnTo>
                <a:lnTo>
                  <a:pt x="110489" y="119380"/>
                </a:lnTo>
                <a:close/>
              </a:path>
              <a:path w="120650" h="120650">
                <a:moveTo>
                  <a:pt x="2539" y="11429"/>
                </a:moveTo>
                <a:lnTo>
                  <a:pt x="1269" y="12700"/>
                </a:lnTo>
                <a:lnTo>
                  <a:pt x="0" y="14393"/>
                </a:lnTo>
                <a:lnTo>
                  <a:pt x="0" y="108373"/>
                </a:lnTo>
                <a:lnTo>
                  <a:pt x="1269" y="110489"/>
                </a:lnTo>
                <a:lnTo>
                  <a:pt x="2539" y="111760"/>
                </a:lnTo>
                <a:lnTo>
                  <a:pt x="2539" y="11429"/>
                </a:lnTo>
                <a:close/>
              </a:path>
              <a:path w="120650" h="120650">
                <a:moveTo>
                  <a:pt x="119379" y="12700"/>
                </a:moveTo>
                <a:lnTo>
                  <a:pt x="119379" y="110489"/>
                </a:lnTo>
                <a:lnTo>
                  <a:pt x="120650" y="108902"/>
                </a:lnTo>
                <a:lnTo>
                  <a:pt x="120650" y="13970"/>
                </a:lnTo>
                <a:lnTo>
                  <a:pt x="119379" y="12700"/>
                </a:lnTo>
                <a:close/>
              </a:path>
              <a:path w="120650" h="120650">
                <a:moveTo>
                  <a:pt x="106679" y="0"/>
                </a:moveTo>
                <a:lnTo>
                  <a:pt x="13969" y="0"/>
                </a:lnTo>
                <a:lnTo>
                  <a:pt x="11429" y="2539"/>
                </a:lnTo>
                <a:lnTo>
                  <a:pt x="109219" y="2539"/>
                </a:lnTo>
                <a:lnTo>
                  <a:pt x="106679" y="0"/>
                </a:lnTo>
                <a:close/>
              </a:path>
            </a:pathLst>
          </a:custGeom>
          <a:solidFill>
            <a:srgbClr val="9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6" name="object 1226"/>
          <p:cNvSpPr/>
          <p:nvPr/>
        </p:nvSpPr>
        <p:spPr>
          <a:xfrm>
            <a:off x="9014459" y="3409950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9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7" name="object 1227"/>
          <p:cNvSpPr/>
          <p:nvPr/>
        </p:nvSpPr>
        <p:spPr>
          <a:xfrm>
            <a:off x="9010015" y="3302000"/>
            <a:ext cx="0" cy="102870"/>
          </a:xfrm>
          <a:custGeom>
            <a:avLst/>
            <a:gdLst/>
            <a:ahLst/>
            <a:cxnLst/>
            <a:rect l="l" t="t" r="r" b="b"/>
            <a:pathLst>
              <a:path h="102870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9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8" name="object 1228"/>
          <p:cNvSpPr/>
          <p:nvPr/>
        </p:nvSpPr>
        <p:spPr>
          <a:xfrm>
            <a:off x="9125584" y="3303270"/>
            <a:ext cx="0" cy="100330"/>
          </a:xfrm>
          <a:custGeom>
            <a:avLst/>
            <a:gdLst/>
            <a:ahLst/>
            <a:cxnLst/>
            <a:rect l="l" t="t" r="r" b="b"/>
            <a:pathLst>
              <a:path h="100329">
                <a:moveTo>
                  <a:pt x="0" y="0"/>
                </a:moveTo>
                <a:lnTo>
                  <a:pt x="0" y="100329"/>
                </a:lnTo>
              </a:path>
            </a:pathLst>
          </a:custGeom>
          <a:ln w="3175">
            <a:solidFill>
              <a:srgbClr val="9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9" name="object 1229"/>
          <p:cNvSpPr/>
          <p:nvPr/>
        </p:nvSpPr>
        <p:spPr>
          <a:xfrm>
            <a:off x="9017000" y="329501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9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0" name="object 1230"/>
          <p:cNvSpPr/>
          <p:nvPr/>
        </p:nvSpPr>
        <p:spPr>
          <a:xfrm>
            <a:off x="9013190" y="340804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49" y="0"/>
                </a:lnTo>
              </a:path>
            </a:pathLst>
          </a:custGeom>
          <a:ln w="31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1" name="object 1231"/>
          <p:cNvSpPr/>
          <p:nvPr/>
        </p:nvSpPr>
        <p:spPr>
          <a:xfrm>
            <a:off x="9011919" y="3299459"/>
            <a:ext cx="0" cy="107950"/>
          </a:xfrm>
          <a:custGeom>
            <a:avLst/>
            <a:gdLst/>
            <a:ahLst/>
            <a:cxnLst/>
            <a:rect l="l" t="t" r="r" b="b"/>
            <a:pathLst>
              <a:path h="107950">
                <a:moveTo>
                  <a:pt x="0" y="0"/>
                </a:moveTo>
                <a:lnTo>
                  <a:pt x="0" y="107950"/>
                </a:lnTo>
              </a:path>
            </a:pathLst>
          </a:custGeom>
          <a:ln w="31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2" name="object 1232"/>
          <p:cNvSpPr/>
          <p:nvPr/>
        </p:nvSpPr>
        <p:spPr>
          <a:xfrm>
            <a:off x="9123680" y="3300729"/>
            <a:ext cx="0" cy="105410"/>
          </a:xfrm>
          <a:custGeom>
            <a:avLst/>
            <a:gdLst/>
            <a:ahLst/>
            <a:cxnLst/>
            <a:rect l="l" t="t" r="r" b="b"/>
            <a:pathLst>
              <a:path h="105410">
                <a:moveTo>
                  <a:pt x="0" y="0"/>
                </a:moveTo>
                <a:lnTo>
                  <a:pt x="0" y="105410"/>
                </a:lnTo>
              </a:path>
            </a:pathLst>
          </a:custGeom>
          <a:ln w="31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3" name="object 1233"/>
          <p:cNvSpPr/>
          <p:nvPr/>
        </p:nvSpPr>
        <p:spPr>
          <a:xfrm>
            <a:off x="9014459" y="3296920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4" name="object 1234"/>
          <p:cNvSpPr/>
          <p:nvPr/>
        </p:nvSpPr>
        <p:spPr>
          <a:xfrm>
            <a:off x="9013191" y="3406775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584" y="0"/>
                </a:lnTo>
              </a:path>
            </a:pathLst>
          </a:custGeom>
          <a:ln w="3175">
            <a:solidFill>
              <a:srgbClr val="9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5" name="object 1235"/>
          <p:cNvSpPr/>
          <p:nvPr/>
        </p:nvSpPr>
        <p:spPr>
          <a:xfrm>
            <a:off x="9013190" y="3405504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9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6" name="object 1236"/>
          <p:cNvSpPr/>
          <p:nvPr/>
        </p:nvSpPr>
        <p:spPr>
          <a:xfrm>
            <a:off x="9013825" y="3299459"/>
            <a:ext cx="0" cy="105410"/>
          </a:xfrm>
          <a:custGeom>
            <a:avLst/>
            <a:gdLst/>
            <a:ahLst/>
            <a:cxnLst/>
            <a:rect l="l" t="t" r="r" b="b"/>
            <a:pathLst>
              <a:path h="105410">
                <a:moveTo>
                  <a:pt x="0" y="0"/>
                </a:moveTo>
                <a:lnTo>
                  <a:pt x="0" y="105409"/>
                </a:lnTo>
              </a:path>
            </a:pathLst>
          </a:custGeom>
          <a:ln w="3175">
            <a:solidFill>
              <a:srgbClr val="9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7" name="object 1237"/>
          <p:cNvSpPr/>
          <p:nvPr/>
        </p:nvSpPr>
        <p:spPr>
          <a:xfrm>
            <a:off x="9013825" y="3298825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9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8" name="object 1238"/>
          <p:cNvSpPr/>
          <p:nvPr/>
        </p:nvSpPr>
        <p:spPr>
          <a:xfrm>
            <a:off x="9121775" y="3299459"/>
            <a:ext cx="0" cy="105410"/>
          </a:xfrm>
          <a:custGeom>
            <a:avLst/>
            <a:gdLst/>
            <a:ahLst/>
            <a:cxnLst/>
            <a:rect l="l" t="t" r="r" b="b"/>
            <a:pathLst>
              <a:path h="105410">
                <a:moveTo>
                  <a:pt x="0" y="0"/>
                </a:moveTo>
                <a:lnTo>
                  <a:pt x="0" y="105409"/>
                </a:lnTo>
              </a:path>
            </a:pathLst>
          </a:custGeom>
          <a:ln w="3175">
            <a:solidFill>
              <a:srgbClr val="9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9" name="object 1239"/>
          <p:cNvSpPr/>
          <p:nvPr/>
        </p:nvSpPr>
        <p:spPr>
          <a:xfrm>
            <a:off x="9014459" y="34042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80" y="0"/>
                </a:lnTo>
              </a:path>
            </a:pathLst>
          </a:custGeom>
          <a:ln w="3175">
            <a:solidFill>
              <a:srgbClr val="9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0" name="object 1240"/>
          <p:cNvSpPr/>
          <p:nvPr/>
        </p:nvSpPr>
        <p:spPr>
          <a:xfrm>
            <a:off x="9015094" y="3302000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3175">
            <a:solidFill>
              <a:srgbClr val="9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1" name="object 1241"/>
          <p:cNvSpPr/>
          <p:nvPr/>
        </p:nvSpPr>
        <p:spPr>
          <a:xfrm>
            <a:off x="9014459" y="3300729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9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2" name="object 1242"/>
          <p:cNvSpPr/>
          <p:nvPr/>
        </p:nvSpPr>
        <p:spPr>
          <a:xfrm>
            <a:off x="9119869" y="3302000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3175">
            <a:solidFill>
              <a:srgbClr val="9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3" name="object 1243"/>
          <p:cNvSpPr/>
          <p:nvPr/>
        </p:nvSpPr>
        <p:spPr>
          <a:xfrm>
            <a:off x="9015730" y="3402329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A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4" name="object 1244"/>
          <p:cNvSpPr/>
          <p:nvPr/>
        </p:nvSpPr>
        <p:spPr>
          <a:xfrm>
            <a:off x="9017000" y="3303270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790"/>
                </a:lnTo>
              </a:path>
            </a:pathLst>
          </a:custGeom>
          <a:ln w="3175">
            <a:solidFill>
              <a:srgbClr val="A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5" name="object 1245"/>
          <p:cNvSpPr/>
          <p:nvPr/>
        </p:nvSpPr>
        <p:spPr>
          <a:xfrm>
            <a:off x="9015730" y="3302634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A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6" name="object 1246"/>
          <p:cNvSpPr/>
          <p:nvPr/>
        </p:nvSpPr>
        <p:spPr>
          <a:xfrm>
            <a:off x="9117965" y="3303270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789"/>
                </a:lnTo>
              </a:path>
            </a:pathLst>
          </a:custGeom>
          <a:ln w="3175">
            <a:solidFill>
              <a:srgbClr val="A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7" name="object 1247"/>
          <p:cNvSpPr/>
          <p:nvPr/>
        </p:nvSpPr>
        <p:spPr>
          <a:xfrm>
            <a:off x="9018269" y="3400425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175">
            <a:solidFill>
              <a:srgbClr val="A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8" name="object 1248"/>
          <p:cNvSpPr/>
          <p:nvPr/>
        </p:nvSpPr>
        <p:spPr>
          <a:xfrm>
            <a:off x="9019540" y="330454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A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9" name="object 1249"/>
          <p:cNvSpPr/>
          <p:nvPr/>
        </p:nvSpPr>
        <p:spPr>
          <a:xfrm>
            <a:off x="9018269" y="3303904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175">
            <a:solidFill>
              <a:srgbClr val="A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0" name="object 1250"/>
          <p:cNvSpPr/>
          <p:nvPr/>
        </p:nvSpPr>
        <p:spPr>
          <a:xfrm>
            <a:off x="9116059" y="330454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A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1" name="object 1251"/>
          <p:cNvSpPr/>
          <p:nvPr/>
        </p:nvSpPr>
        <p:spPr>
          <a:xfrm>
            <a:off x="9020809" y="3398520"/>
            <a:ext cx="93980" cy="0"/>
          </a:xfrm>
          <a:custGeom>
            <a:avLst/>
            <a:gdLst/>
            <a:ahLst/>
            <a:cxnLst/>
            <a:rect l="l" t="t" r="r" b="b"/>
            <a:pathLst>
              <a:path w="93979">
                <a:moveTo>
                  <a:pt x="0" y="0"/>
                </a:moveTo>
                <a:lnTo>
                  <a:pt x="93980" y="0"/>
                </a:lnTo>
              </a:path>
            </a:pathLst>
          </a:custGeom>
          <a:ln w="3175">
            <a:solidFill>
              <a:srgbClr val="A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2" name="object 1252"/>
          <p:cNvSpPr/>
          <p:nvPr/>
        </p:nvSpPr>
        <p:spPr>
          <a:xfrm>
            <a:off x="9021444" y="3307079"/>
            <a:ext cx="0" cy="90170"/>
          </a:xfrm>
          <a:custGeom>
            <a:avLst/>
            <a:gdLst/>
            <a:ahLst/>
            <a:cxnLst/>
            <a:rect l="l" t="t" r="r" b="b"/>
            <a:pathLst>
              <a:path h="90170">
                <a:moveTo>
                  <a:pt x="0" y="0"/>
                </a:moveTo>
                <a:lnTo>
                  <a:pt x="0" y="90170"/>
                </a:lnTo>
              </a:path>
            </a:pathLst>
          </a:custGeom>
          <a:ln w="3175">
            <a:solidFill>
              <a:srgbClr val="A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3" name="object 1253"/>
          <p:cNvSpPr/>
          <p:nvPr/>
        </p:nvSpPr>
        <p:spPr>
          <a:xfrm>
            <a:off x="9020809" y="3305809"/>
            <a:ext cx="93980" cy="0"/>
          </a:xfrm>
          <a:custGeom>
            <a:avLst/>
            <a:gdLst/>
            <a:ahLst/>
            <a:cxnLst/>
            <a:rect l="l" t="t" r="r" b="b"/>
            <a:pathLst>
              <a:path w="93979">
                <a:moveTo>
                  <a:pt x="0" y="0"/>
                </a:moveTo>
                <a:lnTo>
                  <a:pt x="93980" y="0"/>
                </a:lnTo>
              </a:path>
            </a:pathLst>
          </a:custGeom>
          <a:ln w="3175">
            <a:solidFill>
              <a:srgbClr val="A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4" name="object 1254"/>
          <p:cNvSpPr/>
          <p:nvPr/>
        </p:nvSpPr>
        <p:spPr>
          <a:xfrm>
            <a:off x="9114155" y="3307079"/>
            <a:ext cx="0" cy="90170"/>
          </a:xfrm>
          <a:custGeom>
            <a:avLst/>
            <a:gdLst/>
            <a:ahLst/>
            <a:cxnLst/>
            <a:rect l="l" t="t" r="r" b="b"/>
            <a:pathLst>
              <a:path h="90170">
                <a:moveTo>
                  <a:pt x="0" y="0"/>
                </a:moveTo>
                <a:lnTo>
                  <a:pt x="0" y="90170"/>
                </a:lnTo>
              </a:path>
            </a:pathLst>
          </a:custGeom>
          <a:ln w="3175">
            <a:solidFill>
              <a:srgbClr val="A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5" name="object 1255"/>
          <p:cNvSpPr/>
          <p:nvPr/>
        </p:nvSpPr>
        <p:spPr>
          <a:xfrm>
            <a:off x="9022080" y="3396615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A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6" name="object 1256"/>
          <p:cNvSpPr/>
          <p:nvPr/>
        </p:nvSpPr>
        <p:spPr>
          <a:xfrm>
            <a:off x="9022715" y="3308350"/>
            <a:ext cx="0" cy="87630"/>
          </a:xfrm>
          <a:custGeom>
            <a:avLst/>
            <a:gdLst/>
            <a:ahLst/>
            <a:cxnLst/>
            <a:rect l="l" t="t" r="r" b="b"/>
            <a:pathLst>
              <a:path h="87629">
                <a:moveTo>
                  <a:pt x="0" y="0"/>
                </a:moveTo>
                <a:lnTo>
                  <a:pt x="0" y="87629"/>
                </a:lnTo>
              </a:path>
            </a:pathLst>
          </a:custGeom>
          <a:ln w="3175">
            <a:solidFill>
              <a:srgbClr val="A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7" name="object 1257"/>
          <p:cNvSpPr/>
          <p:nvPr/>
        </p:nvSpPr>
        <p:spPr>
          <a:xfrm>
            <a:off x="9022080" y="3307715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A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8" name="object 1258"/>
          <p:cNvSpPr/>
          <p:nvPr/>
        </p:nvSpPr>
        <p:spPr>
          <a:xfrm>
            <a:off x="9112250" y="3308350"/>
            <a:ext cx="0" cy="87630"/>
          </a:xfrm>
          <a:custGeom>
            <a:avLst/>
            <a:gdLst/>
            <a:ahLst/>
            <a:cxnLst/>
            <a:rect l="l" t="t" r="r" b="b"/>
            <a:pathLst>
              <a:path h="87629">
                <a:moveTo>
                  <a:pt x="0" y="0"/>
                </a:moveTo>
                <a:lnTo>
                  <a:pt x="0" y="87629"/>
                </a:lnTo>
              </a:path>
            </a:pathLst>
          </a:custGeom>
          <a:ln w="3175">
            <a:solidFill>
              <a:srgbClr val="A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9" name="object 1259"/>
          <p:cNvSpPr/>
          <p:nvPr/>
        </p:nvSpPr>
        <p:spPr>
          <a:xfrm>
            <a:off x="9023350" y="3308350"/>
            <a:ext cx="87630" cy="87630"/>
          </a:xfrm>
          <a:custGeom>
            <a:avLst/>
            <a:gdLst/>
            <a:ahLst/>
            <a:cxnLst/>
            <a:rect l="l" t="t" r="r" b="b"/>
            <a:pathLst>
              <a:path w="87629" h="87629">
                <a:moveTo>
                  <a:pt x="87629" y="0"/>
                </a:moveTo>
                <a:lnTo>
                  <a:pt x="0" y="0"/>
                </a:lnTo>
                <a:lnTo>
                  <a:pt x="0" y="87629"/>
                </a:lnTo>
                <a:lnTo>
                  <a:pt x="87629" y="87629"/>
                </a:lnTo>
                <a:lnTo>
                  <a:pt x="87629" y="86360"/>
                </a:lnTo>
                <a:lnTo>
                  <a:pt x="2540" y="86360"/>
                </a:lnTo>
                <a:lnTo>
                  <a:pt x="2540" y="2539"/>
                </a:lnTo>
                <a:lnTo>
                  <a:pt x="87629" y="2539"/>
                </a:lnTo>
                <a:lnTo>
                  <a:pt x="87629" y="0"/>
                </a:lnTo>
                <a:close/>
              </a:path>
              <a:path w="87629" h="87629">
                <a:moveTo>
                  <a:pt x="87629" y="2539"/>
                </a:moveTo>
                <a:lnTo>
                  <a:pt x="86359" y="2539"/>
                </a:lnTo>
                <a:lnTo>
                  <a:pt x="86359" y="86360"/>
                </a:lnTo>
                <a:lnTo>
                  <a:pt x="87629" y="86360"/>
                </a:lnTo>
                <a:lnTo>
                  <a:pt x="87629" y="2539"/>
                </a:lnTo>
                <a:close/>
              </a:path>
            </a:pathLst>
          </a:custGeom>
          <a:solidFill>
            <a:srgbClr val="A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0" name="object 1260"/>
          <p:cNvSpPr/>
          <p:nvPr/>
        </p:nvSpPr>
        <p:spPr>
          <a:xfrm>
            <a:off x="9025890" y="3310890"/>
            <a:ext cx="83820" cy="83820"/>
          </a:xfrm>
          <a:custGeom>
            <a:avLst/>
            <a:gdLst/>
            <a:ahLst/>
            <a:cxnLst/>
            <a:rect l="l" t="t" r="r" b="b"/>
            <a:pathLst>
              <a:path w="83820" h="83820">
                <a:moveTo>
                  <a:pt x="83819" y="0"/>
                </a:moveTo>
                <a:lnTo>
                  <a:pt x="0" y="0"/>
                </a:lnTo>
                <a:lnTo>
                  <a:pt x="0" y="83820"/>
                </a:lnTo>
                <a:lnTo>
                  <a:pt x="83819" y="83820"/>
                </a:lnTo>
                <a:lnTo>
                  <a:pt x="83819" y="81280"/>
                </a:lnTo>
                <a:lnTo>
                  <a:pt x="1269" y="81280"/>
                </a:lnTo>
                <a:lnTo>
                  <a:pt x="1269" y="1270"/>
                </a:lnTo>
                <a:lnTo>
                  <a:pt x="83819" y="1270"/>
                </a:lnTo>
                <a:lnTo>
                  <a:pt x="83819" y="0"/>
                </a:lnTo>
                <a:close/>
              </a:path>
              <a:path w="83820" h="83820">
                <a:moveTo>
                  <a:pt x="83819" y="1270"/>
                </a:moveTo>
                <a:lnTo>
                  <a:pt x="81279" y="1270"/>
                </a:lnTo>
                <a:lnTo>
                  <a:pt x="81279" y="81280"/>
                </a:lnTo>
                <a:lnTo>
                  <a:pt x="83819" y="81280"/>
                </a:lnTo>
                <a:lnTo>
                  <a:pt x="83819" y="1270"/>
                </a:lnTo>
                <a:close/>
              </a:path>
            </a:pathLst>
          </a:custGeom>
          <a:solidFill>
            <a:srgbClr val="B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1" name="object 1261"/>
          <p:cNvSpPr/>
          <p:nvPr/>
        </p:nvSpPr>
        <p:spPr>
          <a:xfrm>
            <a:off x="9027159" y="3312159"/>
            <a:ext cx="80010" cy="80010"/>
          </a:xfrm>
          <a:custGeom>
            <a:avLst/>
            <a:gdLst/>
            <a:ahLst/>
            <a:cxnLst/>
            <a:rect l="l" t="t" r="r" b="b"/>
            <a:pathLst>
              <a:path w="80009" h="80010">
                <a:moveTo>
                  <a:pt x="80010" y="0"/>
                </a:moveTo>
                <a:lnTo>
                  <a:pt x="0" y="0"/>
                </a:lnTo>
                <a:lnTo>
                  <a:pt x="0" y="80010"/>
                </a:lnTo>
                <a:lnTo>
                  <a:pt x="80010" y="80010"/>
                </a:lnTo>
                <a:lnTo>
                  <a:pt x="80010" y="78739"/>
                </a:lnTo>
                <a:lnTo>
                  <a:pt x="2540" y="78739"/>
                </a:lnTo>
                <a:lnTo>
                  <a:pt x="2540" y="2539"/>
                </a:lnTo>
                <a:lnTo>
                  <a:pt x="80010" y="2539"/>
                </a:lnTo>
                <a:lnTo>
                  <a:pt x="80010" y="0"/>
                </a:lnTo>
                <a:close/>
              </a:path>
              <a:path w="80009" h="80010">
                <a:moveTo>
                  <a:pt x="80010" y="2539"/>
                </a:moveTo>
                <a:lnTo>
                  <a:pt x="78740" y="2539"/>
                </a:lnTo>
                <a:lnTo>
                  <a:pt x="78740" y="78739"/>
                </a:lnTo>
                <a:lnTo>
                  <a:pt x="80010" y="78739"/>
                </a:lnTo>
                <a:lnTo>
                  <a:pt x="80010" y="2539"/>
                </a:lnTo>
                <a:close/>
              </a:path>
            </a:pathLst>
          </a:custGeom>
          <a:solidFill>
            <a:srgbClr val="B6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2" name="object 1262"/>
          <p:cNvSpPr/>
          <p:nvPr/>
        </p:nvSpPr>
        <p:spPr>
          <a:xfrm>
            <a:off x="9029700" y="3314700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76200" y="0"/>
                </a:moveTo>
                <a:lnTo>
                  <a:pt x="0" y="0"/>
                </a:lnTo>
                <a:lnTo>
                  <a:pt x="0" y="76200"/>
                </a:lnTo>
                <a:lnTo>
                  <a:pt x="76200" y="76200"/>
                </a:lnTo>
                <a:lnTo>
                  <a:pt x="76200" y="73660"/>
                </a:lnTo>
                <a:lnTo>
                  <a:pt x="1270" y="73660"/>
                </a:lnTo>
                <a:lnTo>
                  <a:pt x="127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  <a:path w="76200" h="76200">
                <a:moveTo>
                  <a:pt x="76200" y="1270"/>
                </a:moveTo>
                <a:lnTo>
                  <a:pt x="74929" y="1270"/>
                </a:lnTo>
                <a:lnTo>
                  <a:pt x="74929" y="73660"/>
                </a:lnTo>
                <a:lnTo>
                  <a:pt x="76200" y="73660"/>
                </a:lnTo>
                <a:lnTo>
                  <a:pt x="76200" y="1270"/>
                </a:lnTo>
                <a:close/>
              </a:path>
            </a:pathLst>
          </a:custGeom>
          <a:solidFill>
            <a:srgbClr val="B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3" name="object 1263"/>
          <p:cNvSpPr/>
          <p:nvPr/>
        </p:nvSpPr>
        <p:spPr>
          <a:xfrm>
            <a:off x="9030969" y="3315970"/>
            <a:ext cx="73660" cy="72390"/>
          </a:xfrm>
          <a:custGeom>
            <a:avLst/>
            <a:gdLst/>
            <a:ahLst/>
            <a:cxnLst/>
            <a:rect l="l" t="t" r="r" b="b"/>
            <a:pathLst>
              <a:path w="73659" h="72389">
                <a:moveTo>
                  <a:pt x="73659" y="0"/>
                </a:moveTo>
                <a:lnTo>
                  <a:pt x="0" y="0"/>
                </a:lnTo>
                <a:lnTo>
                  <a:pt x="0" y="72389"/>
                </a:lnTo>
                <a:lnTo>
                  <a:pt x="73659" y="72389"/>
                </a:lnTo>
                <a:lnTo>
                  <a:pt x="73659" y="71119"/>
                </a:lnTo>
                <a:lnTo>
                  <a:pt x="2539" y="71119"/>
                </a:lnTo>
                <a:lnTo>
                  <a:pt x="2539" y="1269"/>
                </a:lnTo>
                <a:lnTo>
                  <a:pt x="73659" y="1269"/>
                </a:lnTo>
                <a:lnTo>
                  <a:pt x="73659" y="0"/>
                </a:lnTo>
                <a:close/>
              </a:path>
              <a:path w="73659" h="72389">
                <a:moveTo>
                  <a:pt x="73659" y="1269"/>
                </a:moveTo>
                <a:lnTo>
                  <a:pt x="71120" y="1269"/>
                </a:lnTo>
                <a:lnTo>
                  <a:pt x="71120" y="71119"/>
                </a:lnTo>
                <a:lnTo>
                  <a:pt x="73659" y="71119"/>
                </a:lnTo>
                <a:lnTo>
                  <a:pt x="73659" y="1269"/>
                </a:lnTo>
                <a:close/>
              </a:path>
            </a:pathLst>
          </a:custGeom>
          <a:solidFill>
            <a:srgbClr val="BC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4" name="object 1264"/>
          <p:cNvSpPr/>
          <p:nvPr/>
        </p:nvSpPr>
        <p:spPr>
          <a:xfrm>
            <a:off x="9033509" y="3317240"/>
            <a:ext cx="68580" cy="69850"/>
          </a:xfrm>
          <a:custGeom>
            <a:avLst/>
            <a:gdLst/>
            <a:ahLst/>
            <a:cxnLst/>
            <a:rect l="l" t="t" r="r" b="b"/>
            <a:pathLst>
              <a:path w="68579" h="69850">
                <a:moveTo>
                  <a:pt x="68580" y="0"/>
                </a:moveTo>
                <a:lnTo>
                  <a:pt x="0" y="0"/>
                </a:lnTo>
                <a:lnTo>
                  <a:pt x="0" y="69850"/>
                </a:lnTo>
                <a:lnTo>
                  <a:pt x="68580" y="69850"/>
                </a:lnTo>
                <a:lnTo>
                  <a:pt x="68580" y="67310"/>
                </a:lnTo>
                <a:lnTo>
                  <a:pt x="1270" y="67310"/>
                </a:lnTo>
                <a:lnTo>
                  <a:pt x="1270" y="2539"/>
                </a:lnTo>
                <a:lnTo>
                  <a:pt x="68580" y="2539"/>
                </a:lnTo>
                <a:lnTo>
                  <a:pt x="68580" y="0"/>
                </a:lnTo>
                <a:close/>
              </a:path>
              <a:path w="68579" h="69850">
                <a:moveTo>
                  <a:pt x="68580" y="2539"/>
                </a:moveTo>
                <a:lnTo>
                  <a:pt x="67310" y="2539"/>
                </a:lnTo>
                <a:lnTo>
                  <a:pt x="67310" y="67310"/>
                </a:lnTo>
                <a:lnTo>
                  <a:pt x="68580" y="67310"/>
                </a:lnTo>
                <a:lnTo>
                  <a:pt x="68580" y="2539"/>
                </a:lnTo>
                <a:close/>
              </a:path>
            </a:pathLst>
          </a:custGeom>
          <a:solidFill>
            <a:srgbClr val="C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5" name="object 1265"/>
          <p:cNvSpPr/>
          <p:nvPr/>
        </p:nvSpPr>
        <p:spPr>
          <a:xfrm>
            <a:off x="9034780" y="3319780"/>
            <a:ext cx="66040" cy="64769"/>
          </a:xfrm>
          <a:custGeom>
            <a:avLst/>
            <a:gdLst/>
            <a:ahLst/>
            <a:cxnLst/>
            <a:rect l="l" t="t" r="r" b="b"/>
            <a:pathLst>
              <a:path w="66040" h="64770">
                <a:moveTo>
                  <a:pt x="66040" y="0"/>
                </a:moveTo>
                <a:lnTo>
                  <a:pt x="0" y="0"/>
                </a:lnTo>
                <a:lnTo>
                  <a:pt x="0" y="64770"/>
                </a:lnTo>
                <a:lnTo>
                  <a:pt x="66040" y="64770"/>
                </a:lnTo>
                <a:lnTo>
                  <a:pt x="66040" y="63500"/>
                </a:lnTo>
                <a:lnTo>
                  <a:pt x="1270" y="63500"/>
                </a:lnTo>
                <a:lnTo>
                  <a:pt x="1270" y="1270"/>
                </a:lnTo>
                <a:lnTo>
                  <a:pt x="66040" y="1270"/>
                </a:lnTo>
                <a:lnTo>
                  <a:pt x="66040" y="0"/>
                </a:lnTo>
                <a:close/>
              </a:path>
              <a:path w="66040" h="64770">
                <a:moveTo>
                  <a:pt x="66040" y="1270"/>
                </a:moveTo>
                <a:lnTo>
                  <a:pt x="63500" y="1270"/>
                </a:lnTo>
                <a:lnTo>
                  <a:pt x="63500" y="63500"/>
                </a:lnTo>
                <a:lnTo>
                  <a:pt x="66040" y="63500"/>
                </a:lnTo>
                <a:lnTo>
                  <a:pt x="66040" y="1270"/>
                </a:lnTo>
                <a:close/>
              </a:path>
            </a:pathLst>
          </a:custGeom>
          <a:solidFill>
            <a:srgbClr val="C3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6" name="object 1266"/>
          <p:cNvSpPr/>
          <p:nvPr/>
        </p:nvSpPr>
        <p:spPr>
          <a:xfrm>
            <a:off x="9036050" y="332105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29">
                <a:moveTo>
                  <a:pt x="62229" y="0"/>
                </a:moveTo>
                <a:lnTo>
                  <a:pt x="0" y="0"/>
                </a:lnTo>
                <a:lnTo>
                  <a:pt x="0" y="62229"/>
                </a:lnTo>
                <a:lnTo>
                  <a:pt x="62229" y="62229"/>
                </a:lnTo>
                <a:lnTo>
                  <a:pt x="62229" y="60960"/>
                </a:lnTo>
                <a:lnTo>
                  <a:pt x="2540" y="60960"/>
                </a:lnTo>
                <a:lnTo>
                  <a:pt x="2540" y="2539"/>
                </a:lnTo>
                <a:lnTo>
                  <a:pt x="62229" y="2539"/>
                </a:lnTo>
                <a:lnTo>
                  <a:pt x="62229" y="0"/>
                </a:lnTo>
                <a:close/>
              </a:path>
              <a:path w="62229" h="62229">
                <a:moveTo>
                  <a:pt x="62229" y="2539"/>
                </a:moveTo>
                <a:lnTo>
                  <a:pt x="60959" y="2539"/>
                </a:lnTo>
                <a:lnTo>
                  <a:pt x="60959" y="60960"/>
                </a:lnTo>
                <a:lnTo>
                  <a:pt x="62229" y="60960"/>
                </a:lnTo>
                <a:lnTo>
                  <a:pt x="62229" y="2539"/>
                </a:lnTo>
                <a:close/>
              </a:path>
            </a:pathLst>
          </a:custGeom>
          <a:solidFill>
            <a:srgbClr val="C6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7" name="object 1267"/>
          <p:cNvSpPr/>
          <p:nvPr/>
        </p:nvSpPr>
        <p:spPr>
          <a:xfrm>
            <a:off x="9038591" y="3323591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58419" y="0"/>
                </a:moveTo>
                <a:lnTo>
                  <a:pt x="0" y="0"/>
                </a:lnTo>
                <a:lnTo>
                  <a:pt x="0" y="58420"/>
                </a:lnTo>
                <a:lnTo>
                  <a:pt x="58419" y="58420"/>
                </a:lnTo>
                <a:lnTo>
                  <a:pt x="58419" y="55880"/>
                </a:lnTo>
                <a:lnTo>
                  <a:pt x="1269" y="55880"/>
                </a:lnTo>
                <a:lnTo>
                  <a:pt x="1269" y="1270"/>
                </a:lnTo>
                <a:lnTo>
                  <a:pt x="58419" y="1270"/>
                </a:lnTo>
                <a:lnTo>
                  <a:pt x="58419" y="0"/>
                </a:lnTo>
                <a:close/>
              </a:path>
              <a:path w="58420" h="58420">
                <a:moveTo>
                  <a:pt x="58419" y="1270"/>
                </a:moveTo>
                <a:lnTo>
                  <a:pt x="57150" y="1270"/>
                </a:lnTo>
                <a:lnTo>
                  <a:pt x="57150" y="55880"/>
                </a:lnTo>
                <a:lnTo>
                  <a:pt x="58419" y="55880"/>
                </a:lnTo>
                <a:lnTo>
                  <a:pt x="58419" y="1270"/>
                </a:lnTo>
                <a:close/>
              </a:path>
            </a:pathLst>
          </a:custGeom>
          <a:solidFill>
            <a:srgbClr val="C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8" name="object 1268"/>
          <p:cNvSpPr/>
          <p:nvPr/>
        </p:nvSpPr>
        <p:spPr>
          <a:xfrm>
            <a:off x="9039859" y="3324859"/>
            <a:ext cx="55880" cy="54610"/>
          </a:xfrm>
          <a:custGeom>
            <a:avLst/>
            <a:gdLst/>
            <a:ahLst/>
            <a:cxnLst/>
            <a:rect l="l" t="t" r="r" b="b"/>
            <a:pathLst>
              <a:path w="55879" h="54610">
                <a:moveTo>
                  <a:pt x="55880" y="0"/>
                </a:moveTo>
                <a:lnTo>
                  <a:pt x="0" y="0"/>
                </a:lnTo>
                <a:lnTo>
                  <a:pt x="0" y="54610"/>
                </a:lnTo>
                <a:lnTo>
                  <a:pt x="55880" y="54610"/>
                </a:lnTo>
                <a:lnTo>
                  <a:pt x="55880" y="52069"/>
                </a:lnTo>
                <a:lnTo>
                  <a:pt x="2540" y="52069"/>
                </a:lnTo>
                <a:lnTo>
                  <a:pt x="2540" y="2539"/>
                </a:lnTo>
                <a:lnTo>
                  <a:pt x="55880" y="2539"/>
                </a:lnTo>
                <a:lnTo>
                  <a:pt x="55880" y="0"/>
                </a:lnTo>
                <a:close/>
              </a:path>
              <a:path w="55879" h="54610">
                <a:moveTo>
                  <a:pt x="55880" y="2539"/>
                </a:moveTo>
                <a:lnTo>
                  <a:pt x="53340" y="2539"/>
                </a:lnTo>
                <a:lnTo>
                  <a:pt x="53340" y="52069"/>
                </a:lnTo>
                <a:lnTo>
                  <a:pt x="55880" y="52069"/>
                </a:lnTo>
                <a:lnTo>
                  <a:pt x="55880" y="2539"/>
                </a:lnTo>
                <a:close/>
              </a:path>
            </a:pathLst>
          </a:custGeom>
          <a:solidFill>
            <a:srgbClr val="CD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9" name="object 1269"/>
          <p:cNvSpPr/>
          <p:nvPr/>
        </p:nvSpPr>
        <p:spPr>
          <a:xfrm>
            <a:off x="9042400" y="3327400"/>
            <a:ext cx="50800" cy="49530"/>
          </a:xfrm>
          <a:custGeom>
            <a:avLst/>
            <a:gdLst/>
            <a:ahLst/>
            <a:cxnLst/>
            <a:rect l="l" t="t" r="r" b="b"/>
            <a:pathLst>
              <a:path w="50800" h="49529">
                <a:moveTo>
                  <a:pt x="50800" y="0"/>
                </a:moveTo>
                <a:lnTo>
                  <a:pt x="0" y="0"/>
                </a:lnTo>
                <a:lnTo>
                  <a:pt x="0" y="49529"/>
                </a:lnTo>
                <a:lnTo>
                  <a:pt x="50800" y="49529"/>
                </a:lnTo>
                <a:lnTo>
                  <a:pt x="50800" y="48260"/>
                </a:lnTo>
                <a:lnTo>
                  <a:pt x="1270" y="48260"/>
                </a:lnTo>
                <a:lnTo>
                  <a:pt x="127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  <a:path w="50800" h="49529">
                <a:moveTo>
                  <a:pt x="50800" y="1270"/>
                </a:moveTo>
                <a:lnTo>
                  <a:pt x="48259" y="1270"/>
                </a:lnTo>
                <a:lnTo>
                  <a:pt x="48259" y="48260"/>
                </a:lnTo>
                <a:lnTo>
                  <a:pt x="50800" y="48260"/>
                </a:lnTo>
                <a:lnTo>
                  <a:pt x="50800" y="1270"/>
                </a:lnTo>
                <a:close/>
              </a:path>
            </a:pathLst>
          </a:custGeom>
          <a:solidFill>
            <a:srgbClr val="D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0" name="object 1270"/>
          <p:cNvSpPr/>
          <p:nvPr/>
        </p:nvSpPr>
        <p:spPr>
          <a:xfrm>
            <a:off x="9043669" y="3328670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89">
                <a:moveTo>
                  <a:pt x="46989" y="0"/>
                </a:moveTo>
                <a:lnTo>
                  <a:pt x="0" y="0"/>
                </a:lnTo>
                <a:lnTo>
                  <a:pt x="0" y="46989"/>
                </a:lnTo>
                <a:lnTo>
                  <a:pt x="46989" y="46989"/>
                </a:lnTo>
                <a:lnTo>
                  <a:pt x="46989" y="45719"/>
                </a:lnTo>
                <a:lnTo>
                  <a:pt x="2539" y="45719"/>
                </a:lnTo>
                <a:lnTo>
                  <a:pt x="2539" y="2539"/>
                </a:lnTo>
                <a:lnTo>
                  <a:pt x="46989" y="2539"/>
                </a:lnTo>
                <a:lnTo>
                  <a:pt x="46989" y="0"/>
                </a:lnTo>
                <a:close/>
              </a:path>
              <a:path w="46990" h="46989">
                <a:moveTo>
                  <a:pt x="46989" y="2539"/>
                </a:moveTo>
                <a:lnTo>
                  <a:pt x="45720" y="2539"/>
                </a:lnTo>
                <a:lnTo>
                  <a:pt x="45720" y="45719"/>
                </a:lnTo>
                <a:lnTo>
                  <a:pt x="46989" y="45719"/>
                </a:lnTo>
                <a:lnTo>
                  <a:pt x="46989" y="2539"/>
                </a:lnTo>
                <a:close/>
              </a:path>
            </a:pathLst>
          </a:custGeom>
          <a:solidFill>
            <a:srgbClr val="D3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1" name="object 1271"/>
          <p:cNvSpPr/>
          <p:nvPr/>
        </p:nvSpPr>
        <p:spPr>
          <a:xfrm>
            <a:off x="9046209" y="3331209"/>
            <a:ext cx="43180" cy="43180"/>
          </a:xfrm>
          <a:custGeom>
            <a:avLst/>
            <a:gdLst/>
            <a:ahLst/>
            <a:cxnLst/>
            <a:rect l="l" t="t" r="r" b="b"/>
            <a:pathLst>
              <a:path w="43179" h="43179">
                <a:moveTo>
                  <a:pt x="43180" y="0"/>
                </a:moveTo>
                <a:lnTo>
                  <a:pt x="0" y="0"/>
                </a:lnTo>
                <a:lnTo>
                  <a:pt x="0" y="43179"/>
                </a:lnTo>
                <a:lnTo>
                  <a:pt x="43180" y="43179"/>
                </a:lnTo>
                <a:lnTo>
                  <a:pt x="43180" y="40639"/>
                </a:lnTo>
                <a:lnTo>
                  <a:pt x="1270" y="40639"/>
                </a:lnTo>
                <a:lnTo>
                  <a:pt x="1270" y="1269"/>
                </a:lnTo>
                <a:lnTo>
                  <a:pt x="43180" y="1269"/>
                </a:lnTo>
                <a:lnTo>
                  <a:pt x="43180" y="0"/>
                </a:lnTo>
                <a:close/>
              </a:path>
              <a:path w="43179" h="43179">
                <a:moveTo>
                  <a:pt x="43180" y="1269"/>
                </a:moveTo>
                <a:lnTo>
                  <a:pt x="41910" y="1269"/>
                </a:lnTo>
                <a:lnTo>
                  <a:pt x="41910" y="40639"/>
                </a:lnTo>
                <a:lnTo>
                  <a:pt x="43180" y="40639"/>
                </a:lnTo>
                <a:lnTo>
                  <a:pt x="43180" y="1269"/>
                </a:lnTo>
                <a:close/>
              </a:path>
            </a:pathLst>
          </a:custGeom>
          <a:solidFill>
            <a:srgbClr val="D6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2" name="object 1272"/>
          <p:cNvSpPr/>
          <p:nvPr/>
        </p:nvSpPr>
        <p:spPr>
          <a:xfrm>
            <a:off x="9047480" y="3332479"/>
            <a:ext cx="40640" cy="39370"/>
          </a:xfrm>
          <a:custGeom>
            <a:avLst/>
            <a:gdLst/>
            <a:ahLst/>
            <a:cxnLst/>
            <a:rect l="l" t="t" r="r" b="b"/>
            <a:pathLst>
              <a:path w="40640" h="39370">
                <a:moveTo>
                  <a:pt x="40640" y="0"/>
                </a:moveTo>
                <a:lnTo>
                  <a:pt x="0" y="0"/>
                </a:lnTo>
                <a:lnTo>
                  <a:pt x="0" y="39370"/>
                </a:lnTo>
                <a:lnTo>
                  <a:pt x="40640" y="39370"/>
                </a:lnTo>
                <a:lnTo>
                  <a:pt x="40640" y="38100"/>
                </a:lnTo>
                <a:lnTo>
                  <a:pt x="2540" y="38100"/>
                </a:lnTo>
                <a:lnTo>
                  <a:pt x="254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  <a:path w="40640" h="39370">
                <a:moveTo>
                  <a:pt x="40640" y="1270"/>
                </a:moveTo>
                <a:lnTo>
                  <a:pt x="38100" y="1270"/>
                </a:lnTo>
                <a:lnTo>
                  <a:pt x="38100" y="38100"/>
                </a:lnTo>
                <a:lnTo>
                  <a:pt x="40640" y="38100"/>
                </a:lnTo>
                <a:lnTo>
                  <a:pt x="40640" y="1270"/>
                </a:lnTo>
                <a:close/>
              </a:path>
            </a:pathLst>
          </a:custGeom>
          <a:solidFill>
            <a:srgbClr val="DA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3" name="object 1273"/>
          <p:cNvSpPr/>
          <p:nvPr/>
        </p:nvSpPr>
        <p:spPr>
          <a:xfrm>
            <a:off x="9050019" y="333375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559" y="0"/>
                </a:moveTo>
                <a:lnTo>
                  <a:pt x="0" y="0"/>
                </a:lnTo>
                <a:lnTo>
                  <a:pt x="0" y="36829"/>
                </a:lnTo>
                <a:lnTo>
                  <a:pt x="35559" y="36829"/>
                </a:lnTo>
                <a:lnTo>
                  <a:pt x="35559" y="34289"/>
                </a:lnTo>
                <a:lnTo>
                  <a:pt x="1270" y="34289"/>
                </a:lnTo>
                <a:lnTo>
                  <a:pt x="1270" y="2539"/>
                </a:lnTo>
                <a:lnTo>
                  <a:pt x="35559" y="2539"/>
                </a:lnTo>
                <a:lnTo>
                  <a:pt x="35559" y="0"/>
                </a:lnTo>
                <a:close/>
              </a:path>
              <a:path w="35559" h="36829">
                <a:moveTo>
                  <a:pt x="35559" y="2539"/>
                </a:moveTo>
                <a:lnTo>
                  <a:pt x="34289" y="2539"/>
                </a:lnTo>
                <a:lnTo>
                  <a:pt x="34289" y="34289"/>
                </a:lnTo>
                <a:lnTo>
                  <a:pt x="35559" y="34289"/>
                </a:lnTo>
                <a:lnTo>
                  <a:pt x="35559" y="2539"/>
                </a:lnTo>
                <a:close/>
              </a:path>
            </a:pathLst>
          </a:custGeom>
          <a:solidFill>
            <a:srgbClr val="DD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4" name="object 1274"/>
          <p:cNvSpPr/>
          <p:nvPr/>
        </p:nvSpPr>
        <p:spPr>
          <a:xfrm>
            <a:off x="9051290" y="3336290"/>
            <a:ext cx="33020" cy="31750"/>
          </a:xfrm>
          <a:custGeom>
            <a:avLst/>
            <a:gdLst/>
            <a:ahLst/>
            <a:cxnLst/>
            <a:rect l="l" t="t" r="r" b="b"/>
            <a:pathLst>
              <a:path w="33020" h="31750">
                <a:moveTo>
                  <a:pt x="33019" y="0"/>
                </a:moveTo>
                <a:lnTo>
                  <a:pt x="0" y="0"/>
                </a:lnTo>
                <a:lnTo>
                  <a:pt x="0" y="31750"/>
                </a:lnTo>
                <a:lnTo>
                  <a:pt x="33019" y="31750"/>
                </a:lnTo>
                <a:lnTo>
                  <a:pt x="33019" y="30480"/>
                </a:lnTo>
                <a:lnTo>
                  <a:pt x="1269" y="30480"/>
                </a:lnTo>
                <a:lnTo>
                  <a:pt x="1269" y="1270"/>
                </a:lnTo>
                <a:lnTo>
                  <a:pt x="33019" y="1270"/>
                </a:lnTo>
                <a:lnTo>
                  <a:pt x="33019" y="0"/>
                </a:lnTo>
                <a:close/>
              </a:path>
              <a:path w="33020" h="31750">
                <a:moveTo>
                  <a:pt x="33019" y="1270"/>
                </a:moveTo>
                <a:lnTo>
                  <a:pt x="30479" y="1270"/>
                </a:lnTo>
                <a:lnTo>
                  <a:pt x="30479" y="30480"/>
                </a:lnTo>
                <a:lnTo>
                  <a:pt x="33019" y="30480"/>
                </a:lnTo>
                <a:lnTo>
                  <a:pt x="33019" y="1270"/>
                </a:lnTo>
                <a:close/>
              </a:path>
            </a:pathLst>
          </a:custGeom>
          <a:solidFill>
            <a:srgbClr val="E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5" name="object 1275"/>
          <p:cNvSpPr/>
          <p:nvPr/>
        </p:nvSpPr>
        <p:spPr>
          <a:xfrm>
            <a:off x="9052560" y="3337560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29210" y="0"/>
                </a:moveTo>
                <a:lnTo>
                  <a:pt x="0" y="0"/>
                </a:lnTo>
                <a:lnTo>
                  <a:pt x="0" y="29210"/>
                </a:lnTo>
                <a:lnTo>
                  <a:pt x="29210" y="29210"/>
                </a:lnTo>
                <a:lnTo>
                  <a:pt x="29210" y="27939"/>
                </a:lnTo>
                <a:lnTo>
                  <a:pt x="2540" y="27939"/>
                </a:lnTo>
                <a:lnTo>
                  <a:pt x="2540" y="2539"/>
                </a:lnTo>
                <a:lnTo>
                  <a:pt x="29210" y="2539"/>
                </a:lnTo>
                <a:lnTo>
                  <a:pt x="29210" y="0"/>
                </a:lnTo>
                <a:close/>
              </a:path>
              <a:path w="29209" h="29210">
                <a:moveTo>
                  <a:pt x="29210" y="2539"/>
                </a:moveTo>
                <a:lnTo>
                  <a:pt x="27940" y="2539"/>
                </a:lnTo>
                <a:lnTo>
                  <a:pt x="27940" y="27939"/>
                </a:lnTo>
                <a:lnTo>
                  <a:pt x="29210" y="27939"/>
                </a:lnTo>
                <a:lnTo>
                  <a:pt x="29210" y="2539"/>
                </a:lnTo>
                <a:close/>
              </a:path>
            </a:pathLst>
          </a:custGeom>
          <a:solidFill>
            <a:srgbClr val="E3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6" name="object 1276"/>
          <p:cNvSpPr/>
          <p:nvPr/>
        </p:nvSpPr>
        <p:spPr>
          <a:xfrm>
            <a:off x="9055100" y="3340100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25400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22860"/>
                </a:lnTo>
                <a:lnTo>
                  <a:pt x="1270" y="22860"/>
                </a:lnTo>
                <a:lnTo>
                  <a:pt x="1270" y="1270"/>
                </a:lnTo>
                <a:lnTo>
                  <a:pt x="25400" y="1270"/>
                </a:lnTo>
                <a:lnTo>
                  <a:pt x="25400" y="0"/>
                </a:lnTo>
                <a:close/>
              </a:path>
              <a:path w="25400" h="25400">
                <a:moveTo>
                  <a:pt x="25400" y="1270"/>
                </a:moveTo>
                <a:lnTo>
                  <a:pt x="24129" y="1270"/>
                </a:lnTo>
                <a:lnTo>
                  <a:pt x="24129" y="22860"/>
                </a:lnTo>
                <a:lnTo>
                  <a:pt x="25400" y="22860"/>
                </a:lnTo>
                <a:lnTo>
                  <a:pt x="25400" y="1270"/>
                </a:lnTo>
                <a:close/>
              </a:path>
            </a:pathLst>
          </a:custGeom>
          <a:solidFill>
            <a:srgbClr val="E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7" name="object 1277"/>
          <p:cNvSpPr/>
          <p:nvPr/>
        </p:nvSpPr>
        <p:spPr>
          <a:xfrm>
            <a:off x="9056369" y="3341370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59" h="21589">
                <a:moveTo>
                  <a:pt x="22859" y="0"/>
                </a:moveTo>
                <a:lnTo>
                  <a:pt x="0" y="0"/>
                </a:lnTo>
                <a:lnTo>
                  <a:pt x="0" y="21589"/>
                </a:lnTo>
                <a:lnTo>
                  <a:pt x="22859" y="21589"/>
                </a:lnTo>
                <a:lnTo>
                  <a:pt x="22859" y="20319"/>
                </a:lnTo>
                <a:lnTo>
                  <a:pt x="2539" y="20319"/>
                </a:lnTo>
                <a:lnTo>
                  <a:pt x="2539" y="2539"/>
                </a:lnTo>
                <a:lnTo>
                  <a:pt x="22859" y="2539"/>
                </a:lnTo>
                <a:lnTo>
                  <a:pt x="22859" y="0"/>
                </a:lnTo>
                <a:close/>
              </a:path>
              <a:path w="22859" h="21589">
                <a:moveTo>
                  <a:pt x="22859" y="2539"/>
                </a:moveTo>
                <a:lnTo>
                  <a:pt x="20320" y="2539"/>
                </a:lnTo>
                <a:lnTo>
                  <a:pt x="20320" y="20319"/>
                </a:lnTo>
                <a:lnTo>
                  <a:pt x="22859" y="20319"/>
                </a:lnTo>
                <a:lnTo>
                  <a:pt x="22859" y="2539"/>
                </a:lnTo>
                <a:close/>
              </a:path>
            </a:pathLst>
          </a:custGeom>
          <a:solidFill>
            <a:srgbClr val="EA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8" name="object 1278"/>
          <p:cNvSpPr/>
          <p:nvPr/>
        </p:nvSpPr>
        <p:spPr>
          <a:xfrm>
            <a:off x="9058909" y="3343909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17780" y="0"/>
                </a:moveTo>
                <a:lnTo>
                  <a:pt x="0" y="0"/>
                </a:lnTo>
                <a:lnTo>
                  <a:pt x="0" y="17779"/>
                </a:lnTo>
                <a:lnTo>
                  <a:pt x="17780" y="17779"/>
                </a:lnTo>
                <a:lnTo>
                  <a:pt x="17780" y="15239"/>
                </a:lnTo>
                <a:lnTo>
                  <a:pt x="1270" y="15239"/>
                </a:lnTo>
                <a:lnTo>
                  <a:pt x="1270" y="1269"/>
                </a:lnTo>
                <a:lnTo>
                  <a:pt x="17780" y="1269"/>
                </a:lnTo>
                <a:lnTo>
                  <a:pt x="17780" y="0"/>
                </a:lnTo>
                <a:close/>
              </a:path>
              <a:path w="17779" h="17779">
                <a:moveTo>
                  <a:pt x="17780" y="1269"/>
                </a:moveTo>
                <a:lnTo>
                  <a:pt x="16510" y="1269"/>
                </a:lnTo>
                <a:lnTo>
                  <a:pt x="16510" y="15239"/>
                </a:lnTo>
                <a:lnTo>
                  <a:pt x="17780" y="15239"/>
                </a:lnTo>
                <a:lnTo>
                  <a:pt x="17780" y="1269"/>
                </a:lnTo>
                <a:close/>
              </a:path>
            </a:pathLst>
          </a:custGeom>
          <a:solidFill>
            <a:srgbClr val="ED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9" name="object 1279"/>
          <p:cNvSpPr/>
          <p:nvPr/>
        </p:nvSpPr>
        <p:spPr>
          <a:xfrm>
            <a:off x="9060180" y="3345179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40" h="13970">
                <a:moveTo>
                  <a:pt x="15240" y="0"/>
                </a:moveTo>
                <a:lnTo>
                  <a:pt x="0" y="0"/>
                </a:lnTo>
                <a:lnTo>
                  <a:pt x="0" y="13970"/>
                </a:lnTo>
                <a:lnTo>
                  <a:pt x="15240" y="13970"/>
                </a:lnTo>
                <a:lnTo>
                  <a:pt x="15240" y="12700"/>
                </a:lnTo>
                <a:lnTo>
                  <a:pt x="1270" y="12700"/>
                </a:lnTo>
                <a:lnTo>
                  <a:pt x="1270" y="1270"/>
                </a:lnTo>
                <a:lnTo>
                  <a:pt x="15240" y="1270"/>
                </a:lnTo>
                <a:lnTo>
                  <a:pt x="15240" y="0"/>
                </a:lnTo>
                <a:close/>
              </a:path>
              <a:path w="15240" h="13970">
                <a:moveTo>
                  <a:pt x="15240" y="1270"/>
                </a:moveTo>
                <a:lnTo>
                  <a:pt x="12700" y="1270"/>
                </a:lnTo>
                <a:lnTo>
                  <a:pt x="12700" y="12700"/>
                </a:lnTo>
                <a:lnTo>
                  <a:pt x="15240" y="12700"/>
                </a:lnTo>
                <a:lnTo>
                  <a:pt x="15240" y="1270"/>
                </a:lnTo>
                <a:close/>
              </a:path>
            </a:pathLst>
          </a:custGeom>
          <a:solidFill>
            <a:srgbClr val="F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0" name="object 1280"/>
          <p:cNvSpPr/>
          <p:nvPr/>
        </p:nvSpPr>
        <p:spPr>
          <a:xfrm>
            <a:off x="9061450" y="334645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11429" y="0"/>
                </a:moveTo>
                <a:lnTo>
                  <a:pt x="0" y="0"/>
                </a:lnTo>
                <a:lnTo>
                  <a:pt x="0" y="11429"/>
                </a:lnTo>
                <a:lnTo>
                  <a:pt x="11429" y="11429"/>
                </a:lnTo>
                <a:lnTo>
                  <a:pt x="11429" y="8889"/>
                </a:lnTo>
                <a:lnTo>
                  <a:pt x="2540" y="8889"/>
                </a:lnTo>
                <a:lnTo>
                  <a:pt x="254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  <a:path w="11429" h="11429">
                <a:moveTo>
                  <a:pt x="11429" y="2539"/>
                </a:moveTo>
                <a:lnTo>
                  <a:pt x="10159" y="2539"/>
                </a:lnTo>
                <a:lnTo>
                  <a:pt x="10159" y="8889"/>
                </a:lnTo>
                <a:lnTo>
                  <a:pt x="11429" y="8889"/>
                </a:lnTo>
                <a:lnTo>
                  <a:pt x="11429" y="2539"/>
                </a:lnTo>
                <a:close/>
              </a:path>
            </a:pathLst>
          </a:custGeom>
          <a:solidFill>
            <a:srgbClr val="F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1" name="object 1281"/>
          <p:cNvSpPr/>
          <p:nvPr/>
        </p:nvSpPr>
        <p:spPr>
          <a:xfrm>
            <a:off x="9063990" y="334899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19" y="0"/>
                </a:moveTo>
                <a:lnTo>
                  <a:pt x="0" y="0"/>
                </a:lnTo>
                <a:lnTo>
                  <a:pt x="0" y="6350"/>
                </a:lnTo>
                <a:lnTo>
                  <a:pt x="7619" y="6350"/>
                </a:lnTo>
                <a:lnTo>
                  <a:pt x="7619" y="5080"/>
                </a:lnTo>
                <a:lnTo>
                  <a:pt x="1269" y="5080"/>
                </a:lnTo>
                <a:lnTo>
                  <a:pt x="1269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  <a:path w="7620" h="6350">
                <a:moveTo>
                  <a:pt x="7619" y="1270"/>
                </a:moveTo>
                <a:lnTo>
                  <a:pt x="5079" y="1270"/>
                </a:lnTo>
                <a:lnTo>
                  <a:pt x="5079" y="5080"/>
                </a:lnTo>
                <a:lnTo>
                  <a:pt x="7619" y="5080"/>
                </a:lnTo>
                <a:lnTo>
                  <a:pt x="7619" y="1270"/>
                </a:lnTo>
                <a:close/>
              </a:path>
            </a:pathLst>
          </a:custGeom>
          <a:solidFill>
            <a:srgbClr val="F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2" name="object 1282"/>
          <p:cNvSpPr/>
          <p:nvPr/>
        </p:nvSpPr>
        <p:spPr>
          <a:xfrm>
            <a:off x="9065259" y="335025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3810" y="0"/>
                </a:lnTo>
                <a:lnTo>
                  <a:pt x="3810" y="3810"/>
                </a:lnTo>
                <a:lnTo>
                  <a:pt x="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3" name="object 1283"/>
          <p:cNvSpPr/>
          <p:nvPr/>
        </p:nvSpPr>
        <p:spPr>
          <a:xfrm>
            <a:off x="8991600" y="3276600"/>
            <a:ext cx="152400" cy="152400"/>
          </a:xfrm>
          <a:custGeom>
            <a:avLst/>
            <a:gdLst/>
            <a:ahLst/>
            <a:cxnLst/>
            <a:rect l="l" t="t" r="r" b="b"/>
            <a:pathLst>
              <a:path w="152400" h="152400">
                <a:moveTo>
                  <a:pt x="76200" y="0"/>
                </a:moveTo>
                <a:lnTo>
                  <a:pt x="106322" y="5834"/>
                </a:lnTo>
                <a:lnTo>
                  <a:pt x="130492" y="21907"/>
                </a:lnTo>
                <a:lnTo>
                  <a:pt x="146565" y="46077"/>
                </a:lnTo>
                <a:lnTo>
                  <a:pt x="152400" y="76200"/>
                </a:lnTo>
                <a:lnTo>
                  <a:pt x="146565" y="106322"/>
                </a:lnTo>
                <a:lnTo>
                  <a:pt x="130492" y="130492"/>
                </a:lnTo>
                <a:lnTo>
                  <a:pt x="106322" y="146565"/>
                </a:lnTo>
                <a:lnTo>
                  <a:pt x="76200" y="152400"/>
                </a:lnTo>
                <a:lnTo>
                  <a:pt x="46077" y="146565"/>
                </a:lnTo>
                <a:lnTo>
                  <a:pt x="21907" y="130492"/>
                </a:lnTo>
                <a:lnTo>
                  <a:pt x="5834" y="106322"/>
                </a:lnTo>
                <a:lnTo>
                  <a:pt x="0" y="76200"/>
                </a:lnTo>
                <a:lnTo>
                  <a:pt x="5834" y="46077"/>
                </a:lnTo>
                <a:lnTo>
                  <a:pt x="21907" y="21907"/>
                </a:lnTo>
                <a:lnTo>
                  <a:pt x="46077" y="5834"/>
                </a:lnTo>
                <a:lnTo>
                  <a:pt x="76200" y="0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4" name="object 1284"/>
          <p:cNvSpPr/>
          <p:nvPr/>
        </p:nvSpPr>
        <p:spPr>
          <a:xfrm>
            <a:off x="8991600" y="32766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5" name="object 1285"/>
          <p:cNvSpPr/>
          <p:nvPr/>
        </p:nvSpPr>
        <p:spPr>
          <a:xfrm>
            <a:off x="9144000" y="34290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6" name="object 1286"/>
          <p:cNvSpPr/>
          <p:nvPr/>
        </p:nvSpPr>
        <p:spPr>
          <a:xfrm>
            <a:off x="9013190" y="3406140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7" name="object 1287"/>
          <p:cNvSpPr/>
          <p:nvPr/>
        </p:nvSpPr>
        <p:spPr>
          <a:xfrm>
            <a:off x="9013825" y="3299459"/>
            <a:ext cx="0" cy="105410"/>
          </a:xfrm>
          <a:custGeom>
            <a:avLst/>
            <a:gdLst/>
            <a:ahLst/>
            <a:cxnLst/>
            <a:rect l="l" t="t" r="r" b="b"/>
            <a:pathLst>
              <a:path h="105410">
                <a:moveTo>
                  <a:pt x="0" y="0"/>
                </a:moveTo>
                <a:lnTo>
                  <a:pt x="0" y="105409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8" name="object 1288"/>
          <p:cNvSpPr/>
          <p:nvPr/>
        </p:nvSpPr>
        <p:spPr>
          <a:xfrm>
            <a:off x="9013190" y="329882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9" name="object 1289"/>
          <p:cNvSpPr/>
          <p:nvPr/>
        </p:nvSpPr>
        <p:spPr>
          <a:xfrm>
            <a:off x="9121775" y="3299459"/>
            <a:ext cx="0" cy="105410"/>
          </a:xfrm>
          <a:custGeom>
            <a:avLst/>
            <a:gdLst/>
            <a:ahLst/>
            <a:cxnLst/>
            <a:rect l="l" t="t" r="r" b="b"/>
            <a:pathLst>
              <a:path h="105410">
                <a:moveTo>
                  <a:pt x="0" y="0"/>
                </a:moveTo>
                <a:lnTo>
                  <a:pt x="0" y="10541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0" name="object 1290"/>
          <p:cNvSpPr/>
          <p:nvPr/>
        </p:nvSpPr>
        <p:spPr>
          <a:xfrm>
            <a:off x="9014459" y="34042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8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1" name="object 1291"/>
          <p:cNvSpPr/>
          <p:nvPr/>
        </p:nvSpPr>
        <p:spPr>
          <a:xfrm>
            <a:off x="9015094" y="3300729"/>
            <a:ext cx="0" cy="102870"/>
          </a:xfrm>
          <a:custGeom>
            <a:avLst/>
            <a:gdLst/>
            <a:ahLst/>
            <a:cxnLst/>
            <a:rect l="l" t="t" r="r" b="b"/>
            <a:pathLst>
              <a:path h="102870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2" name="object 1292"/>
          <p:cNvSpPr/>
          <p:nvPr/>
        </p:nvSpPr>
        <p:spPr>
          <a:xfrm>
            <a:off x="9014459" y="3300095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8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3" name="object 1293"/>
          <p:cNvSpPr/>
          <p:nvPr/>
        </p:nvSpPr>
        <p:spPr>
          <a:xfrm>
            <a:off x="9119869" y="3300729"/>
            <a:ext cx="0" cy="102870"/>
          </a:xfrm>
          <a:custGeom>
            <a:avLst/>
            <a:gdLst/>
            <a:ahLst/>
            <a:cxnLst/>
            <a:rect l="l" t="t" r="r" b="b"/>
            <a:pathLst>
              <a:path h="102870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4" name="object 1294"/>
          <p:cNvSpPr/>
          <p:nvPr/>
        </p:nvSpPr>
        <p:spPr>
          <a:xfrm>
            <a:off x="9015730" y="3402329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5" name="object 1295"/>
          <p:cNvSpPr/>
          <p:nvPr/>
        </p:nvSpPr>
        <p:spPr>
          <a:xfrm>
            <a:off x="9017000" y="3303270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79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6" name="object 1296"/>
          <p:cNvSpPr/>
          <p:nvPr/>
        </p:nvSpPr>
        <p:spPr>
          <a:xfrm>
            <a:off x="9015730" y="3302000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7" name="object 1297"/>
          <p:cNvSpPr/>
          <p:nvPr/>
        </p:nvSpPr>
        <p:spPr>
          <a:xfrm>
            <a:off x="9117965" y="3303270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789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8" name="object 1298"/>
          <p:cNvSpPr/>
          <p:nvPr/>
        </p:nvSpPr>
        <p:spPr>
          <a:xfrm>
            <a:off x="9018269" y="3400425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9" name="object 1299"/>
          <p:cNvSpPr/>
          <p:nvPr/>
        </p:nvSpPr>
        <p:spPr>
          <a:xfrm>
            <a:off x="9018905" y="330454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0" name="object 1300"/>
          <p:cNvSpPr/>
          <p:nvPr/>
        </p:nvSpPr>
        <p:spPr>
          <a:xfrm>
            <a:off x="9018269" y="3303904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1" name="object 1301"/>
          <p:cNvSpPr/>
          <p:nvPr/>
        </p:nvSpPr>
        <p:spPr>
          <a:xfrm>
            <a:off x="9116059" y="330454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2" name="object 1302"/>
          <p:cNvSpPr/>
          <p:nvPr/>
        </p:nvSpPr>
        <p:spPr>
          <a:xfrm>
            <a:off x="9019540" y="3399154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3" name="object 1303"/>
          <p:cNvSpPr/>
          <p:nvPr/>
        </p:nvSpPr>
        <p:spPr>
          <a:xfrm>
            <a:off x="9020809" y="3307079"/>
            <a:ext cx="0" cy="91440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39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4" name="object 1304"/>
          <p:cNvSpPr/>
          <p:nvPr/>
        </p:nvSpPr>
        <p:spPr>
          <a:xfrm>
            <a:off x="9019540" y="3305809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5" name="object 1305"/>
          <p:cNvSpPr/>
          <p:nvPr/>
        </p:nvSpPr>
        <p:spPr>
          <a:xfrm>
            <a:off x="9114155" y="3307079"/>
            <a:ext cx="0" cy="91440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6" name="object 1306"/>
          <p:cNvSpPr/>
          <p:nvPr/>
        </p:nvSpPr>
        <p:spPr>
          <a:xfrm>
            <a:off x="9022080" y="3397250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7" name="object 1307"/>
          <p:cNvSpPr/>
          <p:nvPr/>
        </p:nvSpPr>
        <p:spPr>
          <a:xfrm>
            <a:off x="9022715" y="3308350"/>
            <a:ext cx="0" cy="87630"/>
          </a:xfrm>
          <a:custGeom>
            <a:avLst/>
            <a:gdLst/>
            <a:ahLst/>
            <a:cxnLst/>
            <a:rect l="l" t="t" r="r" b="b"/>
            <a:pathLst>
              <a:path h="87629">
                <a:moveTo>
                  <a:pt x="0" y="0"/>
                </a:moveTo>
                <a:lnTo>
                  <a:pt x="0" y="87629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8" name="object 1308"/>
          <p:cNvSpPr/>
          <p:nvPr/>
        </p:nvSpPr>
        <p:spPr>
          <a:xfrm>
            <a:off x="9022080" y="3307715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9" name="object 1309"/>
          <p:cNvSpPr/>
          <p:nvPr/>
        </p:nvSpPr>
        <p:spPr>
          <a:xfrm>
            <a:off x="9112884" y="3308350"/>
            <a:ext cx="0" cy="87630"/>
          </a:xfrm>
          <a:custGeom>
            <a:avLst/>
            <a:gdLst/>
            <a:ahLst/>
            <a:cxnLst/>
            <a:rect l="l" t="t" r="r" b="b"/>
            <a:pathLst>
              <a:path h="87629">
                <a:moveTo>
                  <a:pt x="0" y="0"/>
                </a:moveTo>
                <a:lnTo>
                  <a:pt x="0" y="87629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0" name="object 1310"/>
          <p:cNvSpPr/>
          <p:nvPr/>
        </p:nvSpPr>
        <p:spPr>
          <a:xfrm>
            <a:off x="9023350" y="3308350"/>
            <a:ext cx="88900" cy="87630"/>
          </a:xfrm>
          <a:custGeom>
            <a:avLst/>
            <a:gdLst/>
            <a:ahLst/>
            <a:cxnLst/>
            <a:rect l="l" t="t" r="r" b="b"/>
            <a:pathLst>
              <a:path w="88900" h="87629">
                <a:moveTo>
                  <a:pt x="88900" y="0"/>
                </a:moveTo>
                <a:lnTo>
                  <a:pt x="0" y="0"/>
                </a:lnTo>
                <a:lnTo>
                  <a:pt x="0" y="87629"/>
                </a:lnTo>
                <a:lnTo>
                  <a:pt x="88900" y="87629"/>
                </a:lnTo>
                <a:lnTo>
                  <a:pt x="88900" y="86360"/>
                </a:lnTo>
                <a:lnTo>
                  <a:pt x="2540" y="86360"/>
                </a:lnTo>
                <a:lnTo>
                  <a:pt x="2540" y="1270"/>
                </a:lnTo>
                <a:lnTo>
                  <a:pt x="88900" y="1270"/>
                </a:lnTo>
                <a:lnTo>
                  <a:pt x="88900" y="0"/>
                </a:lnTo>
                <a:close/>
              </a:path>
              <a:path w="88900" h="87629">
                <a:moveTo>
                  <a:pt x="88900" y="1270"/>
                </a:moveTo>
                <a:lnTo>
                  <a:pt x="86359" y="1270"/>
                </a:lnTo>
                <a:lnTo>
                  <a:pt x="86359" y="86360"/>
                </a:lnTo>
                <a:lnTo>
                  <a:pt x="88900" y="86360"/>
                </a:lnTo>
                <a:lnTo>
                  <a:pt x="88900" y="1270"/>
                </a:lnTo>
                <a:close/>
              </a:path>
            </a:pathLst>
          </a:custGeom>
          <a:solidFill>
            <a:srgbClr val="9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1" name="object 1311"/>
          <p:cNvSpPr/>
          <p:nvPr/>
        </p:nvSpPr>
        <p:spPr>
          <a:xfrm>
            <a:off x="9025890" y="3309620"/>
            <a:ext cx="83820" cy="85090"/>
          </a:xfrm>
          <a:custGeom>
            <a:avLst/>
            <a:gdLst/>
            <a:ahLst/>
            <a:cxnLst/>
            <a:rect l="l" t="t" r="r" b="b"/>
            <a:pathLst>
              <a:path w="83820" h="85089">
                <a:moveTo>
                  <a:pt x="83819" y="0"/>
                </a:moveTo>
                <a:lnTo>
                  <a:pt x="0" y="0"/>
                </a:lnTo>
                <a:lnTo>
                  <a:pt x="0" y="85089"/>
                </a:lnTo>
                <a:lnTo>
                  <a:pt x="83819" y="85089"/>
                </a:lnTo>
                <a:lnTo>
                  <a:pt x="83819" y="82550"/>
                </a:lnTo>
                <a:lnTo>
                  <a:pt x="1269" y="82550"/>
                </a:lnTo>
                <a:lnTo>
                  <a:pt x="1269" y="2539"/>
                </a:lnTo>
                <a:lnTo>
                  <a:pt x="83819" y="2539"/>
                </a:lnTo>
                <a:lnTo>
                  <a:pt x="83819" y="0"/>
                </a:lnTo>
                <a:close/>
              </a:path>
              <a:path w="83820" h="85089">
                <a:moveTo>
                  <a:pt x="83819" y="2539"/>
                </a:moveTo>
                <a:lnTo>
                  <a:pt x="82550" y="2539"/>
                </a:lnTo>
                <a:lnTo>
                  <a:pt x="82550" y="82550"/>
                </a:lnTo>
                <a:lnTo>
                  <a:pt x="83819" y="82550"/>
                </a:lnTo>
                <a:lnTo>
                  <a:pt x="83819" y="2539"/>
                </a:lnTo>
                <a:close/>
              </a:path>
            </a:pathLst>
          </a:custGeom>
          <a:solidFill>
            <a:srgbClr val="9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2" name="object 1312"/>
          <p:cNvSpPr/>
          <p:nvPr/>
        </p:nvSpPr>
        <p:spPr>
          <a:xfrm>
            <a:off x="9027159" y="3312159"/>
            <a:ext cx="81280" cy="80010"/>
          </a:xfrm>
          <a:custGeom>
            <a:avLst/>
            <a:gdLst/>
            <a:ahLst/>
            <a:cxnLst/>
            <a:rect l="l" t="t" r="r" b="b"/>
            <a:pathLst>
              <a:path w="81279" h="80010">
                <a:moveTo>
                  <a:pt x="81280" y="0"/>
                </a:moveTo>
                <a:lnTo>
                  <a:pt x="0" y="0"/>
                </a:lnTo>
                <a:lnTo>
                  <a:pt x="0" y="80010"/>
                </a:lnTo>
                <a:lnTo>
                  <a:pt x="81280" y="80010"/>
                </a:lnTo>
                <a:lnTo>
                  <a:pt x="81280" y="78739"/>
                </a:lnTo>
                <a:lnTo>
                  <a:pt x="1270" y="78739"/>
                </a:lnTo>
                <a:lnTo>
                  <a:pt x="1270" y="1269"/>
                </a:lnTo>
                <a:lnTo>
                  <a:pt x="81280" y="1269"/>
                </a:lnTo>
                <a:lnTo>
                  <a:pt x="81280" y="0"/>
                </a:lnTo>
                <a:close/>
              </a:path>
              <a:path w="81279" h="80010">
                <a:moveTo>
                  <a:pt x="81280" y="1269"/>
                </a:moveTo>
                <a:lnTo>
                  <a:pt x="78740" y="1269"/>
                </a:lnTo>
                <a:lnTo>
                  <a:pt x="78740" y="78739"/>
                </a:lnTo>
                <a:lnTo>
                  <a:pt x="81280" y="78739"/>
                </a:lnTo>
                <a:lnTo>
                  <a:pt x="81280" y="1269"/>
                </a:lnTo>
                <a:close/>
              </a:path>
            </a:pathLst>
          </a:custGeom>
          <a:solidFill>
            <a:srgbClr val="9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3" name="object 1313"/>
          <p:cNvSpPr/>
          <p:nvPr/>
        </p:nvSpPr>
        <p:spPr>
          <a:xfrm>
            <a:off x="9028430" y="3313429"/>
            <a:ext cx="77470" cy="77470"/>
          </a:xfrm>
          <a:custGeom>
            <a:avLst/>
            <a:gdLst/>
            <a:ahLst/>
            <a:cxnLst/>
            <a:rect l="l" t="t" r="r" b="b"/>
            <a:pathLst>
              <a:path w="77470" h="77470">
                <a:moveTo>
                  <a:pt x="77470" y="0"/>
                </a:moveTo>
                <a:lnTo>
                  <a:pt x="0" y="0"/>
                </a:lnTo>
                <a:lnTo>
                  <a:pt x="0" y="77470"/>
                </a:lnTo>
                <a:lnTo>
                  <a:pt x="77470" y="77470"/>
                </a:lnTo>
                <a:lnTo>
                  <a:pt x="77470" y="74930"/>
                </a:lnTo>
                <a:lnTo>
                  <a:pt x="2540" y="74930"/>
                </a:lnTo>
                <a:lnTo>
                  <a:pt x="2540" y="2540"/>
                </a:lnTo>
                <a:lnTo>
                  <a:pt x="77470" y="2540"/>
                </a:lnTo>
                <a:lnTo>
                  <a:pt x="77470" y="0"/>
                </a:lnTo>
                <a:close/>
              </a:path>
              <a:path w="77470" h="77470">
                <a:moveTo>
                  <a:pt x="77470" y="2540"/>
                </a:moveTo>
                <a:lnTo>
                  <a:pt x="76200" y="2540"/>
                </a:lnTo>
                <a:lnTo>
                  <a:pt x="76200" y="74930"/>
                </a:lnTo>
                <a:lnTo>
                  <a:pt x="77470" y="74930"/>
                </a:lnTo>
                <a:lnTo>
                  <a:pt x="77470" y="2540"/>
                </a:lnTo>
                <a:close/>
              </a:path>
            </a:pathLst>
          </a:custGeom>
          <a:solidFill>
            <a:srgbClr val="9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4" name="object 1314"/>
          <p:cNvSpPr/>
          <p:nvPr/>
        </p:nvSpPr>
        <p:spPr>
          <a:xfrm>
            <a:off x="9030969" y="3315970"/>
            <a:ext cx="73660" cy="72390"/>
          </a:xfrm>
          <a:custGeom>
            <a:avLst/>
            <a:gdLst/>
            <a:ahLst/>
            <a:cxnLst/>
            <a:rect l="l" t="t" r="r" b="b"/>
            <a:pathLst>
              <a:path w="73659" h="72389">
                <a:moveTo>
                  <a:pt x="73659" y="0"/>
                </a:moveTo>
                <a:lnTo>
                  <a:pt x="0" y="0"/>
                </a:lnTo>
                <a:lnTo>
                  <a:pt x="0" y="72389"/>
                </a:lnTo>
                <a:lnTo>
                  <a:pt x="73659" y="72389"/>
                </a:lnTo>
                <a:lnTo>
                  <a:pt x="73659" y="71119"/>
                </a:lnTo>
                <a:lnTo>
                  <a:pt x="2539" y="71119"/>
                </a:lnTo>
                <a:lnTo>
                  <a:pt x="2539" y="1269"/>
                </a:lnTo>
                <a:lnTo>
                  <a:pt x="73659" y="1269"/>
                </a:lnTo>
                <a:lnTo>
                  <a:pt x="73659" y="0"/>
                </a:lnTo>
                <a:close/>
              </a:path>
              <a:path w="73659" h="72389">
                <a:moveTo>
                  <a:pt x="73659" y="1269"/>
                </a:moveTo>
                <a:lnTo>
                  <a:pt x="71120" y="1269"/>
                </a:lnTo>
                <a:lnTo>
                  <a:pt x="71120" y="71119"/>
                </a:lnTo>
                <a:lnTo>
                  <a:pt x="73659" y="71119"/>
                </a:lnTo>
                <a:lnTo>
                  <a:pt x="73659" y="1269"/>
                </a:lnTo>
                <a:close/>
              </a:path>
            </a:pathLst>
          </a:custGeom>
          <a:solidFill>
            <a:srgbClr val="A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5" name="object 1315"/>
          <p:cNvSpPr/>
          <p:nvPr/>
        </p:nvSpPr>
        <p:spPr>
          <a:xfrm>
            <a:off x="9033509" y="3317240"/>
            <a:ext cx="68580" cy="69850"/>
          </a:xfrm>
          <a:custGeom>
            <a:avLst/>
            <a:gdLst/>
            <a:ahLst/>
            <a:cxnLst/>
            <a:rect l="l" t="t" r="r" b="b"/>
            <a:pathLst>
              <a:path w="68579" h="69850">
                <a:moveTo>
                  <a:pt x="68580" y="0"/>
                </a:moveTo>
                <a:lnTo>
                  <a:pt x="0" y="0"/>
                </a:lnTo>
                <a:lnTo>
                  <a:pt x="0" y="69850"/>
                </a:lnTo>
                <a:lnTo>
                  <a:pt x="68580" y="69850"/>
                </a:lnTo>
                <a:lnTo>
                  <a:pt x="68580" y="67310"/>
                </a:lnTo>
                <a:lnTo>
                  <a:pt x="1270" y="67310"/>
                </a:lnTo>
                <a:lnTo>
                  <a:pt x="1270" y="2539"/>
                </a:lnTo>
                <a:lnTo>
                  <a:pt x="68580" y="2539"/>
                </a:lnTo>
                <a:lnTo>
                  <a:pt x="68580" y="0"/>
                </a:lnTo>
                <a:close/>
              </a:path>
              <a:path w="68579" h="69850">
                <a:moveTo>
                  <a:pt x="68580" y="2539"/>
                </a:moveTo>
                <a:lnTo>
                  <a:pt x="67310" y="2539"/>
                </a:lnTo>
                <a:lnTo>
                  <a:pt x="67310" y="67310"/>
                </a:lnTo>
                <a:lnTo>
                  <a:pt x="68580" y="67310"/>
                </a:lnTo>
                <a:lnTo>
                  <a:pt x="68580" y="2539"/>
                </a:lnTo>
                <a:close/>
              </a:path>
            </a:pathLst>
          </a:custGeom>
          <a:solidFill>
            <a:srgbClr val="A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6" name="object 1316"/>
          <p:cNvSpPr/>
          <p:nvPr/>
        </p:nvSpPr>
        <p:spPr>
          <a:xfrm>
            <a:off x="9034780" y="3319780"/>
            <a:ext cx="66040" cy="64769"/>
          </a:xfrm>
          <a:custGeom>
            <a:avLst/>
            <a:gdLst/>
            <a:ahLst/>
            <a:cxnLst/>
            <a:rect l="l" t="t" r="r" b="b"/>
            <a:pathLst>
              <a:path w="66040" h="64770">
                <a:moveTo>
                  <a:pt x="66040" y="0"/>
                </a:moveTo>
                <a:lnTo>
                  <a:pt x="0" y="0"/>
                </a:lnTo>
                <a:lnTo>
                  <a:pt x="0" y="64770"/>
                </a:lnTo>
                <a:lnTo>
                  <a:pt x="66040" y="64770"/>
                </a:lnTo>
                <a:lnTo>
                  <a:pt x="66040" y="63500"/>
                </a:lnTo>
                <a:lnTo>
                  <a:pt x="1270" y="63500"/>
                </a:lnTo>
                <a:lnTo>
                  <a:pt x="1270" y="1270"/>
                </a:lnTo>
                <a:lnTo>
                  <a:pt x="66040" y="1270"/>
                </a:lnTo>
                <a:lnTo>
                  <a:pt x="66040" y="0"/>
                </a:lnTo>
                <a:close/>
              </a:path>
              <a:path w="66040" h="64770">
                <a:moveTo>
                  <a:pt x="66040" y="1270"/>
                </a:moveTo>
                <a:lnTo>
                  <a:pt x="63500" y="1270"/>
                </a:lnTo>
                <a:lnTo>
                  <a:pt x="63500" y="63500"/>
                </a:lnTo>
                <a:lnTo>
                  <a:pt x="66040" y="63500"/>
                </a:lnTo>
                <a:lnTo>
                  <a:pt x="66040" y="1270"/>
                </a:lnTo>
                <a:close/>
              </a:path>
            </a:pathLst>
          </a:custGeom>
          <a:solidFill>
            <a:srgbClr val="A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7" name="object 1317"/>
          <p:cNvSpPr/>
          <p:nvPr/>
        </p:nvSpPr>
        <p:spPr>
          <a:xfrm>
            <a:off x="9036050" y="332105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29">
                <a:moveTo>
                  <a:pt x="62229" y="0"/>
                </a:moveTo>
                <a:lnTo>
                  <a:pt x="0" y="0"/>
                </a:lnTo>
                <a:lnTo>
                  <a:pt x="0" y="62229"/>
                </a:lnTo>
                <a:lnTo>
                  <a:pt x="62229" y="62229"/>
                </a:lnTo>
                <a:lnTo>
                  <a:pt x="62229" y="60960"/>
                </a:lnTo>
                <a:lnTo>
                  <a:pt x="2540" y="60960"/>
                </a:lnTo>
                <a:lnTo>
                  <a:pt x="2540" y="2539"/>
                </a:lnTo>
                <a:lnTo>
                  <a:pt x="62229" y="2539"/>
                </a:lnTo>
                <a:lnTo>
                  <a:pt x="62229" y="0"/>
                </a:lnTo>
                <a:close/>
              </a:path>
              <a:path w="62229" h="62229">
                <a:moveTo>
                  <a:pt x="62229" y="2539"/>
                </a:moveTo>
                <a:lnTo>
                  <a:pt x="60959" y="2539"/>
                </a:lnTo>
                <a:lnTo>
                  <a:pt x="60959" y="60960"/>
                </a:lnTo>
                <a:lnTo>
                  <a:pt x="62229" y="60960"/>
                </a:lnTo>
                <a:lnTo>
                  <a:pt x="62229" y="2539"/>
                </a:lnTo>
                <a:close/>
              </a:path>
            </a:pathLst>
          </a:custGeom>
          <a:solidFill>
            <a:srgbClr val="B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8" name="object 1318"/>
          <p:cNvSpPr/>
          <p:nvPr/>
        </p:nvSpPr>
        <p:spPr>
          <a:xfrm>
            <a:off x="9038591" y="3323591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58419" y="0"/>
                </a:moveTo>
                <a:lnTo>
                  <a:pt x="0" y="0"/>
                </a:lnTo>
                <a:lnTo>
                  <a:pt x="0" y="58420"/>
                </a:lnTo>
                <a:lnTo>
                  <a:pt x="58419" y="58420"/>
                </a:lnTo>
                <a:lnTo>
                  <a:pt x="58419" y="55880"/>
                </a:lnTo>
                <a:lnTo>
                  <a:pt x="1269" y="55880"/>
                </a:lnTo>
                <a:lnTo>
                  <a:pt x="1269" y="1270"/>
                </a:lnTo>
                <a:lnTo>
                  <a:pt x="58419" y="1270"/>
                </a:lnTo>
                <a:lnTo>
                  <a:pt x="58419" y="0"/>
                </a:lnTo>
                <a:close/>
              </a:path>
              <a:path w="58420" h="58420">
                <a:moveTo>
                  <a:pt x="58419" y="1270"/>
                </a:moveTo>
                <a:lnTo>
                  <a:pt x="57150" y="1270"/>
                </a:lnTo>
                <a:lnTo>
                  <a:pt x="57150" y="55880"/>
                </a:lnTo>
                <a:lnTo>
                  <a:pt x="58419" y="55880"/>
                </a:lnTo>
                <a:lnTo>
                  <a:pt x="58419" y="1270"/>
                </a:lnTo>
                <a:close/>
              </a:path>
            </a:pathLst>
          </a:custGeom>
          <a:solidFill>
            <a:srgbClr val="B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9" name="object 1319"/>
          <p:cNvSpPr/>
          <p:nvPr/>
        </p:nvSpPr>
        <p:spPr>
          <a:xfrm>
            <a:off x="9039859" y="3324859"/>
            <a:ext cx="55880" cy="54610"/>
          </a:xfrm>
          <a:custGeom>
            <a:avLst/>
            <a:gdLst/>
            <a:ahLst/>
            <a:cxnLst/>
            <a:rect l="l" t="t" r="r" b="b"/>
            <a:pathLst>
              <a:path w="55879" h="54610">
                <a:moveTo>
                  <a:pt x="55880" y="0"/>
                </a:moveTo>
                <a:lnTo>
                  <a:pt x="0" y="0"/>
                </a:lnTo>
                <a:lnTo>
                  <a:pt x="0" y="54610"/>
                </a:lnTo>
                <a:lnTo>
                  <a:pt x="55880" y="54610"/>
                </a:lnTo>
                <a:lnTo>
                  <a:pt x="55880" y="53339"/>
                </a:lnTo>
                <a:lnTo>
                  <a:pt x="2540" y="53339"/>
                </a:lnTo>
                <a:lnTo>
                  <a:pt x="2540" y="1269"/>
                </a:lnTo>
                <a:lnTo>
                  <a:pt x="55880" y="1269"/>
                </a:lnTo>
                <a:lnTo>
                  <a:pt x="55880" y="0"/>
                </a:lnTo>
                <a:close/>
              </a:path>
              <a:path w="55879" h="54610">
                <a:moveTo>
                  <a:pt x="55880" y="1269"/>
                </a:moveTo>
                <a:lnTo>
                  <a:pt x="53340" y="1269"/>
                </a:lnTo>
                <a:lnTo>
                  <a:pt x="53340" y="53339"/>
                </a:lnTo>
                <a:lnTo>
                  <a:pt x="55880" y="53339"/>
                </a:lnTo>
                <a:lnTo>
                  <a:pt x="55880" y="1269"/>
                </a:lnTo>
                <a:close/>
              </a:path>
            </a:pathLst>
          </a:custGeom>
          <a:solidFill>
            <a:srgbClr val="B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0" name="object 1320"/>
          <p:cNvSpPr/>
          <p:nvPr/>
        </p:nvSpPr>
        <p:spPr>
          <a:xfrm>
            <a:off x="9042400" y="3326130"/>
            <a:ext cx="50800" cy="52069"/>
          </a:xfrm>
          <a:custGeom>
            <a:avLst/>
            <a:gdLst/>
            <a:ahLst/>
            <a:cxnLst/>
            <a:rect l="l" t="t" r="r" b="b"/>
            <a:pathLst>
              <a:path w="50800" h="52070">
                <a:moveTo>
                  <a:pt x="50800" y="0"/>
                </a:moveTo>
                <a:lnTo>
                  <a:pt x="0" y="0"/>
                </a:lnTo>
                <a:lnTo>
                  <a:pt x="0" y="52070"/>
                </a:lnTo>
                <a:lnTo>
                  <a:pt x="50800" y="52070"/>
                </a:lnTo>
                <a:lnTo>
                  <a:pt x="50800" y="49530"/>
                </a:lnTo>
                <a:lnTo>
                  <a:pt x="1270" y="49530"/>
                </a:lnTo>
                <a:lnTo>
                  <a:pt x="1270" y="2540"/>
                </a:lnTo>
                <a:lnTo>
                  <a:pt x="50800" y="2540"/>
                </a:lnTo>
                <a:lnTo>
                  <a:pt x="50800" y="0"/>
                </a:lnTo>
                <a:close/>
              </a:path>
              <a:path w="50800" h="52070">
                <a:moveTo>
                  <a:pt x="50800" y="2540"/>
                </a:moveTo>
                <a:lnTo>
                  <a:pt x="49529" y="2540"/>
                </a:lnTo>
                <a:lnTo>
                  <a:pt x="49529" y="49530"/>
                </a:lnTo>
                <a:lnTo>
                  <a:pt x="50800" y="49530"/>
                </a:lnTo>
                <a:lnTo>
                  <a:pt x="50800" y="2540"/>
                </a:lnTo>
                <a:close/>
              </a:path>
            </a:pathLst>
          </a:custGeom>
          <a:solidFill>
            <a:srgbClr val="B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1" name="object 1321"/>
          <p:cNvSpPr/>
          <p:nvPr/>
        </p:nvSpPr>
        <p:spPr>
          <a:xfrm>
            <a:off x="9043669" y="3328670"/>
            <a:ext cx="48260" cy="46990"/>
          </a:xfrm>
          <a:custGeom>
            <a:avLst/>
            <a:gdLst/>
            <a:ahLst/>
            <a:cxnLst/>
            <a:rect l="l" t="t" r="r" b="b"/>
            <a:pathLst>
              <a:path w="48259" h="46989">
                <a:moveTo>
                  <a:pt x="48259" y="0"/>
                </a:moveTo>
                <a:lnTo>
                  <a:pt x="0" y="0"/>
                </a:lnTo>
                <a:lnTo>
                  <a:pt x="0" y="46989"/>
                </a:lnTo>
                <a:lnTo>
                  <a:pt x="48259" y="46989"/>
                </a:lnTo>
                <a:lnTo>
                  <a:pt x="48259" y="45719"/>
                </a:lnTo>
                <a:lnTo>
                  <a:pt x="1270" y="45719"/>
                </a:lnTo>
                <a:lnTo>
                  <a:pt x="1270" y="1269"/>
                </a:lnTo>
                <a:lnTo>
                  <a:pt x="48259" y="1269"/>
                </a:lnTo>
                <a:lnTo>
                  <a:pt x="48259" y="0"/>
                </a:lnTo>
                <a:close/>
              </a:path>
              <a:path w="48259" h="46989">
                <a:moveTo>
                  <a:pt x="48259" y="1269"/>
                </a:moveTo>
                <a:lnTo>
                  <a:pt x="45720" y="1269"/>
                </a:lnTo>
                <a:lnTo>
                  <a:pt x="45720" y="45719"/>
                </a:lnTo>
                <a:lnTo>
                  <a:pt x="48259" y="45719"/>
                </a:lnTo>
                <a:lnTo>
                  <a:pt x="48259" y="1269"/>
                </a:lnTo>
                <a:close/>
              </a:path>
            </a:pathLst>
          </a:custGeom>
          <a:solidFill>
            <a:srgbClr val="C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2" name="object 1322"/>
          <p:cNvSpPr/>
          <p:nvPr/>
        </p:nvSpPr>
        <p:spPr>
          <a:xfrm>
            <a:off x="9044940" y="3329940"/>
            <a:ext cx="44450" cy="44450"/>
          </a:xfrm>
          <a:custGeom>
            <a:avLst/>
            <a:gdLst/>
            <a:ahLst/>
            <a:cxnLst/>
            <a:rect l="l" t="t" r="r" b="b"/>
            <a:pathLst>
              <a:path w="44450" h="44450">
                <a:moveTo>
                  <a:pt x="44450" y="0"/>
                </a:moveTo>
                <a:lnTo>
                  <a:pt x="0" y="0"/>
                </a:lnTo>
                <a:lnTo>
                  <a:pt x="0" y="44450"/>
                </a:lnTo>
                <a:lnTo>
                  <a:pt x="44450" y="44450"/>
                </a:lnTo>
                <a:lnTo>
                  <a:pt x="44450" y="41910"/>
                </a:lnTo>
                <a:lnTo>
                  <a:pt x="2539" y="41910"/>
                </a:lnTo>
                <a:lnTo>
                  <a:pt x="2539" y="2539"/>
                </a:lnTo>
                <a:lnTo>
                  <a:pt x="44450" y="2539"/>
                </a:lnTo>
                <a:lnTo>
                  <a:pt x="44450" y="0"/>
                </a:lnTo>
                <a:close/>
              </a:path>
              <a:path w="44450" h="44450">
                <a:moveTo>
                  <a:pt x="44450" y="2539"/>
                </a:moveTo>
                <a:lnTo>
                  <a:pt x="43179" y="2539"/>
                </a:lnTo>
                <a:lnTo>
                  <a:pt x="43179" y="41910"/>
                </a:lnTo>
                <a:lnTo>
                  <a:pt x="44450" y="41910"/>
                </a:lnTo>
                <a:lnTo>
                  <a:pt x="44450" y="2539"/>
                </a:lnTo>
                <a:close/>
              </a:path>
            </a:pathLst>
          </a:custGeom>
          <a:solidFill>
            <a:srgbClr val="C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3" name="object 1323"/>
          <p:cNvSpPr/>
          <p:nvPr/>
        </p:nvSpPr>
        <p:spPr>
          <a:xfrm>
            <a:off x="9047480" y="3332479"/>
            <a:ext cx="40640" cy="39370"/>
          </a:xfrm>
          <a:custGeom>
            <a:avLst/>
            <a:gdLst/>
            <a:ahLst/>
            <a:cxnLst/>
            <a:rect l="l" t="t" r="r" b="b"/>
            <a:pathLst>
              <a:path w="40640" h="39370">
                <a:moveTo>
                  <a:pt x="40640" y="0"/>
                </a:moveTo>
                <a:lnTo>
                  <a:pt x="0" y="0"/>
                </a:lnTo>
                <a:lnTo>
                  <a:pt x="0" y="39370"/>
                </a:lnTo>
                <a:lnTo>
                  <a:pt x="40640" y="39370"/>
                </a:lnTo>
                <a:lnTo>
                  <a:pt x="40640" y="38100"/>
                </a:lnTo>
                <a:lnTo>
                  <a:pt x="1270" y="38100"/>
                </a:lnTo>
                <a:lnTo>
                  <a:pt x="127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  <a:path w="40640" h="39370">
                <a:moveTo>
                  <a:pt x="40640" y="1270"/>
                </a:moveTo>
                <a:lnTo>
                  <a:pt x="38100" y="1270"/>
                </a:lnTo>
                <a:lnTo>
                  <a:pt x="38100" y="38100"/>
                </a:lnTo>
                <a:lnTo>
                  <a:pt x="40640" y="38100"/>
                </a:lnTo>
                <a:lnTo>
                  <a:pt x="40640" y="1270"/>
                </a:lnTo>
                <a:close/>
              </a:path>
            </a:pathLst>
          </a:custGeom>
          <a:solidFill>
            <a:srgbClr val="CC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4" name="object 1324"/>
          <p:cNvSpPr/>
          <p:nvPr/>
        </p:nvSpPr>
        <p:spPr>
          <a:xfrm>
            <a:off x="9048750" y="333375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829" y="0"/>
                </a:moveTo>
                <a:lnTo>
                  <a:pt x="0" y="0"/>
                </a:lnTo>
                <a:lnTo>
                  <a:pt x="0" y="36829"/>
                </a:lnTo>
                <a:lnTo>
                  <a:pt x="36829" y="36829"/>
                </a:lnTo>
                <a:lnTo>
                  <a:pt x="36829" y="34289"/>
                </a:lnTo>
                <a:lnTo>
                  <a:pt x="2540" y="34289"/>
                </a:lnTo>
                <a:lnTo>
                  <a:pt x="2540" y="2539"/>
                </a:lnTo>
                <a:lnTo>
                  <a:pt x="36829" y="2539"/>
                </a:lnTo>
                <a:lnTo>
                  <a:pt x="36829" y="0"/>
                </a:lnTo>
                <a:close/>
              </a:path>
              <a:path w="36829" h="36829">
                <a:moveTo>
                  <a:pt x="36829" y="2539"/>
                </a:moveTo>
                <a:lnTo>
                  <a:pt x="35559" y="2539"/>
                </a:lnTo>
                <a:lnTo>
                  <a:pt x="35559" y="34289"/>
                </a:lnTo>
                <a:lnTo>
                  <a:pt x="36829" y="34289"/>
                </a:lnTo>
                <a:lnTo>
                  <a:pt x="36829" y="2539"/>
                </a:lnTo>
                <a:close/>
              </a:path>
            </a:pathLst>
          </a:custGeom>
          <a:solidFill>
            <a:srgbClr val="D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5" name="object 1325"/>
          <p:cNvSpPr/>
          <p:nvPr/>
        </p:nvSpPr>
        <p:spPr>
          <a:xfrm>
            <a:off x="9051290" y="3336290"/>
            <a:ext cx="33020" cy="31750"/>
          </a:xfrm>
          <a:custGeom>
            <a:avLst/>
            <a:gdLst/>
            <a:ahLst/>
            <a:cxnLst/>
            <a:rect l="l" t="t" r="r" b="b"/>
            <a:pathLst>
              <a:path w="33020" h="31750">
                <a:moveTo>
                  <a:pt x="33019" y="0"/>
                </a:moveTo>
                <a:lnTo>
                  <a:pt x="0" y="0"/>
                </a:lnTo>
                <a:lnTo>
                  <a:pt x="0" y="31750"/>
                </a:lnTo>
                <a:lnTo>
                  <a:pt x="33019" y="31750"/>
                </a:lnTo>
                <a:lnTo>
                  <a:pt x="33019" y="30480"/>
                </a:lnTo>
                <a:lnTo>
                  <a:pt x="1269" y="30480"/>
                </a:lnTo>
                <a:lnTo>
                  <a:pt x="1269" y="1270"/>
                </a:lnTo>
                <a:lnTo>
                  <a:pt x="33019" y="1270"/>
                </a:lnTo>
                <a:lnTo>
                  <a:pt x="33019" y="0"/>
                </a:lnTo>
                <a:close/>
              </a:path>
              <a:path w="33020" h="31750">
                <a:moveTo>
                  <a:pt x="33019" y="1270"/>
                </a:moveTo>
                <a:lnTo>
                  <a:pt x="30479" y="1270"/>
                </a:lnTo>
                <a:lnTo>
                  <a:pt x="30479" y="30480"/>
                </a:lnTo>
                <a:lnTo>
                  <a:pt x="33019" y="30480"/>
                </a:lnTo>
                <a:lnTo>
                  <a:pt x="33019" y="1270"/>
                </a:lnTo>
                <a:close/>
              </a:path>
            </a:pathLst>
          </a:custGeom>
          <a:solidFill>
            <a:srgbClr val="D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6" name="object 1326"/>
          <p:cNvSpPr/>
          <p:nvPr/>
        </p:nvSpPr>
        <p:spPr>
          <a:xfrm>
            <a:off x="9052560" y="3337560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29210" y="0"/>
                </a:moveTo>
                <a:lnTo>
                  <a:pt x="0" y="0"/>
                </a:lnTo>
                <a:lnTo>
                  <a:pt x="0" y="29210"/>
                </a:lnTo>
                <a:lnTo>
                  <a:pt x="29210" y="29210"/>
                </a:lnTo>
                <a:lnTo>
                  <a:pt x="29210" y="27939"/>
                </a:lnTo>
                <a:lnTo>
                  <a:pt x="2540" y="27939"/>
                </a:lnTo>
                <a:lnTo>
                  <a:pt x="2540" y="2539"/>
                </a:lnTo>
                <a:lnTo>
                  <a:pt x="29210" y="2539"/>
                </a:lnTo>
                <a:lnTo>
                  <a:pt x="29210" y="0"/>
                </a:lnTo>
                <a:close/>
              </a:path>
              <a:path w="29209" h="29210">
                <a:moveTo>
                  <a:pt x="29210" y="2539"/>
                </a:moveTo>
                <a:lnTo>
                  <a:pt x="27940" y="2539"/>
                </a:lnTo>
                <a:lnTo>
                  <a:pt x="27940" y="27939"/>
                </a:lnTo>
                <a:lnTo>
                  <a:pt x="29210" y="27939"/>
                </a:lnTo>
                <a:lnTo>
                  <a:pt x="29210" y="2539"/>
                </a:lnTo>
                <a:close/>
              </a:path>
            </a:pathLst>
          </a:custGeom>
          <a:solidFill>
            <a:srgbClr val="D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7" name="object 1327"/>
          <p:cNvSpPr/>
          <p:nvPr/>
        </p:nvSpPr>
        <p:spPr>
          <a:xfrm>
            <a:off x="9055100" y="3340100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25400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22860"/>
                </a:lnTo>
                <a:lnTo>
                  <a:pt x="1270" y="22860"/>
                </a:lnTo>
                <a:lnTo>
                  <a:pt x="1270" y="1270"/>
                </a:lnTo>
                <a:lnTo>
                  <a:pt x="25400" y="1270"/>
                </a:lnTo>
                <a:lnTo>
                  <a:pt x="25400" y="0"/>
                </a:lnTo>
                <a:close/>
              </a:path>
              <a:path w="25400" h="25400">
                <a:moveTo>
                  <a:pt x="25400" y="1270"/>
                </a:moveTo>
                <a:lnTo>
                  <a:pt x="24129" y="1270"/>
                </a:lnTo>
                <a:lnTo>
                  <a:pt x="24129" y="22860"/>
                </a:lnTo>
                <a:lnTo>
                  <a:pt x="25400" y="22860"/>
                </a:lnTo>
                <a:lnTo>
                  <a:pt x="25400" y="1270"/>
                </a:lnTo>
                <a:close/>
              </a:path>
            </a:pathLst>
          </a:custGeom>
          <a:solidFill>
            <a:srgbClr val="D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8" name="object 1328"/>
          <p:cNvSpPr/>
          <p:nvPr/>
        </p:nvSpPr>
        <p:spPr>
          <a:xfrm>
            <a:off x="9056369" y="3341370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59" h="21589">
                <a:moveTo>
                  <a:pt x="22859" y="0"/>
                </a:moveTo>
                <a:lnTo>
                  <a:pt x="0" y="0"/>
                </a:lnTo>
                <a:lnTo>
                  <a:pt x="0" y="21589"/>
                </a:lnTo>
                <a:lnTo>
                  <a:pt x="22859" y="21589"/>
                </a:lnTo>
                <a:lnTo>
                  <a:pt x="22859" y="20319"/>
                </a:lnTo>
                <a:lnTo>
                  <a:pt x="2539" y="20319"/>
                </a:lnTo>
                <a:lnTo>
                  <a:pt x="2539" y="2539"/>
                </a:lnTo>
                <a:lnTo>
                  <a:pt x="22859" y="2539"/>
                </a:lnTo>
                <a:lnTo>
                  <a:pt x="22859" y="0"/>
                </a:lnTo>
                <a:close/>
              </a:path>
              <a:path w="22859" h="21589">
                <a:moveTo>
                  <a:pt x="22859" y="2539"/>
                </a:moveTo>
                <a:lnTo>
                  <a:pt x="20320" y="2539"/>
                </a:lnTo>
                <a:lnTo>
                  <a:pt x="20320" y="20319"/>
                </a:lnTo>
                <a:lnTo>
                  <a:pt x="22859" y="20319"/>
                </a:lnTo>
                <a:lnTo>
                  <a:pt x="22859" y="2539"/>
                </a:lnTo>
                <a:close/>
              </a:path>
            </a:pathLst>
          </a:custGeom>
          <a:solidFill>
            <a:srgbClr val="E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9" name="object 1329"/>
          <p:cNvSpPr/>
          <p:nvPr/>
        </p:nvSpPr>
        <p:spPr>
          <a:xfrm>
            <a:off x="9058909" y="3343909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17780" y="0"/>
                </a:moveTo>
                <a:lnTo>
                  <a:pt x="0" y="0"/>
                </a:lnTo>
                <a:lnTo>
                  <a:pt x="0" y="17779"/>
                </a:lnTo>
                <a:lnTo>
                  <a:pt x="17780" y="17779"/>
                </a:lnTo>
                <a:lnTo>
                  <a:pt x="17780" y="15239"/>
                </a:lnTo>
                <a:lnTo>
                  <a:pt x="1270" y="15239"/>
                </a:lnTo>
                <a:lnTo>
                  <a:pt x="1270" y="1269"/>
                </a:lnTo>
                <a:lnTo>
                  <a:pt x="17780" y="1269"/>
                </a:lnTo>
                <a:lnTo>
                  <a:pt x="17780" y="0"/>
                </a:lnTo>
                <a:close/>
              </a:path>
              <a:path w="17779" h="17779">
                <a:moveTo>
                  <a:pt x="17780" y="1269"/>
                </a:moveTo>
                <a:lnTo>
                  <a:pt x="16510" y="1269"/>
                </a:lnTo>
                <a:lnTo>
                  <a:pt x="16510" y="15239"/>
                </a:lnTo>
                <a:lnTo>
                  <a:pt x="17780" y="15239"/>
                </a:lnTo>
                <a:lnTo>
                  <a:pt x="17780" y="1269"/>
                </a:lnTo>
                <a:close/>
              </a:path>
            </a:pathLst>
          </a:custGeom>
          <a:solidFill>
            <a:srgbClr val="E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0" name="object 1330"/>
          <p:cNvSpPr/>
          <p:nvPr/>
        </p:nvSpPr>
        <p:spPr>
          <a:xfrm>
            <a:off x="9060180" y="3345179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40" h="13970">
                <a:moveTo>
                  <a:pt x="15240" y="0"/>
                </a:moveTo>
                <a:lnTo>
                  <a:pt x="0" y="0"/>
                </a:lnTo>
                <a:lnTo>
                  <a:pt x="0" y="13970"/>
                </a:lnTo>
                <a:lnTo>
                  <a:pt x="15240" y="13970"/>
                </a:lnTo>
                <a:lnTo>
                  <a:pt x="15240" y="12700"/>
                </a:lnTo>
                <a:lnTo>
                  <a:pt x="1270" y="12700"/>
                </a:lnTo>
                <a:lnTo>
                  <a:pt x="1270" y="1270"/>
                </a:lnTo>
                <a:lnTo>
                  <a:pt x="15240" y="1270"/>
                </a:lnTo>
                <a:lnTo>
                  <a:pt x="15240" y="0"/>
                </a:lnTo>
                <a:close/>
              </a:path>
              <a:path w="15240" h="13970">
                <a:moveTo>
                  <a:pt x="15240" y="1270"/>
                </a:moveTo>
                <a:lnTo>
                  <a:pt x="12700" y="1270"/>
                </a:lnTo>
                <a:lnTo>
                  <a:pt x="12700" y="12700"/>
                </a:lnTo>
                <a:lnTo>
                  <a:pt x="15240" y="12700"/>
                </a:lnTo>
                <a:lnTo>
                  <a:pt x="15240" y="1270"/>
                </a:lnTo>
                <a:close/>
              </a:path>
            </a:pathLst>
          </a:custGeom>
          <a:solidFill>
            <a:srgbClr val="E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1" name="object 1331"/>
          <p:cNvSpPr/>
          <p:nvPr/>
        </p:nvSpPr>
        <p:spPr>
          <a:xfrm>
            <a:off x="9061450" y="334645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11429" y="0"/>
                </a:moveTo>
                <a:lnTo>
                  <a:pt x="0" y="0"/>
                </a:lnTo>
                <a:lnTo>
                  <a:pt x="0" y="11429"/>
                </a:lnTo>
                <a:lnTo>
                  <a:pt x="11429" y="11429"/>
                </a:lnTo>
                <a:lnTo>
                  <a:pt x="11429" y="8889"/>
                </a:lnTo>
                <a:lnTo>
                  <a:pt x="2540" y="8889"/>
                </a:lnTo>
                <a:lnTo>
                  <a:pt x="254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  <a:path w="11429" h="11429">
                <a:moveTo>
                  <a:pt x="11429" y="2539"/>
                </a:moveTo>
                <a:lnTo>
                  <a:pt x="10159" y="2539"/>
                </a:lnTo>
                <a:lnTo>
                  <a:pt x="10159" y="8889"/>
                </a:lnTo>
                <a:lnTo>
                  <a:pt x="11429" y="8889"/>
                </a:lnTo>
                <a:lnTo>
                  <a:pt x="11429" y="2539"/>
                </a:lnTo>
                <a:close/>
              </a:path>
            </a:pathLst>
          </a:custGeom>
          <a:solidFill>
            <a:srgbClr val="F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2" name="object 1332"/>
          <p:cNvSpPr/>
          <p:nvPr/>
        </p:nvSpPr>
        <p:spPr>
          <a:xfrm>
            <a:off x="9063990" y="334899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19" y="0"/>
                </a:moveTo>
                <a:lnTo>
                  <a:pt x="0" y="0"/>
                </a:lnTo>
                <a:lnTo>
                  <a:pt x="0" y="6350"/>
                </a:lnTo>
                <a:lnTo>
                  <a:pt x="7619" y="6350"/>
                </a:lnTo>
                <a:lnTo>
                  <a:pt x="7619" y="5080"/>
                </a:lnTo>
                <a:lnTo>
                  <a:pt x="1269" y="5080"/>
                </a:lnTo>
                <a:lnTo>
                  <a:pt x="1269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  <a:path w="7620" h="6350">
                <a:moveTo>
                  <a:pt x="7619" y="1270"/>
                </a:moveTo>
                <a:lnTo>
                  <a:pt x="5079" y="1270"/>
                </a:lnTo>
                <a:lnTo>
                  <a:pt x="5079" y="5080"/>
                </a:lnTo>
                <a:lnTo>
                  <a:pt x="7619" y="5080"/>
                </a:lnTo>
                <a:lnTo>
                  <a:pt x="7619" y="1270"/>
                </a:lnTo>
                <a:close/>
              </a:path>
            </a:pathLst>
          </a:custGeom>
          <a:solidFill>
            <a:srgbClr val="F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3" name="object 1333"/>
          <p:cNvSpPr/>
          <p:nvPr/>
        </p:nvSpPr>
        <p:spPr>
          <a:xfrm>
            <a:off x="9065259" y="335025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3810" y="0"/>
                </a:lnTo>
                <a:lnTo>
                  <a:pt x="3810" y="3810"/>
                </a:lnTo>
                <a:lnTo>
                  <a:pt x="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4" name="object 1334"/>
          <p:cNvSpPr/>
          <p:nvPr/>
        </p:nvSpPr>
        <p:spPr>
          <a:xfrm>
            <a:off x="9013190" y="3298190"/>
            <a:ext cx="109220" cy="109220"/>
          </a:xfrm>
          <a:custGeom>
            <a:avLst/>
            <a:gdLst/>
            <a:ahLst/>
            <a:cxnLst/>
            <a:rect l="l" t="t" r="r" b="b"/>
            <a:pathLst>
              <a:path w="109220" h="109220">
                <a:moveTo>
                  <a:pt x="0" y="0"/>
                </a:moveTo>
                <a:lnTo>
                  <a:pt x="109219" y="10922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5" name="object 1335"/>
          <p:cNvSpPr/>
          <p:nvPr/>
        </p:nvSpPr>
        <p:spPr>
          <a:xfrm>
            <a:off x="8991600" y="32766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6" name="object 1336"/>
          <p:cNvSpPr/>
          <p:nvPr/>
        </p:nvSpPr>
        <p:spPr>
          <a:xfrm>
            <a:off x="9144000" y="34290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7" name="object 1337"/>
          <p:cNvSpPr/>
          <p:nvPr/>
        </p:nvSpPr>
        <p:spPr>
          <a:xfrm>
            <a:off x="9013190" y="3406140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8" name="object 1338"/>
          <p:cNvSpPr/>
          <p:nvPr/>
        </p:nvSpPr>
        <p:spPr>
          <a:xfrm>
            <a:off x="9013825" y="3299459"/>
            <a:ext cx="0" cy="105410"/>
          </a:xfrm>
          <a:custGeom>
            <a:avLst/>
            <a:gdLst/>
            <a:ahLst/>
            <a:cxnLst/>
            <a:rect l="l" t="t" r="r" b="b"/>
            <a:pathLst>
              <a:path h="105410">
                <a:moveTo>
                  <a:pt x="0" y="0"/>
                </a:moveTo>
                <a:lnTo>
                  <a:pt x="0" y="105409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9" name="object 1339"/>
          <p:cNvSpPr/>
          <p:nvPr/>
        </p:nvSpPr>
        <p:spPr>
          <a:xfrm>
            <a:off x="9013190" y="329882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0" name="object 1340"/>
          <p:cNvSpPr/>
          <p:nvPr/>
        </p:nvSpPr>
        <p:spPr>
          <a:xfrm>
            <a:off x="9121775" y="3299459"/>
            <a:ext cx="0" cy="105410"/>
          </a:xfrm>
          <a:custGeom>
            <a:avLst/>
            <a:gdLst/>
            <a:ahLst/>
            <a:cxnLst/>
            <a:rect l="l" t="t" r="r" b="b"/>
            <a:pathLst>
              <a:path h="105410">
                <a:moveTo>
                  <a:pt x="0" y="0"/>
                </a:moveTo>
                <a:lnTo>
                  <a:pt x="0" y="10541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1" name="object 1341"/>
          <p:cNvSpPr/>
          <p:nvPr/>
        </p:nvSpPr>
        <p:spPr>
          <a:xfrm>
            <a:off x="9014459" y="34042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8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2" name="object 1342"/>
          <p:cNvSpPr/>
          <p:nvPr/>
        </p:nvSpPr>
        <p:spPr>
          <a:xfrm>
            <a:off x="9015094" y="3300729"/>
            <a:ext cx="0" cy="102870"/>
          </a:xfrm>
          <a:custGeom>
            <a:avLst/>
            <a:gdLst/>
            <a:ahLst/>
            <a:cxnLst/>
            <a:rect l="l" t="t" r="r" b="b"/>
            <a:pathLst>
              <a:path h="102870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3" name="object 1343"/>
          <p:cNvSpPr/>
          <p:nvPr/>
        </p:nvSpPr>
        <p:spPr>
          <a:xfrm>
            <a:off x="9014459" y="3300095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8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4" name="object 1344"/>
          <p:cNvSpPr/>
          <p:nvPr/>
        </p:nvSpPr>
        <p:spPr>
          <a:xfrm>
            <a:off x="9119869" y="3300729"/>
            <a:ext cx="0" cy="102870"/>
          </a:xfrm>
          <a:custGeom>
            <a:avLst/>
            <a:gdLst/>
            <a:ahLst/>
            <a:cxnLst/>
            <a:rect l="l" t="t" r="r" b="b"/>
            <a:pathLst>
              <a:path h="102870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5" name="object 1345"/>
          <p:cNvSpPr/>
          <p:nvPr/>
        </p:nvSpPr>
        <p:spPr>
          <a:xfrm>
            <a:off x="9015730" y="3402329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6" name="object 1346"/>
          <p:cNvSpPr/>
          <p:nvPr/>
        </p:nvSpPr>
        <p:spPr>
          <a:xfrm>
            <a:off x="9017000" y="3303270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79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7" name="object 1347"/>
          <p:cNvSpPr/>
          <p:nvPr/>
        </p:nvSpPr>
        <p:spPr>
          <a:xfrm>
            <a:off x="9015730" y="3302000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8" name="object 1348"/>
          <p:cNvSpPr/>
          <p:nvPr/>
        </p:nvSpPr>
        <p:spPr>
          <a:xfrm>
            <a:off x="9117965" y="3303270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789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9" name="object 1349"/>
          <p:cNvSpPr/>
          <p:nvPr/>
        </p:nvSpPr>
        <p:spPr>
          <a:xfrm>
            <a:off x="9018269" y="3400425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0" name="object 1350"/>
          <p:cNvSpPr/>
          <p:nvPr/>
        </p:nvSpPr>
        <p:spPr>
          <a:xfrm>
            <a:off x="9018905" y="330454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1" name="object 1351"/>
          <p:cNvSpPr/>
          <p:nvPr/>
        </p:nvSpPr>
        <p:spPr>
          <a:xfrm>
            <a:off x="9018269" y="3303904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2" name="object 1352"/>
          <p:cNvSpPr/>
          <p:nvPr/>
        </p:nvSpPr>
        <p:spPr>
          <a:xfrm>
            <a:off x="9116059" y="330454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3" name="object 1353"/>
          <p:cNvSpPr/>
          <p:nvPr/>
        </p:nvSpPr>
        <p:spPr>
          <a:xfrm>
            <a:off x="9019540" y="3399154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4" name="object 1354"/>
          <p:cNvSpPr/>
          <p:nvPr/>
        </p:nvSpPr>
        <p:spPr>
          <a:xfrm>
            <a:off x="9020809" y="3307079"/>
            <a:ext cx="0" cy="91440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39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5" name="object 1355"/>
          <p:cNvSpPr/>
          <p:nvPr/>
        </p:nvSpPr>
        <p:spPr>
          <a:xfrm>
            <a:off x="9019540" y="3305809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6" name="object 1356"/>
          <p:cNvSpPr/>
          <p:nvPr/>
        </p:nvSpPr>
        <p:spPr>
          <a:xfrm>
            <a:off x="9114155" y="3307079"/>
            <a:ext cx="0" cy="91440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7" name="object 1357"/>
          <p:cNvSpPr/>
          <p:nvPr/>
        </p:nvSpPr>
        <p:spPr>
          <a:xfrm>
            <a:off x="9022080" y="3397250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8" name="object 1358"/>
          <p:cNvSpPr/>
          <p:nvPr/>
        </p:nvSpPr>
        <p:spPr>
          <a:xfrm>
            <a:off x="9022715" y="3308350"/>
            <a:ext cx="0" cy="87630"/>
          </a:xfrm>
          <a:custGeom>
            <a:avLst/>
            <a:gdLst/>
            <a:ahLst/>
            <a:cxnLst/>
            <a:rect l="l" t="t" r="r" b="b"/>
            <a:pathLst>
              <a:path h="87629">
                <a:moveTo>
                  <a:pt x="0" y="0"/>
                </a:moveTo>
                <a:lnTo>
                  <a:pt x="0" y="87629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9" name="object 1359"/>
          <p:cNvSpPr/>
          <p:nvPr/>
        </p:nvSpPr>
        <p:spPr>
          <a:xfrm>
            <a:off x="9022080" y="3307715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0" name="object 1360"/>
          <p:cNvSpPr/>
          <p:nvPr/>
        </p:nvSpPr>
        <p:spPr>
          <a:xfrm>
            <a:off x="9112884" y="3308350"/>
            <a:ext cx="0" cy="87630"/>
          </a:xfrm>
          <a:custGeom>
            <a:avLst/>
            <a:gdLst/>
            <a:ahLst/>
            <a:cxnLst/>
            <a:rect l="l" t="t" r="r" b="b"/>
            <a:pathLst>
              <a:path h="87629">
                <a:moveTo>
                  <a:pt x="0" y="0"/>
                </a:moveTo>
                <a:lnTo>
                  <a:pt x="0" y="87629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1" name="object 1361"/>
          <p:cNvSpPr/>
          <p:nvPr/>
        </p:nvSpPr>
        <p:spPr>
          <a:xfrm>
            <a:off x="9023350" y="3308350"/>
            <a:ext cx="88900" cy="87630"/>
          </a:xfrm>
          <a:custGeom>
            <a:avLst/>
            <a:gdLst/>
            <a:ahLst/>
            <a:cxnLst/>
            <a:rect l="l" t="t" r="r" b="b"/>
            <a:pathLst>
              <a:path w="88900" h="87629">
                <a:moveTo>
                  <a:pt x="88900" y="0"/>
                </a:moveTo>
                <a:lnTo>
                  <a:pt x="0" y="0"/>
                </a:lnTo>
                <a:lnTo>
                  <a:pt x="0" y="87629"/>
                </a:lnTo>
                <a:lnTo>
                  <a:pt x="88900" y="87629"/>
                </a:lnTo>
                <a:lnTo>
                  <a:pt x="88900" y="86360"/>
                </a:lnTo>
                <a:lnTo>
                  <a:pt x="2540" y="86360"/>
                </a:lnTo>
                <a:lnTo>
                  <a:pt x="2540" y="1270"/>
                </a:lnTo>
                <a:lnTo>
                  <a:pt x="88900" y="1270"/>
                </a:lnTo>
                <a:lnTo>
                  <a:pt x="88900" y="0"/>
                </a:lnTo>
                <a:close/>
              </a:path>
              <a:path w="88900" h="87629">
                <a:moveTo>
                  <a:pt x="88900" y="1270"/>
                </a:moveTo>
                <a:lnTo>
                  <a:pt x="86359" y="1270"/>
                </a:lnTo>
                <a:lnTo>
                  <a:pt x="86359" y="86360"/>
                </a:lnTo>
                <a:lnTo>
                  <a:pt x="88900" y="86360"/>
                </a:lnTo>
                <a:lnTo>
                  <a:pt x="88900" y="1270"/>
                </a:lnTo>
                <a:close/>
              </a:path>
            </a:pathLst>
          </a:custGeom>
          <a:solidFill>
            <a:srgbClr val="9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2" name="object 1362"/>
          <p:cNvSpPr/>
          <p:nvPr/>
        </p:nvSpPr>
        <p:spPr>
          <a:xfrm>
            <a:off x="9025890" y="3309620"/>
            <a:ext cx="83820" cy="85090"/>
          </a:xfrm>
          <a:custGeom>
            <a:avLst/>
            <a:gdLst/>
            <a:ahLst/>
            <a:cxnLst/>
            <a:rect l="l" t="t" r="r" b="b"/>
            <a:pathLst>
              <a:path w="83820" h="85089">
                <a:moveTo>
                  <a:pt x="83819" y="0"/>
                </a:moveTo>
                <a:lnTo>
                  <a:pt x="0" y="0"/>
                </a:lnTo>
                <a:lnTo>
                  <a:pt x="0" y="85089"/>
                </a:lnTo>
                <a:lnTo>
                  <a:pt x="83819" y="85089"/>
                </a:lnTo>
                <a:lnTo>
                  <a:pt x="83819" y="82550"/>
                </a:lnTo>
                <a:lnTo>
                  <a:pt x="1269" y="82550"/>
                </a:lnTo>
                <a:lnTo>
                  <a:pt x="1269" y="2539"/>
                </a:lnTo>
                <a:lnTo>
                  <a:pt x="83819" y="2539"/>
                </a:lnTo>
                <a:lnTo>
                  <a:pt x="83819" y="0"/>
                </a:lnTo>
                <a:close/>
              </a:path>
              <a:path w="83820" h="85089">
                <a:moveTo>
                  <a:pt x="83819" y="2539"/>
                </a:moveTo>
                <a:lnTo>
                  <a:pt x="82550" y="2539"/>
                </a:lnTo>
                <a:lnTo>
                  <a:pt x="82550" y="82550"/>
                </a:lnTo>
                <a:lnTo>
                  <a:pt x="83819" y="82550"/>
                </a:lnTo>
                <a:lnTo>
                  <a:pt x="83819" y="2539"/>
                </a:lnTo>
                <a:close/>
              </a:path>
            </a:pathLst>
          </a:custGeom>
          <a:solidFill>
            <a:srgbClr val="9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3" name="object 1363"/>
          <p:cNvSpPr/>
          <p:nvPr/>
        </p:nvSpPr>
        <p:spPr>
          <a:xfrm>
            <a:off x="9027159" y="3312159"/>
            <a:ext cx="81280" cy="80010"/>
          </a:xfrm>
          <a:custGeom>
            <a:avLst/>
            <a:gdLst/>
            <a:ahLst/>
            <a:cxnLst/>
            <a:rect l="l" t="t" r="r" b="b"/>
            <a:pathLst>
              <a:path w="81279" h="80010">
                <a:moveTo>
                  <a:pt x="81280" y="0"/>
                </a:moveTo>
                <a:lnTo>
                  <a:pt x="0" y="0"/>
                </a:lnTo>
                <a:lnTo>
                  <a:pt x="0" y="80010"/>
                </a:lnTo>
                <a:lnTo>
                  <a:pt x="81280" y="80010"/>
                </a:lnTo>
                <a:lnTo>
                  <a:pt x="81280" y="78739"/>
                </a:lnTo>
                <a:lnTo>
                  <a:pt x="1270" y="78739"/>
                </a:lnTo>
                <a:lnTo>
                  <a:pt x="1270" y="1269"/>
                </a:lnTo>
                <a:lnTo>
                  <a:pt x="81280" y="1269"/>
                </a:lnTo>
                <a:lnTo>
                  <a:pt x="81280" y="0"/>
                </a:lnTo>
                <a:close/>
              </a:path>
              <a:path w="81279" h="80010">
                <a:moveTo>
                  <a:pt x="81280" y="1269"/>
                </a:moveTo>
                <a:lnTo>
                  <a:pt x="78740" y="1269"/>
                </a:lnTo>
                <a:lnTo>
                  <a:pt x="78740" y="78739"/>
                </a:lnTo>
                <a:lnTo>
                  <a:pt x="81280" y="78739"/>
                </a:lnTo>
                <a:lnTo>
                  <a:pt x="81280" y="1269"/>
                </a:lnTo>
                <a:close/>
              </a:path>
            </a:pathLst>
          </a:custGeom>
          <a:solidFill>
            <a:srgbClr val="9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4" name="object 1364"/>
          <p:cNvSpPr/>
          <p:nvPr/>
        </p:nvSpPr>
        <p:spPr>
          <a:xfrm>
            <a:off x="9028430" y="3313429"/>
            <a:ext cx="77470" cy="77470"/>
          </a:xfrm>
          <a:custGeom>
            <a:avLst/>
            <a:gdLst/>
            <a:ahLst/>
            <a:cxnLst/>
            <a:rect l="l" t="t" r="r" b="b"/>
            <a:pathLst>
              <a:path w="77470" h="77470">
                <a:moveTo>
                  <a:pt x="77470" y="0"/>
                </a:moveTo>
                <a:lnTo>
                  <a:pt x="0" y="0"/>
                </a:lnTo>
                <a:lnTo>
                  <a:pt x="0" y="77470"/>
                </a:lnTo>
                <a:lnTo>
                  <a:pt x="77470" y="77470"/>
                </a:lnTo>
                <a:lnTo>
                  <a:pt x="77470" y="74930"/>
                </a:lnTo>
                <a:lnTo>
                  <a:pt x="2540" y="74930"/>
                </a:lnTo>
                <a:lnTo>
                  <a:pt x="2540" y="2540"/>
                </a:lnTo>
                <a:lnTo>
                  <a:pt x="77470" y="2540"/>
                </a:lnTo>
                <a:lnTo>
                  <a:pt x="77470" y="0"/>
                </a:lnTo>
                <a:close/>
              </a:path>
              <a:path w="77470" h="77470">
                <a:moveTo>
                  <a:pt x="77470" y="2540"/>
                </a:moveTo>
                <a:lnTo>
                  <a:pt x="76200" y="2540"/>
                </a:lnTo>
                <a:lnTo>
                  <a:pt x="76200" y="74930"/>
                </a:lnTo>
                <a:lnTo>
                  <a:pt x="77470" y="74930"/>
                </a:lnTo>
                <a:lnTo>
                  <a:pt x="77470" y="2540"/>
                </a:lnTo>
                <a:close/>
              </a:path>
            </a:pathLst>
          </a:custGeom>
          <a:solidFill>
            <a:srgbClr val="9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5" name="object 1365"/>
          <p:cNvSpPr/>
          <p:nvPr/>
        </p:nvSpPr>
        <p:spPr>
          <a:xfrm>
            <a:off x="9030969" y="3315970"/>
            <a:ext cx="73660" cy="72390"/>
          </a:xfrm>
          <a:custGeom>
            <a:avLst/>
            <a:gdLst/>
            <a:ahLst/>
            <a:cxnLst/>
            <a:rect l="l" t="t" r="r" b="b"/>
            <a:pathLst>
              <a:path w="73659" h="72389">
                <a:moveTo>
                  <a:pt x="73659" y="0"/>
                </a:moveTo>
                <a:lnTo>
                  <a:pt x="0" y="0"/>
                </a:lnTo>
                <a:lnTo>
                  <a:pt x="0" y="72389"/>
                </a:lnTo>
                <a:lnTo>
                  <a:pt x="73659" y="72389"/>
                </a:lnTo>
                <a:lnTo>
                  <a:pt x="73659" y="71119"/>
                </a:lnTo>
                <a:lnTo>
                  <a:pt x="2539" y="71119"/>
                </a:lnTo>
                <a:lnTo>
                  <a:pt x="2539" y="1269"/>
                </a:lnTo>
                <a:lnTo>
                  <a:pt x="73659" y="1269"/>
                </a:lnTo>
                <a:lnTo>
                  <a:pt x="73659" y="0"/>
                </a:lnTo>
                <a:close/>
              </a:path>
              <a:path w="73659" h="72389">
                <a:moveTo>
                  <a:pt x="73659" y="1269"/>
                </a:moveTo>
                <a:lnTo>
                  <a:pt x="71120" y="1269"/>
                </a:lnTo>
                <a:lnTo>
                  <a:pt x="71120" y="71119"/>
                </a:lnTo>
                <a:lnTo>
                  <a:pt x="73659" y="71119"/>
                </a:lnTo>
                <a:lnTo>
                  <a:pt x="73659" y="1269"/>
                </a:lnTo>
                <a:close/>
              </a:path>
            </a:pathLst>
          </a:custGeom>
          <a:solidFill>
            <a:srgbClr val="A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6" name="object 1366"/>
          <p:cNvSpPr/>
          <p:nvPr/>
        </p:nvSpPr>
        <p:spPr>
          <a:xfrm>
            <a:off x="9033509" y="3317240"/>
            <a:ext cx="68580" cy="69850"/>
          </a:xfrm>
          <a:custGeom>
            <a:avLst/>
            <a:gdLst/>
            <a:ahLst/>
            <a:cxnLst/>
            <a:rect l="l" t="t" r="r" b="b"/>
            <a:pathLst>
              <a:path w="68579" h="69850">
                <a:moveTo>
                  <a:pt x="68580" y="0"/>
                </a:moveTo>
                <a:lnTo>
                  <a:pt x="0" y="0"/>
                </a:lnTo>
                <a:lnTo>
                  <a:pt x="0" y="69850"/>
                </a:lnTo>
                <a:lnTo>
                  <a:pt x="68580" y="69850"/>
                </a:lnTo>
                <a:lnTo>
                  <a:pt x="68580" y="67310"/>
                </a:lnTo>
                <a:lnTo>
                  <a:pt x="1270" y="67310"/>
                </a:lnTo>
                <a:lnTo>
                  <a:pt x="1270" y="2539"/>
                </a:lnTo>
                <a:lnTo>
                  <a:pt x="68580" y="2539"/>
                </a:lnTo>
                <a:lnTo>
                  <a:pt x="68580" y="0"/>
                </a:lnTo>
                <a:close/>
              </a:path>
              <a:path w="68579" h="69850">
                <a:moveTo>
                  <a:pt x="68580" y="2539"/>
                </a:moveTo>
                <a:lnTo>
                  <a:pt x="67310" y="2539"/>
                </a:lnTo>
                <a:lnTo>
                  <a:pt x="67310" y="67310"/>
                </a:lnTo>
                <a:lnTo>
                  <a:pt x="68580" y="67310"/>
                </a:lnTo>
                <a:lnTo>
                  <a:pt x="68580" y="2539"/>
                </a:lnTo>
                <a:close/>
              </a:path>
            </a:pathLst>
          </a:custGeom>
          <a:solidFill>
            <a:srgbClr val="A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7" name="object 1367"/>
          <p:cNvSpPr/>
          <p:nvPr/>
        </p:nvSpPr>
        <p:spPr>
          <a:xfrm>
            <a:off x="9034780" y="3319780"/>
            <a:ext cx="66040" cy="64769"/>
          </a:xfrm>
          <a:custGeom>
            <a:avLst/>
            <a:gdLst/>
            <a:ahLst/>
            <a:cxnLst/>
            <a:rect l="l" t="t" r="r" b="b"/>
            <a:pathLst>
              <a:path w="66040" h="64770">
                <a:moveTo>
                  <a:pt x="66040" y="0"/>
                </a:moveTo>
                <a:lnTo>
                  <a:pt x="0" y="0"/>
                </a:lnTo>
                <a:lnTo>
                  <a:pt x="0" y="64770"/>
                </a:lnTo>
                <a:lnTo>
                  <a:pt x="66040" y="64770"/>
                </a:lnTo>
                <a:lnTo>
                  <a:pt x="66040" y="63500"/>
                </a:lnTo>
                <a:lnTo>
                  <a:pt x="1270" y="63500"/>
                </a:lnTo>
                <a:lnTo>
                  <a:pt x="1270" y="1270"/>
                </a:lnTo>
                <a:lnTo>
                  <a:pt x="66040" y="1270"/>
                </a:lnTo>
                <a:lnTo>
                  <a:pt x="66040" y="0"/>
                </a:lnTo>
                <a:close/>
              </a:path>
              <a:path w="66040" h="64770">
                <a:moveTo>
                  <a:pt x="66040" y="1270"/>
                </a:moveTo>
                <a:lnTo>
                  <a:pt x="63500" y="1270"/>
                </a:lnTo>
                <a:lnTo>
                  <a:pt x="63500" y="63500"/>
                </a:lnTo>
                <a:lnTo>
                  <a:pt x="66040" y="63500"/>
                </a:lnTo>
                <a:lnTo>
                  <a:pt x="66040" y="1270"/>
                </a:lnTo>
                <a:close/>
              </a:path>
            </a:pathLst>
          </a:custGeom>
          <a:solidFill>
            <a:srgbClr val="A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8" name="object 1368"/>
          <p:cNvSpPr/>
          <p:nvPr/>
        </p:nvSpPr>
        <p:spPr>
          <a:xfrm>
            <a:off x="9036050" y="332105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29">
                <a:moveTo>
                  <a:pt x="62229" y="0"/>
                </a:moveTo>
                <a:lnTo>
                  <a:pt x="0" y="0"/>
                </a:lnTo>
                <a:lnTo>
                  <a:pt x="0" y="62229"/>
                </a:lnTo>
                <a:lnTo>
                  <a:pt x="62229" y="62229"/>
                </a:lnTo>
                <a:lnTo>
                  <a:pt x="62229" y="60960"/>
                </a:lnTo>
                <a:lnTo>
                  <a:pt x="2540" y="60960"/>
                </a:lnTo>
                <a:lnTo>
                  <a:pt x="2540" y="2539"/>
                </a:lnTo>
                <a:lnTo>
                  <a:pt x="62229" y="2539"/>
                </a:lnTo>
                <a:lnTo>
                  <a:pt x="62229" y="0"/>
                </a:lnTo>
                <a:close/>
              </a:path>
              <a:path w="62229" h="62229">
                <a:moveTo>
                  <a:pt x="62229" y="2539"/>
                </a:moveTo>
                <a:lnTo>
                  <a:pt x="60959" y="2539"/>
                </a:lnTo>
                <a:lnTo>
                  <a:pt x="60959" y="60960"/>
                </a:lnTo>
                <a:lnTo>
                  <a:pt x="62229" y="60960"/>
                </a:lnTo>
                <a:lnTo>
                  <a:pt x="62229" y="2539"/>
                </a:lnTo>
                <a:close/>
              </a:path>
            </a:pathLst>
          </a:custGeom>
          <a:solidFill>
            <a:srgbClr val="B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9" name="object 1369"/>
          <p:cNvSpPr/>
          <p:nvPr/>
        </p:nvSpPr>
        <p:spPr>
          <a:xfrm>
            <a:off x="9038591" y="3323591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58419" y="0"/>
                </a:moveTo>
                <a:lnTo>
                  <a:pt x="0" y="0"/>
                </a:lnTo>
                <a:lnTo>
                  <a:pt x="0" y="58420"/>
                </a:lnTo>
                <a:lnTo>
                  <a:pt x="58419" y="58420"/>
                </a:lnTo>
                <a:lnTo>
                  <a:pt x="58419" y="55880"/>
                </a:lnTo>
                <a:lnTo>
                  <a:pt x="1269" y="55880"/>
                </a:lnTo>
                <a:lnTo>
                  <a:pt x="1269" y="1270"/>
                </a:lnTo>
                <a:lnTo>
                  <a:pt x="58419" y="1270"/>
                </a:lnTo>
                <a:lnTo>
                  <a:pt x="58419" y="0"/>
                </a:lnTo>
                <a:close/>
              </a:path>
              <a:path w="58420" h="58420">
                <a:moveTo>
                  <a:pt x="58419" y="1270"/>
                </a:moveTo>
                <a:lnTo>
                  <a:pt x="57150" y="1270"/>
                </a:lnTo>
                <a:lnTo>
                  <a:pt x="57150" y="55880"/>
                </a:lnTo>
                <a:lnTo>
                  <a:pt x="58419" y="55880"/>
                </a:lnTo>
                <a:lnTo>
                  <a:pt x="58419" y="1270"/>
                </a:lnTo>
                <a:close/>
              </a:path>
            </a:pathLst>
          </a:custGeom>
          <a:solidFill>
            <a:srgbClr val="B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0" name="object 1370"/>
          <p:cNvSpPr/>
          <p:nvPr/>
        </p:nvSpPr>
        <p:spPr>
          <a:xfrm>
            <a:off x="9039859" y="3324859"/>
            <a:ext cx="55880" cy="54610"/>
          </a:xfrm>
          <a:custGeom>
            <a:avLst/>
            <a:gdLst/>
            <a:ahLst/>
            <a:cxnLst/>
            <a:rect l="l" t="t" r="r" b="b"/>
            <a:pathLst>
              <a:path w="55879" h="54610">
                <a:moveTo>
                  <a:pt x="55880" y="0"/>
                </a:moveTo>
                <a:lnTo>
                  <a:pt x="0" y="0"/>
                </a:lnTo>
                <a:lnTo>
                  <a:pt x="0" y="54610"/>
                </a:lnTo>
                <a:lnTo>
                  <a:pt x="55880" y="54610"/>
                </a:lnTo>
                <a:lnTo>
                  <a:pt x="55880" y="53339"/>
                </a:lnTo>
                <a:lnTo>
                  <a:pt x="2540" y="53339"/>
                </a:lnTo>
                <a:lnTo>
                  <a:pt x="2540" y="1269"/>
                </a:lnTo>
                <a:lnTo>
                  <a:pt x="55880" y="1269"/>
                </a:lnTo>
                <a:lnTo>
                  <a:pt x="55880" y="0"/>
                </a:lnTo>
                <a:close/>
              </a:path>
              <a:path w="55879" h="54610">
                <a:moveTo>
                  <a:pt x="55880" y="1269"/>
                </a:moveTo>
                <a:lnTo>
                  <a:pt x="53340" y="1269"/>
                </a:lnTo>
                <a:lnTo>
                  <a:pt x="53340" y="53339"/>
                </a:lnTo>
                <a:lnTo>
                  <a:pt x="55880" y="53339"/>
                </a:lnTo>
                <a:lnTo>
                  <a:pt x="55880" y="1269"/>
                </a:lnTo>
                <a:close/>
              </a:path>
            </a:pathLst>
          </a:custGeom>
          <a:solidFill>
            <a:srgbClr val="B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1" name="object 1371"/>
          <p:cNvSpPr/>
          <p:nvPr/>
        </p:nvSpPr>
        <p:spPr>
          <a:xfrm>
            <a:off x="9042400" y="3326130"/>
            <a:ext cx="50800" cy="52069"/>
          </a:xfrm>
          <a:custGeom>
            <a:avLst/>
            <a:gdLst/>
            <a:ahLst/>
            <a:cxnLst/>
            <a:rect l="l" t="t" r="r" b="b"/>
            <a:pathLst>
              <a:path w="50800" h="52070">
                <a:moveTo>
                  <a:pt x="50800" y="0"/>
                </a:moveTo>
                <a:lnTo>
                  <a:pt x="0" y="0"/>
                </a:lnTo>
                <a:lnTo>
                  <a:pt x="0" y="52070"/>
                </a:lnTo>
                <a:lnTo>
                  <a:pt x="50800" y="52070"/>
                </a:lnTo>
                <a:lnTo>
                  <a:pt x="50800" y="49530"/>
                </a:lnTo>
                <a:lnTo>
                  <a:pt x="1270" y="49530"/>
                </a:lnTo>
                <a:lnTo>
                  <a:pt x="1270" y="2540"/>
                </a:lnTo>
                <a:lnTo>
                  <a:pt x="50800" y="2540"/>
                </a:lnTo>
                <a:lnTo>
                  <a:pt x="50800" y="0"/>
                </a:lnTo>
                <a:close/>
              </a:path>
              <a:path w="50800" h="52070">
                <a:moveTo>
                  <a:pt x="50800" y="2540"/>
                </a:moveTo>
                <a:lnTo>
                  <a:pt x="49529" y="2540"/>
                </a:lnTo>
                <a:lnTo>
                  <a:pt x="49529" y="49530"/>
                </a:lnTo>
                <a:lnTo>
                  <a:pt x="50800" y="49530"/>
                </a:lnTo>
                <a:lnTo>
                  <a:pt x="50800" y="2540"/>
                </a:lnTo>
                <a:close/>
              </a:path>
            </a:pathLst>
          </a:custGeom>
          <a:solidFill>
            <a:srgbClr val="B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2" name="object 1372"/>
          <p:cNvSpPr/>
          <p:nvPr/>
        </p:nvSpPr>
        <p:spPr>
          <a:xfrm>
            <a:off x="9043669" y="3328670"/>
            <a:ext cx="48260" cy="46990"/>
          </a:xfrm>
          <a:custGeom>
            <a:avLst/>
            <a:gdLst/>
            <a:ahLst/>
            <a:cxnLst/>
            <a:rect l="l" t="t" r="r" b="b"/>
            <a:pathLst>
              <a:path w="48259" h="46989">
                <a:moveTo>
                  <a:pt x="48259" y="0"/>
                </a:moveTo>
                <a:lnTo>
                  <a:pt x="0" y="0"/>
                </a:lnTo>
                <a:lnTo>
                  <a:pt x="0" y="46989"/>
                </a:lnTo>
                <a:lnTo>
                  <a:pt x="48259" y="46989"/>
                </a:lnTo>
                <a:lnTo>
                  <a:pt x="48259" y="45719"/>
                </a:lnTo>
                <a:lnTo>
                  <a:pt x="1270" y="45719"/>
                </a:lnTo>
                <a:lnTo>
                  <a:pt x="1270" y="1269"/>
                </a:lnTo>
                <a:lnTo>
                  <a:pt x="48259" y="1269"/>
                </a:lnTo>
                <a:lnTo>
                  <a:pt x="48259" y="0"/>
                </a:lnTo>
                <a:close/>
              </a:path>
              <a:path w="48259" h="46989">
                <a:moveTo>
                  <a:pt x="48259" y="1269"/>
                </a:moveTo>
                <a:lnTo>
                  <a:pt x="45720" y="1269"/>
                </a:lnTo>
                <a:lnTo>
                  <a:pt x="45720" y="45719"/>
                </a:lnTo>
                <a:lnTo>
                  <a:pt x="48259" y="45719"/>
                </a:lnTo>
                <a:lnTo>
                  <a:pt x="48259" y="1269"/>
                </a:lnTo>
                <a:close/>
              </a:path>
            </a:pathLst>
          </a:custGeom>
          <a:solidFill>
            <a:srgbClr val="C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3" name="object 1373"/>
          <p:cNvSpPr/>
          <p:nvPr/>
        </p:nvSpPr>
        <p:spPr>
          <a:xfrm>
            <a:off x="9044940" y="3329940"/>
            <a:ext cx="44450" cy="44450"/>
          </a:xfrm>
          <a:custGeom>
            <a:avLst/>
            <a:gdLst/>
            <a:ahLst/>
            <a:cxnLst/>
            <a:rect l="l" t="t" r="r" b="b"/>
            <a:pathLst>
              <a:path w="44450" h="44450">
                <a:moveTo>
                  <a:pt x="44450" y="0"/>
                </a:moveTo>
                <a:lnTo>
                  <a:pt x="0" y="0"/>
                </a:lnTo>
                <a:lnTo>
                  <a:pt x="0" y="44450"/>
                </a:lnTo>
                <a:lnTo>
                  <a:pt x="44450" y="44450"/>
                </a:lnTo>
                <a:lnTo>
                  <a:pt x="44450" y="41910"/>
                </a:lnTo>
                <a:lnTo>
                  <a:pt x="2539" y="41910"/>
                </a:lnTo>
                <a:lnTo>
                  <a:pt x="2539" y="2539"/>
                </a:lnTo>
                <a:lnTo>
                  <a:pt x="44450" y="2539"/>
                </a:lnTo>
                <a:lnTo>
                  <a:pt x="44450" y="0"/>
                </a:lnTo>
                <a:close/>
              </a:path>
              <a:path w="44450" h="44450">
                <a:moveTo>
                  <a:pt x="44450" y="2539"/>
                </a:moveTo>
                <a:lnTo>
                  <a:pt x="43179" y="2539"/>
                </a:lnTo>
                <a:lnTo>
                  <a:pt x="43179" y="41910"/>
                </a:lnTo>
                <a:lnTo>
                  <a:pt x="44450" y="41910"/>
                </a:lnTo>
                <a:lnTo>
                  <a:pt x="44450" y="2539"/>
                </a:lnTo>
                <a:close/>
              </a:path>
            </a:pathLst>
          </a:custGeom>
          <a:solidFill>
            <a:srgbClr val="C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4" name="object 1374"/>
          <p:cNvSpPr/>
          <p:nvPr/>
        </p:nvSpPr>
        <p:spPr>
          <a:xfrm>
            <a:off x="9047480" y="3332479"/>
            <a:ext cx="40640" cy="39370"/>
          </a:xfrm>
          <a:custGeom>
            <a:avLst/>
            <a:gdLst/>
            <a:ahLst/>
            <a:cxnLst/>
            <a:rect l="l" t="t" r="r" b="b"/>
            <a:pathLst>
              <a:path w="40640" h="39370">
                <a:moveTo>
                  <a:pt x="40640" y="0"/>
                </a:moveTo>
                <a:lnTo>
                  <a:pt x="0" y="0"/>
                </a:lnTo>
                <a:lnTo>
                  <a:pt x="0" y="39370"/>
                </a:lnTo>
                <a:lnTo>
                  <a:pt x="40640" y="39370"/>
                </a:lnTo>
                <a:lnTo>
                  <a:pt x="40640" y="38100"/>
                </a:lnTo>
                <a:lnTo>
                  <a:pt x="1270" y="38100"/>
                </a:lnTo>
                <a:lnTo>
                  <a:pt x="127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  <a:path w="40640" h="39370">
                <a:moveTo>
                  <a:pt x="40640" y="1270"/>
                </a:moveTo>
                <a:lnTo>
                  <a:pt x="38100" y="1270"/>
                </a:lnTo>
                <a:lnTo>
                  <a:pt x="38100" y="38100"/>
                </a:lnTo>
                <a:lnTo>
                  <a:pt x="40640" y="38100"/>
                </a:lnTo>
                <a:lnTo>
                  <a:pt x="40640" y="1270"/>
                </a:lnTo>
                <a:close/>
              </a:path>
            </a:pathLst>
          </a:custGeom>
          <a:solidFill>
            <a:srgbClr val="CC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5" name="object 1375"/>
          <p:cNvSpPr/>
          <p:nvPr/>
        </p:nvSpPr>
        <p:spPr>
          <a:xfrm>
            <a:off x="9048750" y="333375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829" y="0"/>
                </a:moveTo>
                <a:lnTo>
                  <a:pt x="0" y="0"/>
                </a:lnTo>
                <a:lnTo>
                  <a:pt x="0" y="36829"/>
                </a:lnTo>
                <a:lnTo>
                  <a:pt x="36829" y="36829"/>
                </a:lnTo>
                <a:lnTo>
                  <a:pt x="36829" y="34289"/>
                </a:lnTo>
                <a:lnTo>
                  <a:pt x="2540" y="34289"/>
                </a:lnTo>
                <a:lnTo>
                  <a:pt x="2540" y="2539"/>
                </a:lnTo>
                <a:lnTo>
                  <a:pt x="36829" y="2539"/>
                </a:lnTo>
                <a:lnTo>
                  <a:pt x="36829" y="0"/>
                </a:lnTo>
                <a:close/>
              </a:path>
              <a:path w="36829" h="36829">
                <a:moveTo>
                  <a:pt x="36829" y="2539"/>
                </a:moveTo>
                <a:lnTo>
                  <a:pt x="35559" y="2539"/>
                </a:lnTo>
                <a:lnTo>
                  <a:pt x="35559" y="34289"/>
                </a:lnTo>
                <a:lnTo>
                  <a:pt x="36829" y="34289"/>
                </a:lnTo>
                <a:lnTo>
                  <a:pt x="36829" y="2539"/>
                </a:lnTo>
                <a:close/>
              </a:path>
            </a:pathLst>
          </a:custGeom>
          <a:solidFill>
            <a:srgbClr val="D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6" name="object 1376"/>
          <p:cNvSpPr/>
          <p:nvPr/>
        </p:nvSpPr>
        <p:spPr>
          <a:xfrm>
            <a:off x="9051290" y="3336290"/>
            <a:ext cx="33020" cy="31750"/>
          </a:xfrm>
          <a:custGeom>
            <a:avLst/>
            <a:gdLst/>
            <a:ahLst/>
            <a:cxnLst/>
            <a:rect l="l" t="t" r="r" b="b"/>
            <a:pathLst>
              <a:path w="33020" h="31750">
                <a:moveTo>
                  <a:pt x="33019" y="0"/>
                </a:moveTo>
                <a:lnTo>
                  <a:pt x="0" y="0"/>
                </a:lnTo>
                <a:lnTo>
                  <a:pt x="0" y="31750"/>
                </a:lnTo>
                <a:lnTo>
                  <a:pt x="33019" y="31750"/>
                </a:lnTo>
                <a:lnTo>
                  <a:pt x="33019" y="30480"/>
                </a:lnTo>
                <a:lnTo>
                  <a:pt x="1269" y="30480"/>
                </a:lnTo>
                <a:lnTo>
                  <a:pt x="1269" y="1270"/>
                </a:lnTo>
                <a:lnTo>
                  <a:pt x="33019" y="1270"/>
                </a:lnTo>
                <a:lnTo>
                  <a:pt x="33019" y="0"/>
                </a:lnTo>
                <a:close/>
              </a:path>
              <a:path w="33020" h="31750">
                <a:moveTo>
                  <a:pt x="33019" y="1270"/>
                </a:moveTo>
                <a:lnTo>
                  <a:pt x="30479" y="1270"/>
                </a:lnTo>
                <a:lnTo>
                  <a:pt x="30479" y="30480"/>
                </a:lnTo>
                <a:lnTo>
                  <a:pt x="33019" y="30480"/>
                </a:lnTo>
                <a:lnTo>
                  <a:pt x="33019" y="1270"/>
                </a:lnTo>
                <a:close/>
              </a:path>
            </a:pathLst>
          </a:custGeom>
          <a:solidFill>
            <a:srgbClr val="D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7" name="object 1377"/>
          <p:cNvSpPr/>
          <p:nvPr/>
        </p:nvSpPr>
        <p:spPr>
          <a:xfrm>
            <a:off x="9052560" y="3337560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29210" y="0"/>
                </a:moveTo>
                <a:lnTo>
                  <a:pt x="0" y="0"/>
                </a:lnTo>
                <a:lnTo>
                  <a:pt x="0" y="29210"/>
                </a:lnTo>
                <a:lnTo>
                  <a:pt x="29210" y="29210"/>
                </a:lnTo>
                <a:lnTo>
                  <a:pt x="29210" y="27939"/>
                </a:lnTo>
                <a:lnTo>
                  <a:pt x="2540" y="27939"/>
                </a:lnTo>
                <a:lnTo>
                  <a:pt x="2540" y="2539"/>
                </a:lnTo>
                <a:lnTo>
                  <a:pt x="29210" y="2539"/>
                </a:lnTo>
                <a:lnTo>
                  <a:pt x="29210" y="0"/>
                </a:lnTo>
                <a:close/>
              </a:path>
              <a:path w="29209" h="29210">
                <a:moveTo>
                  <a:pt x="29210" y="2539"/>
                </a:moveTo>
                <a:lnTo>
                  <a:pt x="27940" y="2539"/>
                </a:lnTo>
                <a:lnTo>
                  <a:pt x="27940" y="27939"/>
                </a:lnTo>
                <a:lnTo>
                  <a:pt x="29210" y="27939"/>
                </a:lnTo>
                <a:lnTo>
                  <a:pt x="29210" y="2539"/>
                </a:lnTo>
                <a:close/>
              </a:path>
            </a:pathLst>
          </a:custGeom>
          <a:solidFill>
            <a:srgbClr val="D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8" name="object 1378"/>
          <p:cNvSpPr/>
          <p:nvPr/>
        </p:nvSpPr>
        <p:spPr>
          <a:xfrm>
            <a:off x="9055100" y="3340100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25400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22860"/>
                </a:lnTo>
                <a:lnTo>
                  <a:pt x="1270" y="22860"/>
                </a:lnTo>
                <a:lnTo>
                  <a:pt x="1270" y="1270"/>
                </a:lnTo>
                <a:lnTo>
                  <a:pt x="25400" y="1270"/>
                </a:lnTo>
                <a:lnTo>
                  <a:pt x="25400" y="0"/>
                </a:lnTo>
                <a:close/>
              </a:path>
              <a:path w="25400" h="25400">
                <a:moveTo>
                  <a:pt x="25400" y="1270"/>
                </a:moveTo>
                <a:lnTo>
                  <a:pt x="24129" y="1270"/>
                </a:lnTo>
                <a:lnTo>
                  <a:pt x="24129" y="22860"/>
                </a:lnTo>
                <a:lnTo>
                  <a:pt x="25400" y="22860"/>
                </a:lnTo>
                <a:lnTo>
                  <a:pt x="25400" y="1270"/>
                </a:lnTo>
                <a:close/>
              </a:path>
            </a:pathLst>
          </a:custGeom>
          <a:solidFill>
            <a:srgbClr val="D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9" name="object 1379"/>
          <p:cNvSpPr/>
          <p:nvPr/>
        </p:nvSpPr>
        <p:spPr>
          <a:xfrm>
            <a:off x="9056369" y="3341370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59" h="21589">
                <a:moveTo>
                  <a:pt x="22859" y="0"/>
                </a:moveTo>
                <a:lnTo>
                  <a:pt x="0" y="0"/>
                </a:lnTo>
                <a:lnTo>
                  <a:pt x="0" y="21589"/>
                </a:lnTo>
                <a:lnTo>
                  <a:pt x="22859" y="21589"/>
                </a:lnTo>
                <a:lnTo>
                  <a:pt x="22859" y="20319"/>
                </a:lnTo>
                <a:lnTo>
                  <a:pt x="2539" y="20319"/>
                </a:lnTo>
                <a:lnTo>
                  <a:pt x="2539" y="2539"/>
                </a:lnTo>
                <a:lnTo>
                  <a:pt x="22859" y="2539"/>
                </a:lnTo>
                <a:lnTo>
                  <a:pt x="22859" y="0"/>
                </a:lnTo>
                <a:close/>
              </a:path>
              <a:path w="22859" h="21589">
                <a:moveTo>
                  <a:pt x="22859" y="2539"/>
                </a:moveTo>
                <a:lnTo>
                  <a:pt x="20320" y="2539"/>
                </a:lnTo>
                <a:lnTo>
                  <a:pt x="20320" y="20319"/>
                </a:lnTo>
                <a:lnTo>
                  <a:pt x="22859" y="20319"/>
                </a:lnTo>
                <a:lnTo>
                  <a:pt x="22859" y="2539"/>
                </a:lnTo>
                <a:close/>
              </a:path>
            </a:pathLst>
          </a:custGeom>
          <a:solidFill>
            <a:srgbClr val="E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0" name="object 1380"/>
          <p:cNvSpPr/>
          <p:nvPr/>
        </p:nvSpPr>
        <p:spPr>
          <a:xfrm>
            <a:off x="9058909" y="3343909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17780" y="0"/>
                </a:moveTo>
                <a:lnTo>
                  <a:pt x="0" y="0"/>
                </a:lnTo>
                <a:lnTo>
                  <a:pt x="0" y="17779"/>
                </a:lnTo>
                <a:lnTo>
                  <a:pt x="17780" y="17779"/>
                </a:lnTo>
                <a:lnTo>
                  <a:pt x="17780" y="15239"/>
                </a:lnTo>
                <a:lnTo>
                  <a:pt x="1270" y="15239"/>
                </a:lnTo>
                <a:lnTo>
                  <a:pt x="1270" y="1269"/>
                </a:lnTo>
                <a:lnTo>
                  <a:pt x="17780" y="1269"/>
                </a:lnTo>
                <a:lnTo>
                  <a:pt x="17780" y="0"/>
                </a:lnTo>
                <a:close/>
              </a:path>
              <a:path w="17779" h="17779">
                <a:moveTo>
                  <a:pt x="17780" y="1269"/>
                </a:moveTo>
                <a:lnTo>
                  <a:pt x="16510" y="1269"/>
                </a:lnTo>
                <a:lnTo>
                  <a:pt x="16510" y="15239"/>
                </a:lnTo>
                <a:lnTo>
                  <a:pt x="17780" y="15239"/>
                </a:lnTo>
                <a:lnTo>
                  <a:pt x="17780" y="1269"/>
                </a:lnTo>
                <a:close/>
              </a:path>
            </a:pathLst>
          </a:custGeom>
          <a:solidFill>
            <a:srgbClr val="E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1" name="object 1381"/>
          <p:cNvSpPr/>
          <p:nvPr/>
        </p:nvSpPr>
        <p:spPr>
          <a:xfrm>
            <a:off x="9060180" y="3345179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40" h="13970">
                <a:moveTo>
                  <a:pt x="15240" y="0"/>
                </a:moveTo>
                <a:lnTo>
                  <a:pt x="0" y="0"/>
                </a:lnTo>
                <a:lnTo>
                  <a:pt x="0" y="13970"/>
                </a:lnTo>
                <a:lnTo>
                  <a:pt x="15240" y="13970"/>
                </a:lnTo>
                <a:lnTo>
                  <a:pt x="15240" y="12700"/>
                </a:lnTo>
                <a:lnTo>
                  <a:pt x="1270" y="12700"/>
                </a:lnTo>
                <a:lnTo>
                  <a:pt x="1270" y="1270"/>
                </a:lnTo>
                <a:lnTo>
                  <a:pt x="15240" y="1270"/>
                </a:lnTo>
                <a:lnTo>
                  <a:pt x="15240" y="0"/>
                </a:lnTo>
                <a:close/>
              </a:path>
              <a:path w="15240" h="13970">
                <a:moveTo>
                  <a:pt x="15240" y="1270"/>
                </a:moveTo>
                <a:lnTo>
                  <a:pt x="12700" y="1270"/>
                </a:lnTo>
                <a:lnTo>
                  <a:pt x="12700" y="12700"/>
                </a:lnTo>
                <a:lnTo>
                  <a:pt x="15240" y="12700"/>
                </a:lnTo>
                <a:lnTo>
                  <a:pt x="15240" y="1270"/>
                </a:lnTo>
                <a:close/>
              </a:path>
            </a:pathLst>
          </a:custGeom>
          <a:solidFill>
            <a:srgbClr val="E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2" name="object 1382"/>
          <p:cNvSpPr/>
          <p:nvPr/>
        </p:nvSpPr>
        <p:spPr>
          <a:xfrm>
            <a:off x="9061450" y="334645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11429" y="0"/>
                </a:moveTo>
                <a:lnTo>
                  <a:pt x="0" y="0"/>
                </a:lnTo>
                <a:lnTo>
                  <a:pt x="0" y="11429"/>
                </a:lnTo>
                <a:lnTo>
                  <a:pt x="11429" y="11429"/>
                </a:lnTo>
                <a:lnTo>
                  <a:pt x="11429" y="8889"/>
                </a:lnTo>
                <a:lnTo>
                  <a:pt x="2540" y="8889"/>
                </a:lnTo>
                <a:lnTo>
                  <a:pt x="254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  <a:path w="11429" h="11429">
                <a:moveTo>
                  <a:pt x="11429" y="2539"/>
                </a:moveTo>
                <a:lnTo>
                  <a:pt x="10159" y="2539"/>
                </a:lnTo>
                <a:lnTo>
                  <a:pt x="10159" y="8889"/>
                </a:lnTo>
                <a:lnTo>
                  <a:pt x="11429" y="8889"/>
                </a:lnTo>
                <a:lnTo>
                  <a:pt x="11429" y="2539"/>
                </a:lnTo>
                <a:close/>
              </a:path>
            </a:pathLst>
          </a:custGeom>
          <a:solidFill>
            <a:srgbClr val="F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3" name="object 1383"/>
          <p:cNvSpPr/>
          <p:nvPr/>
        </p:nvSpPr>
        <p:spPr>
          <a:xfrm>
            <a:off x="9063990" y="334899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19" y="0"/>
                </a:moveTo>
                <a:lnTo>
                  <a:pt x="0" y="0"/>
                </a:lnTo>
                <a:lnTo>
                  <a:pt x="0" y="6350"/>
                </a:lnTo>
                <a:lnTo>
                  <a:pt x="7619" y="6350"/>
                </a:lnTo>
                <a:lnTo>
                  <a:pt x="7619" y="5080"/>
                </a:lnTo>
                <a:lnTo>
                  <a:pt x="1269" y="5080"/>
                </a:lnTo>
                <a:lnTo>
                  <a:pt x="1269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  <a:path w="7620" h="6350">
                <a:moveTo>
                  <a:pt x="7619" y="1270"/>
                </a:moveTo>
                <a:lnTo>
                  <a:pt x="5079" y="1270"/>
                </a:lnTo>
                <a:lnTo>
                  <a:pt x="5079" y="5080"/>
                </a:lnTo>
                <a:lnTo>
                  <a:pt x="7619" y="5080"/>
                </a:lnTo>
                <a:lnTo>
                  <a:pt x="7619" y="1270"/>
                </a:lnTo>
                <a:close/>
              </a:path>
            </a:pathLst>
          </a:custGeom>
          <a:solidFill>
            <a:srgbClr val="F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4" name="object 1384"/>
          <p:cNvSpPr/>
          <p:nvPr/>
        </p:nvSpPr>
        <p:spPr>
          <a:xfrm>
            <a:off x="9065259" y="335025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3810" y="0"/>
                </a:lnTo>
                <a:lnTo>
                  <a:pt x="3810" y="3810"/>
                </a:lnTo>
                <a:lnTo>
                  <a:pt x="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5" name="object 1385"/>
          <p:cNvSpPr/>
          <p:nvPr/>
        </p:nvSpPr>
        <p:spPr>
          <a:xfrm>
            <a:off x="9013190" y="3298190"/>
            <a:ext cx="109220" cy="109220"/>
          </a:xfrm>
          <a:custGeom>
            <a:avLst/>
            <a:gdLst/>
            <a:ahLst/>
            <a:cxnLst/>
            <a:rect l="l" t="t" r="r" b="b"/>
            <a:pathLst>
              <a:path w="109220" h="109220">
                <a:moveTo>
                  <a:pt x="0" y="109220"/>
                </a:moveTo>
                <a:lnTo>
                  <a:pt x="109219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6" name="object 1386"/>
          <p:cNvSpPr/>
          <p:nvPr/>
        </p:nvSpPr>
        <p:spPr>
          <a:xfrm>
            <a:off x="8991600" y="32766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7" name="object 1387"/>
          <p:cNvSpPr/>
          <p:nvPr/>
        </p:nvSpPr>
        <p:spPr>
          <a:xfrm>
            <a:off x="9144000" y="34290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8" name="object 1388"/>
          <p:cNvSpPr/>
          <p:nvPr/>
        </p:nvSpPr>
        <p:spPr>
          <a:xfrm>
            <a:off x="8915400" y="3429000"/>
            <a:ext cx="152400" cy="152400"/>
          </a:xfrm>
          <a:custGeom>
            <a:avLst/>
            <a:gdLst/>
            <a:ahLst/>
            <a:cxnLst/>
            <a:rect l="l" t="t" r="r" b="b"/>
            <a:pathLst>
              <a:path w="152400" h="152400">
                <a:moveTo>
                  <a:pt x="97790" y="149860"/>
                </a:moveTo>
                <a:lnTo>
                  <a:pt x="52070" y="149860"/>
                </a:lnTo>
                <a:lnTo>
                  <a:pt x="67309" y="152400"/>
                </a:lnTo>
                <a:lnTo>
                  <a:pt x="82550" y="152400"/>
                </a:lnTo>
                <a:lnTo>
                  <a:pt x="91440" y="151129"/>
                </a:lnTo>
                <a:lnTo>
                  <a:pt x="97790" y="149860"/>
                </a:lnTo>
                <a:close/>
              </a:path>
              <a:path w="152400" h="152400">
                <a:moveTo>
                  <a:pt x="1270" y="57149"/>
                </a:moveTo>
                <a:lnTo>
                  <a:pt x="0" y="60960"/>
                </a:lnTo>
                <a:lnTo>
                  <a:pt x="0" y="91439"/>
                </a:lnTo>
                <a:lnTo>
                  <a:pt x="1270" y="95250"/>
                </a:lnTo>
                <a:lnTo>
                  <a:pt x="1270" y="57149"/>
                </a:lnTo>
                <a:close/>
              </a:path>
              <a:path w="152400" h="152400">
                <a:moveTo>
                  <a:pt x="149859" y="60960"/>
                </a:moveTo>
                <a:lnTo>
                  <a:pt x="149859" y="91439"/>
                </a:lnTo>
                <a:lnTo>
                  <a:pt x="152400" y="83820"/>
                </a:lnTo>
                <a:lnTo>
                  <a:pt x="152400" y="68579"/>
                </a:lnTo>
                <a:lnTo>
                  <a:pt x="149859" y="60960"/>
                </a:lnTo>
                <a:close/>
              </a:path>
              <a:path w="152400" h="152400">
                <a:moveTo>
                  <a:pt x="91440" y="0"/>
                </a:moveTo>
                <a:lnTo>
                  <a:pt x="59690" y="0"/>
                </a:lnTo>
                <a:lnTo>
                  <a:pt x="57150" y="1270"/>
                </a:lnTo>
                <a:lnTo>
                  <a:pt x="93556" y="1270"/>
                </a:lnTo>
                <a:lnTo>
                  <a:pt x="91440" y="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9" name="object 1389"/>
          <p:cNvSpPr/>
          <p:nvPr/>
        </p:nvSpPr>
        <p:spPr>
          <a:xfrm>
            <a:off x="8916669" y="3430270"/>
            <a:ext cx="148590" cy="148590"/>
          </a:xfrm>
          <a:custGeom>
            <a:avLst/>
            <a:gdLst/>
            <a:ahLst/>
            <a:cxnLst/>
            <a:rect l="l" t="t" r="r" b="b"/>
            <a:pathLst>
              <a:path w="148590" h="148589">
                <a:moveTo>
                  <a:pt x="100330" y="147319"/>
                </a:moveTo>
                <a:lnTo>
                  <a:pt x="46989" y="147319"/>
                </a:lnTo>
                <a:lnTo>
                  <a:pt x="50800" y="148589"/>
                </a:lnTo>
                <a:lnTo>
                  <a:pt x="96520" y="148589"/>
                </a:lnTo>
                <a:lnTo>
                  <a:pt x="100330" y="147319"/>
                </a:lnTo>
                <a:close/>
              </a:path>
              <a:path w="148590" h="148589">
                <a:moveTo>
                  <a:pt x="1270" y="52069"/>
                </a:moveTo>
                <a:lnTo>
                  <a:pt x="0" y="55879"/>
                </a:lnTo>
                <a:lnTo>
                  <a:pt x="0" y="93980"/>
                </a:lnTo>
                <a:lnTo>
                  <a:pt x="1270" y="97790"/>
                </a:lnTo>
                <a:lnTo>
                  <a:pt x="1270" y="52069"/>
                </a:lnTo>
                <a:close/>
              </a:path>
              <a:path w="148590" h="148589">
                <a:moveTo>
                  <a:pt x="147320" y="52069"/>
                </a:moveTo>
                <a:lnTo>
                  <a:pt x="147320" y="97790"/>
                </a:lnTo>
                <a:lnTo>
                  <a:pt x="148589" y="90169"/>
                </a:lnTo>
                <a:lnTo>
                  <a:pt x="148589" y="59689"/>
                </a:lnTo>
                <a:lnTo>
                  <a:pt x="147320" y="52069"/>
                </a:lnTo>
                <a:close/>
              </a:path>
              <a:path w="148590" h="148589">
                <a:moveTo>
                  <a:pt x="92286" y="0"/>
                </a:moveTo>
                <a:lnTo>
                  <a:pt x="55879" y="0"/>
                </a:lnTo>
                <a:lnTo>
                  <a:pt x="53340" y="1269"/>
                </a:lnTo>
                <a:lnTo>
                  <a:pt x="94403" y="1269"/>
                </a:lnTo>
                <a:lnTo>
                  <a:pt x="92286" y="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0" name="object 1390"/>
          <p:cNvSpPr/>
          <p:nvPr/>
        </p:nvSpPr>
        <p:spPr>
          <a:xfrm>
            <a:off x="8917940" y="3431540"/>
            <a:ext cx="146050" cy="146050"/>
          </a:xfrm>
          <a:custGeom>
            <a:avLst/>
            <a:gdLst/>
            <a:ahLst/>
            <a:cxnLst/>
            <a:rect l="l" t="t" r="r" b="b"/>
            <a:pathLst>
              <a:path w="146050" h="146050">
                <a:moveTo>
                  <a:pt x="104986" y="143510"/>
                </a:moveTo>
                <a:lnTo>
                  <a:pt x="39793" y="143510"/>
                </a:lnTo>
                <a:lnTo>
                  <a:pt x="41909" y="144780"/>
                </a:lnTo>
                <a:lnTo>
                  <a:pt x="45719" y="146050"/>
                </a:lnTo>
                <a:lnTo>
                  <a:pt x="99060" y="146050"/>
                </a:lnTo>
                <a:lnTo>
                  <a:pt x="102869" y="144780"/>
                </a:lnTo>
                <a:lnTo>
                  <a:pt x="104986" y="143510"/>
                </a:lnTo>
                <a:close/>
              </a:path>
              <a:path w="146050" h="146050">
                <a:moveTo>
                  <a:pt x="2539" y="43180"/>
                </a:moveTo>
                <a:lnTo>
                  <a:pt x="0" y="50800"/>
                </a:lnTo>
                <a:lnTo>
                  <a:pt x="0" y="96520"/>
                </a:lnTo>
                <a:lnTo>
                  <a:pt x="2539" y="104139"/>
                </a:lnTo>
                <a:lnTo>
                  <a:pt x="2539" y="43180"/>
                </a:lnTo>
                <a:close/>
              </a:path>
              <a:path w="146050" h="146050">
                <a:moveTo>
                  <a:pt x="143509" y="43180"/>
                </a:moveTo>
                <a:lnTo>
                  <a:pt x="143509" y="104139"/>
                </a:lnTo>
                <a:lnTo>
                  <a:pt x="146050" y="96520"/>
                </a:lnTo>
                <a:lnTo>
                  <a:pt x="146050" y="50800"/>
                </a:lnTo>
                <a:lnTo>
                  <a:pt x="143509" y="43180"/>
                </a:lnTo>
                <a:close/>
              </a:path>
              <a:path w="146050" h="146050">
                <a:moveTo>
                  <a:pt x="93133" y="0"/>
                </a:moveTo>
                <a:lnTo>
                  <a:pt x="52070" y="0"/>
                </a:lnTo>
                <a:lnTo>
                  <a:pt x="49529" y="1270"/>
                </a:lnTo>
                <a:lnTo>
                  <a:pt x="45720" y="2539"/>
                </a:lnTo>
                <a:lnTo>
                  <a:pt x="99059" y="2539"/>
                </a:lnTo>
                <a:lnTo>
                  <a:pt x="95250" y="1270"/>
                </a:lnTo>
                <a:lnTo>
                  <a:pt x="93133" y="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1" name="object 1391"/>
          <p:cNvSpPr/>
          <p:nvPr/>
        </p:nvSpPr>
        <p:spPr>
          <a:xfrm>
            <a:off x="8920480" y="3434079"/>
            <a:ext cx="140970" cy="140970"/>
          </a:xfrm>
          <a:custGeom>
            <a:avLst/>
            <a:gdLst/>
            <a:ahLst/>
            <a:cxnLst/>
            <a:rect l="l" t="t" r="r" b="b"/>
            <a:pathLst>
              <a:path w="140970" h="140970">
                <a:moveTo>
                  <a:pt x="104563" y="139700"/>
                </a:moveTo>
                <a:lnTo>
                  <a:pt x="35136" y="139700"/>
                </a:lnTo>
                <a:lnTo>
                  <a:pt x="37253" y="140970"/>
                </a:lnTo>
                <a:lnTo>
                  <a:pt x="102446" y="140970"/>
                </a:lnTo>
                <a:lnTo>
                  <a:pt x="104563" y="139700"/>
                </a:lnTo>
                <a:close/>
              </a:path>
              <a:path w="140970" h="140970">
                <a:moveTo>
                  <a:pt x="1270" y="36830"/>
                </a:moveTo>
                <a:lnTo>
                  <a:pt x="0" y="40640"/>
                </a:lnTo>
                <a:lnTo>
                  <a:pt x="0" y="101600"/>
                </a:lnTo>
                <a:lnTo>
                  <a:pt x="1270" y="104775"/>
                </a:lnTo>
                <a:lnTo>
                  <a:pt x="1270" y="36830"/>
                </a:lnTo>
                <a:close/>
              </a:path>
              <a:path w="140970" h="140970">
                <a:moveTo>
                  <a:pt x="139700" y="38100"/>
                </a:moveTo>
                <a:lnTo>
                  <a:pt x="139700" y="103716"/>
                </a:lnTo>
                <a:lnTo>
                  <a:pt x="140970" y="101600"/>
                </a:lnTo>
                <a:lnTo>
                  <a:pt x="140970" y="40640"/>
                </a:lnTo>
                <a:lnTo>
                  <a:pt x="139700" y="38100"/>
                </a:lnTo>
                <a:close/>
              </a:path>
              <a:path w="140970" h="140970">
                <a:moveTo>
                  <a:pt x="96519" y="0"/>
                </a:moveTo>
                <a:lnTo>
                  <a:pt x="43180" y="0"/>
                </a:lnTo>
                <a:lnTo>
                  <a:pt x="39370" y="1270"/>
                </a:lnTo>
                <a:lnTo>
                  <a:pt x="100329" y="1270"/>
                </a:lnTo>
                <a:lnTo>
                  <a:pt x="96519" y="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2" name="object 1392"/>
          <p:cNvSpPr/>
          <p:nvPr/>
        </p:nvSpPr>
        <p:spPr>
          <a:xfrm>
            <a:off x="8921750" y="3435350"/>
            <a:ext cx="138430" cy="138430"/>
          </a:xfrm>
          <a:custGeom>
            <a:avLst/>
            <a:gdLst/>
            <a:ahLst/>
            <a:cxnLst/>
            <a:rect l="l" t="t" r="r" b="b"/>
            <a:pathLst>
              <a:path w="138429" h="138429">
                <a:moveTo>
                  <a:pt x="105409" y="137160"/>
                </a:moveTo>
                <a:lnTo>
                  <a:pt x="31750" y="137160"/>
                </a:lnTo>
                <a:lnTo>
                  <a:pt x="33866" y="138429"/>
                </a:lnTo>
                <a:lnTo>
                  <a:pt x="103293" y="138429"/>
                </a:lnTo>
                <a:lnTo>
                  <a:pt x="105409" y="137160"/>
                </a:lnTo>
                <a:close/>
              </a:path>
              <a:path w="138429" h="138429">
                <a:moveTo>
                  <a:pt x="2540" y="30479"/>
                </a:moveTo>
                <a:lnTo>
                  <a:pt x="1270" y="31750"/>
                </a:lnTo>
                <a:lnTo>
                  <a:pt x="0" y="35560"/>
                </a:lnTo>
                <a:lnTo>
                  <a:pt x="0" y="103504"/>
                </a:lnTo>
                <a:lnTo>
                  <a:pt x="1270" y="106679"/>
                </a:lnTo>
                <a:lnTo>
                  <a:pt x="2540" y="108267"/>
                </a:lnTo>
                <a:lnTo>
                  <a:pt x="2540" y="30479"/>
                </a:lnTo>
                <a:close/>
              </a:path>
              <a:path w="138429" h="138429">
                <a:moveTo>
                  <a:pt x="137159" y="34289"/>
                </a:moveTo>
                <a:lnTo>
                  <a:pt x="137159" y="104563"/>
                </a:lnTo>
                <a:lnTo>
                  <a:pt x="138429" y="102446"/>
                </a:lnTo>
                <a:lnTo>
                  <a:pt x="138429" y="36829"/>
                </a:lnTo>
                <a:lnTo>
                  <a:pt x="137159" y="34289"/>
                </a:lnTo>
                <a:close/>
              </a:path>
              <a:path w="138429" h="138429">
                <a:moveTo>
                  <a:pt x="99059" y="0"/>
                </a:moveTo>
                <a:lnTo>
                  <a:pt x="38100" y="0"/>
                </a:lnTo>
                <a:lnTo>
                  <a:pt x="31750" y="2539"/>
                </a:lnTo>
                <a:lnTo>
                  <a:pt x="105409" y="2539"/>
                </a:lnTo>
                <a:lnTo>
                  <a:pt x="99059" y="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3" name="object 1393"/>
          <p:cNvSpPr/>
          <p:nvPr/>
        </p:nvSpPr>
        <p:spPr>
          <a:xfrm>
            <a:off x="8924290" y="3437890"/>
            <a:ext cx="134620" cy="134620"/>
          </a:xfrm>
          <a:custGeom>
            <a:avLst/>
            <a:gdLst/>
            <a:ahLst/>
            <a:cxnLst/>
            <a:rect l="l" t="t" r="r" b="b"/>
            <a:pathLst>
              <a:path w="134620" h="134620">
                <a:moveTo>
                  <a:pt x="107103" y="132080"/>
                </a:moveTo>
                <a:lnTo>
                  <a:pt x="24976" y="132080"/>
                </a:lnTo>
                <a:lnTo>
                  <a:pt x="29209" y="134620"/>
                </a:lnTo>
                <a:lnTo>
                  <a:pt x="102869" y="134620"/>
                </a:lnTo>
                <a:lnTo>
                  <a:pt x="107103" y="132080"/>
                </a:lnTo>
                <a:close/>
              </a:path>
              <a:path w="134620" h="134620">
                <a:moveTo>
                  <a:pt x="1269" y="26670"/>
                </a:moveTo>
                <a:lnTo>
                  <a:pt x="0" y="27939"/>
                </a:lnTo>
                <a:lnTo>
                  <a:pt x="0" y="105727"/>
                </a:lnTo>
                <a:lnTo>
                  <a:pt x="1269" y="107314"/>
                </a:lnTo>
                <a:lnTo>
                  <a:pt x="1269" y="26670"/>
                </a:lnTo>
                <a:close/>
              </a:path>
              <a:path w="134620" h="134620">
                <a:moveTo>
                  <a:pt x="132079" y="26670"/>
                </a:moveTo>
                <a:lnTo>
                  <a:pt x="132079" y="107314"/>
                </a:lnTo>
                <a:lnTo>
                  <a:pt x="133350" y="104139"/>
                </a:lnTo>
                <a:lnTo>
                  <a:pt x="134619" y="102023"/>
                </a:lnTo>
                <a:lnTo>
                  <a:pt x="134619" y="31749"/>
                </a:lnTo>
                <a:lnTo>
                  <a:pt x="132079" y="26670"/>
                </a:lnTo>
                <a:close/>
              </a:path>
              <a:path w="134620" h="134620">
                <a:moveTo>
                  <a:pt x="102869" y="0"/>
                </a:moveTo>
                <a:lnTo>
                  <a:pt x="29209" y="0"/>
                </a:lnTo>
                <a:lnTo>
                  <a:pt x="27093" y="1270"/>
                </a:lnTo>
                <a:lnTo>
                  <a:pt x="104986" y="1270"/>
                </a:lnTo>
                <a:lnTo>
                  <a:pt x="102869" y="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4" name="object 1394"/>
          <p:cNvSpPr/>
          <p:nvPr/>
        </p:nvSpPr>
        <p:spPr>
          <a:xfrm>
            <a:off x="8925559" y="3439159"/>
            <a:ext cx="130810" cy="130810"/>
          </a:xfrm>
          <a:custGeom>
            <a:avLst/>
            <a:gdLst/>
            <a:ahLst/>
            <a:cxnLst/>
            <a:rect l="l" t="t" r="r" b="b"/>
            <a:pathLst>
              <a:path w="130809" h="130810">
                <a:moveTo>
                  <a:pt x="107950" y="129539"/>
                </a:moveTo>
                <a:lnTo>
                  <a:pt x="21590" y="129539"/>
                </a:lnTo>
                <a:lnTo>
                  <a:pt x="23706" y="130810"/>
                </a:lnTo>
                <a:lnTo>
                  <a:pt x="105833" y="130810"/>
                </a:lnTo>
                <a:lnTo>
                  <a:pt x="107950" y="129539"/>
                </a:lnTo>
                <a:close/>
              </a:path>
              <a:path w="130809" h="130810">
                <a:moveTo>
                  <a:pt x="129540" y="22860"/>
                </a:moveTo>
                <a:lnTo>
                  <a:pt x="129540" y="109219"/>
                </a:lnTo>
                <a:lnTo>
                  <a:pt x="130810" y="106044"/>
                </a:lnTo>
                <a:lnTo>
                  <a:pt x="130810" y="25400"/>
                </a:lnTo>
                <a:lnTo>
                  <a:pt x="129540" y="22860"/>
                </a:lnTo>
                <a:close/>
              </a:path>
              <a:path w="130809" h="130810">
                <a:moveTo>
                  <a:pt x="1270" y="24130"/>
                </a:moveTo>
                <a:lnTo>
                  <a:pt x="0" y="25400"/>
                </a:lnTo>
                <a:lnTo>
                  <a:pt x="0" y="106044"/>
                </a:lnTo>
                <a:lnTo>
                  <a:pt x="1270" y="107632"/>
                </a:lnTo>
                <a:lnTo>
                  <a:pt x="1270" y="24130"/>
                </a:lnTo>
                <a:close/>
              </a:path>
              <a:path w="130809" h="130810">
                <a:moveTo>
                  <a:pt x="103716" y="0"/>
                </a:moveTo>
                <a:lnTo>
                  <a:pt x="25823" y="0"/>
                </a:lnTo>
                <a:lnTo>
                  <a:pt x="23706" y="1269"/>
                </a:lnTo>
                <a:lnTo>
                  <a:pt x="105833" y="1269"/>
                </a:lnTo>
                <a:lnTo>
                  <a:pt x="103716" y="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5" name="object 1395"/>
          <p:cNvSpPr/>
          <p:nvPr/>
        </p:nvSpPr>
        <p:spPr>
          <a:xfrm>
            <a:off x="8926830" y="3440429"/>
            <a:ext cx="128270" cy="128270"/>
          </a:xfrm>
          <a:custGeom>
            <a:avLst/>
            <a:gdLst/>
            <a:ahLst/>
            <a:cxnLst/>
            <a:rect l="l" t="t" r="r" b="b"/>
            <a:pathLst>
              <a:path w="128270" h="128270">
                <a:moveTo>
                  <a:pt x="110913" y="125730"/>
                </a:moveTo>
                <a:lnTo>
                  <a:pt x="16933" y="125730"/>
                </a:lnTo>
                <a:lnTo>
                  <a:pt x="20320" y="128270"/>
                </a:lnTo>
                <a:lnTo>
                  <a:pt x="106679" y="128270"/>
                </a:lnTo>
                <a:lnTo>
                  <a:pt x="110913" y="125730"/>
                </a:lnTo>
                <a:close/>
              </a:path>
              <a:path w="128270" h="128270">
                <a:moveTo>
                  <a:pt x="125729" y="17779"/>
                </a:moveTo>
                <a:lnTo>
                  <a:pt x="125729" y="111125"/>
                </a:lnTo>
                <a:lnTo>
                  <a:pt x="128270" y="107950"/>
                </a:lnTo>
                <a:lnTo>
                  <a:pt x="128270" y="21590"/>
                </a:lnTo>
                <a:lnTo>
                  <a:pt x="125729" y="17779"/>
                </a:lnTo>
                <a:close/>
              </a:path>
              <a:path w="128270" h="128270">
                <a:moveTo>
                  <a:pt x="2540" y="19049"/>
                </a:moveTo>
                <a:lnTo>
                  <a:pt x="1270" y="21590"/>
                </a:lnTo>
                <a:lnTo>
                  <a:pt x="0" y="22860"/>
                </a:lnTo>
                <a:lnTo>
                  <a:pt x="0" y="106362"/>
                </a:lnTo>
                <a:lnTo>
                  <a:pt x="1270" y="107950"/>
                </a:lnTo>
                <a:lnTo>
                  <a:pt x="2540" y="110066"/>
                </a:lnTo>
                <a:lnTo>
                  <a:pt x="2540" y="19049"/>
                </a:lnTo>
                <a:close/>
              </a:path>
              <a:path w="128270" h="128270">
                <a:moveTo>
                  <a:pt x="104563" y="0"/>
                </a:moveTo>
                <a:lnTo>
                  <a:pt x="22436" y="0"/>
                </a:lnTo>
                <a:lnTo>
                  <a:pt x="20320" y="1270"/>
                </a:lnTo>
                <a:lnTo>
                  <a:pt x="19050" y="2540"/>
                </a:lnTo>
                <a:lnTo>
                  <a:pt x="108267" y="2540"/>
                </a:lnTo>
                <a:lnTo>
                  <a:pt x="106679" y="1270"/>
                </a:lnTo>
                <a:lnTo>
                  <a:pt x="104563" y="0"/>
                </a:lnTo>
                <a:close/>
              </a:path>
            </a:pathLst>
          </a:custGeom>
          <a:solidFill>
            <a:srgbClr val="8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6" name="object 1396"/>
          <p:cNvSpPr/>
          <p:nvPr/>
        </p:nvSpPr>
        <p:spPr>
          <a:xfrm>
            <a:off x="9051925" y="3456305"/>
            <a:ext cx="0" cy="97155"/>
          </a:xfrm>
          <a:custGeom>
            <a:avLst/>
            <a:gdLst/>
            <a:ahLst/>
            <a:cxnLst/>
            <a:rect l="l" t="t" r="r" b="b"/>
            <a:pathLst>
              <a:path h="97154">
                <a:moveTo>
                  <a:pt x="0" y="0"/>
                </a:moveTo>
                <a:lnTo>
                  <a:pt x="0" y="96837"/>
                </a:lnTo>
              </a:path>
            </a:pathLst>
          </a:custGeom>
          <a:ln w="3175">
            <a:solidFill>
              <a:srgbClr val="8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7" name="object 1397"/>
          <p:cNvSpPr/>
          <p:nvPr/>
        </p:nvSpPr>
        <p:spPr>
          <a:xfrm>
            <a:off x="8930005" y="3456941"/>
            <a:ext cx="0" cy="95885"/>
          </a:xfrm>
          <a:custGeom>
            <a:avLst/>
            <a:gdLst/>
            <a:ahLst/>
            <a:cxnLst/>
            <a:rect l="l" t="t" r="r" b="b"/>
            <a:pathLst>
              <a:path h="95885">
                <a:moveTo>
                  <a:pt x="0" y="0"/>
                </a:moveTo>
                <a:lnTo>
                  <a:pt x="0" y="95673"/>
                </a:lnTo>
              </a:path>
            </a:pathLst>
          </a:custGeom>
          <a:ln w="3175">
            <a:solidFill>
              <a:srgbClr val="8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8" name="object 1398"/>
          <p:cNvSpPr/>
          <p:nvPr/>
        </p:nvSpPr>
        <p:spPr>
          <a:xfrm>
            <a:off x="8944610" y="3443604"/>
            <a:ext cx="92075" cy="0"/>
          </a:xfrm>
          <a:custGeom>
            <a:avLst/>
            <a:gdLst/>
            <a:ahLst/>
            <a:cxnLst/>
            <a:rect l="l" t="t" r="r" b="b"/>
            <a:pathLst>
              <a:path w="92075">
                <a:moveTo>
                  <a:pt x="0" y="0"/>
                </a:moveTo>
                <a:lnTo>
                  <a:pt x="92074" y="0"/>
                </a:lnTo>
              </a:path>
            </a:pathLst>
          </a:custGeom>
          <a:ln w="3175">
            <a:solidFill>
              <a:srgbClr val="8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9" name="object 1399"/>
          <p:cNvSpPr/>
          <p:nvPr/>
        </p:nvSpPr>
        <p:spPr>
          <a:xfrm>
            <a:off x="8939530" y="3563620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9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0" name="object 1400"/>
          <p:cNvSpPr/>
          <p:nvPr/>
        </p:nvSpPr>
        <p:spPr>
          <a:xfrm>
            <a:off x="8931909" y="3454400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3175">
            <a:solidFill>
              <a:srgbClr val="9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1" name="object 1401"/>
          <p:cNvSpPr/>
          <p:nvPr/>
        </p:nvSpPr>
        <p:spPr>
          <a:xfrm>
            <a:off x="9050655" y="3454400"/>
            <a:ext cx="0" cy="100330"/>
          </a:xfrm>
          <a:custGeom>
            <a:avLst/>
            <a:gdLst/>
            <a:ahLst/>
            <a:cxnLst/>
            <a:rect l="l" t="t" r="r" b="b"/>
            <a:pathLst>
              <a:path h="100329">
                <a:moveTo>
                  <a:pt x="0" y="0"/>
                </a:moveTo>
                <a:lnTo>
                  <a:pt x="0" y="100329"/>
                </a:lnTo>
              </a:path>
            </a:pathLst>
          </a:custGeom>
          <a:ln w="3175">
            <a:solidFill>
              <a:srgbClr val="9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2" name="object 1402"/>
          <p:cNvSpPr/>
          <p:nvPr/>
        </p:nvSpPr>
        <p:spPr>
          <a:xfrm>
            <a:off x="8942069" y="3445509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9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3" name="object 1403"/>
          <p:cNvSpPr/>
          <p:nvPr/>
        </p:nvSpPr>
        <p:spPr>
          <a:xfrm>
            <a:off x="8938259" y="356171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9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4" name="object 1404"/>
          <p:cNvSpPr/>
          <p:nvPr/>
        </p:nvSpPr>
        <p:spPr>
          <a:xfrm>
            <a:off x="8933815" y="3453130"/>
            <a:ext cx="0" cy="104139"/>
          </a:xfrm>
          <a:custGeom>
            <a:avLst/>
            <a:gdLst/>
            <a:ahLst/>
            <a:cxnLst/>
            <a:rect l="l" t="t" r="r" b="b"/>
            <a:pathLst>
              <a:path h="104139">
                <a:moveTo>
                  <a:pt x="0" y="0"/>
                </a:moveTo>
                <a:lnTo>
                  <a:pt x="0" y="104140"/>
                </a:lnTo>
              </a:path>
            </a:pathLst>
          </a:custGeom>
          <a:ln w="3175">
            <a:solidFill>
              <a:srgbClr val="9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5" name="object 1405"/>
          <p:cNvSpPr/>
          <p:nvPr/>
        </p:nvSpPr>
        <p:spPr>
          <a:xfrm>
            <a:off x="9048750" y="3453130"/>
            <a:ext cx="0" cy="104139"/>
          </a:xfrm>
          <a:custGeom>
            <a:avLst/>
            <a:gdLst/>
            <a:ahLst/>
            <a:cxnLst/>
            <a:rect l="l" t="t" r="r" b="b"/>
            <a:pathLst>
              <a:path h="104139">
                <a:moveTo>
                  <a:pt x="0" y="0"/>
                </a:moveTo>
                <a:lnTo>
                  <a:pt x="0" y="104140"/>
                </a:lnTo>
              </a:path>
            </a:pathLst>
          </a:custGeom>
          <a:ln w="3175">
            <a:solidFill>
              <a:srgbClr val="9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6" name="object 1406"/>
          <p:cNvSpPr/>
          <p:nvPr/>
        </p:nvSpPr>
        <p:spPr>
          <a:xfrm>
            <a:off x="8940800" y="344741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9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7" name="object 1407"/>
          <p:cNvSpPr/>
          <p:nvPr/>
        </p:nvSpPr>
        <p:spPr>
          <a:xfrm>
            <a:off x="8936990" y="356044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8" name="object 1408"/>
          <p:cNvSpPr/>
          <p:nvPr/>
        </p:nvSpPr>
        <p:spPr>
          <a:xfrm>
            <a:off x="8935719" y="3451859"/>
            <a:ext cx="0" cy="107950"/>
          </a:xfrm>
          <a:custGeom>
            <a:avLst/>
            <a:gdLst/>
            <a:ahLst/>
            <a:cxnLst/>
            <a:rect l="l" t="t" r="r" b="b"/>
            <a:pathLst>
              <a:path h="107950">
                <a:moveTo>
                  <a:pt x="0" y="0"/>
                </a:moveTo>
                <a:lnTo>
                  <a:pt x="0" y="107950"/>
                </a:lnTo>
              </a:path>
            </a:pathLst>
          </a:custGeom>
          <a:ln w="31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9" name="object 1409"/>
          <p:cNvSpPr/>
          <p:nvPr/>
        </p:nvSpPr>
        <p:spPr>
          <a:xfrm>
            <a:off x="9046844" y="3452496"/>
            <a:ext cx="0" cy="106045"/>
          </a:xfrm>
          <a:custGeom>
            <a:avLst/>
            <a:gdLst/>
            <a:ahLst/>
            <a:cxnLst/>
            <a:rect l="l" t="t" r="r" b="b"/>
            <a:pathLst>
              <a:path h="106045">
                <a:moveTo>
                  <a:pt x="0" y="0"/>
                </a:moveTo>
                <a:lnTo>
                  <a:pt x="0" y="106045"/>
                </a:lnTo>
              </a:path>
            </a:pathLst>
          </a:custGeom>
          <a:ln w="31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0" name="object 1410"/>
          <p:cNvSpPr/>
          <p:nvPr/>
        </p:nvSpPr>
        <p:spPr>
          <a:xfrm>
            <a:off x="8939530" y="3448684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1" name="object 1411"/>
          <p:cNvSpPr/>
          <p:nvPr/>
        </p:nvSpPr>
        <p:spPr>
          <a:xfrm>
            <a:off x="8936990" y="3449321"/>
            <a:ext cx="109220" cy="110489"/>
          </a:xfrm>
          <a:custGeom>
            <a:avLst/>
            <a:gdLst/>
            <a:ahLst/>
            <a:cxnLst/>
            <a:rect l="l" t="t" r="r" b="b"/>
            <a:pathLst>
              <a:path w="109220" h="110489">
                <a:moveTo>
                  <a:pt x="105409" y="0"/>
                </a:moveTo>
                <a:lnTo>
                  <a:pt x="2539" y="0"/>
                </a:lnTo>
                <a:lnTo>
                  <a:pt x="0" y="2539"/>
                </a:lnTo>
                <a:lnTo>
                  <a:pt x="0" y="110489"/>
                </a:lnTo>
                <a:lnTo>
                  <a:pt x="107949" y="110489"/>
                </a:lnTo>
                <a:lnTo>
                  <a:pt x="109219" y="109220"/>
                </a:lnTo>
                <a:lnTo>
                  <a:pt x="109219" y="107950"/>
                </a:lnTo>
                <a:lnTo>
                  <a:pt x="1269" y="107950"/>
                </a:lnTo>
                <a:lnTo>
                  <a:pt x="1269" y="2539"/>
                </a:lnTo>
                <a:lnTo>
                  <a:pt x="107950" y="2539"/>
                </a:lnTo>
                <a:lnTo>
                  <a:pt x="105409" y="0"/>
                </a:lnTo>
                <a:close/>
              </a:path>
              <a:path w="109220" h="110489">
                <a:moveTo>
                  <a:pt x="107950" y="2539"/>
                </a:moveTo>
                <a:lnTo>
                  <a:pt x="106679" y="2539"/>
                </a:lnTo>
                <a:lnTo>
                  <a:pt x="106679" y="107950"/>
                </a:lnTo>
                <a:lnTo>
                  <a:pt x="109219" y="107950"/>
                </a:lnTo>
                <a:lnTo>
                  <a:pt x="109219" y="3174"/>
                </a:lnTo>
                <a:lnTo>
                  <a:pt x="107950" y="2539"/>
                </a:lnTo>
                <a:close/>
              </a:path>
            </a:pathLst>
          </a:custGeom>
          <a:solidFill>
            <a:srgbClr val="9C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2" name="object 1412"/>
          <p:cNvSpPr/>
          <p:nvPr/>
        </p:nvSpPr>
        <p:spPr>
          <a:xfrm>
            <a:off x="8938259" y="3556000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9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3" name="object 1413"/>
          <p:cNvSpPr/>
          <p:nvPr/>
        </p:nvSpPr>
        <p:spPr>
          <a:xfrm>
            <a:off x="8938894" y="3454400"/>
            <a:ext cx="0" cy="100330"/>
          </a:xfrm>
          <a:custGeom>
            <a:avLst/>
            <a:gdLst/>
            <a:ahLst/>
            <a:cxnLst/>
            <a:rect l="l" t="t" r="r" b="b"/>
            <a:pathLst>
              <a:path h="100329">
                <a:moveTo>
                  <a:pt x="0" y="0"/>
                </a:moveTo>
                <a:lnTo>
                  <a:pt x="0" y="100329"/>
                </a:lnTo>
              </a:path>
            </a:pathLst>
          </a:custGeom>
          <a:ln w="3175">
            <a:solidFill>
              <a:srgbClr val="9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4" name="object 1414"/>
          <p:cNvSpPr/>
          <p:nvPr/>
        </p:nvSpPr>
        <p:spPr>
          <a:xfrm>
            <a:off x="8938259" y="3453129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9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5" name="object 1415"/>
          <p:cNvSpPr/>
          <p:nvPr/>
        </p:nvSpPr>
        <p:spPr>
          <a:xfrm>
            <a:off x="9043034" y="3454400"/>
            <a:ext cx="0" cy="100330"/>
          </a:xfrm>
          <a:custGeom>
            <a:avLst/>
            <a:gdLst/>
            <a:ahLst/>
            <a:cxnLst/>
            <a:rect l="l" t="t" r="r" b="b"/>
            <a:pathLst>
              <a:path h="100329">
                <a:moveTo>
                  <a:pt x="0" y="0"/>
                </a:moveTo>
                <a:lnTo>
                  <a:pt x="0" y="100329"/>
                </a:lnTo>
              </a:path>
            </a:pathLst>
          </a:custGeom>
          <a:ln w="3175">
            <a:solidFill>
              <a:srgbClr val="9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6" name="object 1416"/>
          <p:cNvSpPr/>
          <p:nvPr/>
        </p:nvSpPr>
        <p:spPr>
          <a:xfrm>
            <a:off x="8939530" y="35540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A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7" name="object 1417"/>
          <p:cNvSpPr/>
          <p:nvPr/>
        </p:nvSpPr>
        <p:spPr>
          <a:xfrm>
            <a:off x="8940800" y="3455670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790"/>
                </a:lnTo>
              </a:path>
            </a:pathLst>
          </a:custGeom>
          <a:ln w="3175">
            <a:solidFill>
              <a:srgbClr val="A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8" name="object 1418"/>
          <p:cNvSpPr/>
          <p:nvPr/>
        </p:nvSpPr>
        <p:spPr>
          <a:xfrm>
            <a:off x="8939530" y="3455034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A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9" name="object 1419"/>
          <p:cNvSpPr/>
          <p:nvPr/>
        </p:nvSpPr>
        <p:spPr>
          <a:xfrm>
            <a:off x="9041130" y="3455670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789"/>
                </a:lnTo>
              </a:path>
            </a:pathLst>
          </a:custGeom>
          <a:ln w="3175">
            <a:solidFill>
              <a:srgbClr val="A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0" name="object 1420"/>
          <p:cNvSpPr/>
          <p:nvPr/>
        </p:nvSpPr>
        <p:spPr>
          <a:xfrm>
            <a:off x="8942069" y="355282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A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1" name="object 1421"/>
          <p:cNvSpPr/>
          <p:nvPr/>
        </p:nvSpPr>
        <p:spPr>
          <a:xfrm>
            <a:off x="8942705" y="345694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A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2" name="object 1422"/>
          <p:cNvSpPr/>
          <p:nvPr/>
        </p:nvSpPr>
        <p:spPr>
          <a:xfrm>
            <a:off x="8942069" y="3456304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A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3" name="object 1423"/>
          <p:cNvSpPr/>
          <p:nvPr/>
        </p:nvSpPr>
        <p:spPr>
          <a:xfrm>
            <a:off x="9039225" y="345694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A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4" name="object 1424"/>
          <p:cNvSpPr/>
          <p:nvPr/>
        </p:nvSpPr>
        <p:spPr>
          <a:xfrm>
            <a:off x="8943340" y="3550920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A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5" name="object 1425"/>
          <p:cNvSpPr/>
          <p:nvPr/>
        </p:nvSpPr>
        <p:spPr>
          <a:xfrm>
            <a:off x="8944609" y="3459479"/>
            <a:ext cx="0" cy="90170"/>
          </a:xfrm>
          <a:custGeom>
            <a:avLst/>
            <a:gdLst/>
            <a:ahLst/>
            <a:cxnLst/>
            <a:rect l="l" t="t" r="r" b="b"/>
            <a:pathLst>
              <a:path h="90170">
                <a:moveTo>
                  <a:pt x="0" y="0"/>
                </a:moveTo>
                <a:lnTo>
                  <a:pt x="0" y="90170"/>
                </a:lnTo>
              </a:path>
            </a:pathLst>
          </a:custGeom>
          <a:ln w="3175">
            <a:solidFill>
              <a:srgbClr val="A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6" name="object 1426"/>
          <p:cNvSpPr/>
          <p:nvPr/>
        </p:nvSpPr>
        <p:spPr>
          <a:xfrm>
            <a:off x="8943340" y="3458209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A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7" name="object 1427"/>
          <p:cNvSpPr/>
          <p:nvPr/>
        </p:nvSpPr>
        <p:spPr>
          <a:xfrm>
            <a:off x="9037319" y="3459479"/>
            <a:ext cx="0" cy="90170"/>
          </a:xfrm>
          <a:custGeom>
            <a:avLst/>
            <a:gdLst/>
            <a:ahLst/>
            <a:cxnLst/>
            <a:rect l="l" t="t" r="r" b="b"/>
            <a:pathLst>
              <a:path h="90170">
                <a:moveTo>
                  <a:pt x="0" y="0"/>
                </a:moveTo>
                <a:lnTo>
                  <a:pt x="0" y="90170"/>
                </a:lnTo>
              </a:path>
            </a:pathLst>
          </a:custGeom>
          <a:ln w="3175">
            <a:solidFill>
              <a:srgbClr val="A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8" name="object 1428"/>
          <p:cNvSpPr/>
          <p:nvPr/>
        </p:nvSpPr>
        <p:spPr>
          <a:xfrm>
            <a:off x="8945880" y="354901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A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9" name="object 1429"/>
          <p:cNvSpPr/>
          <p:nvPr/>
        </p:nvSpPr>
        <p:spPr>
          <a:xfrm>
            <a:off x="8946515" y="3460750"/>
            <a:ext cx="0" cy="87630"/>
          </a:xfrm>
          <a:custGeom>
            <a:avLst/>
            <a:gdLst/>
            <a:ahLst/>
            <a:cxnLst/>
            <a:rect l="l" t="t" r="r" b="b"/>
            <a:pathLst>
              <a:path h="87629">
                <a:moveTo>
                  <a:pt x="0" y="0"/>
                </a:moveTo>
                <a:lnTo>
                  <a:pt x="0" y="87629"/>
                </a:lnTo>
              </a:path>
            </a:pathLst>
          </a:custGeom>
          <a:ln w="3175">
            <a:solidFill>
              <a:srgbClr val="A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0" name="object 1430"/>
          <p:cNvSpPr/>
          <p:nvPr/>
        </p:nvSpPr>
        <p:spPr>
          <a:xfrm>
            <a:off x="8945880" y="346011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A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1" name="object 1431"/>
          <p:cNvSpPr/>
          <p:nvPr/>
        </p:nvSpPr>
        <p:spPr>
          <a:xfrm>
            <a:off x="9035415" y="3460750"/>
            <a:ext cx="0" cy="87630"/>
          </a:xfrm>
          <a:custGeom>
            <a:avLst/>
            <a:gdLst/>
            <a:ahLst/>
            <a:cxnLst/>
            <a:rect l="l" t="t" r="r" b="b"/>
            <a:pathLst>
              <a:path h="87629">
                <a:moveTo>
                  <a:pt x="0" y="0"/>
                </a:moveTo>
                <a:lnTo>
                  <a:pt x="0" y="87629"/>
                </a:lnTo>
              </a:path>
            </a:pathLst>
          </a:custGeom>
          <a:ln w="3175">
            <a:solidFill>
              <a:srgbClr val="A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2" name="object 1432"/>
          <p:cNvSpPr/>
          <p:nvPr/>
        </p:nvSpPr>
        <p:spPr>
          <a:xfrm>
            <a:off x="8947150" y="3460750"/>
            <a:ext cx="87630" cy="87630"/>
          </a:xfrm>
          <a:custGeom>
            <a:avLst/>
            <a:gdLst/>
            <a:ahLst/>
            <a:cxnLst/>
            <a:rect l="l" t="t" r="r" b="b"/>
            <a:pathLst>
              <a:path w="87629" h="87629">
                <a:moveTo>
                  <a:pt x="87629" y="0"/>
                </a:moveTo>
                <a:lnTo>
                  <a:pt x="0" y="0"/>
                </a:lnTo>
                <a:lnTo>
                  <a:pt x="0" y="87629"/>
                </a:lnTo>
                <a:lnTo>
                  <a:pt x="87629" y="87629"/>
                </a:lnTo>
                <a:lnTo>
                  <a:pt x="87629" y="85089"/>
                </a:lnTo>
                <a:lnTo>
                  <a:pt x="2540" y="85089"/>
                </a:lnTo>
                <a:lnTo>
                  <a:pt x="2540" y="2539"/>
                </a:lnTo>
                <a:lnTo>
                  <a:pt x="87629" y="2539"/>
                </a:lnTo>
                <a:lnTo>
                  <a:pt x="87629" y="0"/>
                </a:lnTo>
                <a:close/>
              </a:path>
              <a:path w="87629" h="87629">
                <a:moveTo>
                  <a:pt x="87629" y="2539"/>
                </a:moveTo>
                <a:lnTo>
                  <a:pt x="86359" y="2539"/>
                </a:lnTo>
                <a:lnTo>
                  <a:pt x="86359" y="85089"/>
                </a:lnTo>
                <a:lnTo>
                  <a:pt x="87629" y="85089"/>
                </a:lnTo>
                <a:lnTo>
                  <a:pt x="87629" y="2539"/>
                </a:lnTo>
                <a:close/>
              </a:path>
            </a:pathLst>
          </a:custGeom>
          <a:solidFill>
            <a:srgbClr val="A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3" name="object 1433"/>
          <p:cNvSpPr/>
          <p:nvPr/>
        </p:nvSpPr>
        <p:spPr>
          <a:xfrm>
            <a:off x="8949690" y="3463290"/>
            <a:ext cx="83820" cy="82550"/>
          </a:xfrm>
          <a:custGeom>
            <a:avLst/>
            <a:gdLst/>
            <a:ahLst/>
            <a:cxnLst/>
            <a:rect l="l" t="t" r="r" b="b"/>
            <a:pathLst>
              <a:path w="83820" h="82550">
                <a:moveTo>
                  <a:pt x="83819" y="0"/>
                </a:moveTo>
                <a:lnTo>
                  <a:pt x="0" y="0"/>
                </a:lnTo>
                <a:lnTo>
                  <a:pt x="0" y="82550"/>
                </a:lnTo>
                <a:lnTo>
                  <a:pt x="83819" y="82550"/>
                </a:lnTo>
                <a:lnTo>
                  <a:pt x="83819" y="81280"/>
                </a:lnTo>
                <a:lnTo>
                  <a:pt x="1269" y="81280"/>
                </a:lnTo>
                <a:lnTo>
                  <a:pt x="1269" y="1270"/>
                </a:lnTo>
                <a:lnTo>
                  <a:pt x="83819" y="1270"/>
                </a:lnTo>
                <a:lnTo>
                  <a:pt x="83819" y="0"/>
                </a:lnTo>
                <a:close/>
              </a:path>
              <a:path w="83820" h="82550">
                <a:moveTo>
                  <a:pt x="83819" y="1270"/>
                </a:moveTo>
                <a:lnTo>
                  <a:pt x="81279" y="1270"/>
                </a:lnTo>
                <a:lnTo>
                  <a:pt x="81279" y="81280"/>
                </a:lnTo>
                <a:lnTo>
                  <a:pt x="83819" y="81280"/>
                </a:lnTo>
                <a:lnTo>
                  <a:pt x="83819" y="1270"/>
                </a:lnTo>
                <a:close/>
              </a:path>
            </a:pathLst>
          </a:custGeom>
          <a:solidFill>
            <a:srgbClr val="B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4" name="object 1434"/>
          <p:cNvSpPr/>
          <p:nvPr/>
        </p:nvSpPr>
        <p:spPr>
          <a:xfrm>
            <a:off x="8950959" y="3464559"/>
            <a:ext cx="80010" cy="80010"/>
          </a:xfrm>
          <a:custGeom>
            <a:avLst/>
            <a:gdLst/>
            <a:ahLst/>
            <a:cxnLst/>
            <a:rect l="l" t="t" r="r" b="b"/>
            <a:pathLst>
              <a:path w="80009" h="80010">
                <a:moveTo>
                  <a:pt x="80010" y="0"/>
                </a:moveTo>
                <a:lnTo>
                  <a:pt x="0" y="0"/>
                </a:lnTo>
                <a:lnTo>
                  <a:pt x="0" y="80010"/>
                </a:lnTo>
                <a:lnTo>
                  <a:pt x="80010" y="80010"/>
                </a:lnTo>
                <a:lnTo>
                  <a:pt x="80010" y="78739"/>
                </a:lnTo>
                <a:lnTo>
                  <a:pt x="2540" y="78739"/>
                </a:lnTo>
                <a:lnTo>
                  <a:pt x="2540" y="1269"/>
                </a:lnTo>
                <a:lnTo>
                  <a:pt x="80010" y="1269"/>
                </a:lnTo>
                <a:lnTo>
                  <a:pt x="80010" y="0"/>
                </a:lnTo>
                <a:close/>
              </a:path>
              <a:path w="80009" h="80010">
                <a:moveTo>
                  <a:pt x="80010" y="1269"/>
                </a:moveTo>
                <a:lnTo>
                  <a:pt x="78740" y="1269"/>
                </a:lnTo>
                <a:lnTo>
                  <a:pt x="78740" y="78739"/>
                </a:lnTo>
                <a:lnTo>
                  <a:pt x="80010" y="78739"/>
                </a:lnTo>
                <a:lnTo>
                  <a:pt x="80010" y="1269"/>
                </a:lnTo>
                <a:close/>
              </a:path>
            </a:pathLst>
          </a:custGeom>
          <a:solidFill>
            <a:srgbClr val="B6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5" name="object 1435"/>
          <p:cNvSpPr/>
          <p:nvPr/>
        </p:nvSpPr>
        <p:spPr>
          <a:xfrm>
            <a:off x="8953500" y="3465829"/>
            <a:ext cx="76200" cy="77470"/>
          </a:xfrm>
          <a:custGeom>
            <a:avLst/>
            <a:gdLst/>
            <a:ahLst/>
            <a:cxnLst/>
            <a:rect l="l" t="t" r="r" b="b"/>
            <a:pathLst>
              <a:path w="76200" h="77470">
                <a:moveTo>
                  <a:pt x="76200" y="0"/>
                </a:moveTo>
                <a:lnTo>
                  <a:pt x="0" y="0"/>
                </a:lnTo>
                <a:lnTo>
                  <a:pt x="0" y="77470"/>
                </a:lnTo>
                <a:lnTo>
                  <a:pt x="76200" y="77470"/>
                </a:lnTo>
                <a:lnTo>
                  <a:pt x="76200" y="74930"/>
                </a:lnTo>
                <a:lnTo>
                  <a:pt x="1270" y="74930"/>
                </a:lnTo>
                <a:lnTo>
                  <a:pt x="1270" y="2540"/>
                </a:lnTo>
                <a:lnTo>
                  <a:pt x="76200" y="2540"/>
                </a:lnTo>
                <a:lnTo>
                  <a:pt x="76200" y="0"/>
                </a:lnTo>
                <a:close/>
              </a:path>
              <a:path w="76200" h="77470">
                <a:moveTo>
                  <a:pt x="76200" y="2540"/>
                </a:moveTo>
                <a:lnTo>
                  <a:pt x="73659" y="2540"/>
                </a:lnTo>
                <a:lnTo>
                  <a:pt x="73659" y="74930"/>
                </a:lnTo>
                <a:lnTo>
                  <a:pt x="76200" y="74930"/>
                </a:lnTo>
                <a:lnTo>
                  <a:pt x="76200" y="2540"/>
                </a:lnTo>
                <a:close/>
              </a:path>
            </a:pathLst>
          </a:custGeom>
          <a:solidFill>
            <a:srgbClr val="B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6" name="object 1436"/>
          <p:cNvSpPr/>
          <p:nvPr/>
        </p:nvSpPr>
        <p:spPr>
          <a:xfrm>
            <a:off x="8954769" y="346837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72389" y="0"/>
                </a:moveTo>
                <a:lnTo>
                  <a:pt x="0" y="0"/>
                </a:lnTo>
                <a:lnTo>
                  <a:pt x="0" y="72389"/>
                </a:lnTo>
                <a:lnTo>
                  <a:pt x="72389" y="72389"/>
                </a:lnTo>
                <a:lnTo>
                  <a:pt x="72389" y="71119"/>
                </a:lnTo>
                <a:lnTo>
                  <a:pt x="1270" y="71119"/>
                </a:lnTo>
                <a:lnTo>
                  <a:pt x="127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  <a:path w="72390" h="72389">
                <a:moveTo>
                  <a:pt x="72389" y="1269"/>
                </a:moveTo>
                <a:lnTo>
                  <a:pt x="71120" y="1269"/>
                </a:lnTo>
                <a:lnTo>
                  <a:pt x="71120" y="71119"/>
                </a:lnTo>
                <a:lnTo>
                  <a:pt x="72389" y="71119"/>
                </a:lnTo>
                <a:lnTo>
                  <a:pt x="72389" y="1269"/>
                </a:lnTo>
                <a:close/>
              </a:path>
            </a:pathLst>
          </a:custGeom>
          <a:solidFill>
            <a:srgbClr val="BC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7" name="object 1437"/>
          <p:cNvSpPr/>
          <p:nvPr/>
        </p:nvSpPr>
        <p:spPr>
          <a:xfrm>
            <a:off x="8956040" y="3469640"/>
            <a:ext cx="69850" cy="69850"/>
          </a:xfrm>
          <a:custGeom>
            <a:avLst/>
            <a:gdLst/>
            <a:ahLst/>
            <a:cxnLst/>
            <a:rect l="l" t="t" r="r" b="b"/>
            <a:pathLst>
              <a:path w="69850" h="69850">
                <a:moveTo>
                  <a:pt x="69850" y="0"/>
                </a:moveTo>
                <a:lnTo>
                  <a:pt x="0" y="0"/>
                </a:lnTo>
                <a:lnTo>
                  <a:pt x="0" y="69850"/>
                </a:lnTo>
                <a:lnTo>
                  <a:pt x="69850" y="69850"/>
                </a:lnTo>
                <a:lnTo>
                  <a:pt x="69850" y="67310"/>
                </a:lnTo>
                <a:lnTo>
                  <a:pt x="2539" y="67310"/>
                </a:lnTo>
                <a:lnTo>
                  <a:pt x="2539" y="2539"/>
                </a:lnTo>
                <a:lnTo>
                  <a:pt x="69850" y="2539"/>
                </a:lnTo>
                <a:lnTo>
                  <a:pt x="69850" y="0"/>
                </a:lnTo>
                <a:close/>
              </a:path>
              <a:path w="69850" h="69850">
                <a:moveTo>
                  <a:pt x="69850" y="2539"/>
                </a:moveTo>
                <a:lnTo>
                  <a:pt x="67309" y="2539"/>
                </a:lnTo>
                <a:lnTo>
                  <a:pt x="67309" y="67310"/>
                </a:lnTo>
                <a:lnTo>
                  <a:pt x="69850" y="67310"/>
                </a:lnTo>
                <a:lnTo>
                  <a:pt x="69850" y="2539"/>
                </a:lnTo>
                <a:close/>
              </a:path>
            </a:pathLst>
          </a:custGeom>
          <a:solidFill>
            <a:srgbClr val="C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8" name="object 1438"/>
          <p:cNvSpPr/>
          <p:nvPr/>
        </p:nvSpPr>
        <p:spPr>
          <a:xfrm>
            <a:off x="8958581" y="3472180"/>
            <a:ext cx="64769" cy="64769"/>
          </a:xfrm>
          <a:custGeom>
            <a:avLst/>
            <a:gdLst/>
            <a:ahLst/>
            <a:cxnLst/>
            <a:rect l="l" t="t" r="r" b="b"/>
            <a:pathLst>
              <a:path w="64770" h="64770">
                <a:moveTo>
                  <a:pt x="64770" y="0"/>
                </a:moveTo>
                <a:lnTo>
                  <a:pt x="0" y="0"/>
                </a:lnTo>
                <a:lnTo>
                  <a:pt x="0" y="64770"/>
                </a:lnTo>
                <a:lnTo>
                  <a:pt x="64770" y="64770"/>
                </a:lnTo>
                <a:lnTo>
                  <a:pt x="64770" y="63500"/>
                </a:lnTo>
                <a:lnTo>
                  <a:pt x="1270" y="63500"/>
                </a:lnTo>
                <a:lnTo>
                  <a:pt x="1270" y="1270"/>
                </a:lnTo>
                <a:lnTo>
                  <a:pt x="64770" y="1270"/>
                </a:lnTo>
                <a:lnTo>
                  <a:pt x="64770" y="0"/>
                </a:lnTo>
                <a:close/>
              </a:path>
              <a:path w="64770" h="64770">
                <a:moveTo>
                  <a:pt x="64770" y="1270"/>
                </a:moveTo>
                <a:lnTo>
                  <a:pt x="63500" y="1270"/>
                </a:lnTo>
                <a:lnTo>
                  <a:pt x="63500" y="63500"/>
                </a:lnTo>
                <a:lnTo>
                  <a:pt x="64770" y="63500"/>
                </a:lnTo>
                <a:lnTo>
                  <a:pt x="64770" y="1270"/>
                </a:lnTo>
                <a:close/>
              </a:path>
            </a:pathLst>
          </a:custGeom>
          <a:solidFill>
            <a:srgbClr val="C3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9" name="object 1439"/>
          <p:cNvSpPr/>
          <p:nvPr/>
        </p:nvSpPr>
        <p:spPr>
          <a:xfrm>
            <a:off x="8959850" y="347345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29">
                <a:moveTo>
                  <a:pt x="62229" y="0"/>
                </a:moveTo>
                <a:lnTo>
                  <a:pt x="0" y="0"/>
                </a:lnTo>
                <a:lnTo>
                  <a:pt x="0" y="62229"/>
                </a:lnTo>
                <a:lnTo>
                  <a:pt x="62229" y="62229"/>
                </a:lnTo>
                <a:lnTo>
                  <a:pt x="62229" y="59689"/>
                </a:lnTo>
                <a:lnTo>
                  <a:pt x="2540" y="59689"/>
                </a:lnTo>
                <a:lnTo>
                  <a:pt x="2540" y="2539"/>
                </a:lnTo>
                <a:lnTo>
                  <a:pt x="62229" y="2539"/>
                </a:lnTo>
                <a:lnTo>
                  <a:pt x="62229" y="0"/>
                </a:lnTo>
                <a:close/>
              </a:path>
              <a:path w="62229" h="62229">
                <a:moveTo>
                  <a:pt x="62229" y="2539"/>
                </a:moveTo>
                <a:lnTo>
                  <a:pt x="60959" y="2539"/>
                </a:lnTo>
                <a:lnTo>
                  <a:pt x="60959" y="59689"/>
                </a:lnTo>
                <a:lnTo>
                  <a:pt x="62229" y="59689"/>
                </a:lnTo>
                <a:lnTo>
                  <a:pt x="62229" y="2539"/>
                </a:lnTo>
                <a:close/>
              </a:path>
            </a:pathLst>
          </a:custGeom>
          <a:solidFill>
            <a:srgbClr val="C6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0" name="object 1440"/>
          <p:cNvSpPr/>
          <p:nvPr/>
        </p:nvSpPr>
        <p:spPr>
          <a:xfrm>
            <a:off x="8962391" y="3475990"/>
            <a:ext cx="58419" cy="57150"/>
          </a:xfrm>
          <a:custGeom>
            <a:avLst/>
            <a:gdLst/>
            <a:ahLst/>
            <a:cxnLst/>
            <a:rect l="l" t="t" r="r" b="b"/>
            <a:pathLst>
              <a:path w="58420" h="57150">
                <a:moveTo>
                  <a:pt x="58419" y="0"/>
                </a:moveTo>
                <a:lnTo>
                  <a:pt x="0" y="0"/>
                </a:lnTo>
                <a:lnTo>
                  <a:pt x="0" y="57150"/>
                </a:lnTo>
                <a:lnTo>
                  <a:pt x="58419" y="57150"/>
                </a:lnTo>
                <a:lnTo>
                  <a:pt x="58419" y="55880"/>
                </a:lnTo>
                <a:lnTo>
                  <a:pt x="1269" y="55880"/>
                </a:lnTo>
                <a:lnTo>
                  <a:pt x="1269" y="1270"/>
                </a:lnTo>
                <a:lnTo>
                  <a:pt x="58419" y="1270"/>
                </a:lnTo>
                <a:lnTo>
                  <a:pt x="58419" y="0"/>
                </a:lnTo>
                <a:close/>
              </a:path>
              <a:path w="58420" h="57150">
                <a:moveTo>
                  <a:pt x="58419" y="1270"/>
                </a:moveTo>
                <a:lnTo>
                  <a:pt x="55879" y="1270"/>
                </a:lnTo>
                <a:lnTo>
                  <a:pt x="55879" y="55880"/>
                </a:lnTo>
                <a:lnTo>
                  <a:pt x="58419" y="55880"/>
                </a:lnTo>
                <a:lnTo>
                  <a:pt x="58419" y="1270"/>
                </a:lnTo>
                <a:close/>
              </a:path>
            </a:pathLst>
          </a:custGeom>
          <a:solidFill>
            <a:srgbClr val="C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1" name="object 1441"/>
          <p:cNvSpPr/>
          <p:nvPr/>
        </p:nvSpPr>
        <p:spPr>
          <a:xfrm>
            <a:off x="8963659" y="347725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610" y="0"/>
                </a:moveTo>
                <a:lnTo>
                  <a:pt x="0" y="0"/>
                </a:lnTo>
                <a:lnTo>
                  <a:pt x="0" y="54610"/>
                </a:lnTo>
                <a:lnTo>
                  <a:pt x="54610" y="54610"/>
                </a:lnTo>
                <a:lnTo>
                  <a:pt x="54610" y="52069"/>
                </a:lnTo>
                <a:lnTo>
                  <a:pt x="1270" y="52069"/>
                </a:lnTo>
                <a:lnTo>
                  <a:pt x="1270" y="2539"/>
                </a:lnTo>
                <a:lnTo>
                  <a:pt x="54610" y="2539"/>
                </a:lnTo>
                <a:lnTo>
                  <a:pt x="54610" y="0"/>
                </a:lnTo>
                <a:close/>
              </a:path>
              <a:path w="54609" h="54610">
                <a:moveTo>
                  <a:pt x="54610" y="2539"/>
                </a:moveTo>
                <a:lnTo>
                  <a:pt x="53340" y="2539"/>
                </a:lnTo>
                <a:lnTo>
                  <a:pt x="53340" y="52069"/>
                </a:lnTo>
                <a:lnTo>
                  <a:pt x="54610" y="52069"/>
                </a:lnTo>
                <a:lnTo>
                  <a:pt x="54610" y="2539"/>
                </a:lnTo>
                <a:close/>
              </a:path>
            </a:pathLst>
          </a:custGeom>
          <a:solidFill>
            <a:srgbClr val="CD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2" name="object 1442"/>
          <p:cNvSpPr/>
          <p:nvPr/>
        </p:nvSpPr>
        <p:spPr>
          <a:xfrm>
            <a:off x="8964931" y="3479800"/>
            <a:ext cx="52069" cy="49530"/>
          </a:xfrm>
          <a:custGeom>
            <a:avLst/>
            <a:gdLst/>
            <a:ahLst/>
            <a:cxnLst/>
            <a:rect l="l" t="t" r="r" b="b"/>
            <a:pathLst>
              <a:path w="52070" h="49529">
                <a:moveTo>
                  <a:pt x="52070" y="0"/>
                </a:moveTo>
                <a:lnTo>
                  <a:pt x="0" y="0"/>
                </a:lnTo>
                <a:lnTo>
                  <a:pt x="0" y="49529"/>
                </a:lnTo>
                <a:lnTo>
                  <a:pt x="52070" y="49529"/>
                </a:lnTo>
                <a:lnTo>
                  <a:pt x="52070" y="48260"/>
                </a:lnTo>
                <a:lnTo>
                  <a:pt x="2540" y="48260"/>
                </a:lnTo>
                <a:lnTo>
                  <a:pt x="2540" y="1270"/>
                </a:lnTo>
                <a:lnTo>
                  <a:pt x="52070" y="1270"/>
                </a:lnTo>
                <a:lnTo>
                  <a:pt x="52070" y="0"/>
                </a:lnTo>
                <a:close/>
              </a:path>
              <a:path w="52070" h="49529">
                <a:moveTo>
                  <a:pt x="52070" y="1270"/>
                </a:moveTo>
                <a:lnTo>
                  <a:pt x="49529" y="1270"/>
                </a:lnTo>
                <a:lnTo>
                  <a:pt x="49529" y="48260"/>
                </a:lnTo>
                <a:lnTo>
                  <a:pt x="52070" y="48260"/>
                </a:lnTo>
                <a:lnTo>
                  <a:pt x="52070" y="1270"/>
                </a:lnTo>
                <a:close/>
              </a:path>
            </a:pathLst>
          </a:custGeom>
          <a:solidFill>
            <a:srgbClr val="D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3" name="object 1443"/>
          <p:cNvSpPr/>
          <p:nvPr/>
        </p:nvSpPr>
        <p:spPr>
          <a:xfrm>
            <a:off x="8967469" y="3481070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89">
                <a:moveTo>
                  <a:pt x="46989" y="0"/>
                </a:moveTo>
                <a:lnTo>
                  <a:pt x="0" y="0"/>
                </a:lnTo>
                <a:lnTo>
                  <a:pt x="0" y="46989"/>
                </a:lnTo>
                <a:lnTo>
                  <a:pt x="46989" y="46989"/>
                </a:lnTo>
                <a:lnTo>
                  <a:pt x="46989" y="45719"/>
                </a:lnTo>
                <a:lnTo>
                  <a:pt x="2539" y="45719"/>
                </a:lnTo>
                <a:lnTo>
                  <a:pt x="2539" y="2539"/>
                </a:lnTo>
                <a:lnTo>
                  <a:pt x="46989" y="2539"/>
                </a:lnTo>
                <a:lnTo>
                  <a:pt x="46989" y="0"/>
                </a:lnTo>
                <a:close/>
              </a:path>
              <a:path w="46990" h="46989">
                <a:moveTo>
                  <a:pt x="46989" y="2539"/>
                </a:moveTo>
                <a:lnTo>
                  <a:pt x="45720" y="2539"/>
                </a:lnTo>
                <a:lnTo>
                  <a:pt x="45720" y="45719"/>
                </a:lnTo>
                <a:lnTo>
                  <a:pt x="46989" y="45719"/>
                </a:lnTo>
                <a:lnTo>
                  <a:pt x="46989" y="2539"/>
                </a:lnTo>
                <a:close/>
              </a:path>
            </a:pathLst>
          </a:custGeom>
          <a:solidFill>
            <a:srgbClr val="D3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4" name="object 1444"/>
          <p:cNvSpPr/>
          <p:nvPr/>
        </p:nvSpPr>
        <p:spPr>
          <a:xfrm>
            <a:off x="8970009" y="3483609"/>
            <a:ext cx="43180" cy="43180"/>
          </a:xfrm>
          <a:custGeom>
            <a:avLst/>
            <a:gdLst/>
            <a:ahLst/>
            <a:cxnLst/>
            <a:rect l="l" t="t" r="r" b="b"/>
            <a:pathLst>
              <a:path w="43179" h="43179">
                <a:moveTo>
                  <a:pt x="43180" y="0"/>
                </a:moveTo>
                <a:lnTo>
                  <a:pt x="0" y="0"/>
                </a:lnTo>
                <a:lnTo>
                  <a:pt x="0" y="43179"/>
                </a:lnTo>
                <a:lnTo>
                  <a:pt x="43180" y="43179"/>
                </a:lnTo>
                <a:lnTo>
                  <a:pt x="43180" y="40639"/>
                </a:lnTo>
                <a:lnTo>
                  <a:pt x="1270" y="40639"/>
                </a:lnTo>
                <a:lnTo>
                  <a:pt x="1270" y="1269"/>
                </a:lnTo>
                <a:lnTo>
                  <a:pt x="43180" y="1269"/>
                </a:lnTo>
                <a:lnTo>
                  <a:pt x="43180" y="0"/>
                </a:lnTo>
                <a:close/>
              </a:path>
              <a:path w="43179" h="43179">
                <a:moveTo>
                  <a:pt x="43180" y="1269"/>
                </a:moveTo>
                <a:lnTo>
                  <a:pt x="40640" y="1269"/>
                </a:lnTo>
                <a:lnTo>
                  <a:pt x="40640" y="40639"/>
                </a:lnTo>
                <a:lnTo>
                  <a:pt x="43180" y="40639"/>
                </a:lnTo>
                <a:lnTo>
                  <a:pt x="43180" y="1269"/>
                </a:lnTo>
                <a:close/>
              </a:path>
            </a:pathLst>
          </a:custGeom>
          <a:solidFill>
            <a:srgbClr val="D6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5" name="object 1445"/>
          <p:cNvSpPr/>
          <p:nvPr/>
        </p:nvSpPr>
        <p:spPr>
          <a:xfrm>
            <a:off x="8971280" y="3484879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70">
                <a:moveTo>
                  <a:pt x="39370" y="0"/>
                </a:moveTo>
                <a:lnTo>
                  <a:pt x="0" y="0"/>
                </a:lnTo>
                <a:lnTo>
                  <a:pt x="0" y="39370"/>
                </a:lnTo>
                <a:lnTo>
                  <a:pt x="39370" y="39370"/>
                </a:lnTo>
                <a:lnTo>
                  <a:pt x="39370" y="38100"/>
                </a:lnTo>
                <a:lnTo>
                  <a:pt x="1270" y="38100"/>
                </a:lnTo>
                <a:lnTo>
                  <a:pt x="1270" y="1270"/>
                </a:lnTo>
                <a:lnTo>
                  <a:pt x="39370" y="1270"/>
                </a:lnTo>
                <a:lnTo>
                  <a:pt x="39370" y="0"/>
                </a:lnTo>
                <a:close/>
              </a:path>
              <a:path w="39370" h="39370">
                <a:moveTo>
                  <a:pt x="39370" y="1270"/>
                </a:moveTo>
                <a:lnTo>
                  <a:pt x="38100" y="1270"/>
                </a:lnTo>
                <a:lnTo>
                  <a:pt x="38100" y="38100"/>
                </a:lnTo>
                <a:lnTo>
                  <a:pt x="39370" y="38100"/>
                </a:lnTo>
                <a:lnTo>
                  <a:pt x="39370" y="1270"/>
                </a:lnTo>
                <a:close/>
              </a:path>
            </a:pathLst>
          </a:custGeom>
          <a:solidFill>
            <a:srgbClr val="DA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6" name="object 1446"/>
          <p:cNvSpPr/>
          <p:nvPr/>
        </p:nvSpPr>
        <p:spPr>
          <a:xfrm>
            <a:off x="8972550" y="348615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829" y="0"/>
                </a:moveTo>
                <a:lnTo>
                  <a:pt x="0" y="0"/>
                </a:lnTo>
                <a:lnTo>
                  <a:pt x="0" y="36829"/>
                </a:lnTo>
                <a:lnTo>
                  <a:pt x="36829" y="36829"/>
                </a:lnTo>
                <a:lnTo>
                  <a:pt x="36829" y="34289"/>
                </a:lnTo>
                <a:lnTo>
                  <a:pt x="2540" y="34289"/>
                </a:lnTo>
                <a:lnTo>
                  <a:pt x="2540" y="2539"/>
                </a:lnTo>
                <a:lnTo>
                  <a:pt x="36829" y="2539"/>
                </a:lnTo>
                <a:lnTo>
                  <a:pt x="36829" y="0"/>
                </a:lnTo>
                <a:close/>
              </a:path>
              <a:path w="36829" h="36829">
                <a:moveTo>
                  <a:pt x="36829" y="2539"/>
                </a:moveTo>
                <a:lnTo>
                  <a:pt x="34290" y="2539"/>
                </a:lnTo>
                <a:lnTo>
                  <a:pt x="34290" y="34289"/>
                </a:lnTo>
                <a:lnTo>
                  <a:pt x="36829" y="34289"/>
                </a:lnTo>
                <a:lnTo>
                  <a:pt x="36829" y="2539"/>
                </a:lnTo>
                <a:close/>
              </a:path>
            </a:pathLst>
          </a:custGeom>
          <a:solidFill>
            <a:srgbClr val="DD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7" name="object 1447"/>
          <p:cNvSpPr/>
          <p:nvPr/>
        </p:nvSpPr>
        <p:spPr>
          <a:xfrm>
            <a:off x="8975090" y="3488690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31750" y="0"/>
                </a:moveTo>
                <a:lnTo>
                  <a:pt x="0" y="0"/>
                </a:lnTo>
                <a:lnTo>
                  <a:pt x="0" y="31750"/>
                </a:lnTo>
                <a:lnTo>
                  <a:pt x="31750" y="31750"/>
                </a:lnTo>
                <a:lnTo>
                  <a:pt x="31750" y="30480"/>
                </a:lnTo>
                <a:lnTo>
                  <a:pt x="1269" y="30480"/>
                </a:lnTo>
                <a:lnTo>
                  <a:pt x="1269" y="1270"/>
                </a:lnTo>
                <a:lnTo>
                  <a:pt x="31750" y="1270"/>
                </a:lnTo>
                <a:lnTo>
                  <a:pt x="31750" y="0"/>
                </a:lnTo>
                <a:close/>
              </a:path>
              <a:path w="31750" h="31750">
                <a:moveTo>
                  <a:pt x="31750" y="1270"/>
                </a:moveTo>
                <a:lnTo>
                  <a:pt x="30479" y="1270"/>
                </a:lnTo>
                <a:lnTo>
                  <a:pt x="30479" y="30480"/>
                </a:lnTo>
                <a:lnTo>
                  <a:pt x="31750" y="30480"/>
                </a:lnTo>
                <a:lnTo>
                  <a:pt x="31750" y="1270"/>
                </a:lnTo>
                <a:close/>
              </a:path>
            </a:pathLst>
          </a:custGeom>
          <a:solidFill>
            <a:srgbClr val="E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8" name="object 1448"/>
          <p:cNvSpPr/>
          <p:nvPr/>
        </p:nvSpPr>
        <p:spPr>
          <a:xfrm>
            <a:off x="8976360" y="3489960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29210" y="0"/>
                </a:moveTo>
                <a:lnTo>
                  <a:pt x="0" y="0"/>
                </a:lnTo>
                <a:lnTo>
                  <a:pt x="0" y="29210"/>
                </a:lnTo>
                <a:lnTo>
                  <a:pt x="29210" y="29210"/>
                </a:lnTo>
                <a:lnTo>
                  <a:pt x="29210" y="26669"/>
                </a:lnTo>
                <a:lnTo>
                  <a:pt x="2540" y="26669"/>
                </a:lnTo>
                <a:lnTo>
                  <a:pt x="2540" y="2539"/>
                </a:lnTo>
                <a:lnTo>
                  <a:pt x="29210" y="2539"/>
                </a:lnTo>
                <a:lnTo>
                  <a:pt x="29210" y="0"/>
                </a:lnTo>
                <a:close/>
              </a:path>
              <a:path w="29209" h="29210">
                <a:moveTo>
                  <a:pt x="29210" y="2539"/>
                </a:moveTo>
                <a:lnTo>
                  <a:pt x="27940" y="2539"/>
                </a:lnTo>
                <a:lnTo>
                  <a:pt x="27940" y="26669"/>
                </a:lnTo>
                <a:lnTo>
                  <a:pt x="29210" y="26669"/>
                </a:lnTo>
                <a:lnTo>
                  <a:pt x="29210" y="2539"/>
                </a:lnTo>
                <a:close/>
              </a:path>
            </a:pathLst>
          </a:custGeom>
          <a:solidFill>
            <a:srgbClr val="E3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9" name="object 1449"/>
          <p:cNvSpPr/>
          <p:nvPr/>
        </p:nvSpPr>
        <p:spPr>
          <a:xfrm>
            <a:off x="8978900" y="3492500"/>
            <a:ext cx="25400" cy="24130"/>
          </a:xfrm>
          <a:custGeom>
            <a:avLst/>
            <a:gdLst/>
            <a:ahLst/>
            <a:cxnLst/>
            <a:rect l="l" t="t" r="r" b="b"/>
            <a:pathLst>
              <a:path w="25400" h="24129">
                <a:moveTo>
                  <a:pt x="25400" y="0"/>
                </a:moveTo>
                <a:lnTo>
                  <a:pt x="0" y="0"/>
                </a:lnTo>
                <a:lnTo>
                  <a:pt x="0" y="24129"/>
                </a:lnTo>
                <a:lnTo>
                  <a:pt x="25400" y="24129"/>
                </a:lnTo>
                <a:lnTo>
                  <a:pt x="25400" y="22860"/>
                </a:lnTo>
                <a:lnTo>
                  <a:pt x="1270" y="22860"/>
                </a:lnTo>
                <a:lnTo>
                  <a:pt x="1270" y="1270"/>
                </a:lnTo>
                <a:lnTo>
                  <a:pt x="25400" y="1270"/>
                </a:lnTo>
                <a:lnTo>
                  <a:pt x="25400" y="0"/>
                </a:lnTo>
                <a:close/>
              </a:path>
              <a:path w="25400" h="24129">
                <a:moveTo>
                  <a:pt x="25400" y="1270"/>
                </a:moveTo>
                <a:lnTo>
                  <a:pt x="22859" y="1270"/>
                </a:lnTo>
                <a:lnTo>
                  <a:pt x="22859" y="22860"/>
                </a:lnTo>
                <a:lnTo>
                  <a:pt x="25400" y="22860"/>
                </a:lnTo>
                <a:lnTo>
                  <a:pt x="25400" y="1270"/>
                </a:lnTo>
                <a:close/>
              </a:path>
            </a:pathLst>
          </a:custGeom>
          <a:solidFill>
            <a:srgbClr val="E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0" name="object 1450"/>
          <p:cNvSpPr/>
          <p:nvPr/>
        </p:nvSpPr>
        <p:spPr>
          <a:xfrm>
            <a:off x="8980169" y="349377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21589" y="0"/>
                </a:moveTo>
                <a:lnTo>
                  <a:pt x="0" y="0"/>
                </a:lnTo>
                <a:lnTo>
                  <a:pt x="0" y="21589"/>
                </a:lnTo>
                <a:lnTo>
                  <a:pt x="21589" y="21589"/>
                </a:lnTo>
                <a:lnTo>
                  <a:pt x="21589" y="20319"/>
                </a:lnTo>
                <a:lnTo>
                  <a:pt x="2539" y="20319"/>
                </a:lnTo>
                <a:lnTo>
                  <a:pt x="2539" y="1269"/>
                </a:lnTo>
                <a:lnTo>
                  <a:pt x="21589" y="1269"/>
                </a:lnTo>
                <a:lnTo>
                  <a:pt x="21589" y="0"/>
                </a:lnTo>
                <a:close/>
              </a:path>
              <a:path w="21590" h="21589">
                <a:moveTo>
                  <a:pt x="21589" y="1269"/>
                </a:moveTo>
                <a:lnTo>
                  <a:pt x="20320" y="1269"/>
                </a:lnTo>
                <a:lnTo>
                  <a:pt x="20320" y="20319"/>
                </a:lnTo>
                <a:lnTo>
                  <a:pt x="21589" y="20319"/>
                </a:lnTo>
                <a:lnTo>
                  <a:pt x="21589" y="1269"/>
                </a:lnTo>
                <a:close/>
              </a:path>
            </a:pathLst>
          </a:custGeom>
          <a:solidFill>
            <a:srgbClr val="EA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1" name="object 1451"/>
          <p:cNvSpPr/>
          <p:nvPr/>
        </p:nvSpPr>
        <p:spPr>
          <a:xfrm>
            <a:off x="8982709" y="3495040"/>
            <a:ext cx="17780" cy="19050"/>
          </a:xfrm>
          <a:custGeom>
            <a:avLst/>
            <a:gdLst/>
            <a:ahLst/>
            <a:cxnLst/>
            <a:rect l="l" t="t" r="r" b="b"/>
            <a:pathLst>
              <a:path w="17779" h="19050">
                <a:moveTo>
                  <a:pt x="17780" y="0"/>
                </a:moveTo>
                <a:lnTo>
                  <a:pt x="0" y="0"/>
                </a:lnTo>
                <a:lnTo>
                  <a:pt x="0" y="19050"/>
                </a:lnTo>
                <a:lnTo>
                  <a:pt x="17780" y="19050"/>
                </a:lnTo>
                <a:lnTo>
                  <a:pt x="17780" y="16510"/>
                </a:lnTo>
                <a:lnTo>
                  <a:pt x="1270" y="16510"/>
                </a:lnTo>
                <a:lnTo>
                  <a:pt x="1270" y="2539"/>
                </a:lnTo>
                <a:lnTo>
                  <a:pt x="17780" y="2539"/>
                </a:lnTo>
                <a:lnTo>
                  <a:pt x="17780" y="0"/>
                </a:lnTo>
                <a:close/>
              </a:path>
              <a:path w="17779" h="19050">
                <a:moveTo>
                  <a:pt x="17780" y="2539"/>
                </a:moveTo>
                <a:lnTo>
                  <a:pt x="15240" y="2539"/>
                </a:lnTo>
                <a:lnTo>
                  <a:pt x="15240" y="16510"/>
                </a:lnTo>
                <a:lnTo>
                  <a:pt x="17780" y="16510"/>
                </a:lnTo>
                <a:lnTo>
                  <a:pt x="17780" y="2539"/>
                </a:lnTo>
                <a:close/>
              </a:path>
            </a:pathLst>
          </a:custGeom>
          <a:solidFill>
            <a:srgbClr val="ED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2" name="object 1452"/>
          <p:cNvSpPr/>
          <p:nvPr/>
        </p:nvSpPr>
        <p:spPr>
          <a:xfrm>
            <a:off x="8983980" y="349757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970" y="0"/>
                </a:moveTo>
                <a:lnTo>
                  <a:pt x="0" y="0"/>
                </a:lnTo>
                <a:lnTo>
                  <a:pt x="0" y="13970"/>
                </a:lnTo>
                <a:lnTo>
                  <a:pt x="13970" y="13970"/>
                </a:lnTo>
                <a:lnTo>
                  <a:pt x="13970" y="12700"/>
                </a:lnTo>
                <a:lnTo>
                  <a:pt x="1270" y="12700"/>
                </a:lnTo>
                <a:lnTo>
                  <a:pt x="127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  <a:path w="13970" h="13970">
                <a:moveTo>
                  <a:pt x="13970" y="1270"/>
                </a:moveTo>
                <a:lnTo>
                  <a:pt x="12700" y="1270"/>
                </a:lnTo>
                <a:lnTo>
                  <a:pt x="12700" y="12700"/>
                </a:lnTo>
                <a:lnTo>
                  <a:pt x="13970" y="12700"/>
                </a:lnTo>
                <a:lnTo>
                  <a:pt x="13970" y="1270"/>
                </a:lnTo>
                <a:close/>
              </a:path>
            </a:pathLst>
          </a:custGeom>
          <a:solidFill>
            <a:srgbClr val="F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3" name="object 1453"/>
          <p:cNvSpPr/>
          <p:nvPr/>
        </p:nvSpPr>
        <p:spPr>
          <a:xfrm>
            <a:off x="8985250" y="349885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11429" y="0"/>
                </a:moveTo>
                <a:lnTo>
                  <a:pt x="0" y="0"/>
                </a:lnTo>
                <a:lnTo>
                  <a:pt x="0" y="11429"/>
                </a:lnTo>
                <a:lnTo>
                  <a:pt x="11429" y="11429"/>
                </a:lnTo>
                <a:lnTo>
                  <a:pt x="11429" y="8889"/>
                </a:lnTo>
                <a:lnTo>
                  <a:pt x="2540" y="8889"/>
                </a:lnTo>
                <a:lnTo>
                  <a:pt x="254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  <a:path w="11429" h="11429">
                <a:moveTo>
                  <a:pt x="11429" y="2539"/>
                </a:moveTo>
                <a:lnTo>
                  <a:pt x="8890" y="2539"/>
                </a:lnTo>
                <a:lnTo>
                  <a:pt x="8890" y="8889"/>
                </a:lnTo>
                <a:lnTo>
                  <a:pt x="11429" y="8889"/>
                </a:lnTo>
                <a:lnTo>
                  <a:pt x="11429" y="2539"/>
                </a:lnTo>
                <a:close/>
              </a:path>
            </a:pathLst>
          </a:custGeom>
          <a:solidFill>
            <a:srgbClr val="F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4" name="object 1454"/>
          <p:cNvSpPr/>
          <p:nvPr/>
        </p:nvSpPr>
        <p:spPr>
          <a:xfrm>
            <a:off x="8987790" y="350139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350" y="0"/>
                </a:moveTo>
                <a:lnTo>
                  <a:pt x="0" y="0"/>
                </a:lnTo>
                <a:lnTo>
                  <a:pt x="0" y="6350"/>
                </a:lnTo>
                <a:lnTo>
                  <a:pt x="6350" y="6350"/>
                </a:lnTo>
                <a:lnTo>
                  <a:pt x="6350" y="5080"/>
                </a:lnTo>
                <a:lnTo>
                  <a:pt x="1269" y="5080"/>
                </a:lnTo>
                <a:lnTo>
                  <a:pt x="1269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  <a:path w="6350" h="6350">
                <a:moveTo>
                  <a:pt x="6350" y="1270"/>
                </a:moveTo>
                <a:lnTo>
                  <a:pt x="5079" y="1270"/>
                </a:lnTo>
                <a:lnTo>
                  <a:pt x="5079" y="5080"/>
                </a:lnTo>
                <a:lnTo>
                  <a:pt x="6350" y="5080"/>
                </a:lnTo>
                <a:lnTo>
                  <a:pt x="6350" y="1270"/>
                </a:lnTo>
                <a:close/>
              </a:path>
            </a:pathLst>
          </a:custGeom>
          <a:solidFill>
            <a:srgbClr val="F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5" name="object 1455"/>
          <p:cNvSpPr/>
          <p:nvPr/>
        </p:nvSpPr>
        <p:spPr>
          <a:xfrm>
            <a:off x="8989059" y="350265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3810" y="0"/>
                </a:lnTo>
                <a:lnTo>
                  <a:pt x="3810" y="3810"/>
                </a:lnTo>
                <a:lnTo>
                  <a:pt x="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6" name="object 1456"/>
          <p:cNvSpPr/>
          <p:nvPr/>
        </p:nvSpPr>
        <p:spPr>
          <a:xfrm>
            <a:off x="8915400" y="3429000"/>
            <a:ext cx="152400" cy="152400"/>
          </a:xfrm>
          <a:custGeom>
            <a:avLst/>
            <a:gdLst/>
            <a:ahLst/>
            <a:cxnLst/>
            <a:rect l="l" t="t" r="r" b="b"/>
            <a:pathLst>
              <a:path w="152400" h="152400">
                <a:moveTo>
                  <a:pt x="76200" y="0"/>
                </a:moveTo>
                <a:lnTo>
                  <a:pt x="106322" y="5834"/>
                </a:lnTo>
                <a:lnTo>
                  <a:pt x="130492" y="21907"/>
                </a:lnTo>
                <a:lnTo>
                  <a:pt x="146565" y="46077"/>
                </a:lnTo>
                <a:lnTo>
                  <a:pt x="152400" y="76200"/>
                </a:lnTo>
                <a:lnTo>
                  <a:pt x="146565" y="106322"/>
                </a:lnTo>
                <a:lnTo>
                  <a:pt x="130492" y="130492"/>
                </a:lnTo>
                <a:lnTo>
                  <a:pt x="106322" y="146565"/>
                </a:lnTo>
                <a:lnTo>
                  <a:pt x="76200" y="152400"/>
                </a:lnTo>
                <a:lnTo>
                  <a:pt x="46077" y="146565"/>
                </a:lnTo>
                <a:lnTo>
                  <a:pt x="21907" y="130492"/>
                </a:lnTo>
                <a:lnTo>
                  <a:pt x="5834" y="106322"/>
                </a:lnTo>
                <a:lnTo>
                  <a:pt x="0" y="76200"/>
                </a:lnTo>
                <a:lnTo>
                  <a:pt x="5834" y="46077"/>
                </a:lnTo>
                <a:lnTo>
                  <a:pt x="21907" y="21907"/>
                </a:lnTo>
                <a:lnTo>
                  <a:pt x="46077" y="5834"/>
                </a:lnTo>
                <a:lnTo>
                  <a:pt x="76200" y="0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7" name="object 1457"/>
          <p:cNvSpPr/>
          <p:nvPr/>
        </p:nvSpPr>
        <p:spPr>
          <a:xfrm>
            <a:off x="8915400" y="34290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8" name="object 1458"/>
          <p:cNvSpPr/>
          <p:nvPr/>
        </p:nvSpPr>
        <p:spPr>
          <a:xfrm>
            <a:off x="9067800" y="35814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9" name="object 1459"/>
          <p:cNvSpPr/>
          <p:nvPr/>
        </p:nvSpPr>
        <p:spPr>
          <a:xfrm>
            <a:off x="8936990" y="3558540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0" name="object 1460"/>
          <p:cNvSpPr/>
          <p:nvPr/>
        </p:nvSpPr>
        <p:spPr>
          <a:xfrm>
            <a:off x="8937625" y="3451859"/>
            <a:ext cx="0" cy="105410"/>
          </a:xfrm>
          <a:custGeom>
            <a:avLst/>
            <a:gdLst/>
            <a:ahLst/>
            <a:cxnLst/>
            <a:rect l="l" t="t" r="r" b="b"/>
            <a:pathLst>
              <a:path h="105410">
                <a:moveTo>
                  <a:pt x="0" y="0"/>
                </a:moveTo>
                <a:lnTo>
                  <a:pt x="0" y="105409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1" name="object 1461"/>
          <p:cNvSpPr/>
          <p:nvPr/>
        </p:nvSpPr>
        <p:spPr>
          <a:xfrm>
            <a:off x="8936990" y="3450590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2" name="object 1462"/>
          <p:cNvSpPr/>
          <p:nvPr/>
        </p:nvSpPr>
        <p:spPr>
          <a:xfrm>
            <a:off x="9044940" y="3451859"/>
            <a:ext cx="0" cy="105410"/>
          </a:xfrm>
          <a:custGeom>
            <a:avLst/>
            <a:gdLst/>
            <a:ahLst/>
            <a:cxnLst/>
            <a:rect l="l" t="t" r="r" b="b"/>
            <a:pathLst>
              <a:path h="105410">
                <a:moveTo>
                  <a:pt x="0" y="0"/>
                </a:moveTo>
                <a:lnTo>
                  <a:pt x="0" y="10541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3" name="object 1463"/>
          <p:cNvSpPr/>
          <p:nvPr/>
        </p:nvSpPr>
        <p:spPr>
          <a:xfrm>
            <a:off x="8938259" y="3556634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4" name="object 1464"/>
          <p:cNvSpPr/>
          <p:nvPr/>
        </p:nvSpPr>
        <p:spPr>
          <a:xfrm>
            <a:off x="8938894" y="3453129"/>
            <a:ext cx="0" cy="102870"/>
          </a:xfrm>
          <a:custGeom>
            <a:avLst/>
            <a:gdLst/>
            <a:ahLst/>
            <a:cxnLst/>
            <a:rect l="l" t="t" r="r" b="b"/>
            <a:pathLst>
              <a:path h="102870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5" name="object 1465"/>
          <p:cNvSpPr/>
          <p:nvPr/>
        </p:nvSpPr>
        <p:spPr>
          <a:xfrm>
            <a:off x="8938259" y="345249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6" name="object 1466"/>
          <p:cNvSpPr/>
          <p:nvPr/>
        </p:nvSpPr>
        <p:spPr>
          <a:xfrm>
            <a:off x="9043034" y="3453129"/>
            <a:ext cx="0" cy="102870"/>
          </a:xfrm>
          <a:custGeom>
            <a:avLst/>
            <a:gdLst/>
            <a:ahLst/>
            <a:cxnLst/>
            <a:rect l="l" t="t" r="r" b="b"/>
            <a:pathLst>
              <a:path h="102870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7" name="object 1467"/>
          <p:cNvSpPr/>
          <p:nvPr/>
        </p:nvSpPr>
        <p:spPr>
          <a:xfrm>
            <a:off x="8939530" y="3554729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8" name="object 1468"/>
          <p:cNvSpPr/>
          <p:nvPr/>
        </p:nvSpPr>
        <p:spPr>
          <a:xfrm>
            <a:off x="8940800" y="3455670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79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9" name="object 1469"/>
          <p:cNvSpPr/>
          <p:nvPr/>
        </p:nvSpPr>
        <p:spPr>
          <a:xfrm>
            <a:off x="8939530" y="3454400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0" name="object 1470"/>
          <p:cNvSpPr/>
          <p:nvPr/>
        </p:nvSpPr>
        <p:spPr>
          <a:xfrm>
            <a:off x="9041130" y="3455670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789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1" name="object 1471"/>
          <p:cNvSpPr/>
          <p:nvPr/>
        </p:nvSpPr>
        <p:spPr>
          <a:xfrm>
            <a:off x="8942069" y="355282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2" name="object 1472"/>
          <p:cNvSpPr/>
          <p:nvPr/>
        </p:nvSpPr>
        <p:spPr>
          <a:xfrm>
            <a:off x="8942705" y="345694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3" name="object 1473"/>
          <p:cNvSpPr/>
          <p:nvPr/>
        </p:nvSpPr>
        <p:spPr>
          <a:xfrm>
            <a:off x="8942069" y="3456304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4" name="object 1474"/>
          <p:cNvSpPr/>
          <p:nvPr/>
        </p:nvSpPr>
        <p:spPr>
          <a:xfrm>
            <a:off x="9039225" y="345694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5" name="object 1475"/>
          <p:cNvSpPr/>
          <p:nvPr/>
        </p:nvSpPr>
        <p:spPr>
          <a:xfrm>
            <a:off x="8943340" y="3551554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6" name="object 1476"/>
          <p:cNvSpPr/>
          <p:nvPr/>
        </p:nvSpPr>
        <p:spPr>
          <a:xfrm>
            <a:off x="8944609" y="3459479"/>
            <a:ext cx="0" cy="91440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39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7" name="object 1477"/>
          <p:cNvSpPr/>
          <p:nvPr/>
        </p:nvSpPr>
        <p:spPr>
          <a:xfrm>
            <a:off x="8943340" y="3458209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8" name="object 1478"/>
          <p:cNvSpPr/>
          <p:nvPr/>
        </p:nvSpPr>
        <p:spPr>
          <a:xfrm>
            <a:off x="9037955" y="3459479"/>
            <a:ext cx="0" cy="91440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9" name="object 1479"/>
          <p:cNvSpPr/>
          <p:nvPr/>
        </p:nvSpPr>
        <p:spPr>
          <a:xfrm>
            <a:off x="8945880" y="3549650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0" name="object 1480"/>
          <p:cNvSpPr/>
          <p:nvPr/>
        </p:nvSpPr>
        <p:spPr>
          <a:xfrm>
            <a:off x="8946515" y="3460750"/>
            <a:ext cx="0" cy="87630"/>
          </a:xfrm>
          <a:custGeom>
            <a:avLst/>
            <a:gdLst/>
            <a:ahLst/>
            <a:cxnLst/>
            <a:rect l="l" t="t" r="r" b="b"/>
            <a:pathLst>
              <a:path h="87629">
                <a:moveTo>
                  <a:pt x="0" y="0"/>
                </a:moveTo>
                <a:lnTo>
                  <a:pt x="0" y="87629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1" name="object 1481"/>
          <p:cNvSpPr/>
          <p:nvPr/>
        </p:nvSpPr>
        <p:spPr>
          <a:xfrm>
            <a:off x="8945880" y="3460115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2" name="object 1482"/>
          <p:cNvSpPr/>
          <p:nvPr/>
        </p:nvSpPr>
        <p:spPr>
          <a:xfrm>
            <a:off x="9036050" y="3460750"/>
            <a:ext cx="0" cy="87630"/>
          </a:xfrm>
          <a:custGeom>
            <a:avLst/>
            <a:gdLst/>
            <a:ahLst/>
            <a:cxnLst/>
            <a:rect l="l" t="t" r="r" b="b"/>
            <a:pathLst>
              <a:path h="87629">
                <a:moveTo>
                  <a:pt x="0" y="0"/>
                </a:moveTo>
                <a:lnTo>
                  <a:pt x="0" y="87629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3" name="object 1483"/>
          <p:cNvSpPr/>
          <p:nvPr/>
        </p:nvSpPr>
        <p:spPr>
          <a:xfrm>
            <a:off x="8947150" y="3460750"/>
            <a:ext cx="87630" cy="87630"/>
          </a:xfrm>
          <a:custGeom>
            <a:avLst/>
            <a:gdLst/>
            <a:ahLst/>
            <a:cxnLst/>
            <a:rect l="l" t="t" r="r" b="b"/>
            <a:pathLst>
              <a:path w="87629" h="87629">
                <a:moveTo>
                  <a:pt x="87629" y="0"/>
                </a:moveTo>
                <a:lnTo>
                  <a:pt x="0" y="0"/>
                </a:lnTo>
                <a:lnTo>
                  <a:pt x="0" y="87629"/>
                </a:lnTo>
                <a:lnTo>
                  <a:pt x="87629" y="87629"/>
                </a:lnTo>
                <a:lnTo>
                  <a:pt x="87629" y="86360"/>
                </a:lnTo>
                <a:lnTo>
                  <a:pt x="1270" y="86360"/>
                </a:lnTo>
                <a:lnTo>
                  <a:pt x="1270" y="1270"/>
                </a:lnTo>
                <a:lnTo>
                  <a:pt x="87629" y="1270"/>
                </a:lnTo>
                <a:lnTo>
                  <a:pt x="87629" y="0"/>
                </a:lnTo>
                <a:close/>
              </a:path>
              <a:path w="87629" h="87629">
                <a:moveTo>
                  <a:pt x="87629" y="1270"/>
                </a:moveTo>
                <a:lnTo>
                  <a:pt x="86359" y="1270"/>
                </a:lnTo>
                <a:lnTo>
                  <a:pt x="86359" y="86360"/>
                </a:lnTo>
                <a:lnTo>
                  <a:pt x="87629" y="86360"/>
                </a:lnTo>
                <a:lnTo>
                  <a:pt x="87629" y="1270"/>
                </a:lnTo>
                <a:close/>
              </a:path>
            </a:pathLst>
          </a:custGeom>
          <a:solidFill>
            <a:srgbClr val="9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4" name="object 1484"/>
          <p:cNvSpPr/>
          <p:nvPr/>
        </p:nvSpPr>
        <p:spPr>
          <a:xfrm>
            <a:off x="8948419" y="3462020"/>
            <a:ext cx="85090" cy="85090"/>
          </a:xfrm>
          <a:custGeom>
            <a:avLst/>
            <a:gdLst/>
            <a:ahLst/>
            <a:cxnLst/>
            <a:rect l="l" t="t" r="r" b="b"/>
            <a:pathLst>
              <a:path w="85090" h="85089">
                <a:moveTo>
                  <a:pt x="85089" y="0"/>
                </a:moveTo>
                <a:lnTo>
                  <a:pt x="0" y="0"/>
                </a:lnTo>
                <a:lnTo>
                  <a:pt x="0" y="85089"/>
                </a:lnTo>
                <a:lnTo>
                  <a:pt x="85089" y="85089"/>
                </a:lnTo>
                <a:lnTo>
                  <a:pt x="85089" y="82550"/>
                </a:lnTo>
                <a:lnTo>
                  <a:pt x="2539" y="82550"/>
                </a:lnTo>
                <a:lnTo>
                  <a:pt x="2539" y="2539"/>
                </a:lnTo>
                <a:lnTo>
                  <a:pt x="85089" y="2539"/>
                </a:lnTo>
                <a:lnTo>
                  <a:pt x="85089" y="0"/>
                </a:lnTo>
                <a:close/>
              </a:path>
              <a:path w="85090" h="85089">
                <a:moveTo>
                  <a:pt x="85089" y="2539"/>
                </a:moveTo>
                <a:lnTo>
                  <a:pt x="82550" y="2539"/>
                </a:lnTo>
                <a:lnTo>
                  <a:pt x="82550" y="82550"/>
                </a:lnTo>
                <a:lnTo>
                  <a:pt x="85089" y="82550"/>
                </a:lnTo>
                <a:lnTo>
                  <a:pt x="85089" y="2539"/>
                </a:lnTo>
                <a:close/>
              </a:path>
            </a:pathLst>
          </a:custGeom>
          <a:solidFill>
            <a:srgbClr val="9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5" name="object 1485"/>
          <p:cNvSpPr/>
          <p:nvPr/>
        </p:nvSpPr>
        <p:spPr>
          <a:xfrm>
            <a:off x="8950959" y="3464559"/>
            <a:ext cx="80010" cy="80010"/>
          </a:xfrm>
          <a:custGeom>
            <a:avLst/>
            <a:gdLst/>
            <a:ahLst/>
            <a:cxnLst/>
            <a:rect l="l" t="t" r="r" b="b"/>
            <a:pathLst>
              <a:path w="80009" h="80010">
                <a:moveTo>
                  <a:pt x="80010" y="0"/>
                </a:moveTo>
                <a:lnTo>
                  <a:pt x="0" y="0"/>
                </a:lnTo>
                <a:lnTo>
                  <a:pt x="0" y="80010"/>
                </a:lnTo>
                <a:lnTo>
                  <a:pt x="80010" y="80010"/>
                </a:lnTo>
                <a:lnTo>
                  <a:pt x="80010" y="78739"/>
                </a:lnTo>
                <a:lnTo>
                  <a:pt x="1270" y="78739"/>
                </a:lnTo>
                <a:lnTo>
                  <a:pt x="1270" y="1269"/>
                </a:lnTo>
                <a:lnTo>
                  <a:pt x="80010" y="1269"/>
                </a:lnTo>
                <a:lnTo>
                  <a:pt x="80010" y="0"/>
                </a:lnTo>
                <a:close/>
              </a:path>
              <a:path w="80009" h="80010">
                <a:moveTo>
                  <a:pt x="80010" y="1269"/>
                </a:moveTo>
                <a:lnTo>
                  <a:pt x="78740" y="1269"/>
                </a:lnTo>
                <a:lnTo>
                  <a:pt x="78740" y="78739"/>
                </a:lnTo>
                <a:lnTo>
                  <a:pt x="80010" y="78739"/>
                </a:lnTo>
                <a:lnTo>
                  <a:pt x="80010" y="1269"/>
                </a:lnTo>
                <a:close/>
              </a:path>
            </a:pathLst>
          </a:custGeom>
          <a:solidFill>
            <a:srgbClr val="9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6" name="object 1486"/>
          <p:cNvSpPr/>
          <p:nvPr/>
        </p:nvSpPr>
        <p:spPr>
          <a:xfrm>
            <a:off x="8952230" y="3465829"/>
            <a:ext cx="77470" cy="77470"/>
          </a:xfrm>
          <a:custGeom>
            <a:avLst/>
            <a:gdLst/>
            <a:ahLst/>
            <a:cxnLst/>
            <a:rect l="l" t="t" r="r" b="b"/>
            <a:pathLst>
              <a:path w="77470" h="77470">
                <a:moveTo>
                  <a:pt x="77470" y="0"/>
                </a:moveTo>
                <a:lnTo>
                  <a:pt x="0" y="0"/>
                </a:lnTo>
                <a:lnTo>
                  <a:pt x="0" y="77470"/>
                </a:lnTo>
                <a:lnTo>
                  <a:pt x="77470" y="77470"/>
                </a:lnTo>
                <a:lnTo>
                  <a:pt x="77470" y="74930"/>
                </a:lnTo>
                <a:lnTo>
                  <a:pt x="2540" y="74930"/>
                </a:lnTo>
                <a:lnTo>
                  <a:pt x="2540" y="2540"/>
                </a:lnTo>
                <a:lnTo>
                  <a:pt x="77470" y="2540"/>
                </a:lnTo>
                <a:lnTo>
                  <a:pt x="77470" y="0"/>
                </a:lnTo>
                <a:close/>
              </a:path>
              <a:path w="77470" h="77470">
                <a:moveTo>
                  <a:pt x="77470" y="2540"/>
                </a:moveTo>
                <a:lnTo>
                  <a:pt x="76200" y="2540"/>
                </a:lnTo>
                <a:lnTo>
                  <a:pt x="76200" y="74930"/>
                </a:lnTo>
                <a:lnTo>
                  <a:pt x="77470" y="74930"/>
                </a:lnTo>
                <a:lnTo>
                  <a:pt x="77470" y="2540"/>
                </a:lnTo>
                <a:close/>
              </a:path>
            </a:pathLst>
          </a:custGeom>
          <a:solidFill>
            <a:srgbClr val="9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7" name="object 1487"/>
          <p:cNvSpPr/>
          <p:nvPr/>
        </p:nvSpPr>
        <p:spPr>
          <a:xfrm>
            <a:off x="8954769" y="3468370"/>
            <a:ext cx="73660" cy="72390"/>
          </a:xfrm>
          <a:custGeom>
            <a:avLst/>
            <a:gdLst/>
            <a:ahLst/>
            <a:cxnLst/>
            <a:rect l="l" t="t" r="r" b="b"/>
            <a:pathLst>
              <a:path w="73659" h="72389">
                <a:moveTo>
                  <a:pt x="73659" y="0"/>
                </a:moveTo>
                <a:lnTo>
                  <a:pt x="0" y="0"/>
                </a:lnTo>
                <a:lnTo>
                  <a:pt x="0" y="72389"/>
                </a:lnTo>
                <a:lnTo>
                  <a:pt x="73659" y="72389"/>
                </a:lnTo>
                <a:lnTo>
                  <a:pt x="73659" y="71119"/>
                </a:lnTo>
                <a:lnTo>
                  <a:pt x="1270" y="71119"/>
                </a:lnTo>
                <a:lnTo>
                  <a:pt x="1270" y="1269"/>
                </a:lnTo>
                <a:lnTo>
                  <a:pt x="73659" y="1269"/>
                </a:lnTo>
                <a:lnTo>
                  <a:pt x="73659" y="0"/>
                </a:lnTo>
                <a:close/>
              </a:path>
              <a:path w="73659" h="72389">
                <a:moveTo>
                  <a:pt x="73659" y="1269"/>
                </a:moveTo>
                <a:lnTo>
                  <a:pt x="71120" y="1269"/>
                </a:lnTo>
                <a:lnTo>
                  <a:pt x="71120" y="71119"/>
                </a:lnTo>
                <a:lnTo>
                  <a:pt x="73659" y="71119"/>
                </a:lnTo>
                <a:lnTo>
                  <a:pt x="73659" y="1269"/>
                </a:lnTo>
                <a:close/>
              </a:path>
            </a:pathLst>
          </a:custGeom>
          <a:solidFill>
            <a:srgbClr val="A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8" name="object 1488"/>
          <p:cNvSpPr/>
          <p:nvPr/>
        </p:nvSpPr>
        <p:spPr>
          <a:xfrm>
            <a:off x="8956040" y="3469640"/>
            <a:ext cx="69850" cy="69850"/>
          </a:xfrm>
          <a:custGeom>
            <a:avLst/>
            <a:gdLst/>
            <a:ahLst/>
            <a:cxnLst/>
            <a:rect l="l" t="t" r="r" b="b"/>
            <a:pathLst>
              <a:path w="69850" h="69850">
                <a:moveTo>
                  <a:pt x="69850" y="0"/>
                </a:moveTo>
                <a:lnTo>
                  <a:pt x="0" y="0"/>
                </a:lnTo>
                <a:lnTo>
                  <a:pt x="0" y="69850"/>
                </a:lnTo>
                <a:lnTo>
                  <a:pt x="69850" y="69850"/>
                </a:lnTo>
                <a:lnTo>
                  <a:pt x="69850" y="67310"/>
                </a:lnTo>
                <a:lnTo>
                  <a:pt x="2539" y="67310"/>
                </a:lnTo>
                <a:lnTo>
                  <a:pt x="2539" y="2539"/>
                </a:lnTo>
                <a:lnTo>
                  <a:pt x="69850" y="2539"/>
                </a:lnTo>
                <a:lnTo>
                  <a:pt x="69850" y="0"/>
                </a:lnTo>
                <a:close/>
              </a:path>
              <a:path w="69850" h="69850">
                <a:moveTo>
                  <a:pt x="69850" y="2539"/>
                </a:moveTo>
                <a:lnTo>
                  <a:pt x="67309" y="2539"/>
                </a:lnTo>
                <a:lnTo>
                  <a:pt x="67309" y="67310"/>
                </a:lnTo>
                <a:lnTo>
                  <a:pt x="69850" y="67310"/>
                </a:lnTo>
                <a:lnTo>
                  <a:pt x="69850" y="2539"/>
                </a:lnTo>
                <a:close/>
              </a:path>
            </a:pathLst>
          </a:custGeom>
          <a:solidFill>
            <a:srgbClr val="A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9" name="object 1489"/>
          <p:cNvSpPr/>
          <p:nvPr/>
        </p:nvSpPr>
        <p:spPr>
          <a:xfrm>
            <a:off x="8958581" y="3472180"/>
            <a:ext cx="64769" cy="64769"/>
          </a:xfrm>
          <a:custGeom>
            <a:avLst/>
            <a:gdLst/>
            <a:ahLst/>
            <a:cxnLst/>
            <a:rect l="l" t="t" r="r" b="b"/>
            <a:pathLst>
              <a:path w="64770" h="64770">
                <a:moveTo>
                  <a:pt x="64770" y="0"/>
                </a:moveTo>
                <a:lnTo>
                  <a:pt x="0" y="0"/>
                </a:lnTo>
                <a:lnTo>
                  <a:pt x="0" y="64770"/>
                </a:lnTo>
                <a:lnTo>
                  <a:pt x="64770" y="64770"/>
                </a:lnTo>
                <a:lnTo>
                  <a:pt x="64770" y="63500"/>
                </a:lnTo>
                <a:lnTo>
                  <a:pt x="1270" y="63500"/>
                </a:lnTo>
                <a:lnTo>
                  <a:pt x="1270" y="1270"/>
                </a:lnTo>
                <a:lnTo>
                  <a:pt x="64770" y="1270"/>
                </a:lnTo>
                <a:lnTo>
                  <a:pt x="64770" y="0"/>
                </a:lnTo>
                <a:close/>
              </a:path>
              <a:path w="64770" h="64770">
                <a:moveTo>
                  <a:pt x="64770" y="1270"/>
                </a:moveTo>
                <a:lnTo>
                  <a:pt x="63500" y="1270"/>
                </a:lnTo>
                <a:lnTo>
                  <a:pt x="63500" y="63500"/>
                </a:lnTo>
                <a:lnTo>
                  <a:pt x="64770" y="63500"/>
                </a:lnTo>
                <a:lnTo>
                  <a:pt x="64770" y="1270"/>
                </a:lnTo>
                <a:close/>
              </a:path>
            </a:pathLst>
          </a:custGeom>
          <a:solidFill>
            <a:srgbClr val="A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0" name="object 1490"/>
          <p:cNvSpPr/>
          <p:nvPr/>
        </p:nvSpPr>
        <p:spPr>
          <a:xfrm>
            <a:off x="8959850" y="347345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29">
                <a:moveTo>
                  <a:pt x="62229" y="0"/>
                </a:moveTo>
                <a:lnTo>
                  <a:pt x="0" y="0"/>
                </a:lnTo>
                <a:lnTo>
                  <a:pt x="0" y="62229"/>
                </a:lnTo>
                <a:lnTo>
                  <a:pt x="62229" y="62229"/>
                </a:lnTo>
                <a:lnTo>
                  <a:pt x="62229" y="59689"/>
                </a:lnTo>
                <a:lnTo>
                  <a:pt x="2540" y="59689"/>
                </a:lnTo>
                <a:lnTo>
                  <a:pt x="2540" y="2539"/>
                </a:lnTo>
                <a:lnTo>
                  <a:pt x="62229" y="2539"/>
                </a:lnTo>
                <a:lnTo>
                  <a:pt x="62229" y="0"/>
                </a:lnTo>
                <a:close/>
              </a:path>
              <a:path w="62229" h="62229">
                <a:moveTo>
                  <a:pt x="62229" y="2539"/>
                </a:moveTo>
                <a:lnTo>
                  <a:pt x="60959" y="2539"/>
                </a:lnTo>
                <a:lnTo>
                  <a:pt x="60959" y="59689"/>
                </a:lnTo>
                <a:lnTo>
                  <a:pt x="62229" y="59689"/>
                </a:lnTo>
                <a:lnTo>
                  <a:pt x="62229" y="2539"/>
                </a:lnTo>
                <a:close/>
              </a:path>
            </a:pathLst>
          </a:custGeom>
          <a:solidFill>
            <a:srgbClr val="B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1" name="object 1491"/>
          <p:cNvSpPr/>
          <p:nvPr/>
        </p:nvSpPr>
        <p:spPr>
          <a:xfrm>
            <a:off x="8962391" y="3475990"/>
            <a:ext cx="58419" cy="57150"/>
          </a:xfrm>
          <a:custGeom>
            <a:avLst/>
            <a:gdLst/>
            <a:ahLst/>
            <a:cxnLst/>
            <a:rect l="l" t="t" r="r" b="b"/>
            <a:pathLst>
              <a:path w="58420" h="57150">
                <a:moveTo>
                  <a:pt x="58419" y="0"/>
                </a:moveTo>
                <a:lnTo>
                  <a:pt x="0" y="0"/>
                </a:lnTo>
                <a:lnTo>
                  <a:pt x="0" y="57150"/>
                </a:lnTo>
                <a:lnTo>
                  <a:pt x="58419" y="57150"/>
                </a:lnTo>
                <a:lnTo>
                  <a:pt x="58419" y="55880"/>
                </a:lnTo>
                <a:lnTo>
                  <a:pt x="1269" y="55880"/>
                </a:lnTo>
                <a:lnTo>
                  <a:pt x="1269" y="1270"/>
                </a:lnTo>
                <a:lnTo>
                  <a:pt x="58419" y="1270"/>
                </a:lnTo>
                <a:lnTo>
                  <a:pt x="58419" y="0"/>
                </a:lnTo>
                <a:close/>
              </a:path>
              <a:path w="58420" h="57150">
                <a:moveTo>
                  <a:pt x="58419" y="1270"/>
                </a:moveTo>
                <a:lnTo>
                  <a:pt x="55879" y="1270"/>
                </a:lnTo>
                <a:lnTo>
                  <a:pt x="55879" y="55880"/>
                </a:lnTo>
                <a:lnTo>
                  <a:pt x="58419" y="55880"/>
                </a:lnTo>
                <a:lnTo>
                  <a:pt x="58419" y="1270"/>
                </a:lnTo>
                <a:close/>
              </a:path>
            </a:pathLst>
          </a:custGeom>
          <a:solidFill>
            <a:srgbClr val="B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2" name="object 1492"/>
          <p:cNvSpPr/>
          <p:nvPr/>
        </p:nvSpPr>
        <p:spPr>
          <a:xfrm>
            <a:off x="8963659" y="347725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610" y="0"/>
                </a:moveTo>
                <a:lnTo>
                  <a:pt x="0" y="0"/>
                </a:lnTo>
                <a:lnTo>
                  <a:pt x="0" y="54610"/>
                </a:lnTo>
                <a:lnTo>
                  <a:pt x="54610" y="54610"/>
                </a:lnTo>
                <a:lnTo>
                  <a:pt x="54610" y="53339"/>
                </a:lnTo>
                <a:lnTo>
                  <a:pt x="1270" y="53339"/>
                </a:lnTo>
                <a:lnTo>
                  <a:pt x="127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  <a:path w="54609" h="54610">
                <a:moveTo>
                  <a:pt x="54610" y="1269"/>
                </a:moveTo>
                <a:lnTo>
                  <a:pt x="53340" y="1269"/>
                </a:lnTo>
                <a:lnTo>
                  <a:pt x="53340" y="53339"/>
                </a:lnTo>
                <a:lnTo>
                  <a:pt x="54610" y="53339"/>
                </a:lnTo>
                <a:lnTo>
                  <a:pt x="54610" y="1269"/>
                </a:lnTo>
                <a:close/>
              </a:path>
            </a:pathLst>
          </a:custGeom>
          <a:solidFill>
            <a:srgbClr val="B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3" name="object 1493"/>
          <p:cNvSpPr/>
          <p:nvPr/>
        </p:nvSpPr>
        <p:spPr>
          <a:xfrm>
            <a:off x="8964931" y="3478530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70" h="52070">
                <a:moveTo>
                  <a:pt x="52070" y="0"/>
                </a:moveTo>
                <a:lnTo>
                  <a:pt x="0" y="0"/>
                </a:lnTo>
                <a:lnTo>
                  <a:pt x="0" y="52070"/>
                </a:lnTo>
                <a:lnTo>
                  <a:pt x="52070" y="52070"/>
                </a:lnTo>
                <a:lnTo>
                  <a:pt x="52070" y="49530"/>
                </a:lnTo>
                <a:lnTo>
                  <a:pt x="2540" y="49530"/>
                </a:lnTo>
                <a:lnTo>
                  <a:pt x="2540" y="2540"/>
                </a:lnTo>
                <a:lnTo>
                  <a:pt x="52070" y="2540"/>
                </a:lnTo>
                <a:lnTo>
                  <a:pt x="52070" y="0"/>
                </a:lnTo>
                <a:close/>
              </a:path>
              <a:path w="52070" h="52070">
                <a:moveTo>
                  <a:pt x="52070" y="2540"/>
                </a:moveTo>
                <a:lnTo>
                  <a:pt x="49529" y="2540"/>
                </a:lnTo>
                <a:lnTo>
                  <a:pt x="49529" y="49530"/>
                </a:lnTo>
                <a:lnTo>
                  <a:pt x="52070" y="49530"/>
                </a:lnTo>
                <a:lnTo>
                  <a:pt x="52070" y="2540"/>
                </a:lnTo>
                <a:close/>
              </a:path>
            </a:pathLst>
          </a:custGeom>
          <a:solidFill>
            <a:srgbClr val="B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4" name="object 1494"/>
          <p:cNvSpPr/>
          <p:nvPr/>
        </p:nvSpPr>
        <p:spPr>
          <a:xfrm>
            <a:off x="8967469" y="3481070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89">
                <a:moveTo>
                  <a:pt x="46989" y="0"/>
                </a:moveTo>
                <a:lnTo>
                  <a:pt x="0" y="0"/>
                </a:lnTo>
                <a:lnTo>
                  <a:pt x="0" y="46989"/>
                </a:lnTo>
                <a:lnTo>
                  <a:pt x="46989" y="46989"/>
                </a:lnTo>
                <a:lnTo>
                  <a:pt x="46989" y="45719"/>
                </a:lnTo>
                <a:lnTo>
                  <a:pt x="1270" y="45719"/>
                </a:lnTo>
                <a:lnTo>
                  <a:pt x="1270" y="1269"/>
                </a:lnTo>
                <a:lnTo>
                  <a:pt x="46989" y="1269"/>
                </a:lnTo>
                <a:lnTo>
                  <a:pt x="46989" y="0"/>
                </a:lnTo>
                <a:close/>
              </a:path>
              <a:path w="46990" h="46989">
                <a:moveTo>
                  <a:pt x="46989" y="1269"/>
                </a:moveTo>
                <a:lnTo>
                  <a:pt x="45720" y="1269"/>
                </a:lnTo>
                <a:lnTo>
                  <a:pt x="45720" y="45719"/>
                </a:lnTo>
                <a:lnTo>
                  <a:pt x="46989" y="45719"/>
                </a:lnTo>
                <a:lnTo>
                  <a:pt x="46989" y="1269"/>
                </a:lnTo>
                <a:close/>
              </a:path>
            </a:pathLst>
          </a:custGeom>
          <a:solidFill>
            <a:srgbClr val="C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5" name="object 1495"/>
          <p:cNvSpPr/>
          <p:nvPr/>
        </p:nvSpPr>
        <p:spPr>
          <a:xfrm>
            <a:off x="8968740" y="3482340"/>
            <a:ext cx="44450" cy="44450"/>
          </a:xfrm>
          <a:custGeom>
            <a:avLst/>
            <a:gdLst/>
            <a:ahLst/>
            <a:cxnLst/>
            <a:rect l="l" t="t" r="r" b="b"/>
            <a:pathLst>
              <a:path w="44450" h="44450">
                <a:moveTo>
                  <a:pt x="44450" y="0"/>
                </a:moveTo>
                <a:lnTo>
                  <a:pt x="0" y="0"/>
                </a:lnTo>
                <a:lnTo>
                  <a:pt x="0" y="44450"/>
                </a:lnTo>
                <a:lnTo>
                  <a:pt x="44450" y="44450"/>
                </a:lnTo>
                <a:lnTo>
                  <a:pt x="44450" y="41910"/>
                </a:lnTo>
                <a:lnTo>
                  <a:pt x="2539" y="41910"/>
                </a:lnTo>
                <a:lnTo>
                  <a:pt x="2539" y="2539"/>
                </a:lnTo>
                <a:lnTo>
                  <a:pt x="44450" y="2539"/>
                </a:lnTo>
                <a:lnTo>
                  <a:pt x="44450" y="0"/>
                </a:lnTo>
                <a:close/>
              </a:path>
              <a:path w="44450" h="44450">
                <a:moveTo>
                  <a:pt x="44450" y="2539"/>
                </a:moveTo>
                <a:lnTo>
                  <a:pt x="41909" y="2539"/>
                </a:lnTo>
                <a:lnTo>
                  <a:pt x="41909" y="41910"/>
                </a:lnTo>
                <a:lnTo>
                  <a:pt x="44450" y="41910"/>
                </a:lnTo>
                <a:lnTo>
                  <a:pt x="44450" y="2539"/>
                </a:lnTo>
                <a:close/>
              </a:path>
            </a:pathLst>
          </a:custGeom>
          <a:solidFill>
            <a:srgbClr val="C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6" name="object 1496"/>
          <p:cNvSpPr/>
          <p:nvPr/>
        </p:nvSpPr>
        <p:spPr>
          <a:xfrm>
            <a:off x="8971280" y="3484879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70">
                <a:moveTo>
                  <a:pt x="39370" y="0"/>
                </a:moveTo>
                <a:lnTo>
                  <a:pt x="0" y="0"/>
                </a:lnTo>
                <a:lnTo>
                  <a:pt x="0" y="39370"/>
                </a:lnTo>
                <a:lnTo>
                  <a:pt x="39370" y="39370"/>
                </a:lnTo>
                <a:lnTo>
                  <a:pt x="39370" y="38100"/>
                </a:lnTo>
                <a:lnTo>
                  <a:pt x="1270" y="38100"/>
                </a:lnTo>
                <a:lnTo>
                  <a:pt x="1270" y="1270"/>
                </a:lnTo>
                <a:lnTo>
                  <a:pt x="39370" y="1270"/>
                </a:lnTo>
                <a:lnTo>
                  <a:pt x="39370" y="0"/>
                </a:lnTo>
                <a:close/>
              </a:path>
              <a:path w="39370" h="39370">
                <a:moveTo>
                  <a:pt x="39370" y="1270"/>
                </a:moveTo>
                <a:lnTo>
                  <a:pt x="38100" y="1270"/>
                </a:lnTo>
                <a:lnTo>
                  <a:pt x="38100" y="38100"/>
                </a:lnTo>
                <a:lnTo>
                  <a:pt x="39370" y="38100"/>
                </a:lnTo>
                <a:lnTo>
                  <a:pt x="39370" y="1270"/>
                </a:lnTo>
                <a:close/>
              </a:path>
            </a:pathLst>
          </a:custGeom>
          <a:solidFill>
            <a:srgbClr val="CC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7" name="object 1497"/>
          <p:cNvSpPr/>
          <p:nvPr/>
        </p:nvSpPr>
        <p:spPr>
          <a:xfrm>
            <a:off x="8972550" y="348615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829" y="0"/>
                </a:moveTo>
                <a:lnTo>
                  <a:pt x="0" y="0"/>
                </a:lnTo>
                <a:lnTo>
                  <a:pt x="0" y="36829"/>
                </a:lnTo>
                <a:lnTo>
                  <a:pt x="36829" y="36829"/>
                </a:lnTo>
                <a:lnTo>
                  <a:pt x="36829" y="34289"/>
                </a:lnTo>
                <a:lnTo>
                  <a:pt x="2540" y="34289"/>
                </a:lnTo>
                <a:lnTo>
                  <a:pt x="2540" y="2539"/>
                </a:lnTo>
                <a:lnTo>
                  <a:pt x="36829" y="2539"/>
                </a:lnTo>
                <a:lnTo>
                  <a:pt x="36829" y="0"/>
                </a:lnTo>
                <a:close/>
              </a:path>
              <a:path w="36829" h="36829">
                <a:moveTo>
                  <a:pt x="36829" y="2539"/>
                </a:moveTo>
                <a:lnTo>
                  <a:pt x="34290" y="2539"/>
                </a:lnTo>
                <a:lnTo>
                  <a:pt x="34290" y="34289"/>
                </a:lnTo>
                <a:lnTo>
                  <a:pt x="36829" y="34289"/>
                </a:lnTo>
                <a:lnTo>
                  <a:pt x="36829" y="2539"/>
                </a:lnTo>
                <a:close/>
              </a:path>
            </a:pathLst>
          </a:custGeom>
          <a:solidFill>
            <a:srgbClr val="D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8" name="object 1498"/>
          <p:cNvSpPr/>
          <p:nvPr/>
        </p:nvSpPr>
        <p:spPr>
          <a:xfrm>
            <a:off x="8975090" y="3488690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31750" y="0"/>
                </a:moveTo>
                <a:lnTo>
                  <a:pt x="0" y="0"/>
                </a:lnTo>
                <a:lnTo>
                  <a:pt x="0" y="31750"/>
                </a:lnTo>
                <a:lnTo>
                  <a:pt x="31750" y="31750"/>
                </a:lnTo>
                <a:lnTo>
                  <a:pt x="31750" y="30480"/>
                </a:lnTo>
                <a:lnTo>
                  <a:pt x="1269" y="30480"/>
                </a:lnTo>
                <a:lnTo>
                  <a:pt x="1269" y="1270"/>
                </a:lnTo>
                <a:lnTo>
                  <a:pt x="31750" y="1270"/>
                </a:lnTo>
                <a:lnTo>
                  <a:pt x="31750" y="0"/>
                </a:lnTo>
                <a:close/>
              </a:path>
              <a:path w="31750" h="31750">
                <a:moveTo>
                  <a:pt x="31750" y="1270"/>
                </a:moveTo>
                <a:lnTo>
                  <a:pt x="30479" y="1270"/>
                </a:lnTo>
                <a:lnTo>
                  <a:pt x="30479" y="30480"/>
                </a:lnTo>
                <a:lnTo>
                  <a:pt x="31750" y="30480"/>
                </a:lnTo>
                <a:lnTo>
                  <a:pt x="31750" y="1270"/>
                </a:lnTo>
                <a:close/>
              </a:path>
            </a:pathLst>
          </a:custGeom>
          <a:solidFill>
            <a:srgbClr val="D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9" name="object 1499"/>
          <p:cNvSpPr/>
          <p:nvPr/>
        </p:nvSpPr>
        <p:spPr>
          <a:xfrm>
            <a:off x="8976360" y="3489960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29210" y="0"/>
                </a:moveTo>
                <a:lnTo>
                  <a:pt x="0" y="0"/>
                </a:lnTo>
                <a:lnTo>
                  <a:pt x="0" y="29210"/>
                </a:lnTo>
                <a:lnTo>
                  <a:pt x="29210" y="29210"/>
                </a:lnTo>
                <a:lnTo>
                  <a:pt x="29210" y="26669"/>
                </a:lnTo>
                <a:lnTo>
                  <a:pt x="2540" y="26669"/>
                </a:lnTo>
                <a:lnTo>
                  <a:pt x="2540" y="2539"/>
                </a:lnTo>
                <a:lnTo>
                  <a:pt x="29210" y="2539"/>
                </a:lnTo>
                <a:lnTo>
                  <a:pt x="29210" y="0"/>
                </a:lnTo>
                <a:close/>
              </a:path>
              <a:path w="29209" h="29210">
                <a:moveTo>
                  <a:pt x="29210" y="2539"/>
                </a:moveTo>
                <a:lnTo>
                  <a:pt x="27940" y="2539"/>
                </a:lnTo>
                <a:lnTo>
                  <a:pt x="27940" y="26669"/>
                </a:lnTo>
                <a:lnTo>
                  <a:pt x="29210" y="26669"/>
                </a:lnTo>
                <a:lnTo>
                  <a:pt x="29210" y="2539"/>
                </a:lnTo>
                <a:close/>
              </a:path>
            </a:pathLst>
          </a:custGeom>
          <a:solidFill>
            <a:srgbClr val="D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0" name="object 1500"/>
          <p:cNvSpPr/>
          <p:nvPr/>
        </p:nvSpPr>
        <p:spPr>
          <a:xfrm>
            <a:off x="8978900" y="3492500"/>
            <a:ext cx="25400" cy="24130"/>
          </a:xfrm>
          <a:custGeom>
            <a:avLst/>
            <a:gdLst/>
            <a:ahLst/>
            <a:cxnLst/>
            <a:rect l="l" t="t" r="r" b="b"/>
            <a:pathLst>
              <a:path w="25400" h="24129">
                <a:moveTo>
                  <a:pt x="25400" y="0"/>
                </a:moveTo>
                <a:lnTo>
                  <a:pt x="0" y="0"/>
                </a:lnTo>
                <a:lnTo>
                  <a:pt x="0" y="24129"/>
                </a:lnTo>
                <a:lnTo>
                  <a:pt x="25400" y="24129"/>
                </a:lnTo>
                <a:lnTo>
                  <a:pt x="25400" y="22860"/>
                </a:lnTo>
                <a:lnTo>
                  <a:pt x="1270" y="22860"/>
                </a:lnTo>
                <a:lnTo>
                  <a:pt x="1270" y="1270"/>
                </a:lnTo>
                <a:lnTo>
                  <a:pt x="25400" y="1270"/>
                </a:lnTo>
                <a:lnTo>
                  <a:pt x="25400" y="0"/>
                </a:lnTo>
                <a:close/>
              </a:path>
              <a:path w="25400" h="24129">
                <a:moveTo>
                  <a:pt x="25400" y="1270"/>
                </a:moveTo>
                <a:lnTo>
                  <a:pt x="22859" y="1270"/>
                </a:lnTo>
                <a:lnTo>
                  <a:pt x="22859" y="22860"/>
                </a:lnTo>
                <a:lnTo>
                  <a:pt x="25400" y="22860"/>
                </a:lnTo>
                <a:lnTo>
                  <a:pt x="25400" y="1270"/>
                </a:lnTo>
                <a:close/>
              </a:path>
            </a:pathLst>
          </a:custGeom>
          <a:solidFill>
            <a:srgbClr val="D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1" name="object 1501"/>
          <p:cNvSpPr/>
          <p:nvPr/>
        </p:nvSpPr>
        <p:spPr>
          <a:xfrm>
            <a:off x="8980169" y="349377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21589" y="0"/>
                </a:moveTo>
                <a:lnTo>
                  <a:pt x="0" y="0"/>
                </a:lnTo>
                <a:lnTo>
                  <a:pt x="0" y="21589"/>
                </a:lnTo>
                <a:lnTo>
                  <a:pt x="21589" y="21589"/>
                </a:lnTo>
                <a:lnTo>
                  <a:pt x="21589" y="20319"/>
                </a:lnTo>
                <a:lnTo>
                  <a:pt x="2539" y="20319"/>
                </a:lnTo>
                <a:lnTo>
                  <a:pt x="2539" y="1269"/>
                </a:lnTo>
                <a:lnTo>
                  <a:pt x="21589" y="1269"/>
                </a:lnTo>
                <a:lnTo>
                  <a:pt x="21589" y="0"/>
                </a:lnTo>
                <a:close/>
              </a:path>
              <a:path w="21590" h="21589">
                <a:moveTo>
                  <a:pt x="21589" y="1269"/>
                </a:moveTo>
                <a:lnTo>
                  <a:pt x="20320" y="1269"/>
                </a:lnTo>
                <a:lnTo>
                  <a:pt x="20320" y="20319"/>
                </a:lnTo>
                <a:lnTo>
                  <a:pt x="21589" y="20319"/>
                </a:lnTo>
                <a:lnTo>
                  <a:pt x="21589" y="1269"/>
                </a:lnTo>
                <a:close/>
              </a:path>
            </a:pathLst>
          </a:custGeom>
          <a:solidFill>
            <a:srgbClr val="E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2" name="object 1502"/>
          <p:cNvSpPr/>
          <p:nvPr/>
        </p:nvSpPr>
        <p:spPr>
          <a:xfrm>
            <a:off x="8982709" y="3495040"/>
            <a:ext cx="17780" cy="19050"/>
          </a:xfrm>
          <a:custGeom>
            <a:avLst/>
            <a:gdLst/>
            <a:ahLst/>
            <a:cxnLst/>
            <a:rect l="l" t="t" r="r" b="b"/>
            <a:pathLst>
              <a:path w="17779" h="19050">
                <a:moveTo>
                  <a:pt x="17780" y="0"/>
                </a:moveTo>
                <a:lnTo>
                  <a:pt x="0" y="0"/>
                </a:lnTo>
                <a:lnTo>
                  <a:pt x="0" y="19050"/>
                </a:lnTo>
                <a:lnTo>
                  <a:pt x="17780" y="19050"/>
                </a:lnTo>
                <a:lnTo>
                  <a:pt x="17780" y="16510"/>
                </a:lnTo>
                <a:lnTo>
                  <a:pt x="1270" y="16510"/>
                </a:lnTo>
                <a:lnTo>
                  <a:pt x="1270" y="2539"/>
                </a:lnTo>
                <a:lnTo>
                  <a:pt x="17780" y="2539"/>
                </a:lnTo>
                <a:lnTo>
                  <a:pt x="17780" y="0"/>
                </a:lnTo>
                <a:close/>
              </a:path>
              <a:path w="17779" h="19050">
                <a:moveTo>
                  <a:pt x="17780" y="2539"/>
                </a:moveTo>
                <a:lnTo>
                  <a:pt x="15240" y="2539"/>
                </a:lnTo>
                <a:lnTo>
                  <a:pt x="15240" y="16510"/>
                </a:lnTo>
                <a:lnTo>
                  <a:pt x="17780" y="16510"/>
                </a:lnTo>
                <a:lnTo>
                  <a:pt x="17780" y="2539"/>
                </a:lnTo>
                <a:close/>
              </a:path>
            </a:pathLst>
          </a:custGeom>
          <a:solidFill>
            <a:srgbClr val="E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3" name="object 1503"/>
          <p:cNvSpPr/>
          <p:nvPr/>
        </p:nvSpPr>
        <p:spPr>
          <a:xfrm>
            <a:off x="8983980" y="349757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970" y="0"/>
                </a:moveTo>
                <a:lnTo>
                  <a:pt x="0" y="0"/>
                </a:lnTo>
                <a:lnTo>
                  <a:pt x="0" y="13970"/>
                </a:lnTo>
                <a:lnTo>
                  <a:pt x="13970" y="13970"/>
                </a:lnTo>
                <a:lnTo>
                  <a:pt x="13970" y="12700"/>
                </a:lnTo>
                <a:lnTo>
                  <a:pt x="1270" y="12700"/>
                </a:lnTo>
                <a:lnTo>
                  <a:pt x="127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  <a:path w="13970" h="13970">
                <a:moveTo>
                  <a:pt x="13970" y="1270"/>
                </a:moveTo>
                <a:lnTo>
                  <a:pt x="12700" y="1270"/>
                </a:lnTo>
                <a:lnTo>
                  <a:pt x="12700" y="12700"/>
                </a:lnTo>
                <a:lnTo>
                  <a:pt x="13970" y="12700"/>
                </a:lnTo>
                <a:lnTo>
                  <a:pt x="13970" y="1270"/>
                </a:lnTo>
                <a:close/>
              </a:path>
            </a:pathLst>
          </a:custGeom>
          <a:solidFill>
            <a:srgbClr val="E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4" name="object 1504"/>
          <p:cNvSpPr/>
          <p:nvPr/>
        </p:nvSpPr>
        <p:spPr>
          <a:xfrm>
            <a:off x="8985250" y="349885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11429" y="0"/>
                </a:moveTo>
                <a:lnTo>
                  <a:pt x="0" y="0"/>
                </a:lnTo>
                <a:lnTo>
                  <a:pt x="0" y="11429"/>
                </a:lnTo>
                <a:lnTo>
                  <a:pt x="11429" y="11429"/>
                </a:lnTo>
                <a:lnTo>
                  <a:pt x="11429" y="8889"/>
                </a:lnTo>
                <a:lnTo>
                  <a:pt x="2540" y="8889"/>
                </a:lnTo>
                <a:lnTo>
                  <a:pt x="254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  <a:path w="11429" h="11429">
                <a:moveTo>
                  <a:pt x="11429" y="2539"/>
                </a:moveTo>
                <a:lnTo>
                  <a:pt x="8890" y="2539"/>
                </a:lnTo>
                <a:lnTo>
                  <a:pt x="8890" y="8889"/>
                </a:lnTo>
                <a:lnTo>
                  <a:pt x="11429" y="8889"/>
                </a:lnTo>
                <a:lnTo>
                  <a:pt x="11429" y="2539"/>
                </a:lnTo>
                <a:close/>
              </a:path>
            </a:pathLst>
          </a:custGeom>
          <a:solidFill>
            <a:srgbClr val="F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5" name="object 1505"/>
          <p:cNvSpPr/>
          <p:nvPr/>
        </p:nvSpPr>
        <p:spPr>
          <a:xfrm>
            <a:off x="8987790" y="350139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350" y="0"/>
                </a:moveTo>
                <a:lnTo>
                  <a:pt x="0" y="0"/>
                </a:lnTo>
                <a:lnTo>
                  <a:pt x="0" y="6350"/>
                </a:lnTo>
                <a:lnTo>
                  <a:pt x="6350" y="6350"/>
                </a:lnTo>
                <a:lnTo>
                  <a:pt x="6350" y="5080"/>
                </a:lnTo>
                <a:lnTo>
                  <a:pt x="1269" y="5080"/>
                </a:lnTo>
                <a:lnTo>
                  <a:pt x="1269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  <a:path w="6350" h="6350">
                <a:moveTo>
                  <a:pt x="6350" y="1270"/>
                </a:moveTo>
                <a:lnTo>
                  <a:pt x="5079" y="1270"/>
                </a:lnTo>
                <a:lnTo>
                  <a:pt x="5079" y="5080"/>
                </a:lnTo>
                <a:lnTo>
                  <a:pt x="6350" y="5080"/>
                </a:lnTo>
                <a:lnTo>
                  <a:pt x="6350" y="1270"/>
                </a:lnTo>
                <a:close/>
              </a:path>
            </a:pathLst>
          </a:custGeom>
          <a:solidFill>
            <a:srgbClr val="F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6" name="object 1506"/>
          <p:cNvSpPr/>
          <p:nvPr/>
        </p:nvSpPr>
        <p:spPr>
          <a:xfrm>
            <a:off x="8989059" y="350265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3810" y="0"/>
                </a:lnTo>
                <a:lnTo>
                  <a:pt x="3810" y="3810"/>
                </a:lnTo>
                <a:lnTo>
                  <a:pt x="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7" name="object 1507"/>
          <p:cNvSpPr/>
          <p:nvPr/>
        </p:nvSpPr>
        <p:spPr>
          <a:xfrm>
            <a:off x="8936990" y="3450590"/>
            <a:ext cx="109220" cy="109220"/>
          </a:xfrm>
          <a:custGeom>
            <a:avLst/>
            <a:gdLst/>
            <a:ahLst/>
            <a:cxnLst/>
            <a:rect l="l" t="t" r="r" b="b"/>
            <a:pathLst>
              <a:path w="109220" h="109220">
                <a:moveTo>
                  <a:pt x="0" y="0"/>
                </a:moveTo>
                <a:lnTo>
                  <a:pt x="109219" y="10922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8" name="object 1508"/>
          <p:cNvSpPr/>
          <p:nvPr/>
        </p:nvSpPr>
        <p:spPr>
          <a:xfrm>
            <a:off x="8915400" y="34290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9" name="object 1509"/>
          <p:cNvSpPr/>
          <p:nvPr/>
        </p:nvSpPr>
        <p:spPr>
          <a:xfrm>
            <a:off x="9067800" y="35814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0" name="object 1510"/>
          <p:cNvSpPr/>
          <p:nvPr/>
        </p:nvSpPr>
        <p:spPr>
          <a:xfrm>
            <a:off x="8936990" y="3558540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1" name="object 1511"/>
          <p:cNvSpPr/>
          <p:nvPr/>
        </p:nvSpPr>
        <p:spPr>
          <a:xfrm>
            <a:off x="8937625" y="3451859"/>
            <a:ext cx="0" cy="105410"/>
          </a:xfrm>
          <a:custGeom>
            <a:avLst/>
            <a:gdLst/>
            <a:ahLst/>
            <a:cxnLst/>
            <a:rect l="l" t="t" r="r" b="b"/>
            <a:pathLst>
              <a:path h="105410">
                <a:moveTo>
                  <a:pt x="0" y="0"/>
                </a:moveTo>
                <a:lnTo>
                  <a:pt x="0" y="105409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2" name="object 1512"/>
          <p:cNvSpPr/>
          <p:nvPr/>
        </p:nvSpPr>
        <p:spPr>
          <a:xfrm>
            <a:off x="8936990" y="3450590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3" name="object 1513"/>
          <p:cNvSpPr/>
          <p:nvPr/>
        </p:nvSpPr>
        <p:spPr>
          <a:xfrm>
            <a:off x="9044940" y="3451859"/>
            <a:ext cx="0" cy="105410"/>
          </a:xfrm>
          <a:custGeom>
            <a:avLst/>
            <a:gdLst/>
            <a:ahLst/>
            <a:cxnLst/>
            <a:rect l="l" t="t" r="r" b="b"/>
            <a:pathLst>
              <a:path h="105410">
                <a:moveTo>
                  <a:pt x="0" y="0"/>
                </a:moveTo>
                <a:lnTo>
                  <a:pt x="0" y="10541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4" name="object 1514"/>
          <p:cNvSpPr/>
          <p:nvPr/>
        </p:nvSpPr>
        <p:spPr>
          <a:xfrm>
            <a:off x="8938259" y="3556634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5" name="object 1515"/>
          <p:cNvSpPr/>
          <p:nvPr/>
        </p:nvSpPr>
        <p:spPr>
          <a:xfrm>
            <a:off x="8938894" y="3453129"/>
            <a:ext cx="0" cy="102870"/>
          </a:xfrm>
          <a:custGeom>
            <a:avLst/>
            <a:gdLst/>
            <a:ahLst/>
            <a:cxnLst/>
            <a:rect l="l" t="t" r="r" b="b"/>
            <a:pathLst>
              <a:path h="102870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6" name="object 1516"/>
          <p:cNvSpPr/>
          <p:nvPr/>
        </p:nvSpPr>
        <p:spPr>
          <a:xfrm>
            <a:off x="8938259" y="345249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7" name="object 1517"/>
          <p:cNvSpPr/>
          <p:nvPr/>
        </p:nvSpPr>
        <p:spPr>
          <a:xfrm>
            <a:off x="9043034" y="3453129"/>
            <a:ext cx="0" cy="102870"/>
          </a:xfrm>
          <a:custGeom>
            <a:avLst/>
            <a:gdLst/>
            <a:ahLst/>
            <a:cxnLst/>
            <a:rect l="l" t="t" r="r" b="b"/>
            <a:pathLst>
              <a:path h="102870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8" name="object 1518"/>
          <p:cNvSpPr/>
          <p:nvPr/>
        </p:nvSpPr>
        <p:spPr>
          <a:xfrm>
            <a:off x="8939530" y="3554729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9" name="object 1519"/>
          <p:cNvSpPr/>
          <p:nvPr/>
        </p:nvSpPr>
        <p:spPr>
          <a:xfrm>
            <a:off x="8940800" y="3455670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79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0" name="object 1520"/>
          <p:cNvSpPr/>
          <p:nvPr/>
        </p:nvSpPr>
        <p:spPr>
          <a:xfrm>
            <a:off x="8939530" y="3454400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1" name="object 1521"/>
          <p:cNvSpPr/>
          <p:nvPr/>
        </p:nvSpPr>
        <p:spPr>
          <a:xfrm>
            <a:off x="9041130" y="3455670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789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2" name="object 1522"/>
          <p:cNvSpPr/>
          <p:nvPr/>
        </p:nvSpPr>
        <p:spPr>
          <a:xfrm>
            <a:off x="8942069" y="355282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3" name="object 1523"/>
          <p:cNvSpPr/>
          <p:nvPr/>
        </p:nvSpPr>
        <p:spPr>
          <a:xfrm>
            <a:off x="8942705" y="345694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4" name="object 1524"/>
          <p:cNvSpPr/>
          <p:nvPr/>
        </p:nvSpPr>
        <p:spPr>
          <a:xfrm>
            <a:off x="8942069" y="3456304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5" name="object 1525"/>
          <p:cNvSpPr/>
          <p:nvPr/>
        </p:nvSpPr>
        <p:spPr>
          <a:xfrm>
            <a:off x="9039225" y="345694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6" name="object 1526"/>
          <p:cNvSpPr/>
          <p:nvPr/>
        </p:nvSpPr>
        <p:spPr>
          <a:xfrm>
            <a:off x="8943340" y="3551554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7" name="object 1527"/>
          <p:cNvSpPr/>
          <p:nvPr/>
        </p:nvSpPr>
        <p:spPr>
          <a:xfrm>
            <a:off x="8944609" y="3459479"/>
            <a:ext cx="0" cy="91440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39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8" name="object 1528"/>
          <p:cNvSpPr/>
          <p:nvPr/>
        </p:nvSpPr>
        <p:spPr>
          <a:xfrm>
            <a:off x="8943340" y="3458209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9" name="object 1529"/>
          <p:cNvSpPr/>
          <p:nvPr/>
        </p:nvSpPr>
        <p:spPr>
          <a:xfrm>
            <a:off x="9037955" y="3459479"/>
            <a:ext cx="0" cy="91440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0" name="object 1530"/>
          <p:cNvSpPr/>
          <p:nvPr/>
        </p:nvSpPr>
        <p:spPr>
          <a:xfrm>
            <a:off x="8945880" y="3549650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1" name="object 1531"/>
          <p:cNvSpPr/>
          <p:nvPr/>
        </p:nvSpPr>
        <p:spPr>
          <a:xfrm>
            <a:off x="8946515" y="3460750"/>
            <a:ext cx="0" cy="87630"/>
          </a:xfrm>
          <a:custGeom>
            <a:avLst/>
            <a:gdLst/>
            <a:ahLst/>
            <a:cxnLst/>
            <a:rect l="l" t="t" r="r" b="b"/>
            <a:pathLst>
              <a:path h="87629">
                <a:moveTo>
                  <a:pt x="0" y="0"/>
                </a:moveTo>
                <a:lnTo>
                  <a:pt x="0" y="87629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2" name="object 1532"/>
          <p:cNvSpPr/>
          <p:nvPr/>
        </p:nvSpPr>
        <p:spPr>
          <a:xfrm>
            <a:off x="8945880" y="3460115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3" name="object 1533"/>
          <p:cNvSpPr/>
          <p:nvPr/>
        </p:nvSpPr>
        <p:spPr>
          <a:xfrm>
            <a:off x="9036050" y="3460750"/>
            <a:ext cx="0" cy="87630"/>
          </a:xfrm>
          <a:custGeom>
            <a:avLst/>
            <a:gdLst/>
            <a:ahLst/>
            <a:cxnLst/>
            <a:rect l="l" t="t" r="r" b="b"/>
            <a:pathLst>
              <a:path h="87629">
                <a:moveTo>
                  <a:pt x="0" y="0"/>
                </a:moveTo>
                <a:lnTo>
                  <a:pt x="0" y="87629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4" name="object 1534"/>
          <p:cNvSpPr/>
          <p:nvPr/>
        </p:nvSpPr>
        <p:spPr>
          <a:xfrm>
            <a:off x="8947150" y="3460750"/>
            <a:ext cx="87630" cy="87630"/>
          </a:xfrm>
          <a:custGeom>
            <a:avLst/>
            <a:gdLst/>
            <a:ahLst/>
            <a:cxnLst/>
            <a:rect l="l" t="t" r="r" b="b"/>
            <a:pathLst>
              <a:path w="87629" h="87629">
                <a:moveTo>
                  <a:pt x="87629" y="0"/>
                </a:moveTo>
                <a:lnTo>
                  <a:pt x="0" y="0"/>
                </a:lnTo>
                <a:lnTo>
                  <a:pt x="0" y="87629"/>
                </a:lnTo>
                <a:lnTo>
                  <a:pt x="87629" y="87629"/>
                </a:lnTo>
                <a:lnTo>
                  <a:pt x="87629" y="86360"/>
                </a:lnTo>
                <a:lnTo>
                  <a:pt x="1270" y="86360"/>
                </a:lnTo>
                <a:lnTo>
                  <a:pt x="1270" y="1270"/>
                </a:lnTo>
                <a:lnTo>
                  <a:pt x="87629" y="1270"/>
                </a:lnTo>
                <a:lnTo>
                  <a:pt x="87629" y="0"/>
                </a:lnTo>
                <a:close/>
              </a:path>
              <a:path w="87629" h="87629">
                <a:moveTo>
                  <a:pt x="87629" y="1270"/>
                </a:moveTo>
                <a:lnTo>
                  <a:pt x="86359" y="1270"/>
                </a:lnTo>
                <a:lnTo>
                  <a:pt x="86359" y="86360"/>
                </a:lnTo>
                <a:lnTo>
                  <a:pt x="87629" y="86360"/>
                </a:lnTo>
                <a:lnTo>
                  <a:pt x="87629" y="1270"/>
                </a:lnTo>
                <a:close/>
              </a:path>
            </a:pathLst>
          </a:custGeom>
          <a:solidFill>
            <a:srgbClr val="9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5" name="object 1535"/>
          <p:cNvSpPr/>
          <p:nvPr/>
        </p:nvSpPr>
        <p:spPr>
          <a:xfrm>
            <a:off x="8948419" y="3462020"/>
            <a:ext cx="85090" cy="85090"/>
          </a:xfrm>
          <a:custGeom>
            <a:avLst/>
            <a:gdLst/>
            <a:ahLst/>
            <a:cxnLst/>
            <a:rect l="l" t="t" r="r" b="b"/>
            <a:pathLst>
              <a:path w="85090" h="85089">
                <a:moveTo>
                  <a:pt x="85089" y="0"/>
                </a:moveTo>
                <a:lnTo>
                  <a:pt x="0" y="0"/>
                </a:lnTo>
                <a:lnTo>
                  <a:pt x="0" y="85089"/>
                </a:lnTo>
                <a:lnTo>
                  <a:pt x="85089" y="85089"/>
                </a:lnTo>
                <a:lnTo>
                  <a:pt x="85089" y="82550"/>
                </a:lnTo>
                <a:lnTo>
                  <a:pt x="2539" y="82550"/>
                </a:lnTo>
                <a:lnTo>
                  <a:pt x="2539" y="2539"/>
                </a:lnTo>
                <a:lnTo>
                  <a:pt x="85089" y="2539"/>
                </a:lnTo>
                <a:lnTo>
                  <a:pt x="85089" y="0"/>
                </a:lnTo>
                <a:close/>
              </a:path>
              <a:path w="85090" h="85089">
                <a:moveTo>
                  <a:pt x="85089" y="2539"/>
                </a:moveTo>
                <a:lnTo>
                  <a:pt x="82550" y="2539"/>
                </a:lnTo>
                <a:lnTo>
                  <a:pt x="82550" y="82550"/>
                </a:lnTo>
                <a:lnTo>
                  <a:pt x="85089" y="82550"/>
                </a:lnTo>
                <a:lnTo>
                  <a:pt x="85089" y="2539"/>
                </a:lnTo>
                <a:close/>
              </a:path>
            </a:pathLst>
          </a:custGeom>
          <a:solidFill>
            <a:srgbClr val="9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6" name="object 1536"/>
          <p:cNvSpPr/>
          <p:nvPr/>
        </p:nvSpPr>
        <p:spPr>
          <a:xfrm>
            <a:off x="8950959" y="3464559"/>
            <a:ext cx="80010" cy="80010"/>
          </a:xfrm>
          <a:custGeom>
            <a:avLst/>
            <a:gdLst/>
            <a:ahLst/>
            <a:cxnLst/>
            <a:rect l="l" t="t" r="r" b="b"/>
            <a:pathLst>
              <a:path w="80009" h="80010">
                <a:moveTo>
                  <a:pt x="80010" y="0"/>
                </a:moveTo>
                <a:lnTo>
                  <a:pt x="0" y="0"/>
                </a:lnTo>
                <a:lnTo>
                  <a:pt x="0" y="80010"/>
                </a:lnTo>
                <a:lnTo>
                  <a:pt x="80010" y="80010"/>
                </a:lnTo>
                <a:lnTo>
                  <a:pt x="80010" y="78739"/>
                </a:lnTo>
                <a:lnTo>
                  <a:pt x="1270" y="78739"/>
                </a:lnTo>
                <a:lnTo>
                  <a:pt x="1270" y="1269"/>
                </a:lnTo>
                <a:lnTo>
                  <a:pt x="80010" y="1269"/>
                </a:lnTo>
                <a:lnTo>
                  <a:pt x="80010" y="0"/>
                </a:lnTo>
                <a:close/>
              </a:path>
              <a:path w="80009" h="80010">
                <a:moveTo>
                  <a:pt x="80010" y="1269"/>
                </a:moveTo>
                <a:lnTo>
                  <a:pt x="78740" y="1269"/>
                </a:lnTo>
                <a:lnTo>
                  <a:pt x="78740" y="78739"/>
                </a:lnTo>
                <a:lnTo>
                  <a:pt x="80010" y="78739"/>
                </a:lnTo>
                <a:lnTo>
                  <a:pt x="80010" y="1269"/>
                </a:lnTo>
                <a:close/>
              </a:path>
            </a:pathLst>
          </a:custGeom>
          <a:solidFill>
            <a:srgbClr val="9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7" name="object 1537"/>
          <p:cNvSpPr/>
          <p:nvPr/>
        </p:nvSpPr>
        <p:spPr>
          <a:xfrm>
            <a:off x="8952230" y="3465829"/>
            <a:ext cx="77470" cy="77470"/>
          </a:xfrm>
          <a:custGeom>
            <a:avLst/>
            <a:gdLst/>
            <a:ahLst/>
            <a:cxnLst/>
            <a:rect l="l" t="t" r="r" b="b"/>
            <a:pathLst>
              <a:path w="77470" h="77470">
                <a:moveTo>
                  <a:pt x="77470" y="0"/>
                </a:moveTo>
                <a:lnTo>
                  <a:pt x="0" y="0"/>
                </a:lnTo>
                <a:lnTo>
                  <a:pt x="0" y="77470"/>
                </a:lnTo>
                <a:lnTo>
                  <a:pt x="77470" y="77470"/>
                </a:lnTo>
                <a:lnTo>
                  <a:pt x="77470" y="74930"/>
                </a:lnTo>
                <a:lnTo>
                  <a:pt x="2540" y="74930"/>
                </a:lnTo>
                <a:lnTo>
                  <a:pt x="2540" y="2540"/>
                </a:lnTo>
                <a:lnTo>
                  <a:pt x="77470" y="2540"/>
                </a:lnTo>
                <a:lnTo>
                  <a:pt x="77470" y="0"/>
                </a:lnTo>
                <a:close/>
              </a:path>
              <a:path w="77470" h="77470">
                <a:moveTo>
                  <a:pt x="77470" y="2540"/>
                </a:moveTo>
                <a:lnTo>
                  <a:pt x="76200" y="2540"/>
                </a:lnTo>
                <a:lnTo>
                  <a:pt x="76200" y="74930"/>
                </a:lnTo>
                <a:lnTo>
                  <a:pt x="77470" y="74930"/>
                </a:lnTo>
                <a:lnTo>
                  <a:pt x="77470" y="2540"/>
                </a:lnTo>
                <a:close/>
              </a:path>
            </a:pathLst>
          </a:custGeom>
          <a:solidFill>
            <a:srgbClr val="9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8" name="object 1538"/>
          <p:cNvSpPr/>
          <p:nvPr/>
        </p:nvSpPr>
        <p:spPr>
          <a:xfrm>
            <a:off x="8954769" y="3468370"/>
            <a:ext cx="73660" cy="72390"/>
          </a:xfrm>
          <a:custGeom>
            <a:avLst/>
            <a:gdLst/>
            <a:ahLst/>
            <a:cxnLst/>
            <a:rect l="l" t="t" r="r" b="b"/>
            <a:pathLst>
              <a:path w="73659" h="72389">
                <a:moveTo>
                  <a:pt x="73659" y="0"/>
                </a:moveTo>
                <a:lnTo>
                  <a:pt x="0" y="0"/>
                </a:lnTo>
                <a:lnTo>
                  <a:pt x="0" y="72389"/>
                </a:lnTo>
                <a:lnTo>
                  <a:pt x="73659" y="72389"/>
                </a:lnTo>
                <a:lnTo>
                  <a:pt x="73659" y="71119"/>
                </a:lnTo>
                <a:lnTo>
                  <a:pt x="1270" y="71119"/>
                </a:lnTo>
                <a:lnTo>
                  <a:pt x="1270" y="1269"/>
                </a:lnTo>
                <a:lnTo>
                  <a:pt x="73659" y="1269"/>
                </a:lnTo>
                <a:lnTo>
                  <a:pt x="73659" y="0"/>
                </a:lnTo>
                <a:close/>
              </a:path>
              <a:path w="73659" h="72389">
                <a:moveTo>
                  <a:pt x="73659" y="1269"/>
                </a:moveTo>
                <a:lnTo>
                  <a:pt x="71120" y="1269"/>
                </a:lnTo>
                <a:lnTo>
                  <a:pt x="71120" y="71119"/>
                </a:lnTo>
                <a:lnTo>
                  <a:pt x="73659" y="71119"/>
                </a:lnTo>
                <a:lnTo>
                  <a:pt x="73659" y="1269"/>
                </a:lnTo>
                <a:close/>
              </a:path>
            </a:pathLst>
          </a:custGeom>
          <a:solidFill>
            <a:srgbClr val="A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9" name="object 1539"/>
          <p:cNvSpPr/>
          <p:nvPr/>
        </p:nvSpPr>
        <p:spPr>
          <a:xfrm>
            <a:off x="8956040" y="3469640"/>
            <a:ext cx="69850" cy="69850"/>
          </a:xfrm>
          <a:custGeom>
            <a:avLst/>
            <a:gdLst/>
            <a:ahLst/>
            <a:cxnLst/>
            <a:rect l="l" t="t" r="r" b="b"/>
            <a:pathLst>
              <a:path w="69850" h="69850">
                <a:moveTo>
                  <a:pt x="69850" y="0"/>
                </a:moveTo>
                <a:lnTo>
                  <a:pt x="0" y="0"/>
                </a:lnTo>
                <a:lnTo>
                  <a:pt x="0" y="69850"/>
                </a:lnTo>
                <a:lnTo>
                  <a:pt x="69850" y="69850"/>
                </a:lnTo>
                <a:lnTo>
                  <a:pt x="69850" y="67310"/>
                </a:lnTo>
                <a:lnTo>
                  <a:pt x="2539" y="67310"/>
                </a:lnTo>
                <a:lnTo>
                  <a:pt x="2539" y="2539"/>
                </a:lnTo>
                <a:lnTo>
                  <a:pt x="69850" y="2539"/>
                </a:lnTo>
                <a:lnTo>
                  <a:pt x="69850" y="0"/>
                </a:lnTo>
                <a:close/>
              </a:path>
              <a:path w="69850" h="69850">
                <a:moveTo>
                  <a:pt x="69850" y="2539"/>
                </a:moveTo>
                <a:lnTo>
                  <a:pt x="67309" y="2539"/>
                </a:lnTo>
                <a:lnTo>
                  <a:pt x="67309" y="67310"/>
                </a:lnTo>
                <a:lnTo>
                  <a:pt x="69850" y="67310"/>
                </a:lnTo>
                <a:lnTo>
                  <a:pt x="69850" y="2539"/>
                </a:lnTo>
                <a:close/>
              </a:path>
            </a:pathLst>
          </a:custGeom>
          <a:solidFill>
            <a:srgbClr val="A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0" name="object 1540"/>
          <p:cNvSpPr/>
          <p:nvPr/>
        </p:nvSpPr>
        <p:spPr>
          <a:xfrm>
            <a:off x="8958581" y="3472180"/>
            <a:ext cx="64769" cy="64769"/>
          </a:xfrm>
          <a:custGeom>
            <a:avLst/>
            <a:gdLst/>
            <a:ahLst/>
            <a:cxnLst/>
            <a:rect l="l" t="t" r="r" b="b"/>
            <a:pathLst>
              <a:path w="64770" h="64770">
                <a:moveTo>
                  <a:pt x="64770" y="0"/>
                </a:moveTo>
                <a:lnTo>
                  <a:pt x="0" y="0"/>
                </a:lnTo>
                <a:lnTo>
                  <a:pt x="0" y="64770"/>
                </a:lnTo>
                <a:lnTo>
                  <a:pt x="64770" y="64770"/>
                </a:lnTo>
                <a:lnTo>
                  <a:pt x="64770" y="63500"/>
                </a:lnTo>
                <a:lnTo>
                  <a:pt x="1270" y="63500"/>
                </a:lnTo>
                <a:lnTo>
                  <a:pt x="1270" y="1270"/>
                </a:lnTo>
                <a:lnTo>
                  <a:pt x="64770" y="1270"/>
                </a:lnTo>
                <a:lnTo>
                  <a:pt x="64770" y="0"/>
                </a:lnTo>
                <a:close/>
              </a:path>
              <a:path w="64770" h="64770">
                <a:moveTo>
                  <a:pt x="64770" y="1270"/>
                </a:moveTo>
                <a:lnTo>
                  <a:pt x="63500" y="1270"/>
                </a:lnTo>
                <a:lnTo>
                  <a:pt x="63500" y="63500"/>
                </a:lnTo>
                <a:lnTo>
                  <a:pt x="64770" y="63500"/>
                </a:lnTo>
                <a:lnTo>
                  <a:pt x="64770" y="1270"/>
                </a:lnTo>
                <a:close/>
              </a:path>
            </a:pathLst>
          </a:custGeom>
          <a:solidFill>
            <a:srgbClr val="A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1" name="object 1541"/>
          <p:cNvSpPr/>
          <p:nvPr/>
        </p:nvSpPr>
        <p:spPr>
          <a:xfrm>
            <a:off x="8959850" y="347345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29">
                <a:moveTo>
                  <a:pt x="62229" y="0"/>
                </a:moveTo>
                <a:lnTo>
                  <a:pt x="0" y="0"/>
                </a:lnTo>
                <a:lnTo>
                  <a:pt x="0" y="62229"/>
                </a:lnTo>
                <a:lnTo>
                  <a:pt x="62229" y="62229"/>
                </a:lnTo>
                <a:lnTo>
                  <a:pt x="62229" y="59689"/>
                </a:lnTo>
                <a:lnTo>
                  <a:pt x="2540" y="59689"/>
                </a:lnTo>
                <a:lnTo>
                  <a:pt x="2540" y="2539"/>
                </a:lnTo>
                <a:lnTo>
                  <a:pt x="62229" y="2539"/>
                </a:lnTo>
                <a:lnTo>
                  <a:pt x="62229" y="0"/>
                </a:lnTo>
                <a:close/>
              </a:path>
              <a:path w="62229" h="62229">
                <a:moveTo>
                  <a:pt x="62229" y="2539"/>
                </a:moveTo>
                <a:lnTo>
                  <a:pt x="60959" y="2539"/>
                </a:lnTo>
                <a:lnTo>
                  <a:pt x="60959" y="59689"/>
                </a:lnTo>
                <a:lnTo>
                  <a:pt x="62229" y="59689"/>
                </a:lnTo>
                <a:lnTo>
                  <a:pt x="62229" y="2539"/>
                </a:lnTo>
                <a:close/>
              </a:path>
            </a:pathLst>
          </a:custGeom>
          <a:solidFill>
            <a:srgbClr val="B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2" name="object 1542"/>
          <p:cNvSpPr/>
          <p:nvPr/>
        </p:nvSpPr>
        <p:spPr>
          <a:xfrm>
            <a:off x="8962391" y="3475990"/>
            <a:ext cx="58419" cy="57150"/>
          </a:xfrm>
          <a:custGeom>
            <a:avLst/>
            <a:gdLst/>
            <a:ahLst/>
            <a:cxnLst/>
            <a:rect l="l" t="t" r="r" b="b"/>
            <a:pathLst>
              <a:path w="58420" h="57150">
                <a:moveTo>
                  <a:pt x="58419" y="0"/>
                </a:moveTo>
                <a:lnTo>
                  <a:pt x="0" y="0"/>
                </a:lnTo>
                <a:lnTo>
                  <a:pt x="0" y="57150"/>
                </a:lnTo>
                <a:lnTo>
                  <a:pt x="58419" y="57150"/>
                </a:lnTo>
                <a:lnTo>
                  <a:pt x="58419" y="55880"/>
                </a:lnTo>
                <a:lnTo>
                  <a:pt x="1269" y="55880"/>
                </a:lnTo>
                <a:lnTo>
                  <a:pt x="1269" y="1270"/>
                </a:lnTo>
                <a:lnTo>
                  <a:pt x="58419" y="1270"/>
                </a:lnTo>
                <a:lnTo>
                  <a:pt x="58419" y="0"/>
                </a:lnTo>
                <a:close/>
              </a:path>
              <a:path w="58420" h="57150">
                <a:moveTo>
                  <a:pt x="58419" y="1270"/>
                </a:moveTo>
                <a:lnTo>
                  <a:pt x="55879" y="1270"/>
                </a:lnTo>
                <a:lnTo>
                  <a:pt x="55879" y="55880"/>
                </a:lnTo>
                <a:lnTo>
                  <a:pt x="58419" y="55880"/>
                </a:lnTo>
                <a:lnTo>
                  <a:pt x="58419" y="1270"/>
                </a:lnTo>
                <a:close/>
              </a:path>
            </a:pathLst>
          </a:custGeom>
          <a:solidFill>
            <a:srgbClr val="B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3" name="object 1543"/>
          <p:cNvSpPr/>
          <p:nvPr/>
        </p:nvSpPr>
        <p:spPr>
          <a:xfrm>
            <a:off x="8963659" y="347725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610" y="0"/>
                </a:moveTo>
                <a:lnTo>
                  <a:pt x="0" y="0"/>
                </a:lnTo>
                <a:lnTo>
                  <a:pt x="0" y="54610"/>
                </a:lnTo>
                <a:lnTo>
                  <a:pt x="54610" y="54610"/>
                </a:lnTo>
                <a:lnTo>
                  <a:pt x="54610" y="53339"/>
                </a:lnTo>
                <a:lnTo>
                  <a:pt x="1270" y="53339"/>
                </a:lnTo>
                <a:lnTo>
                  <a:pt x="127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  <a:path w="54609" h="54610">
                <a:moveTo>
                  <a:pt x="54610" y="1269"/>
                </a:moveTo>
                <a:lnTo>
                  <a:pt x="53340" y="1269"/>
                </a:lnTo>
                <a:lnTo>
                  <a:pt x="53340" y="53339"/>
                </a:lnTo>
                <a:lnTo>
                  <a:pt x="54610" y="53339"/>
                </a:lnTo>
                <a:lnTo>
                  <a:pt x="54610" y="1269"/>
                </a:lnTo>
                <a:close/>
              </a:path>
            </a:pathLst>
          </a:custGeom>
          <a:solidFill>
            <a:srgbClr val="B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4" name="object 1544"/>
          <p:cNvSpPr/>
          <p:nvPr/>
        </p:nvSpPr>
        <p:spPr>
          <a:xfrm>
            <a:off x="8964931" y="3478530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70" h="52070">
                <a:moveTo>
                  <a:pt x="52070" y="0"/>
                </a:moveTo>
                <a:lnTo>
                  <a:pt x="0" y="0"/>
                </a:lnTo>
                <a:lnTo>
                  <a:pt x="0" y="52070"/>
                </a:lnTo>
                <a:lnTo>
                  <a:pt x="52070" y="52070"/>
                </a:lnTo>
                <a:lnTo>
                  <a:pt x="52070" y="49530"/>
                </a:lnTo>
                <a:lnTo>
                  <a:pt x="2540" y="49530"/>
                </a:lnTo>
                <a:lnTo>
                  <a:pt x="2540" y="2540"/>
                </a:lnTo>
                <a:lnTo>
                  <a:pt x="52070" y="2540"/>
                </a:lnTo>
                <a:lnTo>
                  <a:pt x="52070" y="0"/>
                </a:lnTo>
                <a:close/>
              </a:path>
              <a:path w="52070" h="52070">
                <a:moveTo>
                  <a:pt x="52070" y="2540"/>
                </a:moveTo>
                <a:lnTo>
                  <a:pt x="49529" y="2540"/>
                </a:lnTo>
                <a:lnTo>
                  <a:pt x="49529" y="49530"/>
                </a:lnTo>
                <a:lnTo>
                  <a:pt x="52070" y="49530"/>
                </a:lnTo>
                <a:lnTo>
                  <a:pt x="52070" y="2540"/>
                </a:lnTo>
                <a:close/>
              </a:path>
            </a:pathLst>
          </a:custGeom>
          <a:solidFill>
            <a:srgbClr val="B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5" name="object 1545"/>
          <p:cNvSpPr/>
          <p:nvPr/>
        </p:nvSpPr>
        <p:spPr>
          <a:xfrm>
            <a:off x="8967469" y="3481070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89">
                <a:moveTo>
                  <a:pt x="46989" y="0"/>
                </a:moveTo>
                <a:lnTo>
                  <a:pt x="0" y="0"/>
                </a:lnTo>
                <a:lnTo>
                  <a:pt x="0" y="46989"/>
                </a:lnTo>
                <a:lnTo>
                  <a:pt x="46989" y="46989"/>
                </a:lnTo>
                <a:lnTo>
                  <a:pt x="46989" y="45719"/>
                </a:lnTo>
                <a:lnTo>
                  <a:pt x="1270" y="45719"/>
                </a:lnTo>
                <a:lnTo>
                  <a:pt x="1270" y="1269"/>
                </a:lnTo>
                <a:lnTo>
                  <a:pt x="46989" y="1269"/>
                </a:lnTo>
                <a:lnTo>
                  <a:pt x="46989" y="0"/>
                </a:lnTo>
                <a:close/>
              </a:path>
              <a:path w="46990" h="46989">
                <a:moveTo>
                  <a:pt x="46989" y="1269"/>
                </a:moveTo>
                <a:lnTo>
                  <a:pt x="45720" y="1269"/>
                </a:lnTo>
                <a:lnTo>
                  <a:pt x="45720" y="45719"/>
                </a:lnTo>
                <a:lnTo>
                  <a:pt x="46989" y="45719"/>
                </a:lnTo>
                <a:lnTo>
                  <a:pt x="46989" y="1269"/>
                </a:lnTo>
                <a:close/>
              </a:path>
            </a:pathLst>
          </a:custGeom>
          <a:solidFill>
            <a:srgbClr val="C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6" name="object 1546"/>
          <p:cNvSpPr/>
          <p:nvPr/>
        </p:nvSpPr>
        <p:spPr>
          <a:xfrm>
            <a:off x="8968740" y="3482340"/>
            <a:ext cx="44450" cy="44450"/>
          </a:xfrm>
          <a:custGeom>
            <a:avLst/>
            <a:gdLst/>
            <a:ahLst/>
            <a:cxnLst/>
            <a:rect l="l" t="t" r="r" b="b"/>
            <a:pathLst>
              <a:path w="44450" h="44450">
                <a:moveTo>
                  <a:pt x="44450" y="0"/>
                </a:moveTo>
                <a:lnTo>
                  <a:pt x="0" y="0"/>
                </a:lnTo>
                <a:lnTo>
                  <a:pt x="0" y="44450"/>
                </a:lnTo>
                <a:lnTo>
                  <a:pt x="44450" y="44450"/>
                </a:lnTo>
                <a:lnTo>
                  <a:pt x="44450" y="41910"/>
                </a:lnTo>
                <a:lnTo>
                  <a:pt x="2539" y="41910"/>
                </a:lnTo>
                <a:lnTo>
                  <a:pt x="2539" y="2539"/>
                </a:lnTo>
                <a:lnTo>
                  <a:pt x="44450" y="2539"/>
                </a:lnTo>
                <a:lnTo>
                  <a:pt x="44450" y="0"/>
                </a:lnTo>
                <a:close/>
              </a:path>
              <a:path w="44450" h="44450">
                <a:moveTo>
                  <a:pt x="44450" y="2539"/>
                </a:moveTo>
                <a:lnTo>
                  <a:pt x="41909" y="2539"/>
                </a:lnTo>
                <a:lnTo>
                  <a:pt x="41909" y="41910"/>
                </a:lnTo>
                <a:lnTo>
                  <a:pt x="44450" y="41910"/>
                </a:lnTo>
                <a:lnTo>
                  <a:pt x="44450" y="2539"/>
                </a:lnTo>
                <a:close/>
              </a:path>
            </a:pathLst>
          </a:custGeom>
          <a:solidFill>
            <a:srgbClr val="C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7" name="object 1547"/>
          <p:cNvSpPr/>
          <p:nvPr/>
        </p:nvSpPr>
        <p:spPr>
          <a:xfrm>
            <a:off x="8971280" y="3484879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70">
                <a:moveTo>
                  <a:pt x="39370" y="0"/>
                </a:moveTo>
                <a:lnTo>
                  <a:pt x="0" y="0"/>
                </a:lnTo>
                <a:lnTo>
                  <a:pt x="0" y="39370"/>
                </a:lnTo>
                <a:lnTo>
                  <a:pt x="39370" y="39370"/>
                </a:lnTo>
                <a:lnTo>
                  <a:pt x="39370" y="38100"/>
                </a:lnTo>
                <a:lnTo>
                  <a:pt x="1270" y="38100"/>
                </a:lnTo>
                <a:lnTo>
                  <a:pt x="1270" y="1270"/>
                </a:lnTo>
                <a:lnTo>
                  <a:pt x="39370" y="1270"/>
                </a:lnTo>
                <a:lnTo>
                  <a:pt x="39370" y="0"/>
                </a:lnTo>
                <a:close/>
              </a:path>
              <a:path w="39370" h="39370">
                <a:moveTo>
                  <a:pt x="39370" y="1270"/>
                </a:moveTo>
                <a:lnTo>
                  <a:pt x="38100" y="1270"/>
                </a:lnTo>
                <a:lnTo>
                  <a:pt x="38100" y="38100"/>
                </a:lnTo>
                <a:lnTo>
                  <a:pt x="39370" y="38100"/>
                </a:lnTo>
                <a:lnTo>
                  <a:pt x="39370" y="1270"/>
                </a:lnTo>
                <a:close/>
              </a:path>
            </a:pathLst>
          </a:custGeom>
          <a:solidFill>
            <a:srgbClr val="CC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8" name="object 1548"/>
          <p:cNvSpPr/>
          <p:nvPr/>
        </p:nvSpPr>
        <p:spPr>
          <a:xfrm>
            <a:off x="8972550" y="348615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829" y="0"/>
                </a:moveTo>
                <a:lnTo>
                  <a:pt x="0" y="0"/>
                </a:lnTo>
                <a:lnTo>
                  <a:pt x="0" y="36829"/>
                </a:lnTo>
                <a:lnTo>
                  <a:pt x="36829" y="36829"/>
                </a:lnTo>
                <a:lnTo>
                  <a:pt x="36829" y="34289"/>
                </a:lnTo>
                <a:lnTo>
                  <a:pt x="2540" y="34289"/>
                </a:lnTo>
                <a:lnTo>
                  <a:pt x="2540" y="2539"/>
                </a:lnTo>
                <a:lnTo>
                  <a:pt x="36829" y="2539"/>
                </a:lnTo>
                <a:lnTo>
                  <a:pt x="36829" y="0"/>
                </a:lnTo>
                <a:close/>
              </a:path>
              <a:path w="36829" h="36829">
                <a:moveTo>
                  <a:pt x="36829" y="2539"/>
                </a:moveTo>
                <a:lnTo>
                  <a:pt x="34290" y="2539"/>
                </a:lnTo>
                <a:lnTo>
                  <a:pt x="34290" y="34289"/>
                </a:lnTo>
                <a:lnTo>
                  <a:pt x="36829" y="34289"/>
                </a:lnTo>
                <a:lnTo>
                  <a:pt x="36829" y="2539"/>
                </a:lnTo>
                <a:close/>
              </a:path>
            </a:pathLst>
          </a:custGeom>
          <a:solidFill>
            <a:srgbClr val="D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9" name="object 1549"/>
          <p:cNvSpPr/>
          <p:nvPr/>
        </p:nvSpPr>
        <p:spPr>
          <a:xfrm>
            <a:off x="8975090" y="3488690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31750" y="0"/>
                </a:moveTo>
                <a:lnTo>
                  <a:pt x="0" y="0"/>
                </a:lnTo>
                <a:lnTo>
                  <a:pt x="0" y="31750"/>
                </a:lnTo>
                <a:lnTo>
                  <a:pt x="31750" y="31750"/>
                </a:lnTo>
                <a:lnTo>
                  <a:pt x="31750" y="30480"/>
                </a:lnTo>
                <a:lnTo>
                  <a:pt x="1269" y="30480"/>
                </a:lnTo>
                <a:lnTo>
                  <a:pt x="1269" y="1270"/>
                </a:lnTo>
                <a:lnTo>
                  <a:pt x="31750" y="1270"/>
                </a:lnTo>
                <a:lnTo>
                  <a:pt x="31750" y="0"/>
                </a:lnTo>
                <a:close/>
              </a:path>
              <a:path w="31750" h="31750">
                <a:moveTo>
                  <a:pt x="31750" y="1270"/>
                </a:moveTo>
                <a:lnTo>
                  <a:pt x="30479" y="1270"/>
                </a:lnTo>
                <a:lnTo>
                  <a:pt x="30479" y="30480"/>
                </a:lnTo>
                <a:lnTo>
                  <a:pt x="31750" y="30480"/>
                </a:lnTo>
                <a:lnTo>
                  <a:pt x="31750" y="1270"/>
                </a:lnTo>
                <a:close/>
              </a:path>
            </a:pathLst>
          </a:custGeom>
          <a:solidFill>
            <a:srgbClr val="D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0" name="object 1550"/>
          <p:cNvSpPr/>
          <p:nvPr/>
        </p:nvSpPr>
        <p:spPr>
          <a:xfrm>
            <a:off x="8976360" y="3489960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29210" y="0"/>
                </a:moveTo>
                <a:lnTo>
                  <a:pt x="0" y="0"/>
                </a:lnTo>
                <a:lnTo>
                  <a:pt x="0" y="29210"/>
                </a:lnTo>
                <a:lnTo>
                  <a:pt x="29210" y="29210"/>
                </a:lnTo>
                <a:lnTo>
                  <a:pt x="29210" y="26669"/>
                </a:lnTo>
                <a:lnTo>
                  <a:pt x="2540" y="26669"/>
                </a:lnTo>
                <a:lnTo>
                  <a:pt x="2540" y="2539"/>
                </a:lnTo>
                <a:lnTo>
                  <a:pt x="29210" y="2539"/>
                </a:lnTo>
                <a:lnTo>
                  <a:pt x="29210" y="0"/>
                </a:lnTo>
                <a:close/>
              </a:path>
              <a:path w="29209" h="29210">
                <a:moveTo>
                  <a:pt x="29210" y="2539"/>
                </a:moveTo>
                <a:lnTo>
                  <a:pt x="27940" y="2539"/>
                </a:lnTo>
                <a:lnTo>
                  <a:pt x="27940" y="26669"/>
                </a:lnTo>
                <a:lnTo>
                  <a:pt x="29210" y="26669"/>
                </a:lnTo>
                <a:lnTo>
                  <a:pt x="29210" y="2539"/>
                </a:lnTo>
                <a:close/>
              </a:path>
            </a:pathLst>
          </a:custGeom>
          <a:solidFill>
            <a:srgbClr val="D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1" name="object 1551"/>
          <p:cNvSpPr/>
          <p:nvPr/>
        </p:nvSpPr>
        <p:spPr>
          <a:xfrm>
            <a:off x="8978900" y="3492500"/>
            <a:ext cx="25400" cy="24130"/>
          </a:xfrm>
          <a:custGeom>
            <a:avLst/>
            <a:gdLst/>
            <a:ahLst/>
            <a:cxnLst/>
            <a:rect l="l" t="t" r="r" b="b"/>
            <a:pathLst>
              <a:path w="25400" h="24129">
                <a:moveTo>
                  <a:pt x="25400" y="0"/>
                </a:moveTo>
                <a:lnTo>
                  <a:pt x="0" y="0"/>
                </a:lnTo>
                <a:lnTo>
                  <a:pt x="0" y="24129"/>
                </a:lnTo>
                <a:lnTo>
                  <a:pt x="25400" y="24129"/>
                </a:lnTo>
                <a:lnTo>
                  <a:pt x="25400" y="22860"/>
                </a:lnTo>
                <a:lnTo>
                  <a:pt x="1270" y="22860"/>
                </a:lnTo>
                <a:lnTo>
                  <a:pt x="1270" y="1270"/>
                </a:lnTo>
                <a:lnTo>
                  <a:pt x="25400" y="1270"/>
                </a:lnTo>
                <a:lnTo>
                  <a:pt x="25400" y="0"/>
                </a:lnTo>
                <a:close/>
              </a:path>
              <a:path w="25400" h="24129">
                <a:moveTo>
                  <a:pt x="25400" y="1270"/>
                </a:moveTo>
                <a:lnTo>
                  <a:pt x="22859" y="1270"/>
                </a:lnTo>
                <a:lnTo>
                  <a:pt x="22859" y="22860"/>
                </a:lnTo>
                <a:lnTo>
                  <a:pt x="25400" y="22860"/>
                </a:lnTo>
                <a:lnTo>
                  <a:pt x="25400" y="1270"/>
                </a:lnTo>
                <a:close/>
              </a:path>
            </a:pathLst>
          </a:custGeom>
          <a:solidFill>
            <a:srgbClr val="D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2" name="object 1552"/>
          <p:cNvSpPr/>
          <p:nvPr/>
        </p:nvSpPr>
        <p:spPr>
          <a:xfrm>
            <a:off x="8980169" y="349377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21589" y="0"/>
                </a:moveTo>
                <a:lnTo>
                  <a:pt x="0" y="0"/>
                </a:lnTo>
                <a:lnTo>
                  <a:pt x="0" y="21589"/>
                </a:lnTo>
                <a:lnTo>
                  <a:pt x="21589" y="21589"/>
                </a:lnTo>
                <a:lnTo>
                  <a:pt x="21589" y="20319"/>
                </a:lnTo>
                <a:lnTo>
                  <a:pt x="2539" y="20319"/>
                </a:lnTo>
                <a:lnTo>
                  <a:pt x="2539" y="1269"/>
                </a:lnTo>
                <a:lnTo>
                  <a:pt x="21589" y="1269"/>
                </a:lnTo>
                <a:lnTo>
                  <a:pt x="21589" y="0"/>
                </a:lnTo>
                <a:close/>
              </a:path>
              <a:path w="21590" h="21589">
                <a:moveTo>
                  <a:pt x="21589" y="1269"/>
                </a:moveTo>
                <a:lnTo>
                  <a:pt x="20320" y="1269"/>
                </a:lnTo>
                <a:lnTo>
                  <a:pt x="20320" y="20319"/>
                </a:lnTo>
                <a:lnTo>
                  <a:pt x="21589" y="20319"/>
                </a:lnTo>
                <a:lnTo>
                  <a:pt x="21589" y="1269"/>
                </a:lnTo>
                <a:close/>
              </a:path>
            </a:pathLst>
          </a:custGeom>
          <a:solidFill>
            <a:srgbClr val="E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3" name="object 1553"/>
          <p:cNvSpPr/>
          <p:nvPr/>
        </p:nvSpPr>
        <p:spPr>
          <a:xfrm>
            <a:off x="8982709" y="3495040"/>
            <a:ext cx="17780" cy="19050"/>
          </a:xfrm>
          <a:custGeom>
            <a:avLst/>
            <a:gdLst/>
            <a:ahLst/>
            <a:cxnLst/>
            <a:rect l="l" t="t" r="r" b="b"/>
            <a:pathLst>
              <a:path w="17779" h="19050">
                <a:moveTo>
                  <a:pt x="17780" y="0"/>
                </a:moveTo>
                <a:lnTo>
                  <a:pt x="0" y="0"/>
                </a:lnTo>
                <a:lnTo>
                  <a:pt x="0" y="19050"/>
                </a:lnTo>
                <a:lnTo>
                  <a:pt x="17780" y="19050"/>
                </a:lnTo>
                <a:lnTo>
                  <a:pt x="17780" y="16510"/>
                </a:lnTo>
                <a:lnTo>
                  <a:pt x="1270" y="16510"/>
                </a:lnTo>
                <a:lnTo>
                  <a:pt x="1270" y="2539"/>
                </a:lnTo>
                <a:lnTo>
                  <a:pt x="17780" y="2539"/>
                </a:lnTo>
                <a:lnTo>
                  <a:pt x="17780" y="0"/>
                </a:lnTo>
                <a:close/>
              </a:path>
              <a:path w="17779" h="19050">
                <a:moveTo>
                  <a:pt x="17780" y="2539"/>
                </a:moveTo>
                <a:lnTo>
                  <a:pt x="15240" y="2539"/>
                </a:lnTo>
                <a:lnTo>
                  <a:pt x="15240" y="16510"/>
                </a:lnTo>
                <a:lnTo>
                  <a:pt x="17780" y="16510"/>
                </a:lnTo>
                <a:lnTo>
                  <a:pt x="17780" y="2539"/>
                </a:lnTo>
                <a:close/>
              </a:path>
            </a:pathLst>
          </a:custGeom>
          <a:solidFill>
            <a:srgbClr val="E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4" name="object 1554"/>
          <p:cNvSpPr/>
          <p:nvPr/>
        </p:nvSpPr>
        <p:spPr>
          <a:xfrm>
            <a:off x="8983980" y="349757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970" y="0"/>
                </a:moveTo>
                <a:lnTo>
                  <a:pt x="0" y="0"/>
                </a:lnTo>
                <a:lnTo>
                  <a:pt x="0" y="13970"/>
                </a:lnTo>
                <a:lnTo>
                  <a:pt x="13970" y="13970"/>
                </a:lnTo>
                <a:lnTo>
                  <a:pt x="13970" y="12700"/>
                </a:lnTo>
                <a:lnTo>
                  <a:pt x="1270" y="12700"/>
                </a:lnTo>
                <a:lnTo>
                  <a:pt x="127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  <a:path w="13970" h="13970">
                <a:moveTo>
                  <a:pt x="13970" y="1270"/>
                </a:moveTo>
                <a:lnTo>
                  <a:pt x="12700" y="1270"/>
                </a:lnTo>
                <a:lnTo>
                  <a:pt x="12700" y="12700"/>
                </a:lnTo>
                <a:lnTo>
                  <a:pt x="13970" y="12700"/>
                </a:lnTo>
                <a:lnTo>
                  <a:pt x="13970" y="1270"/>
                </a:lnTo>
                <a:close/>
              </a:path>
            </a:pathLst>
          </a:custGeom>
          <a:solidFill>
            <a:srgbClr val="E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5" name="object 1555"/>
          <p:cNvSpPr/>
          <p:nvPr/>
        </p:nvSpPr>
        <p:spPr>
          <a:xfrm>
            <a:off x="8985250" y="349885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11429" y="0"/>
                </a:moveTo>
                <a:lnTo>
                  <a:pt x="0" y="0"/>
                </a:lnTo>
                <a:lnTo>
                  <a:pt x="0" y="11429"/>
                </a:lnTo>
                <a:lnTo>
                  <a:pt x="11429" y="11429"/>
                </a:lnTo>
                <a:lnTo>
                  <a:pt x="11429" y="8889"/>
                </a:lnTo>
                <a:lnTo>
                  <a:pt x="2540" y="8889"/>
                </a:lnTo>
                <a:lnTo>
                  <a:pt x="254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  <a:path w="11429" h="11429">
                <a:moveTo>
                  <a:pt x="11429" y="2539"/>
                </a:moveTo>
                <a:lnTo>
                  <a:pt x="8890" y="2539"/>
                </a:lnTo>
                <a:lnTo>
                  <a:pt x="8890" y="8889"/>
                </a:lnTo>
                <a:lnTo>
                  <a:pt x="11429" y="8889"/>
                </a:lnTo>
                <a:lnTo>
                  <a:pt x="11429" y="2539"/>
                </a:lnTo>
                <a:close/>
              </a:path>
            </a:pathLst>
          </a:custGeom>
          <a:solidFill>
            <a:srgbClr val="F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6" name="object 1556"/>
          <p:cNvSpPr/>
          <p:nvPr/>
        </p:nvSpPr>
        <p:spPr>
          <a:xfrm>
            <a:off x="8987790" y="350139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350" y="0"/>
                </a:moveTo>
                <a:lnTo>
                  <a:pt x="0" y="0"/>
                </a:lnTo>
                <a:lnTo>
                  <a:pt x="0" y="6350"/>
                </a:lnTo>
                <a:lnTo>
                  <a:pt x="6350" y="6350"/>
                </a:lnTo>
                <a:lnTo>
                  <a:pt x="6350" y="5080"/>
                </a:lnTo>
                <a:lnTo>
                  <a:pt x="1269" y="5080"/>
                </a:lnTo>
                <a:lnTo>
                  <a:pt x="1269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  <a:path w="6350" h="6350">
                <a:moveTo>
                  <a:pt x="6350" y="1270"/>
                </a:moveTo>
                <a:lnTo>
                  <a:pt x="5079" y="1270"/>
                </a:lnTo>
                <a:lnTo>
                  <a:pt x="5079" y="5080"/>
                </a:lnTo>
                <a:lnTo>
                  <a:pt x="6350" y="5080"/>
                </a:lnTo>
                <a:lnTo>
                  <a:pt x="6350" y="1270"/>
                </a:lnTo>
                <a:close/>
              </a:path>
            </a:pathLst>
          </a:custGeom>
          <a:solidFill>
            <a:srgbClr val="F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7" name="object 1557"/>
          <p:cNvSpPr/>
          <p:nvPr/>
        </p:nvSpPr>
        <p:spPr>
          <a:xfrm>
            <a:off x="8989059" y="350265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3810" y="0"/>
                </a:lnTo>
                <a:lnTo>
                  <a:pt x="3810" y="3810"/>
                </a:lnTo>
                <a:lnTo>
                  <a:pt x="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8" name="object 1558"/>
          <p:cNvSpPr/>
          <p:nvPr/>
        </p:nvSpPr>
        <p:spPr>
          <a:xfrm>
            <a:off x="8936990" y="3450590"/>
            <a:ext cx="109220" cy="109220"/>
          </a:xfrm>
          <a:custGeom>
            <a:avLst/>
            <a:gdLst/>
            <a:ahLst/>
            <a:cxnLst/>
            <a:rect l="l" t="t" r="r" b="b"/>
            <a:pathLst>
              <a:path w="109220" h="109220">
                <a:moveTo>
                  <a:pt x="0" y="109220"/>
                </a:moveTo>
                <a:lnTo>
                  <a:pt x="109219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9" name="object 1559"/>
          <p:cNvSpPr/>
          <p:nvPr/>
        </p:nvSpPr>
        <p:spPr>
          <a:xfrm>
            <a:off x="8915400" y="34290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0" name="object 1560"/>
          <p:cNvSpPr/>
          <p:nvPr/>
        </p:nvSpPr>
        <p:spPr>
          <a:xfrm>
            <a:off x="9067800" y="35814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1" name="object 1561"/>
          <p:cNvSpPr/>
          <p:nvPr/>
        </p:nvSpPr>
        <p:spPr>
          <a:xfrm>
            <a:off x="8915400" y="3657600"/>
            <a:ext cx="152400" cy="152400"/>
          </a:xfrm>
          <a:custGeom>
            <a:avLst/>
            <a:gdLst/>
            <a:ahLst/>
            <a:cxnLst/>
            <a:rect l="l" t="t" r="r" b="b"/>
            <a:pathLst>
              <a:path w="152400" h="152400">
                <a:moveTo>
                  <a:pt x="97790" y="149860"/>
                </a:moveTo>
                <a:lnTo>
                  <a:pt x="52070" y="149860"/>
                </a:lnTo>
                <a:lnTo>
                  <a:pt x="67309" y="152400"/>
                </a:lnTo>
                <a:lnTo>
                  <a:pt x="82550" y="152400"/>
                </a:lnTo>
                <a:lnTo>
                  <a:pt x="91440" y="151130"/>
                </a:lnTo>
                <a:lnTo>
                  <a:pt x="97790" y="149860"/>
                </a:lnTo>
                <a:close/>
              </a:path>
              <a:path w="152400" h="152400">
                <a:moveTo>
                  <a:pt x="1270" y="57149"/>
                </a:moveTo>
                <a:lnTo>
                  <a:pt x="0" y="60960"/>
                </a:lnTo>
                <a:lnTo>
                  <a:pt x="0" y="91439"/>
                </a:lnTo>
                <a:lnTo>
                  <a:pt x="1270" y="95250"/>
                </a:lnTo>
                <a:lnTo>
                  <a:pt x="1270" y="57149"/>
                </a:lnTo>
                <a:close/>
              </a:path>
              <a:path w="152400" h="152400">
                <a:moveTo>
                  <a:pt x="149859" y="60960"/>
                </a:moveTo>
                <a:lnTo>
                  <a:pt x="149859" y="91439"/>
                </a:lnTo>
                <a:lnTo>
                  <a:pt x="152400" y="83819"/>
                </a:lnTo>
                <a:lnTo>
                  <a:pt x="152400" y="68580"/>
                </a:lnTo>
                <a:lnTo>
                  <a:pt x="149859" y="60960"/>
                </a:lnTo>
                <a:close/>
              </a:path>
              <a:path w="152400" h="152400">
                <a:moveTo>
                  <a:pt x="91440" y="0"/>
                </a:moveTo>
                <a:lnTo>
                  <a:pt x="59690" y="0"/>
                </a:lnTo>
                <a:lnTo>
                  <a:pt x="57150" y="1269"/>
                </a:lnTo>
                <a:lnTo>
                  <a:pt x="93556" y="1269"/>
                </a:lnTo>
                <a:lnTo>
                  <a:pt x="91440" y="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2" name="object 1562"/>
          <p:cNvSpPr/>
          <p:nvPr/>
        </p:nvSpPr>
        <p:spPr>
          <a:xfrm>
            <a:off x="8916669" y="3658870"/>
            <a:ext cx="148590" cy="148590"/>
          </a:xfrm>
          <a:custGeom>
            <a:avLst/>
            <a:gdLst/>
            <a:ahLst/>
            <a:cxnLst/>
            <a:rect l="l" t="t" r="r" b="b"/>
            <a:pathLst>
              <a:path w="148590" h="148589">
                <a:moveTo>
                  <a:pt x="100329" y="147319"/>
                </a:moveTo>
                <a:lnTo>
                  <a:pt x="46989" y="147319"/>
                </a:lnTo>
                <a:lnTo>
                  <a:pt x="50800" y="148589"/>
                </a:lnTo>
                <a:lnTo>
                  <a:pt x="96520" y="148589"/>
                </a:lnTo>
                <a:lnTo>
                  <a:pt x="100329" y="147319"/>
                </a:lnTo>
                <a:close/>
              </a:path>
              <a:path w="148590" h="148589">
                <a:moveTo>
                  <a:pt x="1270" y="52069"/>
                </a:moveTo>
                <a:lnTo>
                  <a:pt x="0" y="55879"/>
                </a:lnTo>
                <a:lnTo>
                  <a:pt x="0" y="93980"/>
                </a:lnTo>
                <a:lnTo>
                  <a:pt x="1270" y="97790"/>
                </a:lnTo>
                <a:lnTo>
                  <a:pt x="1270" y="52069"/>
                </a:lnTo>
                <a:close/>
              </a:path>
              <a:path w="148590" h="148589">
                <a:moveTo>
                  <a:pt x="147320" y="52069"/>
                </a:moveTo>
                <a:lnTo>
                  <a:pt x="147320" y="97790"/>
                </a:lnTo>
                <a:lnTo>
                  <a:pt x="148589" y="90169"/>
                </a:lnTo>
                <a:lnTo>
                  <a:pt x="148589" y="59689"/>
                </a:lnTo>
                <a:lnTo>
                  <a:pt x="147320" y="52069"/>
                </a:lnTo>
                <a:close/>
              </a:path>
              <a:path w="148590" h="148589">
                <a:moveTo>
                  <a:pt x="92286" y="0"/>
                </a:moveTo>
                <a:lnTo>
                  <a:pt x="55879" y="0"/>
                </a:lnTo>
                <a:lnTo>
                  <a:pt x="53340" y="1269"/>
                </a:lnTo>
                <a:lnTo>
                  <a:pt x="94403" y="1269"/>
                </a:lnTo>
                <a:lnTo>
                  <a:pt x="92286" y="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3" name="object 1563"/>
          <p:cNvSpPr/>
          <p:nvPr/>
        </p:nvSpPr>
        <p:spPr>
          <a:xfrm>
            <a:off x="8917940" y="3660140"/>
            <a:ext cx="146050" cy="146050"/>
          </a:xfrm>
          <a:custGeom>
            <a:avLst/>
            <a:gdLst/>
            <a:ahLst/>
            <a:cxnLst/>
            <a:rect l="l" t="t" r="r" b="b"/>
            <a:pathLst>
              <a:path w="146050" h="146050">
                <a:moveTo>
                  <a:pt x="104986" y="143510"/>
                </a:moveTo>
                <a:lnTo>
                  <a:pt x="39793" y="143510"/>
                </a:lnTo>
                <a:lnTo>
                  <a:pt x="41909" y="144780"/>
                </a:lnTo>
                <a:lnTo>
                  <a:pt x="45719" y="146050"/>
                </a:lnTo>
                <a:lnTo>
                  <a:pt x="99059" y="146050"/>
                </a:lnTo>
                <a:lnTo>
                  <a:pt x="102869" y="144780"/>
                </a:lnTo>
                <a:lnTo>
                  <a:pt x="104986" y="143510"/>
                </a:lnTo>
                <a:close/>
              </a:path>
              <a:path w="146050" h="146050">
                <a:moveTo>
                  <a:pt x="2539" y="43180"/>
                </a:moveTo>
                <a:lnTo>
                  <a:pt x="0" y="50800"/>
                </a:lnTo>
                <a:lnTo>
                  <a:pt x="0" y="96520"/>
                </a:lnTo>
                <a:lnTo>
                  <a:pt x="2539" y="104140"/>
                </a:lnTo>
                <a:lnTo>
                  <a:pt x="2539" y="43180"/>
                </a:lnTo>
                <a:close/>
              </a:path>
              <a:path w="146050" h="146050">
                <a:moveTo>
                  <a:pt x="143509" y="43180"/>
                </a:moveTo>
                <a:lnTo>
                  <a:pt x="143509" y="104140"/>
                </a:lnTo>
                <a:lnTo>
                  <a:pt x="146049" y="96520"/>
                </a:lnTo>
                <a:lnTo>
                  <a:pt x="146050" y="50800"/>
                </a:lnTo>
                <a:lnTo>
                  <a:pt x="143509" y="43180"/>
                </a:lnTo>
                <a:close/>
              </a:path>
              <a:path w="146050" h="146050">
                <a:moveTo>
                  <a:pt x="93133" y="0"/>
                </a:moveTo>
                <a:lnTo>
                  <a:pt x="52070" y="0"/>
                </a:lnTo>
                <a:lnTo>
                  <a:pt x="49529" y="1270"/>
                </a:lnTo>
                <a:lnTo>
                  <a:pt x="45719" y="2540"/>
                </a:lnTo>
                <a:lnTo>
                  <a:pt x="99059" y="2540"/>
                </a:lnTo>
                <a:lnTo>
                  <a:pt x="95250" y="1270"/>
                </a:lnTo>
                <a:lnTo>
                  <a:pt x="93133" y="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4" name="object 1564"/>
          <p:cNvSpPr/>
          <p:nvPr/>
        </p:nvSpPr>
        <p:spPr>
          <a:xfrm>
            <a:off x="8920480" y="3662679"/>
            <a:ext cx="140970" cy="140970"/>
          </a:xfrm>
          <a:custGeom>
            <a:avLst/>
            <a:gdLst/>
            <a:ahLst/>
            <a:cxnLst/>
            <a:rect l="l" t="t" r="r" b="b"/>
            <a:pathLst>
              <a:path w="140970" h="140970">
                <a:moveTo>
                  <a:pt x="104563" y="139700"/>
                </a:moveTo>
                <a:lnTo>
                  <a:pt x="35136" y="139700"/>
                </a:lnTo>
                <a:lnTo>
                  <a:pt x="37253" y="140970"/>
                </a:lnTo>
                <a:lnTo>
                  <a:pt x="102446" y="140970"/>
                </a:lnTo>
                <a:lnTo>
                  <a:pt x="104563" y="139700"/>
                </a:lnTo>
                <a:close/>
              </a:path>
              <a:path w="140970" h="140970">
                <a:moveTo>
                  <a:pt x="1270" y="36830"/>
                </a:moveTo>
                <a:lnTo>
                  <a:pt x="0" y="40640"/>
                </a:lnTo>
                <a:lnTo>
                  <a:pt x="0" y="101600"/>
                </a:lnTo>
                <a:lnTo>
                  <a:pt x="1270" y="104775"/>
                </a:lnTo>
                <a:lnTo>
                  <a:pt x="1270" y="36830"/>
                </a:lnTo>
                <a:close/>
              </a:path>
              <a:path w="140970" h="140970">
                <a:moveTo>
                  <a:pt x="139700" y="38099"/>
                </a:moveTo>
                <a:lnTo>
                  <a:pt x="139700" y="103716"/>
                </a:lnTo>
                <a:lnTo>
                  <a:pt x="140970" y="101600"/>
                </a:lnTo>
                <a:lnTo>
                  <a:pt x="140970" y="40640"/>
                </a:lnTo>
                <a:lnTo>
                  <a:pt x="139700" y="38099"/>
                </a:lnTo>
                <a:close/>
              </a:path>
              <a:path w="140970" h="140970">
                <a:moveTo>
                  <a:pt x="96520" y="0"/>
                </a:moveTo>
                <a:lnTo>
                  <a:pt x="43179" y="0"/>
                </a:lnTo>
                <a:lnTo>
                  <a:pt x="39370" y="1270"/>
                </a:lnTo>
                <a:lnTo>
                  <a:pt x="100329" y="1270"/>
                </a:lnTo>
                <a:lnTo>
                  <a:pt x="96520" y="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5" name="object 1565"/>
          <p:cNvSpPr/>
          <p:nvPr/>
        </p:nvSpPr>
        <p:spPr>
          <a:xfrm>
            <a:off x="8921750" y="3663950"/>
            <a:ext cx="138430" cy="138430"/>
          </a:xfrm>
          <a:custGeom>
            <a:avLst/>
            <a:gdLst/>
            <a:ahLst/>
            <a:cxnLst/>
            <a:rect l="l" t="t" r="r" b="b"/>
            <a:pathLst>
              <a:path w="138429" h="138429">
                <a:moveTo>
                  <a:pt x="105409" y="137160"/>
                </a:moveTo>
                <a:lnTo>
                  <a:pt x="31750" y="137160"/>
                </a:lnTo>
                <a:lnTo>
                  <a:pt x="33866" y="138430"/>
                </a:lnTo>
                <a:lnTo>
                  <a:pt x="103293" y="138430"/>
                </a:lnTo>
                <a:lnTo>
                  <a:pt x="105409" y="137160"/>
                </a:lnTo>
                <a:close/>
              </a:path>
              <a:path w="138429" h="138429">
                <a:moveTo>
                  <a:pt x="2540" y="30479"/>
                </a:moveTo>
                <a:lnTo>
                  <a:pt x="1270" y="31750"/>
                </a:lnTo>
                <a:lnTo>
                  <a:pt x="0" y="35560"/>
                </a:lnTo>
                <a:lnTo>
                  <a:pt x="0" y="103505"/>
                </a:lnTo>
                <a:lnTo>
                  <a:pt x="1270" y="106680"/>
                </a:lnTo>
                <a:lnTo>
                  <a:pt x="2540" y="108267"/>
                </a:lnTo>
                <a:lnTo>
                  <a:pt x="2540" y="30479"/>
                </a:lnTo>
                <a:close/>
              </a:path>
              <a:path w="138429" h="138429">
                <a:moveTo>
                  <a:pt x="137159" y="34289"/>
                </a:moveTo>
                <a:lnTo>
                  <a:pt x="137159" y="104563"/>
                </a:lnTo>
                <a:lnTo>
                  <a:pt x="138429" y="102446"/>
                </a:lnTo>
                <a:lnTo>
                  <a:pt x="138429" y="36829"/>
                </a:lnTo>
                <a:lnTo>
                  <a:pt x="137159" y="34289"/>
                </a:lnTo>
                <a:close/>
              </a:path>
              <a:path w="138429" h="138429">
                <a:moveTo>
                  <a:pt x="99059" y="0"/>
                </a:moveTo>
                <a:lnTo>
                  <a:pt x="38100" y="0"/>
                </a:lnTo>
                <a:lnTo>
                  <a:pt x="31750" y="2539"/>
                </a:lnTo>
                <a:lnTo>
                  <a:pt x="105409" y="2539"/>
                </a:lnTo>
                <a:lnTo>
                  <a:pt x="99059" y="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6" name="object 1566"/>
          <p:cNvSpPr/>
          <p:nvPr/>
        </p:nvSpPr>
        <p:spPr>
          <a:xfrm>
            <a:off x="8924290" y="3666490"/>
            <a:ext cx="134620" cy="134620"/>
          </a:xfrm>
          <a:custGeom>
            <a:avLst/>
            <a:gdLst/>
            <a:ahLst/>
            <a:cxnLst/>
            <a:rect l="l" t="t" r="r" b="b"/>
            <a:pathLst>
              <a:path w="134620" h="134620">
                <a:moveTo>
                  <a:pt x="107103" y="132080"/>
                </a:moveTo>
                <a:lnTo>
                  <a:pt x="24976" y="132080"/>
                </a:lnTo>
                <a:lnTo>
                  <a:pt x="29209" y="134620"/>
                </a:lnTo>
                <a:lnTo>
                  <a:pt x="102869" y="134620"/>
                </a:lnTo>
                <a:lnTo>
                  <a:pt x="107103" y="132080"/>
                </a:lnTo>
                <a:close/>
              </a:path>
              <a:path w="134620" h="134620">
                <a:moveTo>
                  <a:pt x="1269" y="26670"/>
                </a:moveTo>
                <a:lnTo>
                  <a:pt x="0" y="27939"/>
                </a:lnTo>
                <a:lnTo>
                  <a:pt x="0" y="105727"/>
                </a:lnTo>
                <a:lnTo>
                  <a:pt x="1270" y="107315"/>
                </a:lnTo>
                <a:lnTo>
                  <a:pt x="1269" y="26670"/>
                </a:lnTo>
                <a:close/>
              </a:path>
              <a:path w="134620" h="134620">
                <a:moveTo>
                  <a:pt x="132079" y="26670"/>
                </a:moveTo>
                <a:lnTo>
                  <a:pt x="132079" y="107315"/>
                </a:lnTo>
                <a:lnTo>
                  <a:pt x="133350" y="104140"/>
                </a:lnTo>
                <a:lnTo>
                  <a:pt x="134619" y="102023"/>
                </a:lnTo>
                <a:lnTo>
                  <a:pt x="134619" y="31749"/>
                </a:lnTo>
                <a:lnTo>
                  <a:pt x="132079" y="26670"/>
                </a:lnTo>
                <a:close/>
              </a:path>
              <a:path w="134620" h="134620">
                <a:moveTo>
                  <a:pt x="102869" y="0"/>
                </a:moveTo>
                <a:lnTo>
                  <a:pt x="29209" y="0"/>
                </a:lnTo>
                <a:lnTo>
                  <a:pt x="27093" y="1270"/>
                </a:lnTo>
                <a:lnTo>
                  <a:pt x="104986" y="1270"/>
                </a:lnTo>
                <a:lnTo>
                  <a:pt x="102869" y="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7" name="object 1567"/>
          <p:cNvSpPr/>
          <p:nvPr/>
        </p:nvSpPr>
        <p:spPr>
          <a:xfrm>
            <a:off x="8925559" y="3667759"/>
            <a:ext cx="130810" cy="130810"/>
          </a:xfrm>
          <a:custGeom>
            <a:avLst/>
            <a:gdLst/>
            <a:ahLst/>
            <a:cxnLst/>
            <a:rect l="l" t="t" r="r" b="b"/>
            <a:pathLst>
              <a:path w="130809" h="130810">
                <a:moveTo>
                  <a:pt x="107950" y="129539"/>
                </a:moveTo>
                <a:lnTo>
                  <a:pt x="21590" y="129539"/>
                </a:lnTo>
                <a:lnTo>
                  <a:pt x="23706" y="130809"/>
                </a:lnTo>
                <a:lnTo>
                  <a:pt x="105833" y="130809"/>
                </a:lnTo>
                <a:lnTo>
                  <a:pt x="107950" y="129539"/>
                </a:lnTo>
                <a:close/>
              </a:path>
              <a:path w="130809" h="130810">
                <a:moveTo>
                  <a:pt x="129540" y="22859"/>
                </a:moveTo>
                <a:lnTo>
                  <a:pt x="129540" y="109219"/>
                </a:lnTo>
                <a:lnTo>
                  <a:pt x="130810" y="106044"/>
                </a:lnTo>
                <a:lnTo>
                  <a:pt x="130810" y="25400"/>
                </a:lnTo>
                <a:lnTo>
                  <a:pt x="129540" y="22859"/>
                </a:lnTo>
                <a:close/>
              </a:path>
              <a:path w="130809" h="130810">
                <a:moveTo>
                  <a:pt x="1270" y="24130"/>
                </a:moveTo>
                <a:lnTo>
                  <a:pt x="0" y="25400"/>
                </a:lnTo>
                <a:lnTo>
                  <a:pt x="0" y="106044"/>
                </a:lnTo>
                <a:lnTo>
                  <a:pt x="1270" y="107632"/>
                </a:lnTo>
                <a:lnTo>
                  <a:pt x="1270" y="24130"/>
                </a:lnTo>
                <a:close/>
              </a:path>
              <a:path w="130809" h="130810">
                <a:moveTo>
                  <a:pt x="103716" y="0"/>
                </a:moveTo>
                <a:lnTo>
                  <a:pt x="25823" y="0"/>
                </a:lnTo>
                <a:lnTo>
                  <a:pt x="23706" y="1269"/>
                </a:lnTo>
                <a:lnTo>
                  <a:pt x="105833" y="1269"/>
                </a:lnTo>
                <a:lnTo>
                  <a:pt x="103716" y="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8" name="object 1568"/>
          <p:cNvSpPr/>
          <p:nvPr/>
        </p:nvSpPr>
        <p:spPr>
          <a:xfrm>
            <a:off x="8926830" y="3669029"/>
            <a:ext cx="128270" cy="128270"/>
          </a:xfrm>
          <a:custGeom>
            <a:avLst/>
            <a:gdLst/>
            <a:ahLst/>
            <a:cxnLst/>
            <a:rect l="l" t="t" r="r" b="b"/>
            <a:pathLst>
              <a:path w="128270" h="128270">
                <a:moveTo>
                  <a:pt x="110913" y="125730"/>
                </a:moveTo>
                <a:lnTo>
                  <a:pt x="16933" y="125730"/>
                </a:lnTo>
                <a:lnTo>
                  <a:pt x="20320" y="128270"/>
                </a:lnTo>
                <a:lnTo>
                  <a:pt x="106679" y="128270"/>
                </a:lnTo>
                <a:lnTo>
                  <a:pt x="110913" y="125730"/>
                </a:lnTo>
                <a:close/>
              </a:path>
              <a:path w="128270" h="128270">
                <a:moveTo>
                  <a:pt x="125729" y="17779"/>
                </a:moveTo>
                <a:lnTo>
                  <a:pt x="125729" y="111125"/>
                </a:lnTo>
                <a:lnTo>
                  <a:pt x="128270" y="107950"/>
                </a:lnTo>
                <a:lnTo>
                  <a:pt x="128270" y="21590"/>
                </a:lnTo>
                <a:lnTo>
                  <a:pt x="125729" y="17779"/>
                </a:lnTo>
                <a:close/>
              </a:path>
              <a:path w="128270" h="128270">
                <a:moveTo>
                  <a:pt x="2540" y="19049"/>
                </a:moveTo>
                <a:lnTo>
                  <a:pt x="1270" y="21590"/>
                </a:lnTo>
                <a:lnTo>
                  <a:pt x="0" y="22860"/>
                </a:lnTo>
                <a:lnTo>
                  <a:pt x="0" y="106362"/>
                </a:lnTo>
                <a:lnTo>
                  <a:pt x="1270" y="107950"/>
                </a:lnTo>
                <a:lnTo>
                  <a:pt x="2540" y="110066"/>
                </a:lnTo>
                <a:lnTo>
                  <a:pt x="2540" y="19049"/>
                </a:lnTo>
                <a:close/>
              </a:path>
              <a:path w="128270" h="128270">
                <a:moveTo>
                  <a:pt x="104563" y="0"/>
                </a:moveTo>
                <a:lnTo>
                  <a:pt x="22436" y="0"/>
                </a:lnTo>
                <a:lnTo>
                  <a:pt x="20320" y="1270"/>
                </a:lnTo>
                <a:lnTo>
                  <a:pt x="19050" y="2540"/>
                </a:lnTo>
                <a:lnTo>
                  <a:pt x="108267" y="2540"/>
                </a:lnTo>
                <a:lnTo>
                  <a:pt x="106679" y="1270"/>
                </a:lnTo>
                <a:lnTo>
                  <a:pt x="104563" y="0"/>
                </a:lnTo>
                <a:close/>
              </a:path>
            </a:pathLst>
          </a:custGeom>
          <a:solidFill>
            <a:srgbClr val="8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9" name="object 1569"/>
          <p:cNvSpPr/>
          <p:nvPr/>
        </p:nvSpPr>
        <p:spPr>
          <a:xfrm>
            <a:off x="9051925" y="3684905"/>
            <a:ext cx="0" cy="97155"/>
          </a:xfrm>
          <a:custGeom>
            <a:avLst/>
            <a:gdLst/>
            <a:ahLst/>
            <a:cxnLst/>
            <a:rect l="l" t="t" r="r" b="b"/>
            <a:pathLst>
              <a:path h="97154">
                <a:moveTo>
                  <a:pt x="0" y="0"/>
                </a:moveTo>
                <a:lnTo>
                  <a:pt x="0" y="96837"/>
                </a:lnTo>
              </a:path>
            </a:pathLst>
          </a:custGeom>
          <a:ln w="3175">
            <a:solidFill>
              <a:srgbClr val="8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0" name="object 1570"/>
          <p:cNvSpPr/>
          <p:nvPr/>
        </p:nvSpPr>
        <p:spPr>
          <a:xfrm>
            <a:off x="8930005" y="3685541"/>
            <a:ext cx="0" cy="95885"/>
          </a:xfrm>
          <a:custGeom>
            <a:avLst/>
            <a:gdLst/>
            <a:ahLst/>
            <a:cxnLst/>
            <a:rect l="l" t="t" r="r" b="b"/>
            <a:pathLst>
              <a:path h="95885">
                <a:moveTo>
                  <a:pt x="0" y="0"/>
                </a:moveTo>
                <a:lnTo>
                  <a:pt x="0" y="95673"/>
                </a:lnTo>
              </a:path>
            </a:pathLst>
          </a:custGeom>
          <a:ln w="3175">
            <a:solidFill>
              <a:srgbClr val="8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1" name="object 1571"/>
          <p:cNvSpPr/>
          <p:nvPr/>
        </p:nvSpPr>
        <p:spPr>
          <a:xfrm>
            <a:off x="8944610" y="3672204"/>
            <a:ext cx="92075" cy="0"/>
          </a:xfrm>
          <a:custGeom>
            <a:avLst/>
            <a:gdLst/>
            <a:ahLst/>
            <a:cxnLst/>
            <a:rect l="l" t="t" r="r" b="b"/>
            <a:pathLst>
              <a:path w="92075">
                <a:moveTo>
                  <a:pt x="0" y="0"/>
                </a:moveTo>
                <a:lnTo>
                  <a:pt x="92075" y="0"/>
                </a:lnTo>
              </a:path>
            </a:pathLst>
          </a:custGeom>
          <a:ln w="3175">
            <a:solidFill>
              <a:srgbClr val="8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2" name="object 1572"/>
          <p:cNvSpPr/>
          <p:nvPr/>
        </p:nvSpPr>
        <p:spPr>
          <a:xfrm>
            <a:off x="8939530" y="3792220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9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3" name="object 1573"/>
          <p:cNvSpPr/>
          <p:nvPr/>
        </p:nvSpPr>
        <p:spPr>
          <a:xfrm>
            <a:off x="8931909" y="3683000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3175">
            <a:solidFill>
              <a:srgbClr val="9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4" name="object 1574"/>
          <p:cNvSpPr/>
          <p:nvPr/>
        </p:nvSpPr>
        <p:spPr>
          <a:xfrm>
            <a:off x="9050655" y="3683000"/>
            <a:ext cx="0" cy="100330"/>
          </a:xfrm>
          <a:custGeom>
            <a:avLst/>
            <a:gdLst/>
            <a:ahLst/>
            <a:cxnLst/>
            <a:rect l="l" t="t" r="r" b="b"/>
            <a:pathLst>
              <a:path h="100329">
                <a:moveTo>
                  <a:pt x="0" y="0"/>
                </a:moveTo>
                <a:lnTo>
                  <a:pt x="0" y="100330"/>
                </a:lnTo>
              </a:path>
            </a:pathLst>
          </a:custGeom>
          <a:ln w="3175">
            <a:solidFill>
              <a:srgbClr val="9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5" name="object 1575"/>
          <p:cNvSpPr/>
          <p:nvPr/>
        </p:nvSpPr>
        <p:spPr>
          <a:xfrm>
            <a:off x="8942069" y="3674109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9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6" name="object 1576"/>
          <p:cNvSpPr/>
          <p:nvPr/>
        </p:nvSpPr>
        <p:spPr>
          <a:xfrm>
            <a:off x="8938259" y="379031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9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7" name="object 1577"/>
          <p:cNvSpPr/>
          <p:nvPr/>
        </p:nvSpPr>
        <p:spPr>
          <a:xfrm>
            <a:off x="8933815" y="3681730"/>
            <a:ext cx="0" cy="104139"/>
          </a:xfrm>
          <a:custGeom>
            <a:avLst/>
            <a:gdLst/>
            <a:ahLst/>
            <a:cxnLst/>
            <a:rect l="l" t="t" r="r" b="b"/>
            <a:pathLst>
              <a:path h="104139">
                <a:moveTo>
                  <a:pt x="0" y="0"/>
                </a:moveTo>
                <a:lnTo>
                  <a:pt x="0" y="104140"/>
                </a:lnTo>
              </a:path>
            </a:pathLst>
          </a:custGeom>
          <a:ln w="3175">
            <a:solidFill>
              <a:srgbClr val="9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8" name="object 1578"/>
          <p:cNvSpPr/>
          <p:nvPr/>
        </p:nvSpPr>
        <p:spPr>
          <a:xfrm>
            <a:off x="9048750" y="3681730"/>
            <a:ext cx="0" cy="104139"/>
          </a:xfrm>
          <a:custGeom>
            <a:avLst/>
            <a:gdLst/>
            <a:ahLst/>
            <a:cxnLst/>
            <a:rect l="l" t="t" r="r" b="b"/>
            <a:pathLst>
              <a:path h="104139">
                <a:moveTo>
                  <a:pt x="0" y="0"/>
                </a:moveTo>
                <a:lnTo>
                  <a:pt x="0" y="104140"/>
                </a:lnTo>
              </a:path>
            </a:pathLst>
          </a:custGeom>
          <a:ln w="3175">
            <a:solidFill>
              <a:srgbClr val="9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9" name="object 1579"/>
          <p:cNvSpPr/>
          <p:nvPr/>
        </p:nvSpPr>
        <p:spPr>
          <a:xfrm>
            <a:off x="8940800" y="367601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9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0" name="object 1580"/>
          <p:cNvSpPr/>
          <p:nvPr/>
        </p:nvSpPr>
        <p:spPr>
          <a:xfrm>
            <a:off x="8936990" y="378904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49" y="0"/>
                </a:lnTo>
              </a:path>
            </a:pathLst>
          </a:custGeom>
          <a:ln w="31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1" name="object 1581"/>
          <p:cNvSpPr/>
          <p:nvPr/>
        </p:nvSpPr>
        <p:spPr>
          <a:xfrm>
            <a:off x="8935719" y="3680459"/>
            <a:ext cx="0" cy="107950"/>
          </a:xfrm>
          <a:custGeom>
            <a:avLst/>
            <a:gdLst/>
            <a:ahLst/>
            <a:cxnLst/>
            <a:rect l="l" t="t" r="r" b="b"/>
            <a:pathLst>
              <a:path h="107950">
                <a:moveTo>
                  <a:pt x="0" y="0"/>
                </a:moveTo>
                <a:lnTo>
                  <a:pt x="0" y="107950"/>
                </a:lnTo>
              </a:path>
            </a:pathLst>
          </a:custGeom>
          <a:ln w="31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2" name="object 1582"/>
          <p:cNvSpPr/>
          <p:nvPr/>
        </p:nvSpPr>
        <p:spPr>
          <a:xfrm>
            <a:off x="9046844" y="3681096"/>
            <a:ext cx="0" cy="106045"/>
          </a:xfrm>
          <a:custGeom>
            <a:avLst/>
            <a:gdLst/>
            <a:ahLst/>
            <a:cxnLst/>
            <a:rect l="l" t="t" r="r" b="b"/>
            <a:pathLst>
              <a:path h="106045">
                <a:moveTo>
                  <a:pt x="0" y="0"/>
                </a:moveTo>
                <a:lnTo>
                  <a:pt x="0" y="106045"/>
                </a:lnTo>
              </a:path>
            </a:pathLst>
          </a:custGeom>
          <a:ln w="31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3" name="object 1583"/>
          <p:cNvSpPr/>
          <p:nvPr/>
        </p:nvSpPr>
        <p:spPr>
          <a:xfrm>
            <a:off x="8939530" y="3677284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4" name="object 1584"/>
          <p:cNvSpPr/>
          <p:nvPr/>
        </p:nvSpPr>
        <p:spPr>
          <a:xfrm>
            <a:off x="8936990" y="3677921"/>
            <a:ext cx="109220" cy="110489"/>
          </a:xfrm>
          <a:custGeom>
            <a:avLst/>
            <a:gdLst/>
            <a:ahLst/>
            <a:cxnLst/>
            <a:rect l="l" t="t" r="r" b="b"/>
            <a:pathLst>
              <a:path w="109220" h="110489">
                <a:moveTo>
                  <a:pt x="105409" y="0"/>
                </a:moveTo>
                <a:lnTo>
                  <a:pt x="2540" y="0"/>
                </a:lnTo>
                <a:lnTo>
                  <a:pt x="0" y="2539"/>
                </a:lnTo>
                <a:lnTo>
                  <a:pt x="0" y="110489"/>
                </a:lnTo>
                <a:lnTo>
                  <a:pt x="107949" y="110489"/>
                </a:lnTo>
                <a:lnTo>
                  <a:pt x="109219" y="109220"/>
                </a:lnTo>
                <a:lnTo>
                  <a:pt x="109219" y="107949"/>
                </a:lnTo>
                <a:lnTo>
                  <a:pt x="1269" y="107949"/>
                </a:lnTo>
                <a:lnTo>
                  <a:pt x="1269" y="2539"/>
                </a:lnTo>
                <a:lnTo>
                  <a:pt x="107950" y="2539"/>
                </a:lnTo>
                <a:lnTo>
                  <a:pt x="105409" y="0"/>
                </a:lnTo>
                <a:close/>
              </a:path>
              <a:path w="109220" h="110489">
                <a:moveTo>
                  <a:pt x="107950" y="2539"/>
                </a:moveTo>
                <a:lnTo>
                  <a:pt x="106679" y="2539"/>
                </a:lnTo>
                <a:lnTo>
                  <a:pt x="106679" y="107949"/>
                </a:lnTo>
                <a:lnTo>
                  <a:pt x="109219" y="107949"/>
                </a:lnTo>
                <a:lnTo>
                  <a:pt x="109219" y="3174"/>
                </a:lnTo>
                <a:lnTo>
                  <a:pt x="107950" y="2539"/>
                </a:lnTo>
                <a:close/>
              </a:path>
            </a:pathLst>
          </a:custGeom>
          <a:solidFill>
            <a:srgbClr val="9C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5" name="object 1585"/>
          <p:cNvSpPr/>
          <p:nvPr/>
        </p:nvSpPr>
        <p:spPr>
          <a:xfrm>
            <a:off x="8938259" y="3784600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9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6" name="object 1586"/>
          <p:cNvSpPr/>
          <p:nvPr/>
        </p:nvSpPr>
        <p:spPr>
          <a:xfrm>
            <a:off x="8938894" y="3683000"/>
            <a:ext cx="0" cy="100330"/>
          </a:xfrm>
          <a:custGeom>
            <a:avLst/>
            <a:gdLst/>
            <a:ahLst/>
            <a:cxnLst/>
            <a:rect l="l" t="t" r="r" b="b"/>
            <a:pathLst>
              <a:path h="100329">
                <a:moveTo>
                  <a:pt x="0" y="0"/>
                </a:moveTo>
                <a:lnTo>
                  <a:pt x="0" y="100329"/>
                </a:lnTo>
              </a:path>
            </a:pathLst>
          </a:custGeom>
          <a:ln w="3175">
            <a:solidFill>
              <a:srgbClr val="9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7" name="object 1587"/>
          <p:cNvSpPr/>
          <p:nvPr/>
        </p:nvSpPr>
        <p:spPr>
          <a:xfrm>
            <a:off x="8938259" y="3681729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9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8" name="object 1588"/>
          <p:cNvSpPr/>
          <p:nvPr/>
        </p:nvSpPr>
        <p:spPr>
          <a:xfrm>
            <a:off x="9043034" y="3683000"/>
            <a:ext cx="0" cy="100330"/>
          </a:xfrm>
          <a:custGeom>
            <a:avLst/>
            <a:gdLst/>
            <a:ahLst/>
            <a:cxnLst/>
            <a:rect l="l" t="t" r="r" b="b"/>
            <a:pathLst>
              <a:path h="100329">
                <a:moveTo>
                  <a:pt x="0" y="0"/>
                </a:moveTo>
                <a:lnTo>
                  <a:pt x="0" y="100330"/>
                </a:lnTo>
              </a:path>
            </a:pathLst>
          </a:custGeom>
          <a:ln w="3175">
            <a:solidFill>
              <a:srgbClr val="9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9" name="object 1589"/>
          <p:cNvSpPr/>
          <p:nvPr/>
        </p:nvSpPr>
        <p:spPr>
          <a:xfrm>
            <a:off x="8939530" y="37826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A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0" name="object 1590"/>
          <p:cNvSpPr/>
          <p:nvPr/>
        </p:nvSpPr>
        <p:spPr>
          <a:xfrm>
            <a:off x="8940800" y="3684270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789"/>
                </a:lnTo>
              </a:path>
            </a:pathLst>
          </a:custGeom>
          <a:ln w="3175">
            <a:solidFill>
              <a:srgbClr val="A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1" name="object 1591"/>
          <p:cNvSpPr/>
          <p:nvPr/>
        </p:nvSpPr>
        <p:spPr>
          <a:xfrm>
            <a:off x="8939530" y="3683634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A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2" name="object 1592"/>
          <p:cNvSpPr/>
          <p:nvPr/>
        </p:nvSpPr>
        <p:spPr>
          <a:xfrm>
            <a:off x="9041130" y="3684270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789"/>
                </a:lnTo>
              </a:path>
            </a:pathLst>
          </a:custGeom>
          <a:ln w="3175">
            <a:solidFill>
              <a:srgbClr val="A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3" name="object 1593"/>
          <p:cNvSpPr/>
          <p:nvPr/>
        </p:nvSpPr>
        <p:spPr>
          <a:xfrm>
            <a:off x="8942069" y="378142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A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4" name="object 1594"/>
          <p:cNvSpPr/>
          <p:nvPr/>
        </p:nvSpPr>
        <p:spPr>
          <a:xfrm>
            <a:off x="8942705" y="368554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A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5" name="object 1595"/>
          <p:cNvSpPr/>
          <p:nvPr/>
        </p:nvSpPr>
        <p:spPr>
          <a:xfrm>
            <a:off x="8942069" y="3684904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A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6" name="object 1596"/>
          <p:cNvSpPr/>
          <p:nvPr/>
        </p:nvSpPr>
        <p:spPr>
          <a:xfrm>
            <a:off x="9039225" y="368554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A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7" name="object 1597"/>
          <p:cNvSpPr/>
          <p:nvPr/>
        </p:nvSpPr>
        <p:spPr>
          <a:xfrm>
            <a:off x="8943340" y="3779520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A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8" name="object 1598"/>
          <p:cNvSpPr/>
          <p:nvPr/>
        </p:nvSpPr>
        <p:spPr>
          <a:xfrm>
            <a:off x="8944609" y="3688079"/>
            <a:ext cx="0" cy="90170"/>
          </a:xfrm>
          <a:custGeom>
            <a:avLst/>
            <a:gdLst/>
            <a:ahLst/>
            <a:cxnLst/>
            <a:rect l="l" t="t" r="r" b="b"/>
            <a:pathLst>
              <a:path h="90170">
                <a:moveTo>
                  <a:pt x="0" y="0"/>
                </a:moveTo>
                <a:lnTo>
                  <a:pt x="0" y="90170"/>
                </a:lnTo>
              </a:path>
            </a:pathLst>
          </a:custGeom>
          <a:ln w="3175">
            <a:solidFill>
              <a:srgbClr val="A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9" name="object 1599"/>
          <p:cNvSpPr/>
          <p:nvPr/>
        </p:nvSpPr>
        <p:spPr>
          <a:xfrm>
            <a:off x="8943340" y="3686809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A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0" name="object 1600"/>
          <p:cNvSpPr/>
          <p:nvPr/>
        </p:nvSpPr>
        <p:spPr>
          <a:xfrm>
            <a:off x="9037319" y="3688079"/>
            <a:ext cx="0" cy="90170"/>
          </a:xfrm>
          <a:custGeom>
            <a:avLst/>
            <a:gdLst/>
            <a:ahLst/>
            <a:cxnLst/>
            <a:rect l="l" t="t" r="r" b="b"/>
            <a:pathLst>
              <a:path h="90170">
                <a:moveTo>
                  <a:pt x="0" y="0"/>
                </a:moveTo>
                <a:lnTo>
                  <a:pt x="0" y="90170"/>
                </a:lnTo>
              </a:path>
            </a:pathLst>
          </a:custGeom>
          <a:ln w="3175">
            <a:solidFill>
              <a:srgbClr val="A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1" name="object 1601"/>
          <p:cNvSpPr/>
          <p:nvPr/>
        </p:nvSpPr>
        <p:spPr>
          <a:xfrm>
            <a:off x="8945880" y="377761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A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2" name="object 1602"/>
          <p:cNvSpPr/>
          <p:nvPr/>
        </p:nvSpPr>
        <p:spPr>
          <a:xfrm>
            <a:off x="8946515" y="3689350"/>
            <a:ext cx="0" cy="87630"/>
          </a:xfrm>
          <a:custGeom>
            <a:avLst/>
            <a:gdLst/>
            <a:ahLst/>
            <a:cxnLst/>
            <a:rect l="l" t="t" r="r" b="b"/>
            <a:pathLst>
              <a:path h="87629">
                <a:moveTo>
                  <a:pt x="0" y="0"/>
                </a:moveTo>
                <a:lnTo>
                  <a:pt x="0" y="87629"/>
                </a:lnTo>
              </a:path>
            </a:pathLst>
          </a:custGeom>
          <a:ln w="3175">
            <a:solidFill>
              <a:srgbClr val="A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3" name="object 1603"/>
          <p:cNvSpPr/>
          <p:nvPr/>
        </p:nvSpPr>
        <p:spPr>
          <a:xfrm>
            <a:off x="8945880" y="368871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A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4" name="object 1604"/>
          <p:cNvSpPr/>
          <p:nvPr/>
        </p:nvSpPr>
        <p:spPr>
          <a:xfrm>
            <a:off x="9035415" y="3689350"/>
            <a:ext cx="0" cy="87630"/>
          </a:xfrm>
          <a:custGeom>
            <a:avLst/>
            <a:gdLst/>
            <a:ahLst/>
            <a:cxnLst/>
            <a:rect l="l" t="t" r="r" b="b"/>
            <a:pathLst>
              <a:path h="87629">
                <a:moveTo>
                  <a:pt x="0" y="0"/>
                </a:moveTo>
                <a:lnTo>
                  <a:pt x="0" y="87630"/>
                </a:lnTo>
              </a:path>
            </a:pathLst>
          </a:custGeom>
          <a:ln w="3175">
            <a:solidFill>
              <a:srgbClr val="A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5" name="object 1605"/>
          <p:cNvSpPr/>
          <p:nvPr/>
        </p:nvSpPr>
        <p:spPr>
          <a:xfrm>
            <a:off x="8947150" y="3689350"/>
            <a:ext cx="87630" cy="87630"/>
          </a:xfrm>
          <a:custGeom>
            <a:avLst/>
            <a:gdLst/>
            <a:ahLst/>
            <a:cxnLst/>
            <a:rect l="l" t="t" r="r" b="b"/>
            <a:pathLst>
              <a:path w="87629" h="87629">
                <a:moveTo>
                  <a:pt x="87629" y="0"/>
                </a:moveTo>
                <a:lnTo>
                  <a:pt x="0" y="0"/>
                </a:lnTo>
                <a:lnTo>
                  <a:pt x="0" y="87630"/>
                </a:lnTo>
                <a:lnTo>
                  <a:pt x="87629" y="87630"/>
                </a:lnTo>
                <a:lnTo>
                  <a:pt x="87629" y="85089"/>
                </a:lnTo>
                <a:lnTo>
                  <a:pt x="2540" y="85089"/>
                </a:lnTo>
                <a:lnTo>
                  <a:pt x="2540" y="2539"/>
                </a:lnTo>
                <a:lnTo>
                  <a:pt x="87629" y="2539"/>
                </a:lnTo>
                <a:lnTo>
                  <a:pt x="87629" y="0"/>
                </a:lnTo>
                <a:close/>
              </a:path>
              <a:path w="87629" h="87629">
                <a:moveTo>
                  <a:pt x="87629" y="2539"/>
                </a:moveTo>
                <a:lnTo>
                  <a:pt x="86359" y="2539"/>
                </a:lnTo>
                <a:lnTo>
                  <a:pt x="86359" y="85089"/>
                </a:lnTo>
                <a:lnTo>
                  <a:pt x="87629" y="85089"/>
                </a:lnTo>
                <a:lnTo>
                  <a:pt x="87629" y="2539"/>
                </a:lnTo>
                <a:close/>
              </a:path>
            </a:pathLst>
          </a:custGeom>
          <a:solidFill>
            <a:srgbClr val="A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6" name="object 1606"/>
          <p:cNvSpPr/>
          <p:nvPr/>
        </p:nvSpPr>
        <p:spPr>
          <a:xfrm>
            <a:off x="8949690" y="3691890"/>
            <a:ext cx="83820" cy="82550"/>
          </a:xfrm>
          <a:custGeom>
            <a:avLst/>
            <a:gdLst/>
            <a:ahLst/>
            <a:cxnLst/>
            <a:rect l="l" t="t" r="r" b="b"/>
            <a:pathLst>
              <a:path w="83820" h="82550">
                <a:moveTo>
                  <a:pt x="83819" y="0"/>
                </a:moveTo>
                <a:lnTo>
                  <a:pt x="0" y="0"/>
                </a:lnTo>
                <a:lnTo>
                  <a:pt x="0" y="82550"/>
                </a:lnTo>
                <a:lnTo>
                  <a:pt x="83819" y="82550"/>
                </a:lnTo>
                <a:lnTo>
                  <a:pt x="83819" y="81280"/>
                </a:lnTo>
                <a:lnTo>
                  <a:pt x="1269" y="81280"/>
                </a:lnTo>
                <a:lnTo>
                  <a:pt x="1269" y="1270"/>
                </a:lnTo>
                <a:lnTo>
                  <a:pt x="83819" y="1270"/>
                </a:lnTo>
                <a:lnTo>
                  <a:pt x="83819" y="0"/>
                </a:lnTo>
                <a:close/>
              </a:path>
              <a:path w="83820" h="82550">
                <a:moveTo>
                  <a:pt x="83819" y="1270"/>
                </a:moveTo>
                <a:lnTo>
                  <a:pt x="81279" y="1270"/>
                </a:lnTo>
                <a:lnTo>
                  <a:pt x="81279" y="81280"/>
                </a:lnTo>
                <a:lnTo>
                  <a:pt x="83819" y="81280"/>
                </a:lnTo>
                <a:lnTo>
                  <a:pt x="83819" y="1270"/>
                </a:lnTo>
                <a:close/>
              </a:path>
            </a:pathLst>
          </a:custGeom>
          <a:solidFill>
            <a:srgbClr val="B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7" name="object 1607"/>
          <p:cNvSpPr/>
          <p:nvPr/>
        </p:nvSpPr>
        <p:spPr>
          <a:xfrm>
            <a:off x="8950959" y="3693159"/>
            <a:ext cx="80010" cy="80010"/>
          </a:xfrm>
          <a:custGeom>
            <a:avLst/>
            <a:gdLst/>
            <a:ahLst/>
            <a:cxnLst/>
            <a:rect l="l" t="t" r="r" b="b"/>
            <a:pathLst>
              <a:path w="80009" h="80010">
                <a:moveTo>
                  <a:pt x="80010" y="0"/>
                </a:moveTo>
                <a:lnTo>
                  <a:pt x="0" y="0"/>
                </a:lnTo>
                <a:lnTo>
                  <a:pt x="0" y="80009"/>
                </a:lnTo>
                <a:lnTo>
                  <a:pt x="80010" y="80009"/>
                </a:lnTo>
                <a:lnTo>
                  <a:pt x="80010" y="78739"/>
                </a:lnTo>
                <a:lnTo>
                  <a:pt x="2540" y="78739"/>
                </a:lnTo>
                <a:lnTo>
                  <a:pt x="2540" y="1269"/>
                </a:lnTo>
                <a:lnTo>
                  <a:pt x="80010" y="1269"/>
                </a:lnTo>
                <a:lnTo>
                  <a:pt x="80010" y="0"/>
                </a:lnTo>
                <a:close/>
              </a:path>
              <a:path w="80009" h="80010">
                <a:moveTo>
                  <a:pt x="80010" y="1269"/>
                </a:moveTo>
                <a:lnTo>
                  <a:pt x="78740" y="1269"/>
                </a:lnTo>
                <a:lnTo>
                  <a:pt x="78740" y="78739"/>
                </a:lnTo>
                <a:lnTo>
                  <a:pt x="80010" y="78739"/>
                </a:lnTo>
                <a:lnTo>
                  <a:pt x="80010" y="1269"/>
                </a:lnTo>
                <a:close/>
              </a:path>
            </a:pathLst>
          </a:custGeom>
          <a:solidFill>
            <a:srgbClr val="B6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8" name="object 1608"/>
          <p:cNvSpPr/>
          <p:nvPr/>
        </p:nvSpPr>
        <p:spPr>
          <a:xfrm>
            <a:off x="8953500" y="3694429"/>
            <a:ext cx="76200" cy="77470"/>
          </a:xfrm>
          <a:custGeom>
            <a:avLst/>
            <a:gdLst/>
            <a:ahLst/>
            <a:cxnLst/>
            <a:rect l="l" t="t" r="r" b="b"/>
            <a:pathLst>
              <a:path w="76200" h="77470">
                <a:moveTo>
                  <a:pt x="76200" y="0"/>
                </a:moveTo>
                <a:lnTo>
                  <a:pt x="0" y="0"/>
                </a:lnTo>
                <a:lnTo>
                  <a:pt x="0" y="77470"/>
                </a:lnTo>
                <a:lnTo>
                  <a:pt x="76200" y="77470"/>
                </a:lnTo>
                <a:lnTo>
                  <a:pt x="76200" y="74930"/>
                </a:lnTo>
                <a:lnTo>
                  <a:pt x="1270" y="74930"/>
                </a:lnTo>
                <a:lnTo>
                  <a:pt x="1270" y="2540"/>
                </a:lnTo>
                <a:lnTo>
                  <a:pt x="76200" y="2540"/>
                </a:lnTo>
                <a:lnTo>
                  <a:pt x="76200" y="0"/>
                </a:lnTo>
                <a:close/>
              </a:path>
              <a:path w="76200" h="77470">
                <a:moveTo>
                  <a:pt x="76200" y="2540"/>
                </a:moveTo>
                <a:lnTo>
                  <a:pt x="73659" y="2540"/>
                </a:lnTo>
                <a:lnTo>
                  <a:pt x="73659" y="74930"/>
                </a:lnTo>
                <a:lnTo>
                  <a:pt x="76200" y="74930"/>
                </a:lnTo>
                <a:lnTo>
                  <a:pt x="76200" y="2540"/>
                </a:lnTo>
                <a:close/>
              </a:path>
            </a:pathLst>
          </a:custGeom>
          <a:solidFill>
            <a:srgbClr val="B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9" name="object 1609"/>
          <p:cNvSpPr/>
          <p:nvPr/>
        </p:nvSpPr>
        <p:spPr>
          <a:xfrm>
            <a:off x="8954769" y="369697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72389" y="0"/>
                </a:moveTo>
                <a:lnTo>
                  <a:pt x="0" y="0"/>
                </a:lnTo>
                <a:lnTo>
                  <a:pt x="0" y="72389"/>
                </a:lnTo>
                <a:lnTo>
                  <a:pt x="72389" y="72389"/>
                </a:lnTo>
                <a:lnTo>
                  <a:pt x="72389" y="71119"/>
                </a:lnTo>
                <a:lnTo>
                  <a:pt x="1270" y="71119"/>
                </a:lnTo>
                <a:lnTo>
                  <a:pt x="127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  <a:path w="72390" h="72389">
                <a:moveTo>
                  <a:pt x="72389" y="1269"/>
                </a:moveTo>
                <a:lnTo>
                  <a:pt x="71120" y="1269"/>
                </a:lnTo>
                <a:lnTo>
                  <a:pt x="71120" y="71119"/>
                </a:lnTo>
                <a:lnTo>
                  <a:pt x="72389" y="71119"/>
                </a:lnTo>
                <a:lnTo>
                  <a:pt x="72389" y="1269"/>
                </a:lnTo>
                <a:close/>
              </a:path>
            </a:pathLst>
          </a:custGeom>
          <a:solidFill>
            <a:srgbClr val="BC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0" name="object 1610"/>
          <p:cNvSpPr/>
          <p:nvPr/>
        </p:nvSpPr>
        <p:spPr>
          <a:xfrm>
            <a:off x="8956040" y="3698240"/>
            <a:ext cx="69850" cy="69850"/>
          </a:xfrm>
          <a:custGeom>
            <a:avLst/>
            <a:gdLst/>
            <a:ahLst/>
            <a:cxnLst/>
            <a:rect l="l" t="t" r="r" b="b"/>
            <a:pathLst>
              <a:path w="69850" h="69850">
                <a:moveTo>
                  <a:pt x="69850" y="0"/>
                </a:moveTo>
                <a:lnTo>
                  <a:pt x="0" y="0"/>
                </a:lnTo>
                <a:lnTo>
                  <a:pt x="0" y="69850"/>
                </a:lnTo>
                <a:lnTo>
                  <a:pt x="69850" y="69850"/>
                </a:lnTo>
                <a:lnTo>
                  <a:pt x="69850" y="67310"/>
                </a:lnTo>
                <a:lnTo>
                  <a:pt x="2539" y="67310"/>
                </a:lnTo>
                <a:lnTo>
                  <a:pt x="2539" y="2540"/>
                </a:lnTo>
                <a:lnTo>
                  <a:pt x="69850" y="2540"/>
                </a:lnTo>
                <a:lnTo>
                  <a:pt x="69850" y="0"/>
                </a:lnTo>
                <a:close/>
              </a:path>
              <a:path w="69850" h="69850">
                <a:moveTo>
                  <a:pt x="69850" y="2540"/>
                </a:moveTo>
                <a:lnTo>
                  <a:pt x="67309" y="2540"/>
                </a:lnTo>
                <a:lnTo>
                  <a:pt x="67309" y="67310"/>
                </a:lnTo>
                <a:lnTo>
                  <a:pt x="69850" y="67310"/>
                </a:lnTo>
                <a:lnTo>
                  <a:pt x="69850" y="2540"/>
                </a:lnTo>
                <a:close/>
              </a:path>
            </a:pathLst>
          </a:custGeom>
          <a:solidFill>
            <a:srgbClr val="C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1" name="object 1611"/>
          <p:cNvSpPr/>
          <p:nvPr/>
        </p:nvSpPr>
        <p:spPr>
          <a:xfrm>
            <a:off x="8958581" y="3700780"/>
            <a:ext cx="64769" cy="64769"/>
          </a:xfrm>
          <a:custGeom>
            <a:avLst/>
            <a:gdLst/>
            <a:ahLst/>
            <a:cxnLst/>
            <a:rect l="l" t="t" r="r" b="b"/>
            <a:pathLst>
              <a:path w="64770" h="64770">
                <a:moveTo>
                  <a:pt x="64770" y="0"/>
                </a:moveTo>
                <a:lnTo>
                  <a:pt x="0" y="0"/>
                </a:lnTo>
                <a:lnTo>
                  <a:pt x="0" y="64770"/>
                </a:lnTo>
                <a:lnTo>
                  <a:pt x="64770" y="64770"/>
                </a:lnTo>
                <a:lnTo>
                  <a:pt x="64770" y="63500"/>
                </a:lnTo>
                <a:lnTo>
                  <a:pt x="1270" y="63500"/>
                </a:lnTo>
                <a:lnTo>
                  <a:pt x="1270" y="1270"/>
                </a:lnTo>
                <a:lnTo>
                  <a:pt x="64770" y="1270"/>
                </a:lnTo>
                <a:lnTo>
                  <a:pt x="64770" y="0"/>
                </a:lnTo>
                <a:close/>
              </a:path>
              <a:path w="64770" h="64770">
                <a:moveTo>
                  <a:pt x="64770" y="1270"/>
                </a:moveTo>
                <a:lnTo>
                  <a:pt x="63500" y="1270"/>
                </a:lnTo>
                <a:lnTo>
                  <a:pt x="63500" y="63500"/>
                </a:lnTo>
                <a:lnTo>
                  <a:pt x="64770" y="63500"/>
                </a:lnTo>
                <a:lnTo>
                  <a:pt x="64770" y="1270"/>
                </a:lnTo>
                <a:close/>
              </a:path>
            </a:pathLst>
          </a:custGeom>
          <a:solidFill>
            <a:srgbClr val="C3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2" name="object 1612"/>
          <p:cNvSpPr/>
          <p:nvPr/>
        </p:nvSpPr>
        <p:spPr>
          <a:xfrm>
            <a:off x="8959850" y="370205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29">
                <a:moveTo>
                  <a:pt x="62229" y="0"/>
                </a:moveTo>
                <a:lnTo>
                  <a:pt x="0" y="0"/>
                </a:lnTo>
                <a:lnTo>
                  <a:pt x="0" y="62230"/>
                </a:lnTo>
                <a:lnTo>
                  <a:pt x="62229" y="62230"/>
                </a:lnTo>
                <a:lnTo>
                  <a:pt x="62229" y="59689"/>
                </a:lnTo>
                <a:lnTo>
                  <a:pt x="2540" y="59689"/>
                </a:lnTo>
                <a:lnTo>
                  <a:pt x="2540" y="2539"/>
                </a:lnTo>
                <a:lnTo>
                  <a:pt x="62229" y="2539"/>
                </a:lnTo>
                <a:lnTo>
                  <a:pt x="62229" y="0"/>
                </a:lnTo>
                <a:close/>
              </a:path>
              <a:path w="62229" h="62229">
                <a:moveTo>
                  <a:pt x="62229" y="2539"/>
                </a:moveTo>
                <a:lnTo>
                  <a:pt x="60959" y="2539"/>
                </a:lnTo>
                <a:lnTo>
                  <a:pt x="60959" y="59689"/>
                </a:lnTo>
                <a:lnTo>
                  <a:pt x="62229" y="59689"/>
                </a:lnTo>
                <a:lnTo>
                  <a:pt x="62229" y="2539"/>
                </a:lnTo>
                <a:close/>
              </a:path>
            </a:pathLst>
          </a:custGeom>
          <a:solidFill>
            <a:srgbClr val="C6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3" name="object 1613"/>
          <p:cNvSpPr/>
          <p:nvPr/>
        </p:nvSpPr>
        <p:spPr>
          <a:xfrm>
            <a:off x="8962391" y="3704590"/>
            <a:ext cx="58419" cy="57150"/>
          </a:xfrm>
          <a:custGeom>
            <a:avLst/>
            <a:gdLst/>
            <a:ahLst/>
            <a:cxnLst/>
            <a:rect l="l" t="t" r="r" b="b"/>
            <a:pathLst>
              <a:path w="58420" h="57150">
                <a:moveTo>
                  <a:pt x="58419" y="0"/>
                </a:moveTo>
                <a:lnTo>
                  <a:pt x="0" y="0"/>
                </a:lnTo>
                <a:lnTo>
                  <a:pt x="0" y="57150"/>
                </a:lnTo>
                <a:lnTo>
                  <a:pt x="58419" y="57150"/>
                </a:lnTo>
                <a:lnTo>
                  <a:pt x="58419" y="55880"/>
                </a:lnTo>
                <a:lnTo>
                  <a:pt x="1269" y="55880"/>
                </a:lnTo>
                <a:lnTo>
                  <a:pt x="1269" y="1270"/>
                </a:lnTo>
                <a:lnTo>
                  <a:pt x="58419" y="1270"/>
                </a:lnTo>
                <a:lnTo>
                  <a:pt x="58419" y="0"/>
                </a:lnTo>
                <a:close/>
              </a:path>
              <a:path w="58420" h="57150">
                <a:moveTo>
                  <a:pt x="58419" y="1270"/>
                </a:moveTo>
                <a:lnTo>
                  <a:pt x="55879" y="1270"/>
                </a:lnTo>
                <a:lnTo>
                  <a:pt x="55879" y="55880"/>
                </a:lnTo>
                <a:lnTo>
                  <a:pt x="58419" y="55880"/>
                </a:lnTo>
                <a:lnTo>
                  <a:pt x="58419" y="1270"/>
                </a:lnTo>
                <a:close/>
              </a:path>
            </a:pathLst>
          </a:custGeom>
          <a:solidFill>
            <a:srgbClr val="C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4" name="object 1614"/>
          <p:cNvSpPr/>
          <p:nvPr/>
        </p:nvSpPr>
        <p:spPr>
          <a:xfrm>
            <a:off x="8963659" y="370585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610" y="0"/>
                </a:moveTo>
                <a:lnTo>
                  <a:pt x="0" y="0"/>
                </a:lnTo>
                <a:lnTo>
                  <a:pt x="0" y="54609"/>
                </a:lnTo>
                <a:lnTo>
                  <a:pt x="54610" y="54609"/>
                </a:lnTo>
                <a:lnTo>
                  <a:pt x="54610" y="52069"/>
                </a:lnTo>
                <a:lnTo>
                  <a:pt x="1270" y="52069"/>
                </a:lnTo>
                <a:lnTo>
                  <a:pt x="1270" y="2539"/>
                </a:lnTo>
                <a:lnTo>
                  <a:pt x="54610" y="2539"/>
                </a:lnTo>
                <a:lnTo>
                  <a:pt x="54610" y="0"/>
                </a:lnTo>
                <a:close/>
              </a:path>
              <a:path w="54609" h="54610">
                <a:moveTo>
                  <a:pt x="54610" y="2539"/>
                </a:moveTo>
                <a:lnTo>
                  <a:pt x="53340" y="2539"/>
                </a:lnTo>
                <a:lnTo>
                  <a:pt x="53340" y="52069"/>
                </a:lnTo>
                <a:lnTo>
                  <a:pt x="54610" y="52069"/>
                </a:lnTo>
                <a:lnTo>
                  <a:pt x="54610" y="2539"/>
                </a:lnTo>
                <a:close/>
              </a:path>
            </a:pathLst>
          </a:custGeom>
          <a:solidFill>
            <a:srgbClr val="CD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5" name="object 1615"/>
          <p:cNvSpPr/>
          <p:nvPr/>
        </p:nvSpPr>
        <p:spPr>
          <a:xfrm>
            <a:off x="8964931" y="3708400"/>
            <a:ext cx="52069" cy="49530"/>
          </a:xfrm>
          <a:custGeom>
            <a:avLst/>
            <a:gdLst/>
            <a:ahLst/>
            <a:cxnLst/>
            <a:rect l="l" t="t" r="r" b="b"/>
            <a:pathLst>
              <a:path w="52070" h="49529">
                <a:moveTo>
                  <a:pt x="52070" y="0"/>
                </a:moveTo>
                <a:lnTo>
                  <a:pt x="0" y="0"/>
                </a:lnTo>
                <a:lnTo>
                  <a:pt x="0" y="49530"/>
                </a:lnTo>
                <a:lnTo>
                  <a:pt x="52070" y="49530"/>
                </a:lnTo>
                <a:lnTo>
                  <a:pt x="52070" y="48260"/>
                </a:lnTo>
                <a:lnTo>
                  <a:pt x="2540" y="48260"/>
                </a:lnTo>
                <a:lnTo>
                  <a:pt x="2540" y="1269"/>
                </a:lnTo>
                <a:lnTo>
                  <a:pt x="52070" y="1269"/>
                </a:lnTo>
                <a:lnTo>
                  <a:pt x="52070" y="0"/>
                </a:lnTo>
                <a:close/>
              </a:path>
              <a:path w="52070" h="49529">
                <a:moveTo>
                  <a:pt x="52070" y="1269"/>
                </a:moveTo>
                <a:lnTo>
                  <a:pt x="49529" y="1269"/>
                </a:lnTo>
                <a:lnTo>
                  <a:pt x="49529" y="48260"/>
                </a:lnTo>
                <a:lnTo>
                  <a:pt x="52070" y="48260"/>
                </a:lnTo>
                <a:lnTo>
                  <a:pt x="52070" y="1269"/>
                </a:lnTo>
                <a:close/>
              </a:path>
            </a:pathLst>
          </a:custGeom>
          <a:solidFill>
            <a:srgbClr val="D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6" name="object 1616"/>
          <p:cNvSpPr/>
          <p:nvPr/>
        </p:nvSpPr>
        <p:spPr>
          <a:xfrm>
            <a:off x="8967469" y="3709670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89">
                <a:moveTo>
                  <a:pt x="46989" y="0"/>
                </a:moveTo>
                <a:lnTo>
                  <a:pt x="0" y="0"/>
                </a:lnTo>
                <a:lnTo>
                  <a:pt x="0" y="46989"/>
                </a:lnTo>
                <a:lnTo>
                  <a:pt x="46989" y="46989"/>
                </a:lnTo>
                <a:lnTo>
                  <a:pt x="46989" y="45719"/>
                </a:lnTo>
                <a:lnTo>
                  <a:pt x="2539" y="45719"/>
                </a:lnTo>
                <a:lnTo>
                  <a:pt x="2539" y="2539"/>
                </a:lnTo>
                <a:lnTo>
                  <a:pt x="46989" y="2539"/>
                </a:lnTo>
                <a:lnTo>
                  <a:pt x="46989" y="0"/>
                </a:lnTo>
                <a:close/>
              </a:path>
              <a:path w="46990" h="46989">
                <a:moveTo>
                  <a:pt x="46989" y="2539"/>
                </a:moveTo>
                <a:lnTo>
                  <a:pt x="45720" y="2539"/>
                </a:lnTo>
                <a:lnTo>
                  <a:pt x="45720" y="45719"/>
                </a:lnTo>
                <a:lnTo>
                  <a:pt x="46989" y="45719"/>
                </a:lnTo>
                <a:lnTo>
                  <a:pt x="46989" y="2539"/>
                </a:lnTo>
                <a:close/>
              </a:path>
            </a:pathLst>
          </a:custGeom>
          <a:solidFill>
            <a:srgbClr val="D3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7" name="object 1617"/>
          <p:cNvSpPr/>
          <p:nvPr/>
        </p:nvSpPr>
        <p:spPr>
          <a:xfrm>
            <a:off x="8970009" y="3712209"/>
            <a:ext cx="43180" cy="43180"/>
          </a:xfrm>
          <a:custGeom>
            <a:avLst/>
            <a:gdLst/>
            <a:ahLst/>
            <a:cxnLst/>
            <a:rect l="l" t="t" r="r" b="b"/>
            <a:pathLst>
              <a:path w="43179" h="43179">
                <a:moveTo>
                  <a:pt x="43180" y="0"/>
                </a:moveTo>
                <a:lnTo>
                  <a:pt x="0" y="0"/>
                </a:lnTo>
                <a:lnTo>
                  <a:pt x="0" y="43179"/>
                </a:lnTo>
                <a:lnTo>
                  <a:pt x="43180" y="43179"/>
                </a:lnTo>
                <a:lnTo>
                  <a:pt x="43180" y="40639"/>
                </a:lnTo>
                <a:lnTo>
                  <a:pt x="1270" y="40639"/>
                </a:lnTo>
                <a:lnTo>
                  <a:pt x="1270" y="1269"/>
                </a:lnTo>
                <a:lnTo>
                  <a:pt x="43180" y="1269"/>
                </a:lnTo>
                <a:lnTo>
                  <a:pt x="43180" y="0"/>
                </a:lnTo>
                <a:close/>
              </a:path>
              <a:path w="43179" h="43179">
                <a:moveTo>
                  <a:pt x="43180" y="1269"/>
                </a:moveTo>
                <a:lnTo>
                  <a:pt x="40640" y="1269"/>
                </a:lnTo>
                <a:lnTo>
                  <a:pt x="40640" y="40639"/>
                </a:lnTo>
                <a:lnTo>
                  <a:pt x="43180" y="40639"/>
                </a:lnTo>
                <a:lnTo>
                  <a:pt x="43180" y="1269"/>
                </a:lnTo>
                <a:close/>
              </a:path>
            </a:pathLst>
          </a:custGeom>
          <a:solidFill>
            <a:srgbClr val="D6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8" name="object 1618"/>
          <p:cNvSpPr/>
          <p:nvPr/>
        </p:nvSpPr>
        <p:spPr>
          <a:xfrm>
            <a:off x="8971280" y="3713479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70">
                <a:moveTo>
                  <a:pt x="39370" y="0"/>
                </a:moveTo>
                <a:lnTo>
                  <a:pt x="0" y="0"/>
                </a:lnTo>
                <a:lnTo>
                  <a:pt x="0" y="39370"/>
                </a:lnTo>
                <a:lnTo>
                  <a:pt x="39370" y="39370"/>
                </a:lnTo>
                <a:lnTo>
                  <a:pt x="39370" y="38100"/>
                </a:lnTo>
                <a:lnTo>
                  <a:pt x="1270" y="38100"/>
                </a:lnTo>
                <a:lnTo>
                  <a:pt x="1270" y="1270"/>
                </a:lnTo>
                <a:lnTo>
                  <a:pt x="39370" y="1270"/>
                </a:lnTo>
                <a:lnTo>
                  <a:pt x="39370" y="0"/>
                </a:lnTo>
                <a:close/>
              </a:path>
              <a:path w="39370" h="39370">
                <a:moveTo>
                  <a:pt x="39370" y="1270"/>
                </a:moveTo>
                <a:lnTo>
                  <a:pt x="38100" y="1270"/>
                </a:lnTo>
                <a:lnTo>
                  <a:pt x="38100" y="38100"/>
                </a:lnTo>
                <a:lnTo>
                  <a:pt x="39370" y="38100"/>
                </a:lnTo>
                <a:lnTo>
                  <a:pt x="39370" y="1270"/>
                </a:lnTo>
                <a:close/>
              </a:path>
            </a:pathLst>
          </a:custGeom>
          <a:solidFill>
            <a:srgbClr val="DA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9" name="object 1619"/>
          <p:cNvSpPr/>
          <p:nvPr/>
        </p:nvSpPr>
        <p:spPr>
          <a:xfrm>
            <a:off x="8972550" y="371475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829" y="0"/>
                </a:moveTo>
                <a:lnTo>
                  <a:pt x="0" y="0"/>
                </a:lnTo>
                <a:lnTo>
                  <a:pt x="0" y="36830"/>
                </a:lnTo>
                <a:lnTo>
                  <a:pt x="36829" y="36830"/>
                </a:lnTo>
                <a:lnTo>
                  <a:pt x="36829" y="34289"/>
                </a:lnTo>
                <a:lnTo>
                  <a:pt x="2540" y="34289"/>
                </a:lnTo>
                <a:lnTo>
                  <a:pt x="2540" y="2539"/>
                </a:lnTo>
                <a:lnTo>
                  <a:pt x="36829" y="2539"/>
                </a:lnTo>
                <a:lnTo>
                  <a:pt x="36829" y="0"/>
                </a:lnTo>
                <a:close/>
              </a:path>
              <a:path w="36829" h="36829">
                <a:moveTo>
                  <a:pt x="36829" y="2539"/>
                </a:moveTo>
                <a:lnTo>
                  <a:pt x="34290" y="2539"/>
                </a:lnTo>
                <a:lnTo>
                  <a:pt x="34290" y="34289"/>
                </a:lnTo>
                <a:lnTo>
                  <a:pt x="36829" y="34289"/>
                </a:lnTo>
                <a:lnTo>
                  <a:pt x="36829" y="2539"/>
                </a:lnTo>
                <a:close/>
              </a:path>
            </a:pathLst>
          </a:custGeom>
          <a:solidFill>
            <a:srgbClr val="DD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0" name="object 1620"/>
          <p:cNvSpPr/>
          <p:nvPr/>
        </p:nvSpPr>
        <p:spPr>
          <a:xfrm>
            <a:off x="8975090" y="3717290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31750" y="0"/>
                </a:moveTo>
                <a:lnTo>
                  <a:pt x="0" y="0"/>
                </a:lnTo>
                <a:lnTo>
                  <a:pt x="0" y="31750"/>
                </a:lnTo>
                <a:lnTo>
                  <a:pt x="31750" y="31750"/>
                </a:lnTo>
                <a:lnTo>
                  <a:pt x="31750" y="30480"/>
                </a:lnTo>
                <a:lnTo>
                  <a:pt x="1269" y="30480"/>
                </a:lnTo>
                <a:lnTo>
                  <a:pt x="1269" y="1270"/>
                </a:lnTo>
                <a:lnTo>
                  <a:pt x="31750" y="1270"/>
                </a:lnTo>
                <a:lnTo>
                  <a:pt x="31750" y="0"/>
                </a:lnTo>
                <a:close/>
              </a:path>
              <a:path w="31750" h="31750">
                <a:moveTo>
                  <a:pt x="31750" y="1270"/>
                </a:moveTo>
                <a:lnTo>
                  <a:pt x="30479" y="1270"/>
                </a:lnTo>
                <a:lnTo>
                  <a:pt x="30479" y="30480"/>
                </a:lnTo>
                <a:lnTo>
                  <a:pt x="31750" y="30480"/>
                </a:lnTo>
                <a:lnTo>
                  <a:pt x="31750" y="1270"/>
                </a:lnTo>
                <a:close/>
              </a:path>
            </a:pathLst>
          </a:custGeom>
          <a:solidFill>
            <a:srgbClr val="E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1" name="object 1621"/>
          <p:cNvSpPr/>
          <p:nvPr/>
        </p:nvSpPr>
        <p:spPr>
          <a:xfrm>
            <a:off x="8976360" y="3718560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29210" y="0"/>
                </a:moveTo>
                <a:lnTo>
                  <a:pt x="0" y="0"/>
                </a:lnTo>
                <a:lnTo>
                  <a:pt x="0" y="29209"/>
                </a:lnTo>
                <a:lnTo>
                  <a:pt x="29210" y="29209"/>
                </a:lnTo>
                <a:lnTo>
                  <a:pt x="29210" y="26669"/>
                </a:lnTo>
                <a:lnTo>
                  <a:pt x="2540" y="26669"/>
                </a:lnTo>
                <a:lnTo>
                  <a:pt x="2540" y="2539"/>
                </a:lnTo>
                <a:lnTo>
                  <a:pt x="29210" y="2539"/>
                </a:lnTo>
                <a:lnTo>
                  <a:pt x="29210" y="0"/>
                </a:lnTo>
                <a:close/>
              </a:path>
              <a:path w="29209" h="29210">
                <a:moveTo>
                  <a:pt x="29210" y="2539"/>
                </a:moveTo>
                <a:lnTo>
                  <a:pt x="27940" y="2539"/>
                </a:lnTo>
                <a:lnTo>
                  <a:pt x="27940" y="26669"/>
                </a:lnTo>
                <a:lnTo>
                  <a:pt x="29210" y="26669"/>
                </a:lnTo>
                <a:lnTo>
                  <a:pt x="29210" y="2539"/>
                </a:lnTo>
                <a:close/>
              </a:path>
            </a:pathLst>
          </a:custGeom>
          <a:solidFill>
            <a:srgbClr val="E3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2" name="object 1622"/>
          <p:cNvSpPr/>
          <p:nvPr/>
        </p:nvSpPr>
        <p:spPr>
          <a:xfrm>
            <a:off x="8978900" y="3721100"/>
            <a:ext cx="25400" cy="24130"/>
          </a:xfrm>
          <a:custGeom>
            <a:avLst/>
            <a:gdLst/>
            <a:ahLst/>
            <a:cxnLst/>
            <a:rect l="l" t="t" r="r" b="b"/>
            <a:pathLst>
              <a:path w="25400" h="24129">
                <a:moveTo>
                  <a:pt x="25400" y="0"/>
                </a:moveTo>
                <a:lnTo>
                  <a:pt x="0" y="0"/>
                </a:lnTo>
                <a:lnTo>
                  <a:pt x="0" y="24130"/>
                </a:lnTo>
                <a:lnTo>
                  <a:pt x="25400" y="24130"/>
                </a:lnTo>
                <a:lnTo>
                  <a:pt x="25400" y="22860"/>
                </a:lnTo>
                <a:lnTo>
                  <a:pt x="1270" y="22860"/>
                </a:lnTo>
                <a:lnTo>
                  <a:pt x="127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  <a:path w="25400" h="24129">
                <a:moveTo>
                  <a:pt x="25400" y="1269"/>
                </a:moveTo>
                <a:lnTo>
                  <a:pt x="22859" y="1269"/>
                </a:lnTo>
                <a:lnTo>
                  <a:pt x="22859" y="22860"/>
                </a:lnTo>
                <a:lnTo>
                  <a:pt x="25400" y="22860"/>
                </a:lnTo>
                <a:lnTo>
                  <a:pt x="25400" y="1269"/>
                </a:lnTo>
                <a:close/>
              </a:path>
            </a:pathLst>
          </a:custGeom>
          <a:solidFill>
            <a:srgbClr val="E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3" name="object 1623"/>
          <p:cNvSpPr/>
          <p:nvPr/>
        </p:nvSpPr>
        <p:spPr>
          <a:xfrm>
            <a:off x="8980169" y="372237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21589" y="0"/>
                </a:moveTo>
                <a:lnTo>
                  <a:pt x="0" y="0"/>
                </a:lnTo>
                <a:lnTo>
                  <a:pt x="0" y="21589"/>
                </a:lnTo>
                <a:lnTo>
                  <a:pt x="21589" y="21589"/>
                </a:lnTo>
                <a:lnTo>
                  <a:pt x="21589" y="20319"/>
                </a:lnTo>
                <a:lnTo>
                  <a:pt x="2539" y="20319"/>
                </a:lnTo>
                <a:lnTo>
                  <a:pt x="2539" y="1269"/>
                </a:lnTo>
                <a:lnTo>
                  <a:pt x="21589" y="1269"/>
                </a:lnTo>
                <a:lnTo>
                  <a:pt x="21589" y="0"/>
                </a:lnTo>
                <a:close/>
              </a:path>
              <a:path w="21590" h="21589">
                <a:moveTo>
                  <a:pt x="21589" y="1269"/>
                </a:moveTo>
                <a:lnTo>
                  <a:pt x="20320" y="1269"/>
                </a:lnTo>
                <a:lnTo>
                  <a:pt x="20320" y="20319"/>
                </a:lnTo>
                <a:lnTo>
                  <a:pt x="21589" y="20319"/>
                </a:lnTo>
                <a:lnTo>
                  <a:pt x="21589" y="1269"/>
                </a:lnTo>
                <a:close/>
              </a:path>
            </a:pathLst>
          </a:custGeom>
          <a:solidFill>
            <a:srgbClr val="EA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4" name="object 1624"/>
          <p:cNvSpPr/>
          <p:nvPr/>
        </p:nvSpPr>
        <p:spPr>
          <a:xfrm>
            <a:off x="8982709" y="3723640"/>
            <a:ext cx="17780" cy="19050"/>
          </a:xfrm>
          <a:custGeom>
            <a:avLst/>
            <a:gdLst/>
            <a:ahLst/>
            <a:cxnLst/>
            <a:rect l="l" t="t" r="r" b="b"/>
            <a:pathLst>
              <a:path w="17779" h="19050">
                <a:moveTo>
                  <a:pt x="17780" y="0"/>
                </a:moveTo>
                <a:lnTo>
                  <a:pt x="0" y="0"/>
                </a:lnTo>
                <a:lnTo>
                  <a:pt x="0" y="19050"/>
                </a:lnTo>
                <a:lnTo>
                  <a:pt x="17780" y="19050"/>
                </a:lnTo>
                <a:lnTo>
                  <a:pt x="17780" y="16510"/>
                </a:lnTo>
                <a:lnTo>
                  <a:pt x="1270" y="16510"/>
                </a:lnTo>
                <a:lnTo>
                  <a:pt x="1270" y="2540"/>
                </a:lnTo>
                <a:lnTo>
                  <a:pt x="17780" y="2540"/>
                </a:lnTo>
                <a:lnTo>
                  <a:pt x="17780" y="0"/>
                </a:lnTo>
                <a:close/>
              </a:path>
              <a:path w="17779" h="19050">
                <a:moveTo>
                  <a:pt x="17780" y="2540"/>
                </a:moveTo>
                <a:lnTo>
                  <a:pt x="15240" y="2540"/>
                </a:lnTo>
                <a:lnTo>
                  <a:pt x="15240" y="16510"/>
                </a:lnTo>
                <a:lnTo>
                  <a:pt x="17780" y="16510"/>
                </a:lnTo>
                <a:lnTo>
                  <a:pt x="17780" y="2540"/>
                </a:lnTo>
                <a:close/>
              </a:path>
            </a:pathLst>
          </a:custGeom>
          <a:solidFill>
            <a:srgbClr val="ED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5" name="object 1625"/>
          <p:cNvSpPr/>
          <p:nvPr/>
        </p:nvSpPr>
        <p:spPr>
          <a:xfrm>
            <a:off x="8983980" y="372617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970" y="0"/>
                </a:moveTo>
                <a:lnTo>
                  <a:pt x="0" y="0"/>
                </a:lnTo>
                <a:lnTo>
                  <a:pt x="0" y="13970"/>
                </a:lnTo>
                <a:lnTo>
                  <a:pt x="13970" y="13970"/>
                </a:lnTo>
                <a:lnTo>
                  <a:pt x="13970" y="12700"/>
                </a:lnTo>
                <a:lnTo>
                  <a:pt x="1270" y="12700"/>
                </a:lnTo>
                <a:lnTo>
                  <a:pt x="127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  <a:path w="13970" h="13970">
                <a:moveTo>
                  <a:pt x="13970" y="1270"/>
                </a:moveTo>
                <a:lnTo>
                  <a:pt x="12700" y="1270"/>
                </a:lnTo>
                <a:lnTo>
                  <a:pt x="12700" y="12700"/>
                </a:lnTo>
                <a:lnTo>
                  <a:pt x="13970" y="12700"/>
                </a:lnTo>
                <a:lnTo>
                  <a:pt x="13970" y="1270"/>
                </a:lnTo>
                <a:close/>
              </a:path>
            </a:pathLst>
          </a:custGeom>
          <a:solidFill>
            <a:srgbClr val="F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6" name="object 1626"/>
          <p:cNvSpPr/>
          <p:nvPr/>
        </p:nvSpPr>
        <p:spPr>
          <a:xfrm>
            <a:off x="8985250" y="372745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11429" y="0"/>
                </a:moveTo>
                <a:lnTo>
                  <a:pt x="0" y="0"/>
                </a:lnTo>
                <a:lnTo>
                  <a:pt x="0" y="11430"/>
                </a:lnTo>
                <a:lnTo>
                  <a:pt x="11429" y="11430"/>
                </a:lnTo>
                <a:lnTo>
                  <a:pt x="11429" y="8889"/>
                </a:lnTo>
                <a:lnTo>
                  <a:pt x="2540" y="8889"/>
                </a:lnTo>
                <a:lnTo>
                  <a:pt x="254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  <a:path w="11429" h="11429">
                <a:moveTo>
                  <a:pt x="11429" y="2539"/>
                </a:moveTo>
                <a:lnTo>
                  <a:pt x="8890" y="2539"/>
                </a:lnTo>
                <a:lnTo>
                  <a:pt x="8890" y="8889"/>
                </a:lnTo>
                <a:lnTo>
                  <a:pt x="11429" y="8889"/>
                </a:lnTo>
                <a:lnTo>
                  <a:pt x="11429" y="2539"/>
                </a:lnTo>
                <a:close/>
              </a:path>
            </a:pathLst>
          </a:custGeom>
          <a:solidFill>
            <a:srgbClr val="F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7" name="object 1627"/>
          <p:cNvSpPr/>
          <p:nvPr/>
        </p:nvSpPr>
        <p:spPr>
          <a:xfrm>
            <a:off x="8987790" y="372999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350" y="0"/>
                </a:moveTo>
                <a:lnTo>
                  <a:pt x="0" y="0"/>
                </a:lnTo>
                <a:lnTo>
                  <a:pt x="0" y="6350"/>
                </a:lnTo>
                <a:lnTo>
                  <a:pt x="6350" y="6350"/>
                </a:lnTo>
                <a:lnTo>
                  <a:pt x="6350" y="5080"/>
                </a:lnTo>
                <a:lnTo>
                  <a:pt x="1269" y="5080"/>
                </a:lnTo>
                <a:lnTo>
                  <a:pt x="1269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  <a:path w="6350" h="6350">
                <a:moveTo>
                  <a:pt x="6350" y="1270"/>
                </a:moveTo>
                <a:lnTo>
                  <a:pt x="5079" y="1270"/>
                </a:lnTo>
                <a:lnTo>
                  <a:pt x="5079" y="5080"/>
                </a:lnTo>
                <a:lnTo>
                  <a:pt x="6350" y="5080"/>
                </a:lnTo>
                <a:lnTo>
                  <a:pt x="6350" y="1270"/>
                </a:lnTo>
                <a:close/>
              </a:path>
            </a:pathLst>
          </a:custGeom>
          <a:solidFill>
            <a:srgbClr val="F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8" name="object 1628"/>
          <p:cNvSpPr/>
          <p:nvPr/>
        </p:nvSpPr>
        <p:spPr>
          <a:xfrm>
            <a:off x="8989059" y="373125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3810" y="0"/>
                </a:lnTo>
                <a:lnTo>
                  <a:pt x="3810" y="3809"/>
                </a:lnTo>
                <a:lnTo>
                  <a:pt x="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9" name="object 1629"/>
          <p:cNvSpPr/>
          <p:nvPr/>
        </p:nvSpPr>
        <p:spPr>
          <a:xfrm>
            <a:off x="8915400" y="3657600"/>
            <a:ext cx="152400" cy="152400"/>
          </a:xfrm>
          <a:custGeom>
            <a:avLst/>
            <a:gdLst/>
            <a:ahLst/>
            <a:cxnLst/>
            <a:rect l="l" t="t" r="r" b="b"/>
            <a:pathLst>
              <a:path w="152400" h="152400">
                <a:moveTo>
                  <a:pt x="76200" y="0"/>
                </a:moveTo>
                <a:lnTo>
                  <a:pt x="106322" y="5834"/>
                </a:lnTo>
                <a:lnTo>
                  <a:pt x="130492" y="21907"/>
                </a:lnTo>
                <a:lnTo>
                  <a:pt x="146565" y="46077"/>
                </a:lnTo>
                <a:lnTo>
                  <a:pt x="152400" y="76200"/>
                </a:lnTo>
                <a:lnTo>
                  <a:pt x="146565" y="106322"/>
                </a:lnTo>
                <a:lnTo>
                  <a:pt x="130492" y="130492"/>
                </a:lnTo>
                <a:lnTo>
                  <a:pt x="106322" y="146565"/>
                </a:lnTo>
                <a:lnTo>
                  <a:pt x="76200" y="152400"/>
                </a:lnTo>
                <a:lnTo>
                  <a:pt x="46077" y="146565"/>
                </a:lnTo>
                <a:lnTo>
                  <a:pt x="21907" y="130492"/>
                </a:lnTo>
                <a:lnTo>
                  <a:pt x="5834" y="106322"/>
                </a:lnTo>
                <a:lnTo>
                  <a:pt x="0" y="76200"/>
                </a:lnTo>
                <a:lnTo>
                  <a:pt x="5834" y="46077"/>
                </a:lnTo>
                <a:lnTo>
                  <a:pt x="21907" y="21907"/>
                </a:lnTo>
                <a:lnTo>
                  <a:pt x="46077" y="5834"/>
                </a:lnTo>
                <a:lnTo>
                  <a:pt x="76200" y="0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0" name="object 1630"/>
          <p:cNvSpPr/>
          <p:nvPr/>
        </p:nvSpPr>
        <p:spPr>
          <a:xfrm>
            <a:off x="8915400" y="36576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1" name="object 1631"/>
          <p:cNvSpPr/>
          <p:nvPr/>
        </p:nvSpPr>
        <p:spPr>
          <a:xfrm>
            <a:off x="9067800" y="38100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2" name="object 1632"/>
          <p:cNvSpPr/>
          <p:nvPr/>
        </p:nvSpPr>
        <p:spPr>
          <a:xfrm>
            <a:off x="8936990" y="3787140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3" name="object 1633"/>
          <p:cNvSpPr/>
          <p:nvPr/>
        </p:nvSpPr>
        <p:spPr>
          <a:xfrm>
            <a:off x="8937625" y="3680459"/>
            <a:ext cx="0" cy="105410"/>
          </a:xfrm>
          <a:custGeom>
            <a:avLst/>
            <a:gdLst/>
            <a:ahLst/>
            <a:cxnLst/>
            <a:rect l="l" t="t" r="r" b="b"/>
            <a:pathLst>
              <a:path h="105410">
                <a:moveTo>
                  <a:pt x="0" y="0"/>
                </a:moveTo>
                <a:lnTo>
                  <a:pt x="0" y="10541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4" name="object 1634"/>
          <p:cNvSpPr/>
          <p:nvPr/>
        </p:nvSpPr>
        <p:spPr>
          <a:xfrm>
            <a:off x="8936990" y="3679190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5" name="object 1635"/>
          <p:cNvSpPr/>
          <p:nvPr/>
        </p:nvSpPr>
        <p:spPr>
          <a:xfrm>
            <a:off x="9044940" y="3680459"/>
            <a:ext cx="0" cy="105410"/>
          </a:xfrm>
          <a:custGeom>
            <a:avLst/>
            <a:gdLst/>
            <a:ahLst/>
            <a:cxnLst/>
            <a:rect l="l" t="t" r="r" b="b"/>
            <a:pathLst>
              <a:path h="105410">
                <a:moveTo>
                  <a:pt x="0" y="0"/>
                </a:moveTo>
                <a:lnTo>
                  <a:pt x="0" y="105409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6" name="object 1636"/>
          <p:cNvSpPr/>
          <p:nvPr/>
        </p:nvSpPr>
        <p:spPr>
          <a:xfrm>
            <a:off x="8938259" y="3785234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7" name="object 1637"/>
          <p:cNvSpPr/>
          <p:nvPr/>
        </p:nvSpPr>
        <p:spPr>
          <a:xfrm>
            <a:off x="8938894" y="3681729"/>
            <a:ext cx="0" cy="102870"/>
          </a:xfrm>
          <a:custGeom>
            <a:avLst/>
            <a:gdLst/>
            <a:ahLst/>
            <a:cxnLst/>
            <a:rect l="l" t="t" r="r" b="b"/>
            <a:pathLst>
              <a:path h="102870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8" name="object 1638"/>
          <p:cNvSpPr/>
          <p:nvPr/>
        </p:nvSpPr>
        <p:spPr>
          <a:xfrm>
            <a:off x="8938259" y="368109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9" name="object 1639"/>
          <p:cNvSpPr/>
          <p:nvPr/>
        </p:nvSpPr>
        <p:spPr>
          <a:xfrm>
            <a:off x="9043034" y="3681729"/>
            <a:ext cx="0" cy="102870"/>
          </a:xfrm>
          <a:custGeom>
            <a:avLst/>
            <a:gdLst/>
            <a:ahLst/>
            <a:cxnLst/>
            <a:rect l="l" t="t" r="r" b="b"/>
            <a:pathLst>
              <a:path h="102870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0" name="object 1640"/>
          <p:cNvSpPr/>
          <p:nvPr/>
        </p:nvSpPr>
        <p:spPr>
          <a:xfrm>
            <a:off x="8939530" y="3783329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1" name="object 1641"/>
          <p:cNvSpPr/>
          <p:nvPr/>
        </p:nvSpPr>
        <p:spPr>
          <a:xfrm>
            <a:off x="8940800" y="3684270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789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2" name="object 1642"/>
          <p:cNvSpPr/>
          <p:nvPr/>
        </p:nvSpPr>
        <p:spPr>
          <a:xfrm>
            <a:off x="8939530" y="3683000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3" name="object 1643"/>
          <p:cNvSpPr/>
          <p:nvPr/>
        </p:nvSpPr>
        <p:spPr>
          <a:xfrm>
            <a:off x="9041130" y="3684270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789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4" name="object 1644"/>
          <p:cNvSpPr/>
          <p:nvPr/>
        </p:nvSpPr>
        <p:spPr>
          <a:xfrm>
            <a:off x="8942069" y="378142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5" name="object 1645"/>
          <p:cNvSpPr/>
          <p:nvPr/>
        </p:nvSpPr>
        <p:spPr>
          <a:xfrm>
            <a:off x="8942705" y="368554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6" name="object 1646"/>
          <p:cNvSpPr/>
          <p:nvPr/>
        </p:nvSpPr>
        <p:spPr>
          <a:xfrm>
            <a:off x="8942069" y="3684904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7" name="object 1647"/>
          <p:cNvSpPr/>
          <p:nvPr/>
        </p:nvSpPr>
        <p:spPr>
          <a:xfrm>
            <a:off x="9039225" y="368554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8" name="object 1648"/>
          <p:cNvSpPr/>
          <p:nvPr/>
        </p:nvSpPr>
        <p:spPr>
          <a:xfrm>
            <a:off x="8943340" y="3780154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9" name="object 1649"/>
          <p:cNvSpPr/>
          <p:nvPr/>
        </p:nvSpPr>
        <p:spPr>
          <a:xfrm>
            <a:off x="8944609" y="3688079"/>
            <a:ext cx="0" cy="91440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0" name="object 1650"/>
          <p:cNvSpPr/>
          <p:nvPr/>
        </p:nvSpPr>
        <p:spPr>
          <a:xfrm>
            <a:off x="8943340" y="3686809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1" name="object 1651"/>
          <p:cNvSpPr/>
          <p:nvPr/>
        </p:nvSpPr>
        <p:spPr>
          <a:xfrm>
            <a:off x="9037955" y="3688079"/>
            <a:ext cx="0" cy="91440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2" name="object 1652"/>
          <p:cNvSpPr/>
          <p:nvPr/>
        </p:nvSpPr>
        <p:spPr>
          <a:xfrm>
            <a:off x="8945880" y="3778250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3" name="object 1653"/>
          <p:cNvSpPr/>
          <p:nvPr/>
        </p:nvSpPr>
        <p:spPr>
          <a:xfrm>
            <a:off x="8946515" y="3689350"/>
            <a:ext cx="0" cy="87630"/>
          </a:xfrm>
          <a:custGeom>
            <a:avLst/>
            <a:gdLst/>
            <a:ahLst/>
            <a:cxnLst/>
            <a:rect l="l" t="t" r="r" b="b"/>
            <a:pathLst>
              <a:path h="87629">
                <a:moveTo>
                  <a:pt x="0" y="0"/>
                </a:moveTo>
                <a:lnTo>
                  <a:pt x="0" y="87629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4" name="object 1654"/>
          <p:cNvSpPr/>
          <p:nvPr/>
        </p:nvSpPr>
        <p:spPr>
          <a:xfrm>
            <a:off x="8945880" y="3688715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5" name="object 1655"/>
          <p:cNvSpPr/>
          <p:nvPr/>
        </p:nvSpPr>
        <p:spPr>
          <a:xfrm>
            <a:off x="9036050" y="3689350"/>
            <a:ext cx="0" cy="87630"/>
          </a:xfrm>
          <a:custGeom>
            <a:avLst/>
            <a:gdLst/>
            <a:ahLst/>
            <a:cxnLst/>
            <a:rect l="l" t="t" r="r" b="b"/>
            <a:pathLst>
              <a:path h="87629">
                <a:moveTo>
                  <a:pt x="0" y="0"/>
                </a:moveTo>
                <a:lnTo>
                  <a:pt x="0" y="8763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6" name="object 1656"/>
          <p:cNvSpPr/>
          <p:nvPr/>
        </p:nvSpPr>
        <p:spPr>
          <a:xfrm>
            <a:off x="8947150" y="3689350"/>
            <a:ext cx="87630" cy="87630"/>
          </a:xfrm>
          <a:custGeom>
            <a:avLst/>
            <a:gdLst/>
            <a:ahLst/>
            <a:cxnLst/>
            <a:rect l="l" t="t" r="r" b="b"/>
            <a:pathLst>
              <a:path w="87629" h="87629">
                <a:moveTo>
                  <a:pt x="87629" y="0"/>
                </a:moveTo>
                <a:lnTo>
                  <a:pt x="0" y="0"/>
                </a:lnTo>
                <a:lnTo>
                  <a:pt x="0" y="87630"/>
                </a:lnTo>
                <a:lnTo>
                  <a:pt x="87629" y="87630"/>
                </a:lnTo>
                <a:lnTo>
                  <a:pt x="87629" y="86360"/>
                </a:lnTo>
                <a:lnTo>
                  <a:pt x="1270" y="86360"/>
                </a:lnTo>
                <a:lnTo>
                  <a:pt x="1270" y="1269"/>
                </a:lnTo>
                <a:lnTo>
                  <a:pt x="87629" y="1269"/>
                </a:lnTo>
                <a:lnTo>
                  <a:pt x="87629" y="0"/>
                </a:lnTo>
                <a:close/>
              </a:path>
              <a:path w="87629" h="87629">
                <a:moveTo>
                  <a:pt x="87629" y="1269"/>
                </a:moveTo>
                <a:lnTo>
                  <a:pt x="86359" y="1269"/>
                </a:lnTo>
                <a:lnTo>
                  <a:pt x="86359" y="86360"/>
                </a:lnTo>
                <a:lnTo>
                  <a:pt x="87629" y="86360"/>
                </a:lnTo>
                <a:lnTo>
                  <a:pt x="87629" y="1269"/>
                </a:lnTo>
                <a:close/>
              </a:path>
            </a:pathLst>
          </a:custGeom>
          <a:solidFill>
            <a:srgbClr val="9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7" name="object 1657"/>
          <p:cNvSpPr/>
          <p:nvPr/>
        </p:nvSpPr>
        <p:spPr>
          <a:xfrm>
            <a:off x="8948419" y="3690620"/>
            <a:ext cx="85090" cy="85090"/>
          </a:xfrm>
          <a:custGeom>
            <a:avLst/>
            <a:gdLst/>
            <a:ahLst/>
            <a:cxnLst/>
            <a:rect l="l" t="t" r="r" b="b"/>
            <a:pathLst>
              <a:path w="85090" h="85089">
                <a:moveTo>
                  <a:pt x="85089" y="0"/>
                </a:moveTo>
                <a:lnTo>
                  <a:pt x="0" y="0"/>
                </a:lnTo>
                <a:lnTo>
                  <a:pt x="0" y="85089"/>
                </a:lnTo>
                <a:lnTo>
                  <a:pt x="85089" y="85089"/>
                </a:lnTo>
                <a:lnTo>
                  <a:pt x="85089" y="82549"/>
                </a:lnTo>
                <a:lnTo>
                  <a:pt x="2539" y="82549"/>
                </a:lnTo>
                <a:lnTo>
                  <a:pt x="2539" y="2539"/>
                </a:lnTo>
                <a:lnTo>
                  <a:pt x="85089" y="2539"/>
                </a:lnTo>
                <a:lnTo>
                  <a:pt x="85089" y="0"/>
                </a:lnTo>
                <a:close/>
              </a:path>
              <a:path w="85090" h="85089">
                <a:moveTo>
                  <a:pt x="85089" y="2539"/>
                </a:moveTo>
                <a:lnTo>
                  <a:pt x="82550" y="2539"/>
                </a:lnTo>
                <a:lnTo>
                  <a:pt x="82550" y="82549"/>
                </a:lnTo>
                <a:lnTo>
                  <a:pt x="85089" y="82549"/>
                </a:lnTo>
                <a:lnTo>
                  <a:pt x="85089" y="2539"/>
                </a:lnTo>
                <a:close/>
              </a:path>
            </a:pathLst>
          </a:custGeom>
          <a:solidFill>
            <a:srgbClr val="9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8" name="object 1658"/>
          <p:cNvSpPr/>
          <p:nvPr/>
        </p:nvSpPr>
        <p:spPr>
          <a:xfrm>
            <a:off x="8950959" y="3693159"/>
            <a:ext cx="80010" cy="80010"/>
          </a:xfrm>
          <a:custGeom>
            <a:avLst/>
            <a:gdLst/>
            <a:ahLst/>
            <a:cxnLst/>
            <a:rect l="l" t="t" r="r" b="b"/>
            <a:pathLst>
              <a:path w="80009" h="80010">
                <a:moveTo>
                  <a:pt x="80010" y="0"/>
                </a:moveTo>
                <a:lnTo>
                  <a:pt x="0" y="0"/>
                </a:lnTo>
                <a:lnTo>
                  <a:pt x="0" y="80009"/>
                </a:lnTo>
                <a:lnTo>
                  <a:pt x="80010" y="80009"/>
                </a:lnTo>
                <a:lnTo>
                  <a:pt x="80010" y="78739"/>
                </a:lnTo>
                <a:lnTo>
                  <a:pt x="1270" y="78739"/>
                </a:lnTo>
                <a:lnTo>
                  <a:pt x="1270" y="1269"/>
                </a:lnTo>
                <a:lnTo>
                  <a:pt x="80010" y="1269"/>
                </a:lnTo>
                <a:lnTo>
                  <a:pt x="80010" y="0"/>
                </a:lnTo>
                <a:close/>
              </a:path>
              <a:path w="80009" h="80010">
                <a:moveTo>
                  <a:pt x="80010" y="1269"/>
                </a:moveTo>
                <a:lnTo>
                  <a:pt x="78740" y="1269"/>
                </a:lnTo>
                <a:lnTo>
                  <a:pt x="78740" y="78739"/>
                </a:lnTo>
                <a:lnTo>
                  <a:pt x="80010" y="78739"/>
                </a:lnTo>
                <a:lnTo>
                  <a:pt x="80010" y="1269"/>
                </a:lnTo>
                <a:close/>
              </a:path>
            </a:pathLst>
          </a:custGeom>
          <a:solidFill>
            <a:srgbClr val="9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9" name="object 1659"/>
          <p:cNvSpPr/>
          <p:nvPr/>
        </p:nvSpPr>
        <p:spPr>
          <a:xfrm>
            <a:off x="8952230" y="3694429"/>
            <a:ext cx="77470" cy="77470"/>
          </a:xfrm>
          <a:custGeom>
            <a:avLst/>
            <a:gdLst/>
            <a:ahLst/>
            <a:cxnLst/>
            <a:rect l="l" t="t" r="r" b="b"/>
            <a:pathLst>
              <a:path w="77470" h="77470">
                <a:moveTo>
                  <a:pt x="77470" y="0"/>
                </a:moveTo>
                <a:lnTo>
                  <a:pt x="0" y="0"/>
                </a:lnTo>
                <a:lnTo>
                  <a:pt x="0" y="77470"/>
                </a:lnTo>
                <a:lnTo>
                  <a:pt x="77470" y="77470"/>
                </a:lnTo>
                <a:lnTo>
                  <a:pt x="77470" y="74930"/>
                </a:lnTo>
                <a:lnTo>
                  <a:pt x="2540" y="74930"/>
                </a:lnTo>
                <a:lnTo>
                  <a:pt x="2540" y="2540"/>
                </a:lnTo>
                <a:lnTo>
                  <a:pt x="77470" y="2540"/>
                </a:lnTo>
                <a:lnTo>
                  <a:pt x="77470" y="0"/>
                </a:lnTo>
                <a:close/>
              </a:path>
              <a:path w="77470" h="77470">
                <a:moveTo>
                  <a:pt x="77470" y="2540"/>
                </a:moveTo>
                <a:lnTo>
                  <a:pt x="76200" y="2540"/>
                </a:lnTo>
                <a:lnTo>
                  <a:pt x="76200" y="74930"/>
                </a:lnTo>
                <a:lnTo>
                  <a:pt x="77470" y="74930"/>
                </a:lnTo>
                <a:lnTo>
                  <a:pt x="77470" y="2540"/>
                </a:lnTo>
                <a:close/>
              </a:path>
            </a:pathLst>
          </a:custGeom>
          <a:solidFill>
            <a:srgbClr val="9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0" name="object 1660"/>
          <p:cNvSpPr/>
          <p:nvPr/>
        </p:nvSpPr>
        <p:spPr>
          <a:xfrm>
            <a:off x="8954769" y="3696970"/>
            <a:ext cx="73660" cy="72390"/>
          </a:xfrm>
          <a:custGeom>
            <a:avLst/>
            <a:gdLst/>
            <a:ahLst/>
            <a:cxnLst/>
            <a:rect l="l" t="t" r="r" b="b"/>
            <a:pathLst>
              <a:path w="73659" h="72389">
                <a:moveTo>
                  <a:pt x="73659" y="0"/>
                </a:moveTo>
                <a:lnTo>
                  <a:pt x="0" y="0"/>
                </a:lnTo>
                <a:lnTo>
                  <a:pt x="0" y="72389"/>
                </a:lnTo>
                <a:lnTo>
                  <a:pt x="73659" y="72389"/>
                </a:lnTo>
                <a:lnTo>
                  <a:pt x="73659" y="71119"/>
                </a:lnTo>
                <a:lnTo>
                  <a:pt x="1270" y="71119"/>
                </a:lnTo>
                <a:lnTo>
                  <a:pt x="1270" y="1269"/>
                </a:lnTo>
                <a:lnTo>
                  <a:pt x="73659" y="1269"/>
                </a:lnTo>
                <a:lnTo>
                  <a:pt x="73659" y="0"/>
                </a:lnTo>
                <a:close/>
              </a:path>
              <a:path w="73659" h="72389">
                <a:moveTo>
                  <a:pt x="73659" y="1269"/>
                </a:moveTo>
                <a:lnTo>
                  <a:pt x="71120" y="1269"/>
                </a:lnTo>
                <a:lnTo>
                  <a:pt x="71120" y="71119"/>
                </a:lnTo>
                <a:lnTo>
                  <a:pt x="73659" y="71119"/>
                </a:lnTo>
                <a:lnTo>
                  <a:pt x="73659" y="1269"/>
                </a:lnTo>
                <a:close/>
              </a:path>
            </a:pathLst>
          </a:custGeom>
          <a:solidFill>
            <a:srgbClr val="A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1" name="object 1661"/>
          <p:cNvSpPr/>
          <p:nvPr/>
        </p:nvSpPr>
        <p:spPr>
          <a:xfrm>
            <a:off x="8956040" y="3698240"/>
            <a:ext cx="69850" cy="69850"/>
          </a:xfrm>
          <a:custGeom>
            <a:avLst/>
            <a:gdLst/>
            <a:ahLst/>
            <a:cxnLst/>
            <a:rect l="l" t="t" r="r" b="b"/>
            <a:pathLst>
              <a:path w="69850" h="69850">
                <a:moveTo>
                  <a:pt x="69850" y="0"/>
                </a:moveTo>
                <a:lnTo>
                  <a:pt x="0" y="0"/>
                </a:lnTo>
                <a:lnTo>
                  <a:pt x="0" y="69850"/>
                </a:lnTo>
                <a:lnTo>
                  <a:pt x="69850" y="69850"/>
                </a:lnTo>
                <a:lnTo>
                  <a:pt x="69850" y="67310"/>
                </a:lnTo>
                <a:lnTo>
                  <a:pt x="2539" y="67310"/>
                </a:lnTo>
                <a:lnTo>
                  <a:pt x="2539" y="2540"/>
                </a:lnTo>
                <a:lnTo>
                  <a:pt x="69850" y="2540"/>
                </a:lnTo>
                <a:lnTo>
                  <a:pt x="69850" y="0"/>
                </a:lnTo>
                <a:close/>
              </a:path>
              <a:path w="69850" h="69850">
                <a:moveTo>
                  <a:pt x="69850" y="2540"/>
                </a:moveTo>
                <a:lnTo>
                  <a:pt x="67309" y="2540"/>
                </a:lnTo>
                <a:lnTo>
                  <a:pt x="67309" y="67310"/>
                </a:lnTo>
                <a:lnTo>
                  <a:pt x="69850" y="67310"/>
                </a:lnTo>
                <a:lnTo>
                  <a:pt x="69850" y="2540"/>
                </a:lnTo>
                <a:close/>
              </a:path>
            </a:pathLst>
          </a:custGeom>
          <a:solidFill>
            <a:srgbClr val="A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2" name="object 1662"/>
          <p:cNvSpPr/>
          <p:nvPr/>
        </p:nvSpPr>
        <p:spPr>
          <a:xfrm>
            <a:off x="8958581" y="3700780"/>
            <a:ext cx="64769" cy="64769"/>
          </a:xfrm>
          <a:custGeom>
            <a:avLst/>
            <a:gdLst/>
            <a:ahLst/>
            <a:cxnLst/>
            <a:rect l="l" t="t" r="r" b="b"/>
            <a:pathLst>
              <a:path w="64770" h="64770">
                <a:moveTo>
                  <a:pt x="64770" y="0"/>
                </a:moveTo>
                <a:lnTo>
                  <a:pt x="0" y="0"/>
                </a:lnTo>
                <a:lnTo>
                  <a:pt x="0" y="64770"/>
                </a:lnTo>
                <a:lnTo>
                  <a:pt x="64770" y="64770"/>
                </a:lnTo>
                <a:lnTo>
                  <a:pt x="64770" y="63500"/>
                </a:lnTo>
                <a:lnTo>
                  <a:pt x="1270" y="63500"/>
                </a:lnTo>
                <a:lnTo>
                  <a:pt x="1270" y="1270"/>
                </a:lnTo>
                <a:lnTo>
                  <a:pt x="64770" y="1270"/>
                </a:lnTo>
                <a:lnTo>
                  <a:pt x="64770" y="0"/>
                </a:lnTo>
                <a:close/>
              </a:path>
              <a:path w="64770" h="64770">
                <a:moveTo>
                  <a:pt x="64770" y="1270"/>
                </a:moveTo>
                <a:lnTo>
                  <a:pt x="63500" y="1270"/>
                </a:lnTo>
                <a:lnTo>
                  <a:pt x="63500" y="63500"/>
                </a:lnTo>
                <a:lnTo>
                  <a:pt x="64770" y="63500"/>
                </a:lnTo>
                <a:lnTo>
                  <a:pt x="64770" y="1270"/>
                </a:lnTo>
                <a:close/>
              </a:path>
            </a:pathLst>
          </a:custGeom>
          <a:solidFill>
            <a:srgbClr val="A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3" name="object 1663"/>
          <p:cNvSpPr/>
          <p:nvPr/>
        </p:nvSpPr>
        <p:spPr>
          <a:xfrm>
            <a:off x="8959850" y="370205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29">
                <a:moveTo>
                  <a:pt x="62229" y="0"/>
                </a:moveTo>
                <a:lnTo>
                  <a:pt x="0" y="0"/>
                </a:lnTo>
                <a:lnTo>
                  <a:pt x="0" y="62230"/>
                </a:lnTo>
                <a:lnTo>
                  <a:pt x="62229" y="62230"/>
                </a:lnTo>
                <a:lnTo>
                  <a:pt x="62229" y="59689"/>
                </a:lnTo>
                <a:lnTo>
                  <a:pt x="2540" y="59689"/>
                </a:lnTo>
                <a:lnTo>
                  <a:pt x="2540" y="2539"/>
                </a:lnTo>
                <a:lnTo>
                  <a:pt x="62229" y="2539"/>
                </a:lnTo>
                <a:lnTo>
                  <a:pt x="62229" y="0"/>
                </a:lnTo>
                <a:close/>
              </a:path>
              <a:path w="62229" h="62229">
                <a:moveTo>
                  <a:pt x="62229" y="2539"/>
                </a:moveTo>
                <a:lnTo>
                  <a:pt x="60959" y="2539"/>
                </a:lnTo>
                <a:lnTo>
                  <a:pt x="60959" y="59689"/>
                </a:lnTo>
                <a:lnTo>
                  <a:pt x="62229" y="59689"/>
                </a:lnTo>
                <a:lnTo>
                  <a:pt x="62229" y="2539"/>
                </a:lnTo>
                <a:close/>
              </a:path>
            </a:pathLst>
          </a:custGeom>
          <a:solidFill>
            <a:srgbClr val="B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4" name="object 1664"/>
          <p:cNvSpPr/>
          <p:nvPr/>
        </p:nvSpPr>
        <p:spPr>
          <a:xfrm>
            <a:off x="8962391" y="3704590"/>
            <a:ext cx="58419" cy="57150"/>
          </a:xfrm>
          <a:custGeom>
            <a:avLst/>
            <a:gdLst/>
            <a:ahLst/>
            <a:cxnLst/>
            <a:rect l="l" t="t" r="r" b="b"/>
            <a:pathLst>
              <a:path w="58420" h="57150">
                <a:moveTo>
                  <a:pt x="58419" y="0"/>
                </a:moveTo>
                <a:lnTo>
                  <a:pt x="0" y="0"/>
                </a:lnTo>
                <a:lnTo>
                  <a:pt x="0" y="57150"/>
                </a:lnTo>
                <a:lnTo>
                  <a:pt x="58419" y="57150"/>
                </a:lnTo>
                <a:lnTo>
                  <a:pt x="58419" y="55880"/>
                </a:lnTo>
                <a:lnTo>
                  <a:pt x="1269" y="55880"/>
                </a:lnTo>
                <a:lnTo>
                  <a:pt x="1269" y="1270"/>
                </a:lnTo>
                <a:lnTo>
                  <a:pt x="58419" y="1270"/>
                </a:lnTo>
                <a:lnTo>
                  <a:pt x="58419" y="0"/>
                </a:lnTo>
                <a:close/>
              </a:path>
              <a:path w="58420" h="57150">
                <a:moveTo>
                  <a:pt x="58419" y="1270"/>
                </a:moveTo>
                <a:lnTo>
                  <a:pt x="55879" y="1270"/>
                </a:lnTo>
                <a:lnTo>
                  <a:pt x="55879" y="55880"/>
                </a:lnTo>
                <a:lnTo>
                  <a:pt x="58419" y="55880"/>
                </a:lnTo>
                <a:lnTo>
                  <a:pt x="58419" y="1270"/>
                </a:lnTo>
                <a:close/>
              </a:path>
            </a:pathLst>
          </a:custGeom>
          <a:solidFill>
            <a:srgbClr val="B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5" name="object 1665"/>
          <p:cNvSpPr/>
          <p:nvPr/>
        </p:nvSpPr>
        <p:spPr>
          <a:xfrm>
            <a:off x="8963659" y="370585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610" y="0"/>
                </a:moveTo>
                <a:lnTo>
                  <a:pt x="0" y="0"/>
                </a:lnTo>
                <a:lnTo>
                  <a:pt x="0" y="54609"/>
                </a:lnTo>
                <a:lnTo>
                  <a:pt x="54610" y="54609"/>
                </a:lnTo>
                <a:lnTo>
                  <a:pt x="54610" y="53339"/>
                </a:lnTo>
                <a:lnTo>
                  <a:pt x="1270" y="53339"/>
                </a:lnTo>
                <a:lnTo>
                  <a:pt x="127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  <a:path w="54609" h="54610">
                <a:moveTo>
                  <a:pt x="54610" y="1269"/>
                </a:moveTo>
                <a:lnTo>
                  <a:pt x="53340" y="1269"/>
                </a:lnTo>
                <a:lnTo>
                  <a:pt x="53340" y="53339"/>
                </a:lnTo>
                <a:lnTo>
                  <a:pt x="54610" y="53339"/>
                </a:lnTo>
                <a:lnTo>
                  <a:pt x="54610" y="1269"/>
                </a:lnTo>
                <a:close/>
              </a:path>
            </a:pathLst>
          </a:custGeom>
          <a:solidFill>
            <a:srgbClr val="B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6" name="object 1666"/>
          <p:cNvSpPr/>
          <p:nvPr/>
        </p:nvSpPr>
        <p:spPr>
          <a:xfrm>
            <a:off x="8964931" y="3707130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70" h="52070">
                <a:moveTo>
                  <a:pt x="52070" y="0"/>
                </a:moveTo>
                <a:lnTo>
                  <a:pt x="0" y="0"/>
                </a:lnTo>
                <a:lnTo>
                  <a:pt x="0" y="52070"/>
                </a:lnTo>
                <a:lnTo>
                  <a:pt x="52070" y="52070"/>
                </a:lnTo>
                <a:lnTo>
                  <a:pt x="52070" y="49530"/>
                </a:lnTo>
                <a:lnTo>
                  <a:pt x="2540" y="49530"/>
                </a:lnTo>
                <a:lnTo>
                  <a:pt x="2540" y="2540"/>
                </a:lnTo>
                <a:lnTo>
                  <a:pt x="52070" y="2540"/>
                </a:lnTo>
                <a:lnTo>
                  <a:pt x="52070" y="0"/>
                </a:lnTo>
                <a:close/>
              </a:path>
              <a:path w="52070" h="52070">
                <a:moveTo>
                  <a:pt x="52070" y="2540"/>
                </a:moveTo>
                <a:lnTo>
                  <a:pt x="49529" y="2540"/>
                </a:lnTo>
                <a:lnTo>
                  <a:pt x="49529" y="49530"/>
                </a:lnTo>
                <a:lnTo>
                  <a:pt x="52070" y="49530"/>
                </a:lnTo>
                <a:lnTo>
                  <a:pt x="52070" y="2540"/>
                </a:lnTo>
                <a:close/>
              </a:path>
            </a:pathLst>
          </a:custGeom>
          <a:solidFill>
            <a:srgbClr val="B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7" name="object 1667"/>
          <p:cNvSpPr/>
          <p:nvPr/>
        </p:nvSpPr>
        <p:spPr>
          <a:xfrm>
            <a:off x="8967469" y="3709670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89">
                <a:moveTo>
                  <a:pt x="46989" y="0"/>
                </a:moveTo>
                <a:lnTo>
                  <a:pt x="0" y="0"/>
                </a:lnTo>
                <a:lnTo>
                  <a:pt x="0" y="46989"/>
                </a:lnTo>
                <a:lnTo>
                  <a:pt x="46989" y="46989"/>
                </a:lnTo>
                <a:lnTo>
                  <a:pt x="46989" y="45719"/>
                </a:lnTo>
                <a:lnTo>
                  <a:pt x="1270" y="45719"/>
                </a:lnTo>
                <a:lnTo>
                  <a:pt x="1270" y="1269"/>
                </a:lnTo>
                <a:lnTo>
                  <a:pt x="46989" y="1269"/>
                </a:lnTo>
                <a:lnTo>
                  <a:pt x="46989" y="0"/>
                </a:lnTo>
                <a:close/>
              </a:path>
              <a:path w="46990" h="46989">
                <a:moveTo>
                  <a:pt x="46989" y="1269"/>
                </a:moveTo>
                <a:lnTo>
                  <a:pt x="45720" y="1269"/>
                </a:lnTo>
                <a:lnTo>
                  <a:pt x="45720" y="45719"/>
                </a:lnTo>
                <a:lnTo>
                  <a:pt x="46989" y="45719"/>
                </a:lnTo>
                <a:lnTo>
                  <a:pt x="46989" y="1269"/>
                </a:lnTo>
                <a:close/>
              </a:path>
            </a:pathLst>
          </a:custGeom>
          <a:solidFill>
            <a:srgbClr val="C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8" name="object 1668"/>
          <p:cNvSpPr/>
          <p:nvPr/>
        </p:nvSpPr>
        <p:spPr>
          <a:xfrm>
            <a:off x="8968740" y="3710940"/>
            <a:ext cx="44450" cy="44450"/>
          </a:xfrm>
          <a:custGeom>
            <a:avLst/>
            <a:gdLst/>
            <a:ahLst/>
            <a:cxnLst/>
            <a:rect l="l" t="t" r="r" b="b"/>
            <a:pathLst>
              <a:path w="44450" h="44450">
                <a:moveTo>
                  <a:pt x="44450" y="0"/>
                </a:moveTo>
                <a:lnTo>
                  <a:pt x="0" y="0"/>
                </a:lnTo>
                <a:lnTo>
                  <a:pt x="0" y="44450"/>
                </a:lnTo>
                <a:lnTo>
                  <a:pt x="44450" y="44450"/>
                </a:lnTo>
                <a:lnTo>
                  <a:pt x="44450" y="41910"/>
                </a:lnTo>
                <a:lnTo>
                  <a:pt x="2539" y="41910"/>
                </a:lnTo>
                <a:lnTo>
                  <a:pt x="2539" y="2540"/>
                </a:lnTo>
                <a:lnTo>
                  <a:pt x="44450" y="2540"/>
                </a:lnTo>
                <a:lnTo>
                  <a:pt x="44450" y="0"/>
                </a:lnTo>
                <a:close/>
              </a:path>
              <a:path w="44450" h="44450">
                <a:moveTo>
                  <a:pt x="44450" y="2540"/>
                </a:moveTo>
                <a:lnTo>
                  <a:pt x="41909" y="2540"/>
                </a:lnTo>
                <a:lnTo>
                  <a:pt x="41909" y="41910"/>
                </a:lnTo>
                <a:lnTo>
                  <a:pt x="44450" y="41910"/>
                </a:lnTo>
                <a:lnTo>
                  <a:pt x="44450" y="2540"/>
                </a:lnTo>
                <a:close/>
              </a:path>
            </a:pathLst>
          </a:custGeom>
          <a:solidFill>
            <a:srgbClr val="C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9" name="object 1669"/>
          <p:cNvSpPr/>
          <p:nvPr/>
        </p:nvSpPr>
        <p:spPr>
          <a:xfrm>
            <a:off x="8971280" y="3713479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70">
                <a:moveTo>
                  <a:pt x="39370" y="0"/>
                </a:moveTo>
                <a:lnTo>
                  <a:pt x="0" y="0"/>
                </a:lnTo>
                <a:lnTo>
                  <a:pt x="0" y="39370"/>
                </a:lnTo>
                <a:lnTo>
                  <a:pt x="39370" y="39370"/>
                </a:lnTo>
                <a:lnTo>
                  <a:pt x="39370" y="38100"/>
                </a:lnTo>
                <a:lnTo>
                  <a:pt x="1270" y="38100"/>
                </a:lnTo>
                <a:lnTo>
                  <a:pt x="1270" y="1270"/>
                </a:lnTo>
                <a:lnTo>
                  <a:pt x="39370" y="1270"/>
                </a:lnTo>
                <a:lnTo>
                  <a:pt x="39370" y="0"/>
                </a:lnTo>
                <a:close/>
              </a:path>
              <a:path w="39370" h="39370">
                <a:moveTo>
                  <a:pt x="39370" y="1270"/>
                </a:moveTo>
                <a:lnTo>
                  <a:pt x="38100" y="1270"/>
                </a:lnTo>
                <a:lnTo>
                  <a:pt x="38100" y="38100"/>
                </a:lnTo>
                <a:lnTo>
                  <a:pt x="39370" y="38100"/>
                </a:lnTo>
                <a:lnTo>
                  <a:pt x="39370" y="1270"/>
                </a:lnTo>
                <a:close/>
              </a:path>
            </a:pathLst>
          </a:custGeom>
          <a:solidFill>
            <a:srgbClr val="CC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0" name="object 1670"/>
          <p:cNvSpPr/>
          <p:nvPr/>
        </p:nvSpPr>
        <p:spPr>
          <a:xfrm>
            <a:off x="8972550" y="371475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829" y="0"/>
                </a:moveTo>
                <a:lnTo>
                  <a:pt x="0" y="0"/>
                </a:lnTo>
                <a:lnTo>
                  <a:pt x="0" y="36830"/>
                </a:lnTo>
                <a:lnTo>
                  <a:pt x="36829" y="36830"/>
                </a:lnTo>
                <a:lnTo>
                  <a:pt x="36829" y="34289"/>
                </a:lnTo>
                <a:lnTo>
                  <a:pt x="2540" y="34289"/>
                </a:lnTo>
                <a:lnTo>
                  <a:pt x="2540" y="2539"/>
                </a:lnTo>
                <a:lnTo>
                  <a:pt x="36829" y="2539"/>
                </a:lnTo>
                <a:lnTo>
                  <a:pt x="36829" y="0"/>
                </a:lnTo>
                <a:close/>
              </a:path>
              <a:path w="36829" h="36829">
                <a:moveTo>
                  <a:pt x="36829" y="2539"/>
                </a:moveTo>
                <a:lnTo>
                  <a:pt x="34290" y="2539"/>
                </a:lnTo>
                <a:lnTo>
                  <a:pt x="34290" y="34289"/>
                </a:lnTo>
                <a:lnTo>
                  <a:pt x="36829" y="34289"/>
                </a:lnTo>
                <a:lnTo>
                  <a:pt x="36829" y="2539"/>
                </a:lnTo>
                <a:close/>
              </a:path>
            </a:pathLst>
          </a:custGeom>
          <a:solidFill>
            <a:srgbClr val="D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1" name="object 1671"/>
          <p:cNvSpPr/>
          <p:nvPr/>
        </p:nvSpPr>
        <p:spPr>
          <a:xfrm>
            <a:off x="8975090" y="3717290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31750" y="0"/>
                </a:moveTo>
                <a:lnTo>
                  <a:pt x="0" y="0"/>
                </a:lnTo>
                <a:lnTo>
                  <a:pt x="0" y="31750"/>
                </a:lnTo>
                <a:lnTo>
                  <a:pt x="31750" y="31750"/>
                </a:lnTo>
                <a:lnTo>
                  <a:pt x="31750" y="30480"/>
                </a:lnTo>
                <a:lnTo>
                  <a:pt x="1269" y="30480"/>
                </a:lnTo>
                <a:lnTo>
                  <a:pt x="1269" y="1270"/>
                </a:lnTo>
                <a:lnTo>
                  <a:pt x="31750" y="1270"/>
                </a:lnTo>
                <a:lnTo>
                  <a:pt x="31750" y="0"/>
                </a:lnTo>
                <a:close/>
              </a:path>
              <a:path w="31750" h="31750">
                <a:moveTo>
                  <a:pt x="31750" y="1270"/>
                </a:moveTo>
                <a:lnTo>
                  <a:pt x="30479" y="1270"/>
                </a:lnTo>
                <a:lnTo>
                  <a:pt x="30479" y="30480"/>
                </a:lnTo>
                <a:lnTo>
                  <a:pt x="31750" y="30480"/>
                </a:lnTo>
                <a:lnTo>
                  <a:pt x="31750" y="1270"/>
                </a:lnTo>
                <a:close/>
              </a:path>
            </a:pathLst>
          </a:custGeom>
          <a:solidFill>
            <a:srgbClr val="D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2" name="object 1672"/>
          <p:cNvSpPr/>
          <p:nvPr/>
        </p:nvSpPr>
        <p:spPr>
          <a:xfrm>
            <a:off x="8976360" y="3718560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29210" y="0"/>
                </a:moveTo>
                <a:lnTo>
                  <a:pt x="0" y="0"/>
                </a:lnTo>
                <a:lnTo>
                  <a:pt x="0" y="29209"/>
                </a:lnTo>
                <a:lnTo>
                  <a:pt x="29210" y="29209"/>
                </a:lnTo>
                <a:lnTo>
                  <a:pt x="29210" y="26669"/>
                </a:lnTo>
                <a:lnTo>
                  <a:pt x="2540" y="26669"/>
                </a:lnTo>
                <a:lnTo>
                  <a:pt x="2540" y="2539"/>
                </a:lnTo>
                <a:lnTo>
                  <a:pt x="29210" y="2539"/>
                </a:lnTo>
                <a:lnTo>
                  <a:pt x="29210" y="0"/>
                </a:lnTo>
                <a:close/>
              </a:path>
              <a:path w="29209" h="29210">
                <a:moveTo>
                  <a:pt x="29210" y="2539"/>
                </a:moveTo>
                <a:lnTo>
                  <a:pt x="27940" y="2539"/>
                </a:lnTo>
                <a:lnTo>
                  <a:pt x="27940" y="26669"/>
                </a:lnTo>
                <a:lnTo>
                  <a:pt x="29210" y="26669"/>
                </a:lnTo>
                <a:lnTo>
                  <a:pt x="29210" y="2539"/>
                </a:lnTo>
                <a:close/>
              </a:path>
            </a:pathLst>
          </a:custGeom>
          <a:solidFill>
            <a:srgbClr val="D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3" name="object 1673"/>
          <p:cNvSpPr/>
          <p:nvPr/>
        </p:nvSpPr>
        <p:spPr>
          <a:xfrm>
            <a:off x="8978900" y="3721100"/>
            <a:ext cx="25400" cy="24130"/>
          </a:xfrm>
          <a:custGeom>
            <a:avLst/>
            <a:gdLst/>
            <a:ahLst/>
            <a:cxnLst/>
            <a:rect l="l" t="t" r="r" b="b"/>
            <a:pathLst>
              <a:path w="25400" h="24129">
                <a:moveTo>
                  <a:pt x="25400" y="0"/>
                </a:moveTo>
                <a:lnTo>
                  <a:pt x="0" y="0"/>
                </a:lnTo>
                <a:lnTo>
                  <a:pt x="0" y="24130"/>
                </a:lnTo>
                <a:lnTo>
                  <a:pt x="25400" y="24130"/>
                </a:lnTo>
                <a:lnTo>
                  <a:pt x="25400" y="22860"/>
                </a:lnTo>
                <a:lnTo>
                  <a:pt x="1270" y="22860"/>
                </a:lnTo>
                <a:lnTo>
                  <a:pt x="127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  <a:path w="25400" h="24129">
                <a:moveTo>
                  <a:pt x="25400" y="1269"/>
                </a:moveTo>
                <a:lnTo>
                  <a:pt x="22859" y="1269"/>
                </a:lnTo>
                <a:lnTo>
                  <a:pt x="22859" y="22860"/>
                </a:lnTo>
                <a:lnTo>
                  <a:pt x="25400" y="22860"/>
                </a:lnTo>
                <a:lnTo>
                  <a:pt x="25400" y="1269"/>
                </a:lnTo>
                <a:close/>
              </a:path>
            </a:pathLst>
          </a:custGeom>
          <a:solidFill>
            <a:srgbClr val="D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4" name="object 1674"/>
          <p:cNvSpPr/>
          <p:nvPr/>
        </p:nvSpPr>
        <p:spPr>
          <a:xfrm>
            <a:off x="8980169" y="372237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21589" y="0"/>
                </a:moveTo>
                <a:lnTo>
                  <a:pt x="0" y="0"/>
                </a:lnTo>
                <a:lnTo>
                  <a:pt x="0" y="21589"/>
                </a:lnTo>
                <a:lnTo>
                  <a:pt x="21589" y="21589"/>
                </a:lnTo>
                <a:lnTo>
                  <a:pt x="21589" y="20319"/>
                </a:lnTo>
                <a:lnTo>
                  <a:pt x="2539" y="20319"/>
                </a:lnTo>
                <a:lnTo>
                  <a:pt x="2539" y="1269"/>
                </a:lnTo>
                <a:lnTo>
                  <a:pt x="21589" y="1269"/>
                </a:lnTo>
                <a:lnTo>
                  <a:pt x="21589" y="0"/>
                </a:lnTo>
                <a:close/>
              </a:path>
              <a:path w="21590" h="21589">
                <a:moveTo>
                  <a:pt x="21589" y="1269"/>
                </a:moveTo>
                <a:lnTo>
                  <a:pt x="20320" y="1269"/>
                </a:lnTo>
                <a:lnTo>
                  <a:pt x="20320" y="20319"/>
                </a:lnTo>
                <a:lnTo>
                  <a:pt x="21589" y="20319"/>
                </a:lnTo>
                <a:lnTo>
                  <a:pt x="21589" y="1269"/>
                </a:lnTo>
                <a:close/>
              </a:path>
            </a:pathLst>
          </a:custGeom>
          <a:solidFill>
            <a:srgbClr val="E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5" name="object 1675"/>
          <p:cNvSpPr/>
          <p:nvPr/>
        </p:nvSpPr>
        <p:spPr>
          <a:xfrm>
            <a:off x="8982709" y="3723640"/>
            <a:ext cx="17780" cy="19050"/>
          </a:xfrm>
          <a:custGeom>
            <a:avLst/>
            <a:gdLst/>
            <a:ahLst/>
            <a:cxnLst/>
            <a:rect l="l" t="t" r="r" b="b"/>
            <a:pathLst>
              <a:path w="17779" h="19050">
                <a:moveTo>
                  <a:pt x="17780" y="0"/>
                </a:moveTo>
                <a:lnTo>
                  <a:pt x="0" y="0"/>
                </a:lnTo>
                <a:lnTo>
                  <a:pt x="0" y="19050"/>
                </a:lnTo>
                <a:lnTo>
                  <a:pt x="17780" y="19050"/>
                </a:lnTo>
                <a:lnTo>
                  <a:pt x="17780" y="16510"/>
                </a:lnTo>
                <a:lnTo>
                  <a:pt x="1270" y="16510"/>
                </a:lnTo>
                <a:lnTo>
                  <a:pt x="1270" y="2540"/>
                </a:lnTo>
                <a:lnTo>
                  <a:pt x="17780" y="2540"/>
                </a:lnTo>
                <a:lnTo>
                  <a:pt x="17780" y="0"/>
                </a:lnTo>
                <a:close/>
              </a:path>
              <a:path w="17779" h="19050">
                <a:moveTo>
                  <a:pt x="17780" y="2540"/>
                </a:moveTo>
                <a:lnTo>
                  <a:pt x="15240" y="2540"/>
                </a:lnTo>
                <a:lnTo>
                  <a:pt x="15240" y="16510"/>
                </a:lnTo>
                <a:lnTo>
                  <a:pt x="17780" y="16510"/>
                </a:lnTo>
                <a:lnTo>
                  <a:pt x="17780" y="2540"/>
                </a:lnTo>
                <a:close/>
              </a:path>
            </a:pathLst>
          </a:custGeom>
          <a:solidFill>
            <a:srgbClr val="E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6" name="object 1676"/>
          <p:cNvSpPr/>
          <p:nvPr/>
        </p:nvSpPr>
        <p:spPr>
          <a:xfrm>
            <a:off x="8983980" y="372617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970" y="0"/>
                </a:moveTo>
                <a:lnTo>
                  <a:pt x="0" y="0"/>
                </a:lnTo>
                <a:lnTo>
                  <a:pt x="0" y="13970"/>
                </a:lnTo>
                <a:lnTo>
                  <a:pt x="13970" y="13970"/>
                </a:lnTo>
                <a:lnTo>
                  <a:pt x="13970" y="12700"/>
                </a:lnTo>
                <a:lnTo>
                  <a:pt x="1270" y="12700"/>
                </a:lnTo>
                <a:lnTo>
                  <a:pt x="127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  <a:path w="13970" h="13970">
                <a:moveTo>
                  <a:pt x="13970" y="1270"/>
                </a:moveTo>
                <a:lnTo>
                  <a:pt x="12700" y="1270"/>
                </a:lnTo>
                <a:lnTo>
                  <a:pt x="12700" y="12700"/>
                </a:lnTo>
                <a:lnTo>
                  <a:pt x="13970" y="12700"/>
                </a:lnTo>
                <a:lnTo>
                  <a:pt x="13970" y="1270"/>
                </a:lnTo>
                <a:close/>
              </a:path>
            </a:pathLst>
          </a:custGeom>
          <a:solidFill>
            <a:srgbClr val="E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7" name="object 1677"/>
          <p:cNvSpPr/>
          <p:nvPr/>
        </p:nvSpPr>
        <p:spPr>
          <a:xfrm>
            <a:off x="8985250" y="372745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11429" y="0"/>
                </a:moveTo>
                <a:lnTo>
                  <a:pt x="0" y="0"/>
                </a:lnTo>
                <a:lnTo>
                  <a:pt x="0" y="11430"/>
                </a:lnTo>
                <a:lnTo>
                  <a:pt x="11429" y="11430"/>
                </a:lnTo>
                <a:lnTo>
                  <a:pt x="11429" y="8889"/>
                </a:lnTo>
                <a:lnTo>
                  <a:pt x="2540" y="8889"/>
                </a:lnTo>
                <a:lnTo>
                  <a:pt x="254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  <a:path w="11429" h="11429">
                <a:moveTo>
                  <a:pt x="11429" y="2539"/>
                </a:moveTo>
                <a:lnTo>
                  <a:pt x="8890" y="2539"/>
                </a:lnTo>
                <a:lnTo>
                  <a:pt x="8890" y="8889"/>
                </a:lnTo>
                <a:lnTo>
                  <a:pt x="11429" y="8889"/>
                </a:lnTo>
                <a:lnTo>
                  <a:pt x="11429" y="2539"/>
                </a:lnTo>
                <a:close/>
              </a:path>
            </a:pathLst>
          </a:custGeom>
          <a:solidFill>
            <a:srgbClr val="F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8" name="object 1678"/>
          <p:cNvSpPr/>
          <p:nvPr/>
        </p:nvSpPr>
        <p:spPr>
          <a:xfrm>
            <a:off x="8987790" y="372999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350" y="0"/>
                </a:moveTo>
                <a:lnTo>
                  <a:pt x="0" y="0"/>
                </a:lnTo>
                <a:lnTo>
                  <a:pt x="0" y="6350"/>
                </a:lnTo>
                <a:lnTo>
                  <a:pt x="6350" y="6350"/>
                </a:lnTo>
                <a:lnTo>
                  <a:pt x="6350" y="5080"/>
                </a:lnTo>
                <a:lnTo>
                  <a:pt x="1269" y="5080"/>
                </a:lnTo>
                <a:lnTo>
                  <a:pt x="1269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  <a:path w="6350" h="6350">
                <a:moveTo>
                  <a:pt x="6350" y="1270"/>
                </a:moveTo>
                <a:lnTo>
                  <a:pt x="5079" y="1270"/>
                </a:lnTo>
                <a:lnTo>
                  <a:pt x="5079" y="5080"/>
                </a:lnTo>
                <a:lnTo>
                  <a:pt x="6350" y="5080"/>
                </a:lnTo>
                <a:lnTo>
                  <a:pt x="6350" y="1270"/>
                </a:lnTo>
                <a:close/>
              </a:path>
            </a:pathLst>
          </a:custGeom>
          <a:solidFill>
            <a:srgbClr val="F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9" name="object 1679"/>
          <p:cNvSpPr/>
          <p:nvPr/>
        </p:nvSpPr>
        <p:spPr>
          <a:xfrm>
            <a:off x="8989059" y="373125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3810" y="0"/>
                </a:lnTo>
                <a:lnTo>
                  <a:pt x="3810" y="3809"/>
                </a:lnTo>
                <a:lnTo>
                  <a:pt x="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0" name="object 1680"/>
          <p:cNvSpPr/>
          <p:nvPr/>
        </p:nvSpPr>
        <p:spPr>
          <a:xfrm>
            <a:off x="8936990" y="3679190"/>
            <a:ext cx="109220" cy="109220"/>
          </a:xfrm>
          <a:custGeom>
            <a:avLst/>
            <a:gdLst/>
            <a:ahLst/>
            <a:cxnLst/>
            <a:rect l="l" t="t" r="r" b="b"/>
            <a:pathLst>
              <a:path w="109220" h="109220">
                <a:moveTo>
                  <a:pt x="0" y="0"/>
                </a:moveTo>
                <a:lnTo>
                  <a:pt x="109219" y="10922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1" name="object 1681"/>
          <p:cNvSpPr/>
          <p:nvPr/>
        </p:nvSpPr>
        <p:spPr>
          <a:xfrm>
            <a:off x="8915400" y="36576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2" name="object 1682"/>
          <p:cNvSpPr/>
          <p:nvPr/>
        </p:nvSpPr>
        <p:spPr>
          <a:xfrm>
            <a:off x="9067800" y="38100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3" name="object 1683"/>
          <p:cNvSpPr/>
          <p:nvPr/>
        </p:nvSpPr>
        <p:spPr>
          <a:xfrm>
            <a:off x="8936990" y="3787140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4" name="object 1684"/>
          <p:cNvSpPr/>
          <p:nvPr/>
        </p:nvSpPr>
        <p:spPr>
          <a:xfrm>
            <a:off x="8937625" y="3680459"/>
            <a:ext cx="0" cy="105410"/>
          </a:xfrm>
          <a:custGeom>
            <a:avLst/>
            <a:gdLst/>
            <a:ahLst/>
            <a:cxnLst/>
            <a:rect l="l" t="t" r="r" b="b"/>
            <a:pathLst>
              <a:path h="105410">
                <a:moveTo>
                  <a:pt x="0" y="0"/>
                </a:moveTo>
                <a:lnTo>
                  <a:pt x="0" y="10541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5" name="object 1685"/>
          <p:cNvSpPr/>
          <p:nvPr/>
        </p:nvSpPr>
        <p:spPr>
          <a:xfrm>
            <a:off x="8936990" y="3679190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6" name="object 1686"/>
          <p:cNvSpPr/>
          <p:nvPr/>
        </p:nvSpPr>
        <p:spPr>
          <a:xfrm>
            <a:off x="9044940" y="3680459"/>
            <a:ext cx="0" cy="105410"/>
          </a:xfrm>
          <a:custGeom>
            <a:avLst/>
            <a:gdLst/>
            <a:ahLst/>
            <a:cxnLst/>
            <a:rect l="l" t="t" r="r" b="b"/>
            <a:pathLst>
              <a:path h="105410">
                <a:moveTo>
                  <a:pt x="0" y="0"/>
                </a:moveTo>
                <a:lnTo>
                  <a:pt x="0" y="105409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7" name="object 1687"/>
          <p:cNvSpPr/>
          <p:nvPr/>
        </p:nvSpPr>
        <p:spPr>
          <a:xfrm>
            <a:off x="8938259" y="3785234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8" name="object 1688"/>
          <p:cNvSpPr/>
          <p:nvPr/>
        </p:nvSpPr>
        <p:spPr>
          <a:xfrm>
            <a:off x="8938894" y="3681729"/>
            <a:ext cx="0" cy="102870"/>
          </a:xfrm>
          <a:custGeom>
            <a:avLst/>
            <a:gdLst/>
            <a:ahLst/>
            <a:cxnLst/>
            <a:rect l="l" t="t" r="r" b="b"/>
            <a:pathLst>
              <a:path h="102870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9" name="object 1689"/>
          <p:cNvSpPr/>
          <p:nvPr/>
        </p:nvSpPr>
        <p:spPr>
          <a:xfrm>
            <a:off x="8938259" y="368109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0" name="object 1690"/>
          <p:cNvSpPr/>
          <p:nvPr/>
        </p:nvSpPr>
        <p:spPr>
          <a:xfrm>
            <a:off x="9043034" y="3681729"/>
            <a:ext cx="0" cy="102870"/>
          </a:xfrm>
          <a:custGeom>
            <a:avLst/>
            <a:gdLst/>
            <a:ahLst/>
            <a:cxnLst/>
            <a:rect l="l" t="t" r="r" b="b"/>
            <a:pathLst>
              <a:path h="102870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1" name="object 1691"/>
          <p:cNvSpPr/>
          <p:nvPr/>
        </p:nvSpPr>
        <p:spPr>
          <a:xfrm>
            <a:off x="8939530" y="3783329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2" name="object 1692"/>
          <p:cNvSpPr/>
          <p:nvPr/>
        </p:nvSpPr>
        <p:spPr>
          <a:xfrm>
            <a:off x="8940800" y="3684270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789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3" name="object 1693"/>
          <p:cNvSpPr/>
          <p:nvPr/>
        </p:nvSpPr>
        <p:spPr>
          <a:xfrm>
            <a:off x="8939530" y="3683000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4" name="object 1694"/>
          <p:cNvSpPr/>
          <p:nvPr/>
        </p:nvSpPr>
        <p:spPr>
          <a:xfrm>
            <a:off x="9041130" y="3684270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789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5" name="object 1695"/>
          <p:cNvSpPr/>
          <p:nvPr/>
        </p:nvSpPr>
        <p:spPr>
          <a:xfrm>
            <a:off x="8942069" y="378142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6" name="object 1696"/>
          <p:cNvSpPr/>
          <p:nvPr/>
        </p:nvSpPr>
        <p:spPr>
          <a:xfrm>
            <a:off x="8942705" y="368554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7" name="object 1697"/>
          <p:cNvSpPr/>
          <p:nvPr/>
        </p:nvSpPr>
        <p:spPr>
          <a:xfrm>
            <a:off x="8942069" y="3684904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8" name="object 1698"/>
          <p:cNvSpPr/>
          <p:nvPr/>
        </p:nvSpPr>
        <p:spPr>
          <a:xfrm>
            <a:off x="9039225" y="368554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9" name="object 1699"/>
          <p:cNvSpPr/>
          <p:nvPr/>
        </p:nvSpPr>
        <p:spPr>
          <a:xfrm>
            <a:off x="8943340" y="3780154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0" name="object 1700"/>
          <p:cNvSpPr/>
          <p:nvPr/>
        </p:nvSpPr>
        <p:spPr>
          <a:xfrm>
            <a:off x="8944609" y="3688079"/>
            <a:ext cx="0" cy="91440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1" name="object 1701"/>
          <p:cNvSpPr/>
          <p:nvPr/>
        </p:nvSpPr>
        <p:spPr>
          <a:xfrm>
            <a:off x="8943340" y="3686809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2" name="object 1702"/>
          <p:cNvSpPr/>
          <p:nvPr/>
        </p:nvSpPr>
        <p:spPr>
          <a:xfrm>
            <a:off x="9037955" y="3688079"/>
            <a:ext cx="0" cy="91440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3" name="object 1703"/>
          <p:cNvSpPr/>
          <p:nvPr/>
        </p:nvSpPr>
        <p:spPr>
          <a:xfrm>
            <a:off x="8945880" y="3778250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4" name="object 1704"/>
          <p:cNvSpPr/>
          <p:nvPr/>
        </p:nvSpPr>
        <p:spPr>
          <a:xfrm>
            <a:off x="8946515" y="3689350"/>
            <a:ext cx="0" cy="87630"/>
          </a:xfrm>
          <a:custGeom>
            <a:avLst/>
            <a:gdLst/>
            <a:ahLst/>
            <a:cxnLst/>
            <a:rect l="l" t="t" r="r" b="b"/>
            <a:pathLst>
              <a:path h="87629">
                <a:moveTo>
                  <a:pt x="0" y="0"/>
                </a:moveTo>
                <a:lnTo>
                  <a:pt x="0" y="87629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5" name="object 1705"/>
          <p:cNvSpPr/>
          <p:nvPr/>
        </p:nvSpPr>
        <p:spPr>
          <a:xfrm>
            <a:off x="8945880" y="3688715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6" name="object 1706"/>
          <p:cNvSpPr/>
          <p:nvPr/>
        </p:nvSpPr>
        <p:spPr>
          <a:xfrm>
            <a:off x="9036050" y="3689350"/>
            <a:ext cx="0" cy="87630"/>
          </a:xfrm>
          <a:custGeom>
            <a:avLst/>
            <a:gdLst/>
            <a:ahLst/>
            <a:cxnLst/>
            <a:rect l="l" t="t" r="r" b="b"/>
            <a:pathLst>
              <a:path h="87629">
                <a:moveTo>
                  <a:pt x="0" y="0"/>
                </a:moveTo>
                <a:lnTo>
                  <a:pt x="0" y="8763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7" name="object 1707"/>
          <p:cNvSpPr/>
          <p:nvPr/>
        </p:nvSpPr>
        <p:spPr>
          <a:xfrm>
            <a:off x="8947150" y="3689350"/>
            <a:ext cx="87630" cy="87630"/>
          </a:xfrm>
          <a:custGeom>
            <a:avLst/>
            <a:gdLst/>
            <a:ahLst/>
            <a:cxnLst/>
            <a:rect l="l" t="t" r="r" b="b"/>
            <a:pathLst>
              <a:path w="87629" h="87629">
                <a:moveTo>
                  <a:pt x="87629" y="0"/>
                </a:moveTo>
                <a:lnTo>
                  <a:pt x="0" y="0"/>
                </a:lnTo>
                <a:lnTo>
                  <a:pt x="0" y="87630"/>
                </a:lnTo>
                <a:lnTo>
                  <a:pt x="87629" y="87630"/>
                </a:lnTo>
                <a:lnTo>
                  <a:pt x="87629" y="86360"/>
                </a:lnTo>
                <a:lnTo>
                  <a:pt x="1270" y="86360"/>
                </a:lnTo>
                <a:lnTo>
                  <a:pt x="1270" y="1269"/>
                </a:lnTo>
                <a:lnTo>
                  <a:pt x="87629" y="1269"/>
                </a:lnTo>
                <a:lnTo>
                  <a:pt x="87629" y="0"/>
                </a:lnTo>
                <a:close/>
              </a:path>
              <a:path w="87629" h="87629">
                <a:moveTo>
                  <a:pt x="87629" y="1269"/>
                </a:moveTo>
                <a:lnTo>
                  <a:pt x="86359" y="1269"/>
                </a:lnTo>
                <a:lnTo>
                  <a:pt x="86359" y="86360"/>
                </a:lnTo>
                <a:lnTo>
                  <a:pt x="87629" y="86360"/>
                </a:lnTo>
                <a:lnTo>
                  <a:pt x="87629" y="1269"/>
                </a:lnTo>
                <a:close/>
              </a:path>
            </a:pathLst>
          </a:custGeom>
          <a:solidFill>
            <a:srgbClr val="9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8" name="object 1708"/>
          <p:cNvSpPr/>
          <p:nvPr/>
        </p:nvSpPr>
        <p:spPr>
          <a:xfrm>
            <a:off x="8948419" y="3690620"/>
            <a:ext cx="85090" cy="85090"/>
          </a:xfrm>
          <a:custGeom>
            <a:avLst/>
            <a:gdLst/>
            <a:ahLst/>
            <a:cxnLst/>
            <a:rect l="l" t="t" r="r" b="b"/>
            <a:pathLst>
              <a:path w="85090" h="85089">
                <a:moveTo>
                  <a:pt x="85089" y="0"/>
                </a:moveTo>
                <a:lnTo>
                  <a:pt x="0" y="0"/>
                </a:lnTo>
                <a:lnTo>
                  <a:pt x="0" y="85089"/>
                </a:lnTo>
                <a:lnTo>
                  <a:pt x="85089" y="85089"/>
                </a:lnTo>
                <a:lnTo>
                  <a:pt x="85089" y="82549"/>
                </a:lnTo>
                <a:lnTo>
                  <a:pt x="2539" y="82549"/>
                </a:lnTo>
                <a:lnTo>
                  <a:pt x="2539" y="2539"/>
                </a:lnTo>
                <a:lnTo>
                  <a:pt x="85089" y="2539"/>
                </a:lnTo>
                <a:lnTo>
                  <a:pt x="85089" y="0"/>
                </a:lnTo>
                <a:close/>
              </a:path>
              <a:path w="85090" h="85089">
                <a:moveTo>
                  <a:pt x="85089" y="2539"/>
                </a:moveTo>
                <a:lnTo>
                  <a:pt x="82550" y="2539"/>
                </a:lnTo>
                <a:lnTo>
                  <a:pt x="82550" y="82549"/>
                </a:lnTo>
                <a:lnTo>
                  <a:pt x="85089" y="82549"/>
                </a:lnTo>
                <a:lnTo>
                  <a:pt x="85089" y="2539"/>
                </a:lnTo>
                <a:close/>
              </a:path>
            </a:pathLst>
          </a:custGeom>
          <a:solidFill>
            <a:srgbClr val="9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9" name="object 1709"/>
          <p:cNvSpPr/>
          <p:nvPr/>
        </p:nvSpPr>
        <p:spPr>
          <a:xfrm>
            <a:off x="8950959" y="3693159"/>
            <a:ext cx="80010" cy="80010"/>
          </a:xfrm>
          <a:custGeom>
            <a:avLst/>
            <a:gdLst/>
            <a:ahLst/>
            <a:cxnLst/>
            <a:rect l="l" t="t" r="r" b="b"/>
            <a:pathLst>
              <a:path w="80009" h="80010">
                <a:moveTo>
                  <a:pt x="80010" y="0"/>
                </a:moveTo>
                <a:lnTo>
                  <a:pt x="0" y="0"/>
                </a:lnTo>
                <a:lnTo>
                  <a:pt x="0" y="80009"/>
                </a:lnTo>
                <a:lnTo>
                  <a:pt x="80010" y="80009"/>
                </a:lnTo>
                <a:lnTo>
                  <a:pt x="80010" y="78739"/>
                </a:lnTo>
                <a:lnTo>
                  <a:pt x="1270" y="78739"/>
                </a:lnTo>
                <a:lnTo>
                  <a:pt x="1270" y="1269"/>
                </a:lnTo>
                <a:lnTo>
                  <a:pt x="80010" y="1269"/>
                </a:lnTo>
                <a:lnTo>
                  <a:pt x="80010" y="0"/>
                </a:lnTo>
                <a:close/>
              </a:path>
              <a:path w="80009" h="80010">
                <a:moveTo>
                  <a:pt x="80010" y="1269"/>
                </a:moveTo>
                <a:lnTo>
                  <a:pt x="78740" y="1269"/>
                </a:lnTo>
                <a:lnTo>
                  <a:pt x="78740" y="78739"/>
                </a:lnTo>
                <a:lnTo>
                  <a:pt x="80010" y="78739"/>
                </a:lnTo>
                <a:lnTo>
                  <a:pt x="80010" y="1269"/>
                </a:lnTo>
                <a:close/>
              </a:path>
            </a:pathLst>
          </a:custGeom>
          <a:solidFill>
            <a:srgbClr val="9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0" name="object 1710"/>
          <p:cNvSpPr/>
          <p:nvPr/>
        </p:nvSpPr>
        <p:spPr>
          <a:xfrm>
            <a:off x="8952230" y="3694429"/>
            <a:ext cx="77470" cy="77470"/>
          </a:xfrm>
          <a:custGeom>
            <a:avLst/>
            <a:gdLst/>
            <a:ahLst/>
            <a:cxnLst/>
            <a:rect l="l" t="t" r="r" b="b"/>
            <a:pathLst>
              <a:path w="77470" h="77470">
                <a:moveTo>
                  <a:pt x="77470" y="0"/>
                </a:moveTo>
                <a:lnTo>
                  <a:pt x="0" y="0"/>
                </a:lnTo>
                <a:lnTo>
                  <a:pt x="0" y="77470"/>
                </a:lnTo>
                <a:lnTo>
                  <a:pt x="77470" y="77470"/>
                </a:lnTo>
                <a:lnTo>
                  <a:pt x="77470" y="74930"/>
                </a:lnTo>
                <a:lnTo>
                  <a:pt x="2540" y="74930"/>
                </a:lnTo>
                <a:lnTo>
                  <a:pt x="2540" y="2540"/>
                </a:lnTo>
                <a:lnTo>
                  <a:pt x="77470" y="2540"/>
                </a:lnTo>
                <a:lnTo>
                  <a:pt x="77470" y="0"/>
                </a:lnTo>
                <a:close/>
              </a:path>
              <a:path w="77470" h="77470">
                <a:moveTo>
                  <a:pt x="77470" y="2540"/>
                </a:moveTo>
                <a:lnTo>
                  <a:pt x="76200" y="2540"/>
                </a:lnTo>
                <a:lnTo>
                  <a:pt x="76200" y="74930"/>
                </a:lnTo>
                <a:lnTo>
                  <a:pt x="77470" y="74930"/>
                </a:lnTo>
                <a:lnTo>
                  <a:pt x="77470" y="2540"/>
                </a:lnTo>
                <a:close/>
              </a:path>
            </a:pathLst>
          </a:custGeom>
          <a:solidFill>
            <a:srgbClr val="9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1" name="object 1711"/>
          <p:cNvSpPr/>
          <p:nvPr/>
        </p:nvSpPr>
        <p:spPr>
          <a:xfrm>
            <a:off x="8954769" y="3696970"/>
            <a:ext cx="73660" cy="72390"/>
          </a:xfrm>
          <a:custGeom>
            <a:avLst/>
            <a:gdLst/>
            <a:ahLst/>
            <a:cxnLst/>
            <a:rect l="l" t="t" r="r" b="b"/>
            <a:pathLst>
              <a:path w="73659" h="72389">
                <a:moveTo>
                  <a:pt x="73659" y="0"/>
                </a:moveTo>
                <a:lnTo>
                  <a:pt x="0" y="0"/>
                </a:lnTo>
                <a:lnTo>
                  <a:pt x="0" y="72389"/>
                </a:lnTo>
                <a:lnTo>
                  <a:pt x="73659" y="72389"/>
                </a:lnTo>
                <a:lnTo>
                  <a:pt x="73659" y="71119"/>
                </a:lnTo>
                <a:lnTo>
                  <a:pt x="1270" y="71119"/>
                </a:lnTo>
                <a:lnTo>
                  <a:pt x="1270" y="1269"/>
                </a:lnTo>
                <a:lnTo>
                  <a:pt x="73659" y="1269"/>
                </a:lnTo>
                <a:lnTo>
                  <a:pt x="73659" y="0"/>
                </a:lnTo>
                <a:close/>
              </a:path>
              <a:path w="73659" h="72389">
                <a:moveTo>
                  <a:pt x="73659" y="1269"/>
                </a:moveTo>
                <a:lnTo>
                  <a:pt x="71120" y="1269"/>
                </a:lnTo>
                <a:lnTo>
                  <a:pt x="71120" y="71119"/>
                </a:lnTo>
                <a:lnTo>
                  <a:pt x="73659" y="71119"/>
                </a:lnTo>
                <a:lnTo>
                  <a:pt x="73659" y="1269"/>
                </a:lnTo>
                <a:close/>
              </a:path>
            </a:pathLst>
          </a:custGeom>
          <a:solidFill>
            <a:srgbClr val="A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2" name="object 1712"/>
          <p:cNvSpPr/>
          <p:nvPr/>
        </p:nvSpPr>
        <p:spPr>
          <a:xfrm>
            <a:off x="8956040" y="3698240"/>
            <a:ext cx="69850" cy="69850"/>
          </a:xfrm>
          <a:custGeom>
            <a:avLst/>
            <a:gdLst/>
            <a:ahLst/>
            <a:cxnLst/>
            <a:rect l="l" t="t" r="r" b="b"/>
            <a:pathLst>
              <a:path w="69850" h="69850">
                <a:moveTo>
                  <a:pt x="69850" y="0"/>
                </a:moveTo>
                <a:lnTo>
                  <a:pt x="0" y="0"/>
                </a:lnTo>
                <a:lnTo>
                  <a:pt x="0" y="69850"/>
                </a:lnTo>
                <a:lnTo>
                  <a:pt x="69850" y="69850"/>
                </a:lnTo>
                <a:lnTo>
                  <a:pt x="69850" y="67310"/>
                </a:lnTo>
                <a:lnTo>
                  <a:pt x="2539" y="67310"/>
                </a:lnTo>
                <a:lnTo>
                  <a:pt x="2539" y="2540"/>
                </a:lnTo>
                <a:lnTo>
                  <a:pt x="69850" y="2540"/>
                </a:lnTo>
                <a:lnTo>
                  <a:pt x="69850" y="0"/>
                </a:lnTo>
                <a:close/>
              </a:path>
              <a:path w="69850" h="69850">
                <a:moveTo>
                  <a:pt x="69850" y="2540"/>
                </a:moveTo>
                <a:lnTo>
                  <a:pt x="67309" y="2540"/>
                </a:lnTo>
                <a:lnTo>
                  <a:pt x="67309" y="67310"/>
                </a:lnTo>
                <a:lnTo>
                  <a:pt x="69850" y="67310"/>
                </a:lnTo>
                <a:lnTo>
                  <a:pt x="69850" y="2540"/>
                </a:lnTo>
                <a:close/>
              </a:path>
            </a:pathLst>
          </a:custGeom>
          <a:solidFill>
            <a:srgbClr val="A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3" name="object 1713"/>
          <p:cNvSpPr/>
          <p:nvPr/>
        </p:nvSpPr>
        <p:spPr>
          <a:xfrm>
            <a:off x="8958581" y="3700780"/>
            <a:ext cx="64769" cy="64769"/>
          </a:xfrm>
          <a:custGeom>
            <a:avLst/>
            <a:gdLst/>
            <a:ahLst/>
            <a:cxnLst/>
            <a:rect l="l" t="t" r="r" b="b"/>
            <a:pathLst>
              <a:path w="64770" h="64770">
                <a:moveTo>
                  <a:pt x="64770" y="0"/>
                </a:moveTo>
                <a:lnTo>
                  <a:pt x="0" y="0"/>
                </a:lnTo>
                <a:lnTo>
                  <a:pt x="0" y="64770"/>
                </a:lnTo>
                <a:lnTo>
                  <a:pt x="64770" y="64770"/>
                </a:lnTo>
                <a:lnTo>
                  <a:pt x="64770" y="63500"/>
                </a:lnTo>
                <a:lnTo>
                  <a:pt x="1270" y="63500"/>
                </a:lnTo>
                <a:lnTo>
                  <a:pt x="1270" y="1270"/>
                </a:lnTo>
                <a:lnTo>
                  <a:pt x="64770" y="1270"/>
                </a:lnTo>
                <a:lnTo>
                  <a:pt x="64770" y="0"/>
                </a:lnTo>
                <a:close/>
              </a:path>
              <a:path w="64770" h="64770">
                <a:moveTo>
                  <a:pt x="64770" y="1270"/>
                </a:moveTo>
                <a:lnTo>
                  <a:pt x="63500" y="1270"/>
                </a:lnTo>
                <a:lnTo>
                  <a:pt x="63500" y="63500"/>
                </a:lnTo>
                <a:lnTo>
                  <a:pt x="64770" y="63500"/>
                </a:lnTo>
                <a:lnTo>
                  <a:pt x="64770" y="1270"/>
                </a:lnTo>
                <a:close/>
              </a:path>
            </a:pathLst>
          </a:custGeom>
          <a:solidFill>
            <a:srgbClr val="A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4" name="object 1714"/>
          <p:cNvSpPr/>
          <p:nvPr/>
        </p:nvSpPr>
        <p:spPr>
          <a:xfrm>
            <a:off x="8959850" y="370205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29">
                <a:moveTo>
                  <a:pt x="62229" y="0"/>
                </a:moveTo>
                <a:lnTo>
                  <a:pt x="0" y="0"/>
                </a:lnTo>
                <a:lnTo>
                  <a:pt x="0" y="62230"/>
                </a:lnTo>
                <a:lnTo>
                  <a:pt x="62229" y="62230"/>
                </a:lnTo>
                <a:lnTo>
                  <a:pt x="62229" y="59689"/>
                </a:lnTo>
                <a:lnTo>
                  <a:pt x="2540" y="59689"/>
                </a:lnTo>
                <a:lnTo>
                  <a:pt x="2540" y="2539"/>
                </a:lnTo>
                <a:lnTo>
                  <a:pt x="62229" y="2539"/>
                </a:lnTo>
                <a:lnTo>
                  <a:pt x="62229" y="0"/>
                </a:lnTo>
                <a:close/>
              </a:path>
              <a:path w="62229" h="62229">
                <a:moveTo>
                  <a:pt x="62229" y="2539"/>
                </a:moveTo>
                <a:lnTo>
                  <a:pt x="60959" y="2539"/>
                </a:lnTo>
                <a:lnTo>
                  <a:pt x="60959" y="59689"/>
                </a:lnTo>
                <a:lnTo>
                  <a:pt x="62229" y="59689"/>
                </a:lnTo>
                <a:lnTo>
                  <a:pt x="62229" y="2539"/>
                </a:lnTo>
                <a:close/>
              </a:path>
            </a:pathLst>
          </a:custGeom>
          <a:solidFill>
            <a:srgbClr val="B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5" name="object 1715"/>
          <p:cNvSpPr/>
          <p:nvPr/>
        </p:nvSpPr>
        <p:spPr>
          <a:xfrm>
            <a:off x="8962391" y="3704590"/>
            <a:ext cx="58419" cy="57150"/>
          </a:xfrm>
          <a:custGeom>
            <a:avLst/>
            <a:gdLst/>
            <a:ahLst/>
            <a:cxnLst/>
            <a:rect l="l" t="t" r="r" b="b"/>
            <a:pathLst>
              <a:path w="58420" h="57150">
                <a:moveTo>
                  <a:pt x="58419" y="0"/>
                </a:moveTo>
                <a:lnTo>
                  <a:pt x="0" y="0"/>
                </a:lnTo>
                <a:lnTo>
                  <a:pt x="0" y="57150"/>
                </a:lnTo>
                <a:lnTo>
                  <a:pt x="58419" y="57150"/>
                </a:lnTo>
                <a:lnTo>
                  <a:pt x="58419" y="55880"/>
                </a:lnTo>
                <a:lnTo>
                  <a:pt x="1269" y="55880"/>
                </a:lnTo>
                <a:lnTo>
                  <a:pt x="1269" y="1270"/>
                </a:lnTo>
                <a:lnTo>
                  <a:pt x="58419" y="1270"/>
                </a:lnTo>
                <a:lnTo>
                  <a:pt x="58419" y="0"/>
                </a:lnTo>
                <a:close/>
              </a:path>
              <a:path w="58420" h="57150">
                <a:moveTo>
                  <a:pt x="58419" y="1270"/>
                </a:moveTo>
                <a:lnTo>
                  <a:pt x="55879" y="1270"/>
                </a:lnTo>
                <a:lnTo>
                  <a:pt x="55879" y="55880"/>
                </a:lnTo>
                <a:lnTo>
                  <a:pt x="58419" y="55880"/>
                </a:lnTo>
                <a:lnTo>
                  <a:pt x="58419" y="1270"/>
                </a:lnTo>
                <a:close/>
              </a:path>
            </a:pathLst>
          </a:custGeom>
          <a:solidFill>
            <a:srgbClr val="B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6" name="object 1716"/>
          <p:cNvSpPr/>
          <p:nvPr/>
        </p:nvSpPr>
        <p:spPr>
          <a:xfrm>
            <a:off x="8963659" y="370585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610" y="0"/>
                </a:moveTo>
                <a:lnTo>
                  <a:pt x="0" y="0"/>
                </a:lnTo>
                <a:lnTo>
                  <a:pt x="0" y="54609"/>
                </a:lnTo>
                <a:lnTo>
                  <a:pt x="54610" y="54609"/>
                </a:lnTo>
                <a:lnTo>
                  <a:pt x="54610" y="53339"/>
                </a:lnTo>
                <a:lnTo>
                  <a:pt x="1270" y="53339"/>
                </a:lnTo>
                <a:lnTo>
                  <a:pt x="127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  <a:path w="54609" h="54610">
                <a:moveTo>
                  <a:pt x="54610" y="1269"/>
                </a:moveTo>
                <a:lnTo>
                  <a:pt x="53340" y="1269"/>
                </a:lnTo>
                <a:lnTo>
                  <a:pt x="53340" y="53339"/>
                </a:lnTo>
                <a:lnTo>
                  <a:pt x="54610" y="53339"/>
                </a:lnTo>
                <a:lnTo>
                  <a:pt x="54610" y="1269"/>
                </a:lnTo>
                <a:close/>
              </a:path>
            </a:pathLst>
          </a:custGeom>
          <a:solidFill>
            <a:srgbClr val="B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7" name="object 1717"/>
          <p:cNvSpPr/>
          <p:nvPr/>
        </p:nvSpPr>
        <p:spPr>
          <a:xfrm>
            <a:off x="8964931" y="3707130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70" h="52070">
                <a:moveTo>
                  <a:pt x="52070" y="0"/>
                </a:moveTo>
                <a:lnTo>
                  <a:pt x="0" y="0"/>
                </a:lnTo>
                <a:lnTo>
                  <a:pt x="0" y="52070"/>
                </a:lnTo>
                <a:lnTo>
                  <a:pt x="52070" y="52070"/>
                </a:lnTo>
                <a:lnTo>
                  <a:pt x="52070" y="49530"/>
                </a:lnTo>
                <a:lnTo>
                  <a:pt x="2540" y="49530"/>
                </a:lnTo>
                <a:lnTo>
                  <a:pt x="2540" y="2540"/>
                </a:lnTo>
                <a:lnTo>
                  <a:pt x="52070" y="2540"/>
                </a:lnTo>
                <a:lnTo>
                  <a:pt x="52070" y="0"/>
                </a:lnTo>
                <a:close/>
              </a:path>
              <a:path w="52070" h="52070">
                <a:moveTo>
                  <a:pt x="52070" y="2540"/>
                </a:moveTo>
                <a:lnTo>
                  <a:pt x="49529" y="2540"/>
                </a:lnTo>
                <a:lnTo>
                  <a:pt x="49529" y="49530"/>
                </a:lnTo>
                <a:lnTo>
                  <a:pt x="52070" y="49530"/>
                </a:lnTo>
                <a:lnTo>
                  <a:pt x="52070" y="2540"/>
                </a:lnTo>
                <a:close/>
              </a:path>
            </a:pathLst>
          </a:custGeom>
          <a:solidFill>
            <a:srgbClr val="B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8" name="object 1718"/>
          <p:cNvSpPr/>
          <p:nvPr/>
        </p:nvSpPr>
        <p:spPr>
          <a:xfrm>
            <a:off x="8967469" y="3709670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89">
                <a:moveTo>
                  <a:pt x="46989" y="0"/>
                </a:moveTo>
                <a:lnTo>
                  <a:pt x="0" y="0"/>
                </a:lnTo>
                <a:lnTo>
                  <a:pt x="0" y="46989"/>
                </a:lnTo>
                <a:lnTo>
                  <a:pt x="46989" y="46989"/>
                </a:lnTo>
                <a:lnTo>
                  <a:pt x="46989" y="45719"/>
                </a:lnTo>
                <a:lnTo>
                  <a:pt x="1270" y="45719"/>
                </a:lnTo>
                <a:lnTo>
                  <a:pt x="1270" y="1269"/>
                </a:lnTo>
                <a:lnTo>
                  <a:pt x="46989" y="1269"/>
                </a:lnTo>
                <a:lnTo>
                  <a:pt x="46989" y="0"/>
                </a:lnTo>
                <a:close/>
              </a:path>
              <a:path w="46990" h="46989">
                <a:moveTo>
                  <a:pt x="46989" y="1269"/>
                </a:moveTo>
                <a:lnTo>
                  <a:pt x="45720" y="1269"/>
                </a:lnTo>
                <a:lnTo>
                  <a:pt x="45720" y="45719"/>
                </a:lnTo>
                <a:lnTo>
                  <a:pt x="46989" y="45719"/>
                </a:lnTo>
                <a:lnTo>
                  <a:pt x="46989" y="1269"/>
                </a:lnTo>
                <a:close/>
              </a:path>
            </a:pathLst>
          </a:custGeom>
          <a:solidFill>
            <a:srgbClr val="C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9" name="object 1719"/>
          <p:cNvSpPr/>
          <p:nvPr/>
        </p:nvSpPr>
        <p:spPr>
          <a:xfrm>
            <a:off x="8968740" y="3710940"/>
            <a:ext cx="44450" cy="44450"/>
          </a:xfrm>
          <a:custGeom>
            <a:avLst/>
            <a:gdLst/>
            <a:ahLst/>
            <a:cxnLst/>
            <a:rect l="l" t="t" r="r" b="b"/>
            <a:pathLst>
              <a:path w="44450" h="44450">
                <a:moveTo>
                  <a:pt x="44450" y="0"/>
                </a:moveTo>
                <a:lnTo>
                  <a:pt x="0" y="0"/>
                </a:lnTo>
                <a:lnTo>
                  <a:pt x="0" y="44450"/>
                </a:lnTo>
                <a:lnTo>
                  <a:pt x="44450" y="44450"/>
                </a:lnTo>
                <a:lnTo>
                  <a:pt x="44450" y="41910"/>
                </a:lnTo>
                <a:lnTo>
                  <a:pt x="2539" y="41910"/>
                </a:lnTo>
                <a:lnTo>
                  <a:pt x="2539" y="2540"/>
                </a:lnTo>
                <a:lnTo>
                  <a:pt x="44450" y="2540"/>
                </a:lnTo>
                <a:lnTo>
                  <a:pt x="44450" y="0"/>
                </a:lnTo>
                <a:close/>
              </a:path>
              <a:path w="44450" h="44450">
                <a:moveTo>
                  <a:pt x="44450" y="2540"/>
                </a:moveTo>
                <a:lnTo>
                  <a:pt x="41909" y="2540"/>
                </a:lnTo>
                <a:lnTo>
                  <a:pt x="41909" y="41910"/>
                </a:lnTo>
                <a:lnTo>
                  <a:pt x="44450" y="41910"/>
                </a:lnTo>
                <a:lnTo>
                  <a:pt x="44450" y="2540"/>
                </a:lnTo>
                <a:close/>
              </a:path>
            </a:pathLst>
          </a:custGeom>
          <a:solidFill>
            <a:srgbClr val="C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0" name="object 1720"/>
          <p:cNvSpPr/>
          <p:nvPr/>
        </p:nvSpPr>
        <p:spPr>
          <a:xfrm>
            <a:off x="8971280" y="3713479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70">
                <a:moveTo>
                  <a:pt x="39370" y="0"/>
                </a:moveTo>
                <a:lnTo>
                  <a:pt x="0" y="0"/>
                </a:lnTo>
                <a:lnTo>
                  <a:pt x="0" y="39370"/>
                </a:lnTo>
                <a:lnTo>
                  <a:pt x="39370" y="39370"/>
                </a:lnTo>
                <a:lnTo>
                  <a:pt x="39370" y="38100"/>
                </a:lnTo>
                <a:lnTo>
                  <a:pt x="1270" y="38100"/>
                </a:lnTo>
                <a:lnTo>
                  <a:pt x="1270" y="1270"/>
                </a:lnTo>
                <a:lnTo>
                  <a:pt x="39370" y="1270"/>
                </a:lnTo>
                <a:lnTo>
                  <a:pt x="39370" y="0"/>
                </a:lnTo>
                <a:close/>
              </a:path>
              <a:path w="39370" h="39370">
                <a:moveTo>
                  <a:pt x="39370" y="1270"/>
                </a:moveTo>
                <a:lnTo>
                  <a:pt x="38100" y="1270"/>
                </a:lnTo>
                <a:lnTo>
                  <a:pt x="38100" y="38100"/>
                </a:lnTo>
                <a:lnTo>
                  <a:pt x="39370" y="38100"/>
                </a:lnTo>
                <a:lnTo>
                  <a:pt x="39370" y="1270"/>
                </a:lnTo>
                <a:close/>
              </a:path>
            </a:pathLst>
          </a:custGeom>
          <a:solidFill>
            <a:srgbClr val="CC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1" name="object 1721"/>
          <p:cNvSpPr/>
          <p:nvPr/>
        </p:nvSpPr>
        <p:spPr>
          <a:xfrm>
            <a:off x="8972550" y="371475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829" y="0"/>
                </a:moveTo>
                <a:lnTo>
                  <a:pt x="0" y="0"/>
                </a:lnTo>
                <a:lnTo>
                  <a:pt x="0" y="36830"/>
                </a:lnTo>
                <a:lnTo>
                  <a:pt x="36829" y="36830"/>
                </a:lnTo>
                <a:lnTo>
                  <a:pt x="36829" y="34289"/>
                </a:lnTo>
                <a:lnTo>
                  <a:pt x="2540" y="34289"/>
                </a:lnTo>
                <a:lnTo>
                  <a:pt x="2540" y="2539"/>
                </a:lnTo>
                <a:lnTo>
                  <a:pt x="36829" y="2539"/>
                </a:lnTo>
                <a:lnTo>
                  <a:pt x="36829" y="0"/>
                </a:lnTo>
                <a:close/>
              </a:path>
              <a:path w="36829" h="36829">
                <a:moveTo>
                  <a:pt x="36829" y="2539"/>
                </a:moveTo>
                <a:lnTo>
                  <a:pt x="34290" y="2539"/>
                </a:lnTo>
                <a:lnTo>
                  <a:pt x="34290" y="34289"/>
                </a:lnTo>
                <a:lnTo>
                  <a:pt x="36829" y="34289"/>
                </a:lnTo>
                <a:lnTo>
                  <a:pt x="36829" y="2539"/>
                </a:lnTo>
                <a:close/>
              </a:path>
            </a:pathLst>
          </a:custGeom>
          <a:solidFill>
            <a:srgbClr val="D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2" name="object 1722"/>
          <p:cNvSpPr/>
          <p:nvPr/>
        </p:nvSpPr>
        <p:spPr>
          <a:xfrm>
            <a:off x="8975090" y="3717290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31750" y="0"/>
                </a:moveTo>
                <a:lnTo>
                  <a:pt x="0" y="0"/>
                </a:lnTo>
                <a:lnTo>
                  <a:pt x="0" y="31750"/>
                </a:lnTo>
                <a:lnTo>
                  <a:pt x="31750" y="31750"/>
                </a:lnTo>
                <a:lnTo>
                  <a:pt x="31750" y="30480"/>
                </a:lnTo>
                <a:lnTo>
                  <a:pt x="1269" y="30480"/>
                </a:lnTo>
                <a:lnTo>
                  <a:pt x="1269" y="1270"/>
                </a:lnTo>
                <a:lnTo>
                  <a:pt x="31750" y="1270"/>
                </a:lnTo>
                <a:lnTo>
                  <a:pt x="31750" y="0"/>
                </a:lnTo>
                <a:close/>
              </a:path>
              <a:path w="31750" h="31750">
                <a:moveTo>
                  <a:pt x="31750" y="1270"/>
                </a:moveTo>
                <a:lnTo>
                  <a:pt x="30479" y="1270"/>
                </a:lnTo>
                <a:lnTo>
                  <a:pt x="30479" y="30480"/>
                </a:lnTo>
                <a:lnTo>
                  <a:pt x="31750" y="30480"/>
                </a:lnTo>
                <a:lnTo>
                  <a:pt x="31750" y="1270"/>
                </a:lnTo>
                <a:close/>
              </a:path>
            </a:pathLst>
          </a:custGeom>
          <a:solidFill>
            <a:srgbClr val="D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3" name="object 1723"/>
          <p:cNvSpPr/>
          <p:nvPr/>
        </p:nvSpPr>
        <p:spPr>
          <a:xfrm>
            <a:off x="8976360" y="3718560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29210" y="0"/>
                </a:moveTo>
                <a:lnTo>
                  <a:pt x="0" y="0"/>
                </a:lnTo>
                <a:lnTo>
                  <a:pt x="0" y="29209"/>
                </a:lnTo>
                <a:lnTo>
                  <a:pt x="29210" y="29209"/>
                </a:lnTo>
                <a:lnTo>
                  <a:pt x="29210" y="26669"/>
                </a:lnTo>
                <a:lnTo>
                  <a:pt x="2540" y="26669"/>
                </a:lnTo>
                <a:lnTo>
                  <a:pt x="2540" y="2539"/>
                </a:lnTo>
                <a:lnTo>
                  <a:pt x="29210" y="2539"/>
                </a:lnTo>
                <a:lnTo>
                  <a:pt x="29210" y="0"/>
                </a:lnTo>
                <a:close/>
              </a:path>
              <a:path w="29209" h="29210">
                <a:moveTo>
                  <a:pt x="29210" y="2539"/>
                </a:moveTo>
                <a:lnTo>
                  <a:pt x="27940" y="2539"/>
                </a:lnTo>
                <a:lnTo>
                  <a:pt x="27940" y="26669"/>
                </a:lnTo>
                <a:lnTo>
                  <a:pt x="29210" y="26669"/>
                </a:lnTo>
                <a:lnTo>
                  <a:pt x="29210" y="2539"/>
                </a:lnTo>
                <a:close/>
              </a:path>
            </a:pathLst>
          </a:custGeom>
          <a:solidFill>
            <a:srgbClr val="D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4" name="object 1724"/>
          <p:cNvSpPr/>
          <p:nvPr/>
        </p:nvSpPr>
        <p:spPr>
          <a:xfrm>
            <a:off x="8978900" y="3721100"/>
            <a:ext cx="25400" cy="24130"/>
          </a:xfrm>
          <a:custGeom>
            <a:avLst/>
            <a:gdLst/>
            <a:ahLst/>
            <a:cxnLst/>
            <a:rect l="l" t="t" r="r" b="b"/>
            <a:pathLst>
              <a:path w="25400" h="24129">
                <a:moveTo>
                  <a:pt x="25400" y="0"/>
                </a:moveTo>
                <a:lnTo>
                  <a:pt x="0" y="0"/>
                </a:lnTo>
                <a:lnTo>
                  <a:pt x="0" y="24130"/>
                </a:lnTo>
                <a:lnTo>
                  <a:pt x="25400" y="24130"/>
                </a:lnTo>
                <a:lnTo>
                  <a:pt x="25400" y="22860"/>
                </a:lnTo>
                <a:lnTo>
                  <a:pt x="1270" y="22860"/>
                </a:lnTo>
                <a:lnTo>
                  <a:pt x="127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  <a:path w="25400" h="24129">
                <a:moveTo>
                  <a:pt x="25400" y="1269"/>
                </a:moveTo>
                <a:lnTo>
                  <a:pt x="22859" y="1269"/>
                </a:lnTo>
                <a:lnTo>
                  <a:pt x="22859" y="22860"/>
                </a:lnTo>
                <a:lnTo>
                  <a:pt x="25400" y="22860"/>
                </a:lnTo>
                <a:lnTo>
                  <a:pt x="25400" y="1269"/>
                </a:lnTo>
                <a:close/>
              </a:path>
            </a:pathLst>
          </a:custGeom>
          <a:solidFill>
            <a:srgbClr val="D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5" name="object 1725"/>
          <p:cNvSpPr/>
          <p:nvPr/>
        </p:nvSpPr>
        <p:spPr>
          <a:xfrm>
            <a:off x="8980169" y="372237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21589" y="0"/>
                </a:moveTo>
                <a:lnTo>
                  <a:pt x="0" y="0"/>
                </a:lnTo>
                <a:lnTo>
                  <a:pt x="0" y="21589"/>
                </a:lnTo>
                <a:lnTo>
                  <a:pt x="21589" y="21589"/>
                </a:lnTo>
                <a:lnTo>
                  <a:pt x="21589" y="20319"/>
                </a:lnTo>
                <a:lnTo>
                  <a:pt x="2539" y="20319"/>
                </a:lnTo>
                <a:lnTo>
                  <a:pt x="2539" y="1269"/>
                </a:lnTo>
                <a:lnTo>
                  <a:pt x="21589" y="1269"/>
                </a:lnTo>
                <a:lnTo>
                  <a:pt x="21589" y="0"/>
                </a:lnTo>
                <a:close/>
              </a:path>
              <a:path w="21590" h="21589">
                <a:moveTo>
                  <a:pt x="21589" y="1269"/>
                </a:moveTo>
                <a:lnTo>
                  <a:pt x="20320" y="1269"/>
                </a:lnTo>
                <a:lnTo>
                  <a:pt x="20320" y="20319"/>
                </a:lnTo>
                <a:lnTo>
                  <a:pt x="21589" y="20319"/>
                </a:lnTo>
                <a:lnTo>
                  <a:pt x="21589" y="1269"/>
                </a:lnTo>
                <a:close/>
              </a:path>
            </a:pathLst>
          </a:custGeom>
          <a:solidFill>
            <a:srgbClr val="E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6" name="object 1726"/>
          <p:cNvSpPr/>
          <p:nvPr/>
        </p:nvSpPr>
        <p:spPr>
          <a:xfrm>
            <a:off x="8982709" y="3723640"/>
            <a:ext cx="17780" cy="19050"/>
          </a:xfrm>
          <a:custGeom>
            <a:avLst/>
            <a:gdLst/>
            <a:ahLst/>
            <a:cxnLst/>
            <a:rect l="l" t="t" r="r" b="b"/>
            <a:pathLst>
              <a:path w="17779" h="19050">
                <a:moveTo>
                  <a:pt x="17780" y="0"/>
                </a:moveTo>
                <a:lnTo>
                  <a:pt x="0" y="0"/>
                </a:lnTo>
                <a:lnTo>
                  <a:pt x="0" y="19050"/>
                </a:lnTo>
                <a:lnTo>
                  <a:pt x="17780" y="19050"/>
                </a:lnTo>
                <a:lnTo>
                  <a:pt x="17780" y="16510"/>
                </a:lnTo>
                <a:lnTo>
                  <a:pt x="1270" y="16510"/>
                </a:lnTo>
                <a:lnTo>
                  <a:pt x="1270" y="2540"/>
                </a:lnTo>
                <a:lnTo>
                  <a:pt x="17780" y="2540"/>
                </a:lnTo>
                <a:lnTo>
                  <a:pt x="17780" y="0"/>
                </a:lnTo>
                <a:close/>
              </a:path>
              <a:path w="17779" h="19050">
                <a:moveTo>
                  <a:pt x="17780" y="2540"/>
                </a:moveTo>
                <a:lnTo>
                  <a:pt x="15240" y="2540"/>
                </a:lnTo>
                <a:lnTo>
                  <a:pt x="15240" y="16510"/>
                </a:lnTo>
                <a:lnTo>
                  <a:pt x="17780" y="16510"/>
                </a:lnTo>
                <a:lnTo>
                  <a:pt x="17780" y="2540"/>
                </a:lnTo>
                <a:close/>
              </a:path>
            </a:pathLst>
          </a:custGeom>
          <a:solidFill>
            <a:srgbClr val="E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7" name="object 1727"/>
          <p:cNvSpPr/>
          <p:nvPr/>
        </p:nvSpPr>
        <p:spPr>
          <a:xfrm>
            <a:off x="8983980" y="372617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970" y="0"/>
                </a:moveTo>
                <a:lnTo>
                  <a:pt x="0" y="0"/>
                </a:lnTo>
                <a:lnTo>
                  <a:pt x="0" y="13970"/>
                </a:lnTo>
                <a:lnTo>
                  <a:pt x="13970" y="13970"/>
                </a:lnTo>
                <a:lnTo>
                  <a:pt x="13970" y="12700"/>
                </a:lnTo>
                <a:lnTo>
                  <a:pt x="1270" y="12700"/>
                </a:lnTo>
                <a:lnTo>
                  <a:pt x="127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  <a:path w="13970" h="13970">
                <a:moveTo>
                  <a:pt x="13970" y="1270"/>
                </a:moveTo>
                <a:lnTo>
                  <a:pt x="12700" y="1270"/>
                </a:lnTo>
                <a:lnTo>
                  <a:pt x="12700" y="12700"/>
                </a:lnTo>
                <a:lnTo>
                  <a:pt x="13970" y="12700"/>
                </a:lnTo>
                <a:lnTo>
                  <a:pt x="13970" y="1270"/>
                </a:lnTo>
                <a:close/>
              </a:path>
            </a:pathLst>
          </a:custGeom>
          <a:solidFill>
            <a:srgbClr val="E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8" name="object 1728"/>
          <p:cNvSpPr/>
          <p:nvPr/>
        </p:nvSpPr>
        <p:spPr>
          <a:xfrm>
            <a:off x="8985250" y="372745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11429" y="0"/>
                </a:moveTo>
                <a:lnTo>
                  <a:pt x="0" y="0"/>
                </a:lnTo>
                <a:lnTo>
                  <a:pt x="0" y="11430"/>
                </a:lnTo>
                <a:lnTo>
                  <a:pt x="11429" y="11430"/>
                </a:lnTo>
                <a:lnTo>
                  <a:pt x="11429" y="8889"/>
                </a:lnTo>
                <a:lnTo>
                  <a:pt x="2540" y="8889"/>
                </a:lnTo>
                <a:lnTo>
                  <a:pt x="254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  <a:path w="11429" h="11429">
                <a:moveTo>
                  <a:pt x="11429" y="2539"/>
                </a:moveTo>
                <a:lnTo>
                  <a:pt x="8890" y="2539"/>
                </a:lnTo>
                <a:lnTo>
                  <a:pt x="8890" y="8889"/>
                </a:lnTo>
                <a:lnTo>
                  <a:pt x="11429" y="8889"/>
                </a:lnTo>
                <a:lnTo>
                  <a:pt x="11429" y="2539"/>
                </a:lnTo>
                <a:close/>
              </a:path>
            </a:pathLst>
          </a:custGeom>
          <a:solidFill>
            <a:srgbClr val="F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9" name="object 1729"/>
          <p:cNvSpPr/>
          <p:nvPr/>
        </p:nvSpPr>
        <p:spPr>
          <a:xfrm>
            <a:off x="8987790" y="372999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350" y="0"/>
                </a:moveTo>
                <a:lnTo>
                  <a:pt x="0" y="0"/>
                </a:lnTo>
                <a:lnTo>
                  <a:pt x="0" y="6350"/>
                </a:lnTo>
                <a:lnTo>
                  <a:pt x="6350" y="6350"/>
                </a:lnTo>
                <a:lnTo>
                  <a:pt x="6350" y="5080"/>
                </a:lnTo>
                <a:lnTo>
                  <a:pt x="1269" y="5080"/>
                </a:lnTo>
                <a:lnTo>
                  <a:pt x="1269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  <a:path w="6350" h="6350">
                <a:moveTo>
                  <a:pt x="6350" y="1270"/>
                </a:moveTo>
                <a:lnTo>
                  <a:pt x="5079" y="1270"/>
                </a:lnTo>
                <a:lnTo>
                  <a:pt x="5079" y="5080"/>
                </a:lnTo>
                <a:lnTo>
                  <a:pt x="6350" y="5080"/>
                </a:lnTo>
                <a:lnTo>
                  <a:pt x="6350" y="1270"/>
                </a:lnTo>
                <a:close/>
              </a:path>
            </a:pathLst>
          </a:custGeom>
          <a:solidFill>
            <a:srgbClr val="F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0" name="object 1730"/>
          <p:cNvSpPr/>
          <p:nvPr/>
        </p:nvSpPr>
        <p:spPr>
          <a:xfrm>
            <a:off x="8989059" y="373125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3810" y="0"/>
                </a:lnTo>
                <a:lnTo>
                  <a:pt x="3810" y="3809"/>
                </a:lnTo>
                <a:lnTo>
                  <a:pt x="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1" name="object 1731"/>
          <p:cNvSpPr/>
          <p:nvPr/>
        </p:nvSpPr>
        <p:spPr>
          <a:xfrm>
            <a:off x="8936990" y="3679190"/>
            <a:ext cx="109220" cy="109220"/>
          </a:xfrm>
          <a:custGeom>
            <a:avLst/>
            <a:gdLst/>
            <a:ahLst/>
            <a:cxnLst/>
            <a:rect l="l" t="t" r="r" b="b"/>
            <a:pathLst>
              <a:path w="109220" h="109220">
                <a:moveTo>
                  <a:pt x="0" y="109220"/>
                </a:moveTo>
                <a:lnTo>
                  <a:pt x="109219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2" name="object 1732"/>
          <p:cNvSpPr/>
          <p:nvPr/>
        </p:nvSpPr>
        <p:spPr>
          <a:xfrm>
            <a:off x="8915400" y="36576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3" name="object 1733"/>
          <p:cNvSpPr/>
          <p:nvPr/>
        </p:nvSpPr>
        <p:spPr>
          <a:xfrm>
            <a:off x="9067800" y="38100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4" name="object 1734"/>
          <p:cNvSpPr/>
          <p:nvPr/>
        </p:nvSpPr>
        <p:spPr>
          <a:xfrm>
            <a:off x="9139327" y="4262527"/>
            <a:ext cx="237944" cy="23794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5" name="object 1735"/>
          <p:cNvSpPr/>
          <p:nvPr/>
        </p:nvSpPr>
        <p:spPr>
          <a:xfrm>
            <a:off x="9596527" y="4643527"/>
            <a:ext cx="161744" cy="16174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6" name="object 1736"/>
          <p:cNvSpPr/>
          <p:nvPr/>
        </p:nvSpPr>
        <p:spPr>
          <a:xfrm>
            <a:off x="8991600" y="3886200"/>
            <a:ext cx="152400" cy="152400"/>
          </a:xfrm>
          <a:custGeom>
            <a:avLst/>
            <a:gdLst/>
            <a:ahLst/>
            <a:cxnLst/>
            <a:rect l="l" t="t" r="r" b="b"/>
            <a:pathLst>
              <a:path w="152400" h="152400">
                <a:moveTo>
                  <a:pt x="99059" y="149860"/>
                </a:moveTo>
                <a:lnTo>
                  <a:pt x="52070" y="149860"/>
                </a:lnTo>
                <a:lnTo>
                  <a:pt x="67309" y="152400"/>
                </a:lnTo>
                <a:lnTo>
                  <a:pt x="83820" y="152400"/>
                </a:lnTo>
                <a:lnTo>
                  <a:pt x="99059" y="149860"/>
                </a:lnTo>
                <a:close/>
              </a:path>
              <a:path w="152400" h="152400">
                <a:moveTo>
                  <a:pt x="1270" y="60960"/>
                </a:moveTo>
                <a:lnTo>
                  <a:pt x="0" y="68580"/>
                </a:lnTo>
                <a:lnTo>
                  <a:pt x="0" y="83819"/>
                </a:lnTo>
                <a:lnTo>
                  <a:pt x="1270" y="91439"/>
                </a:lnTo>
                <a:lnTo>
                  <a:pt x="1270" y="60960"/>
                </a:lnTo>
                <a:close/>
              </a:path>
              <a:path w="152400" h="152400">
                <a:moveTo>
                  <a:pt x="151129" y="64770"/>
                </a:moveTo>
                <a:lnTo>
                  <a:pt x="151129" y="87629"/>
                </a:lnTo>
                <a:lnTo>
                  <a:pt x="152400" y="83819"/>
                </a:lnTo>
                <a:lnTo>
                  <a:pt x="152400" y="68580"/>
                </a:lnTo>
                <a:lnTo>
                  <a:pt x="151129" y="64770"/>
                </a:lnTo>
                <a:close/>
              </a:path>
              <a:path w="152400" h="152400">
                <a:moveTo>
                  <a:pt x="91440" y="0"/>
                </a:moveTo>
                <a:lnTo>
                  <a:pt x="59690" y="0"/>
                </a:lnTo>
                <a:lnTo>
                  <a:pt x="57150" y="1269"/>
                </a:lnTo>
                <a:lnTo>
                  <a:pt x="93979" y="1269"/>
                </a:lnTo>
                <a:lnTo>
                  <a:pt x="91440" y="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7" name="object 1737"/>
          <p:cNvSpPr/>
          <p:nvPr/>
        </p:nvSpPr>
        <p:spPr>
          <a:xfrm>
            <a:off x="8992869" y="3887470"/>
            <a:ext cx="149860" cy="148590"/>
          </a:xfrm>
          <a:custGeom>
            <a:avLst/>
            <a:gdLst/>
            <a:ahLst/>
            <a:cxnLst/>
            <a:rect l="l" t="t" r="r" b="b"/>
            <a:pathLst>
              <a:path w="149859" h="148589">
                <a:moveTo>
                  <a:pt x="100964" y="147319"/>
                </a:moveTo>
                <a:lnTo>
                  <a:pt x="47625" y="147319"/>
                </a:lnTo>
                <a:lnTo>
                  <a:pt x="50800" y="148589"/>
                </a:lnTo>
                <a:lnTo>
                  <a:pt x="97789" y="148589"/>
                </a:lnTo>
                <a:lnTo>
                  <a:pt x="100964" y="147319"/>
                </a:lnTo>
                <a:close/>
              </a:path>
              <a:path w="149859" h="148589">
                <a:moveTo>
                  <a:pt x="1270" y="52069"/>
                </a:moveTo>
                <a:lnTo>
                  <a:pt x="0" y="59689"/>
                </a:lnTo>
                <a:lnTo>
                  <a:pt x="0" y="90169"/>
                </a:lnTo>
                <a:lnTo>
                  <a:pt x="1270" y="97789"/>
                </a:lnTo>
                <a:lnTo>
                  <a:pt x="1270" y="52069"/>
                </a:lnTo>
                <a:close/>
              </a:path>
              <a:path w="149859" h="148589">
                <a:moveTo>
                  <a:pt x="147320" y="52069"/>
                </a:moveTo>
                <a:lnTo>
                  <a:pt x="147320" y="97789"/>
                </a:lnTo>
                <a:lnTo>
                  <a:pt x="148589" y="90169"/>
                </a:lnTo>
                <a:lnTo>
                  <a:pt x="149859" y="86359"/>
                </a:lnTo>
                <a:lnTo>
                  <a:pt x="149859" y="63499"/>
                </a:lnTo>
                <a:lnTo>
                  <a:pt x="148589" y="59689"/>
                </a:lnTo>
                <a:lnTo>
                  <a:pt x="147320" y="52069"/>
                </a:lnTo>
                <a:close/>
              </a:path>
              <a:path w="149859" h="148589">
                <a:moveTo>
                  <a:pt x="92709" y="0"/>
                </a:moveTo>
                <a:lnTo>
                  <a:pt x="55879" y="0"/>
                </a:lnTo>
                <a:lnTo>
                  <a:pt x="53340" y="1269"/>
                </a:lnTo>
                <a:lnTo>
                  <a:pt x="95249" y="1269"/>
                </a:lnTo>
                <a:lnTo>
                  <a:pt x="92709" y="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8" name="object 1738"/>
          <p:cNvSpPr/>
          <p:nvPr/>
        </p:nvSpPr>
        <p:spPr>
          <a:xfrm>
            <a:off x="8994140" y="3888740"/>
            <a:ext cx="146050" cy="146050"/>
          </a:xfrm>
          <a:custGeom>
            <a:avLst/>
            <a:gdLst/>
            <a:ahLst/>
            <a:cxnLst/>
            <a:rect l="l" t="t" r="r" b="b"/>
            <a:pathLst>
              <a:path w="146050" h="146050">
                <a:moveTo>
                  <a:pt x="104986" y="143510"/>
                </a:moveTo>
                <a:lnTo>
                  <a:pt x="41063" y="143510"/>
                </a:lnTo>
                <a:lnTo>
                  <a:pt x="43179" y="144780"/>
                </a:lnTo>
                <a:lnTo>
                  <a:pt x="46354" y="146050"/>
                </a:lnTo>
                <a:lnTo>
                  <a:pt x="99694" y="146050"/>
                </a:lnTo>
                <a:lnTo>
                  <a:pt x="102869" y="144780"/>
                </a:lnTo>
                <a:lnTo>
                  <a:pt x="104986" y="143510"/>
                </a:lnTo>
                <a:close/>
              </a:path>
              <a:path w="146050" h="146050">
                <a:moveTo>
                  <a:pt x="2539" y="43180"/>
                </a:moveTo>
                <a:lnTo>
                  <a:pt x="0" y="50800"/>
                </a:lnTo>
                <a:lnTo>
                  <a:pt x="0" y="96520"/>
                </a:lnTo>
                <a:lnTo>
                  <a:pt x="2539" y="104140"/>
                </a:lnTo>
                <a:lnTo>
                  <a:pt x="2539" y="43180"/>
                </a:lnTo>
                <a:close/>
              </a:path>
              <a:path w="146050" h="146050">
                <a:moveTo>
                  <a:pt x="144779" y="46989"/>
                </a:moveTo>
                <a:lnTo>
                  <a:pt x="144779" y="100330"/>
                </a:lnTo>
                <a:lnTo>
                  <a:pt x="146050" y="96520"/>
                </a:lnTo>
                <a:lnTo>
                  <a:pt x="146050" y="50800"/>
                </a:lnTo>
                <a:lnTo>
                  <a:pt x="144779" y="46989"/>
                </a:lnTo>
                <a:close/>
              </a:path>
              <a:path w="146050" h="146050">
                <a:moveTo>
                  <a:pt x="93979" y="0"/>
                </a:moveTo>
                <a:lnTo>
                  <a:pt x="52070" y="0"/>
                </a:lnTo>
                <a:lnTo>
                  <a:pt x="49529" y="1270"/>
                </a:lnTo>
                <a:lnTo>
                  <a:pt x="46354" y="2540"/>
                </a:lnTo>
                <a:lnTo>
                  <a:pt x="99694" y="2540"/>
                </a:lnTo>
                <a:lnTo>
                  <a:pt x="96519" y="1270"/>
                </a:lnTo>
                <a:lnTo>
                  <a:pt x="93979" y="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9" name="object 1739"/>
          <p:cNvSpPr/>
          <p:nvPr/>
        </p:nvSpPr>
        <p:spPr>
          <a:xfrm>
            <a:off x="8996680" y="3891279"/>
            <a:ext cx="142240" cy="140970"/>
          </a:xfrm>
          <a:custGeom>
            <a:avLst/>
            <a:gdLst/>
            <a:ahLst/>
            <a:cxnLst/>
            <a:rect l="l" t="t" r="r" b="b"/>
            <a:pathLst>
              <a:path w="142240" h="140970">
                <a:moveTo>
                  <a:pt x="104563" y="139700"/>
                </a:moveTo>
                <a:lnTo>
                  <a:pt x="36406" y="139700"/>
                </a:lnTo>
                <a:lnTo>
                  <a:pt x="38523" y="140970"/>
                </a:lnTo>
                <a:lnTo>
                  <a:pt x="102446" y="140970"/>
                </a:lnTo>
                <a:lnTo>
                  <a:pt x="104563" y="139700"/>
                </a:lnTo>
                <a:close/>
              </a:path>
              <a:path w="142240" h="140970">
                <a:moveTo>
                  <a:pt x="1270" y="36830"/>
                </a:moveTo>
                <a:lnTo>
                  <a:pt x="0" y="40640"/>
                </a:lnTo>
                <a:lnTo>
                  <a:pt x="0" y="101600"/>
                </a:lnTo>
                <a:lnTo>
                  <a:pt x="1270" y="104775"/>
                </a:lnTo>
                <a:lnTo>
                  <a:pt x="1270" y="36830"/>
                </a:lnTo>
                <a:close/>
              </a:path>
              <a:path w="142240" h="140970">
                <a:moveTo>
                  <a:pt x="139700" y="36830"/>
                </a:moveTo>
                <a:lnTo>
                  <a:pt x="139700" y="104775"/>
                </a:lnTo>
                <a:lnTo>
                  <a:pt x="140970" y="101600"/>
                </a:lnTo>
                <a:lnTo>
                  <a:pt x="142240" y="97790"/>
                </a:lnTo>
                <a:lnTo>
                  <a:pt x="142240" y="44450"/>
                </a:lnTo>
                <a:lnTo>
                  <a:pt x="139700" y="36830"/>
                </a:lnTo>
                <a:close/>
              </a:path>
              <a:path w="142240" h="140970">
                <a:moveTo>
                  <a:pt x="97154" y="0"/>
                </a:moveTo>
                <a:lnTo>
                  <a:pt x="43815" y="0"/>
                </a:lnTo>
                <a:lnTo>
                  <a:pt x="40640" y="1270"/>
                </a:lnTo>
                <a:lnTo>
                  <a:pt x="100329" y="1270"/>
                </a:lnTo>
                <a:lnTo>
                  <a:pt x="97154" y="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0" name="object 1740"/>
          <p:cNvSpPr/>
          <p:nvPr/>
        </p:nvSpPr>
        <p:spPr>
          <a:xfrm>
            <a:off x="8997950" y="3892550"/>
            <a:ext cx="138430" cy="138430"/>
          </a:xfrm>
          <a:custGeom>
            <a:avLst/>
            <a:gdLst/>
            <a:ahLst/>
            <a:cxnLst/>
            <a:rect l="l" t="t" r="r" b="b"/>
            <a:pathLst>
              <a:path w="138429" h="138429">
                <a:moveTo>
                  <a:pt x="105409" y="137160"/>
                </a:moveTo>
                <a:lnTo>
                  <a:pt x="33020" y="137160"/>
                </a:lnTo>
                <a:lnTo>
                  <a:pt x="35136" y="138430"/>
                </a:lnTo>
                <a:lnTo>
                  <a:pt x="103293" y="138430"/>
                </a:lnTo>
                <a:lnTo>
                  <a:pt x="105409" y="137160"/>
                </a:lnTo>
                <a:close/>
              </a:path>
              <a:path w="138429" h="138429">
                <a:moveTo>
                  <a:pt x="2540" y="30479"/>
                </a:moveTo>
                <a:lnTo>
                  <a:pt x="1270" y="31750"/>
                </a:lnTo>
                <a:lnTo>
                  <a:pt x="0" y="35560"/>
                </a:lnTo>
                <a:lnTo>
                  <a:pt x="0" y="103505"/>
                </a:lnTo>
                <a:lnTo>
                  <a:pt x="1270" y="106680"/>
                </a:lnTo>
                <a:lnTo>
                  <a:pt x="2540" y="108267"/>
                </a:lnTo>
                <a:lnTo>
                  <a:pt x="2540" y="30479"/>
                </a:lnTo>
                <a:close/>
              </a:path>
              <a:path w="138429" h="138429">
                <a:moveTo>
                  <a:pt x="137159" y="31750"/>
                </a:moveTo>
                <a:lnTo>
                  <a:pt x="137159" y="106680"/>
                </a:lnTo>
                <a:lnTo>
                  <a:pt x="138429" y="103505"/>
                </a:lnTo>
                <a:lnTo>
                  <a:pt x="138429" y="35560"/>
                </a:lnTo>
                <a:lnTo>
                  <a:pt x="137159" y="31750"/>
                </a:lnTo>
                <a:close/>
              </a:path>
              <a:path w="138429" h="138429">
                <a:moveTo>
                  <a:pt x="99059" y="0"/>
                </a:moveTo>
                <a:lnTo>
                  <a:pt x="39370" y="0"/>
                </a:lnTo>
                <a:lnTo>
                  <a:pt x="33020" y="2539"/>
                </a:lnTo>
                <a:lnTo>
                  <a:pt x="105409" y="2539"/>
                </a:lnTo>
                <a:lnTo>
                  <a:pt x="99059" y="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1" name="object 1741"/>
          <p:cNvSpPr/>
          <p:nvPr/>
        </p:nvSpPr>
        <p:spPr>
          <a:xfrm>
            <a:off x="9000490" y="3895090"/>
            <a:ext cx="134620" cy="134620"/>
          </a:xfrm>
          <a:custGeom>
            <a:avLst/>
            <a:gdLst/>
            <a:ahLst/>
            <a:cxnLst/>
            <a:rect l="l" t="t" r="r" b="b"/>
            <a:pathLst>
              <a:path w="134620" h="134620">
                <a:moveTo>
                  <a:pt x="107949" y="132080"/>
                </a:moveTo>
                <a:lnTo>
                  <a:pt x="25400" y="132080"/>
                </a:lnTo>
                <a:lnTo>
                  <a:pt x="30479" y="134620"/>
                </a:lnTo>
                <a:lnTo>
                  <a:pt x="102869" y="134620"/>
                </a:lnTo>
                <a:lnTo>
                  <a:pt x="107949" y="132080"/>
                </a:lnTo>
                <a:close/>
              </a:path>
              <a:path w="134620" h="134620">
                <a:moveTo>
                  <a:pt x="1269" y="26670"/>
                </a:moveTo>
                <a:lnTo>
                  <a:pt x="0" y="27939"/>
                </a:lnTo>
                <a:lnTo>
                  <a:pt x="0" y="105727"/>
                </a:lnTo>
                <a:lnTo>
                  <a:pt x="1269" y="107314"/>
                </a:lnTo>
                <a:lnTo>
                  <a:pt x="1269" y="26670"/>
                </a:lnTo>
                <a:close/>
              </a:path>
              <a:path w="134620" h="134620">
                <a:moveTo>
                  <a:pt x="133350" y="27516"/>
                </a:moveTo>
                <a:lnTo>
                  <a:pt x="133350" y="106256"/>
                </a:lnTo>
                <a:lnTo>
                  <a:pt x="134619" y="104140"/>
                </a:lnTo>
                <a:lnTo>
                  <a:pt x="134619" y="29210"/>
                </a:lnTo>
                <a:lnTo>
                  <a:pt x="133350" y="27516"/>
                </a:lnTo>
                <a:close/>
              </a:path>
              <a:path w="134620" h="134620">
                <a:moveTo>
                  <a:pt x="102869" y="0"/>
                </a:moveTo>
                <a:lnTo>
                  <a:pt x="30479" y="0"/>
                </a:lnTo>
                <a:lnTo>
                  <a:pt x="27939" y="1270"/>
                </a:lnTo>
                <a:lnTo>
                  <a:pt x="105409" y="1270"/>
                </a:lnTo>
                <a:lnTo>
                  <a:pt x="102869" y="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2" name="object 1742"/>
          <p:cNvSpPr/>
          <p:nvPr/>
        </p:nvSpPr>
        <p:spPr>
          <a:xfrm>
            <a:off x="9001759" y="3896359"/>
            <a:ext cx="132080" cy="130810"/>
          </a:xfrm>
          <a:custGeom>
            <a:avLst/>
            <a:gdLst/>
            <a:ahLst/>
            <a:cxnLst/>
            <a:rect l="l" t="t" r="r" b="b"/>
            <a:pathLst>
              <a:path w="132079" h="130810">
                <a:moveTo>
                  <a:pt x="109220" y="129539"/>
                </a:moveTo>
                <a:lnTo>
                  <a:pt x="21590" y="129539"/>
                </a:lnTo>
                <a:lnTo>
                  <a:pt x="24129" y="130809"/>
                </a:lnTo>
                <a:lnTo>
                  <a:pt x="106679" y="130809"/>
                </a:lnTo>
                <a:lnTo>
                  <a:pt x="109220" y="129539"/>
                </a:lnTo>
                <a:close/>
              </a:path>
              <a:path w="132079" h="130810">
                <a:moveTo>
                  <a:pt x="2540" y="22859"/>
                </a:moveTo>
                <a:lnTo>
                  <a:pt x="0" y="25400"/>
                </a:lnTo>
                <a:lnTo>
                  <a:pt x="0" y="106044"/>
                </a:lnTo>
                <a:lnTo>
                  <a:pt x="2540" y="109219"/>
                </a:lnTo>
                <a:lnTo>
                  <a:pt x="2540" y="22859"/>
                </a:lnTo>
                <a:close/>
              </a:path>
              <a:path w="132079" h="130810">
                <a:moveTo>
                  <a:pt x="129540" y="22859"/>
                </a:moveTo>
                <a:lnTo>
                  <a:pt x="129540" y="109219"/>
                </a:lnTo>
                <a:lnTo>
                  <a:pt x="132080" y="104986"/>
                </a:lnTo>
                <a:lnTo>
                  <a:pt x="132080" y="26246"/>
                </a:lnTo>
                <a:lnTo>
                  <a:pt x="129540" y="22859"/>
                </a:lnTo>
                <a:close/>
              </a:path>
              <a:path w="132079" h="130810">
                <a:moveTo>
                  <a:pt x="104140" y="0"/>
                </a:moveTo>
                <a:lnTo>
                  <a:pt x="26670" y="0"/>
                </a:lnTo>
                <a:lnTo>
                  <a:pt x="24130" y="1269"/>
                </a:lnTo>
                <a:lnTo>
                  <a:pt x="106680" y="1269"/>
                </a:lnTo>
                <a:lnTo>
                  <a:pt x="104140" y="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3" name="object 1743"/>
          <p:cNvSpPr/>
          <p:nvPr/>
        </p:nvSpPr>
        <p:spPr>
          <a:xfrm>
            <a:off x="9019964" y="4024629"/>
            <a:ext cx="94615" cy="0"/>
          </a:xfrm>
          <a:custGeom>
            <a:avLst/>
            <a:gdLst/>
            <a:ahLst/>
            <a:cxnLst/>
            <a:rect l="l" t="t" r="r" b="b"/>
            <a:pathLst>
              <a:path w="94615">
                <a:moveTo>
                  <a:pt x="0" y="0"/>
                </a:moveTo>
                <a:lnTo>
                  <a:pt x="94403" y="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4" name="object 1744"/>
          <p:cNvSpPr/>
          <p:nvPr/>
        </p:nvSpPr>
        <p:spPr>
          <a:xfrm>
            <a:off x="9004934" y="3916679"/>
            <a:ext cx="0" cy="91440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016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5" name="object 1745"/>
          <p:cNvSpPr/>
          <p:nvPr/>
        </p:nvSpPr>
        <p:spPr>
          <a:xfrm>
            <a:off x="9130665" y="3917315"/>
            <a:ext cx="0" cy="90170"/>
          </a:xfrm>
          <a:custGeom>
            <a:avLst/>
            <a:gdLst/>
            <a:ahLst/>
            <a:cxnLst/>
            <a:rect l="l" t="t" r="r" b="b"/>
            <a:pathLst>
              <a:path h="90170">
                <a:moveTo>
                  <a:pt x="0" y="0"/>
                </a:moveTo>
                <a:lnTo>
                  <a:pt x="0" y="89852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6" name="object 1746"/>
          <p:cNvSpPr/>
          <p:nvPr/>
        </p:nvSpPr>
        <p:spPr>
          <a:xfrm>
            <a:off x="9022715" y="3899534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7" name="object 1747"/>
          <p:cNvSpPr/>
          <p:nvPr/>
        </p:nvSpPr>
        <p:spPr>
          <a:xfrm>
            <a:off x="9024619" y="3897629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0" y="1270"/>
                </a:moveTo>
                <a:lnTo>
                  <a:pt x="85089" y="1270"/>
                </a:lnTo>
                <a:lnTo>
                  <a:pt x="850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8" name="object 1748"/>
          <p:cNvSpPr/>
          <p:nvPr/>
        </p:nvSpPr>
        <p:spPr>
          <a:xfrm>
            <a:off x="9018269" y="402272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9" name="object 1749"/>
          <p:cNvSpPr/>
          <p:nvPr/>
        </p:nvSpPr>
        <p:spPr>
          <a:xfrm>
            <a:off x="9128759" y="3913505"/>
            <a:ext cx="0" cy="97155"/>
          </a:xfrm>
          <a:custGeom>
            <a:avLst/>
            <a:gdLst/>
            <a:ahLst/>
            <a:cxnLst/>
            <a:rect l="l" t="t" r="r" b="b"/>
            <a:pathLst>
              <a:path h="97154">
                <a:moveTo>
                  <a:pt x="0" y="0"/>
                </a:moveTo>
                <a:lnTo>
                  <a:pt x="0" y="96837"/>
                </a:lnTo>
              </a:path>
            </a:pathLst>
          </a:custGeom>
          <a:ln w="3175">
            <a:solidFill>
              <a:srgbClr val="8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0" name="object 1750"/>
          <p:cNvSpPr/>
          <p:nvPr/>
        </p:nvSpPr>
        <p:spPr>
          <a:xfrm>
            <a:off x="9006205" y="3914141"/>
            <a:ext cx="0" cy="95885"/>
          </a:xfrm>
          <a:custGeom>
            <a:avLst/>
            <a:gdLst/>
            <a:ahLst/>
            <a:cxnLst/>
            <a:rect l="l" t="t" r="r" b="b"/>
            <a:pathLst>
              <a:path h="95885">
                <a:moveTo>
                  <a:pt x="0" y="0"/>
                </a:moveTo>
                <a:lnTo>
                  <a:pt x="0" y="95673"/>
                </a:lnTo>
              </a:path>
            </a:pathLst>
          </a:custGeom>
          <a:ln w="3175">
            <a:solidFill>
              <a:srgbClr val="8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1" name="object 1751"/>
          <p:cNvSpPr/>
          <p:nvPr/>
        </p:nvSpPr>
        <p:spPr>
          <a:xfrm>
            <a:off x="9020809" y="3900804"/>
            <a:ext cx="92710" cy="0"/>
          </a:xfrm>
          <a:custGeom>
            <a:avLst/>
            <a:gdLst/>
            <a:ahLst/>
            <a:cxnLst/>
            <a:rect l="l" t="t" r="r" b="b"/>
            <a:pathLst>
              <a:path w="92709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2" name="object 1752"/>
          <p:cNvSpPr/>
          <p:nvPr/>
        </p:nvSpPr>
        <p:spPr>
          <a:xfrm>
            <a:off x="9015730" y="4020820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9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3" name="object 1753"/>
          <p:cNvSpPr/>
          <p:nvPr/>
        </p:nvSpPr>
        <p:spPr>
          <a:xfrm>
            <a:off x="9008109" y="3911600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3175">
            <a:solidFill>
              <a:srgbClr val="9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4" name="object 1754"/>
          <p:cNvSpPr/>
          <p:nvPr/>
        </p:nvSpPr>
        <p:spPr>
          <a:xfrm>
            <a:off x="9126855" y="3911600"/>
            <a:ext cx="0" cy="100330"/>
          </a:xfrm>
          <a:custGeom>
            <a:avLst/>
            <a:gdLst/>
            <a:ahLst/>
            <a:cxnLst/>
            <a:rect l="l" t="t" r="r" b="b"/>
            <a:pathLst>
              <a:path h="100329">
                <a:moveTo>
                  <a:pt x="0" y="0"/>
                </a:moveTo>
                <a:lnTo>
                  <a:pt x="0" y="100330"/>
                </a:lnTo>
              </a:path>
            </a:pathLst>
          </a:custGeom>
          <a:ln w="3175">
            <a:solidFill>
              <a:srgbClr val="9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5" name="object 1755"/>
          <p:cNvSpPr/>
          <p:nvPr/>
        </p:nvSpPr>
        <p:spPr>
          <a:xfrm>
            <a:off x="9018269" y="3902709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90" y="0"/>
                </a:lnTo>
              </a:path>
            </a:pathLst>
          </a:custGeom>
          <a:ln w="3175">
            <a:solidFill>
              <a:srgbClr val="9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6" name="object 1756"/>
          <p:cNvSpPr/>
          <p:nvPr/>
        </p:nvSpPr>
        <p:spPr>
          <a:xfrm>
            <a:off x="9014459" y="401891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9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7" name="object 1757"/>
          <p:cNvSpPr/>
          <p:nvPr/>
        </p:nvSpPr>
        <p:spPr>
          <a:xfrm>
            <a:off x="9010015" y="3910330"/>
            <a:ext cx="0" cy="104139"/>
          </a:xfrm>
          <a:custGeom>
            <a:avLst/>
            <a:gdLst/>
            <a:ahLst/>
            <a:cxnLst/>
            <a:rect l="l" t="t" r="r" b="b"/>
            <a:pathLst>
              <a:path h="104139">
                <a:moveTo>
                  <a:pt x="0" y="0"/>
                </a:moveTo>
                <a:lnTo>
                  <a:pt x="0" y="104140"/>
                </a:lnTo>
              </a:path>
            </a:pathLst>
          </a:custGeom>
          <a:ln w="3175">
            <a:solidFill>
              <a:srgbClr val="9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8" name="object 1758"/>
          <p:cNvSpPr/>
          <p:nvPr/>
        </p:nvSpPr>
        <p:spPr>
          <a:xfrm>
            <a:off x="9125584" y="3910966"/>
            <a:ext cx="0" cy="102235"/>
          </a:xfrm>
          <a:custGeom>
            <a:avLst/>
            <a:gdLst/>
            <a:ahLst/>
            <a:cxnLst/>
            <a:rect l="l" t="t" r="r" b="b"/>
            <a:pathLst>
              <a:path h="102235">
                <a:moveTo>
                  <a:pt x="0" y="0"/>
                </a:moveTo>
                <a:lnTo>
                  <a:pt x="0" y="102235"/>
                </a:lnTo>
              </a:path>
            </a:pathLst>
          </a:custGeom>
          <a:ln w="3175">
            <a:solidFill>
              <a:srgbClr val="9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9" name="object 1759"/>
          <p:cNvSpPr/>
          <p:nvPr/>
        </p:nvSpPr>
        <p:spPr>
          <a:xfrm>
            <a:off x="9017000" y="390461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9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0" name="object 1760"/>
          <p:cNvSpPr/>
          <p:nvPr/>
        </p:nvSpPr>
        <p:spPr>
          <a:xfrm>
            <a:off x="9013190" y="401764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49" y="0"/>
                </a:lnTo>
              </a:path>
            </a:pathLst>
          </a:custGeom>
          <a:ln w="31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1" name="object 1761"/>
          <p:cNvSpPr/>
          <p:nvPr/>
        </p:nvSpPr>
        <p:spPr>
          <a:xfrm>
            <a:off x="9011919" y="3909059"/>
            <a:ext cx="0" cy="107950"/>
          </a:xfrm>
          <a:custGeom>
            <a:avLst/>
            <a:gdLst/>
            <a:ahLst/>
            <a:cxnLst/>
            <a:rect l="l" t="t" r="r" b="b"/>
            <a:pathLst>
              <a:path h="107950">
                <a:moveTo>
                  <a:pt x="0" y="0"/>
                </a:moveTo>
                <a:lnTo>
                  <a:pt x="0" y="107950"/>
                </a:lnTo>
              </a:path>
            </a:pathLst>
          </a:custGeom>
          <a:ln w="31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2" name="object 1762"/>
          <p:cNvSpPr/>
          <p:nvPr/>
        </p:nvSpPr>
        <p:spPr>
          <a:xfrm>
            <a:off x="9123680" y="3909696"/>
            <a:ext cx="0" cy="106045"/>
          </a:xfrm>
          <a:custGeom>
            <a:avLst/>
            <a:gdLst/>
            <a:ahLst/>
            <a:cxnLst/>
            <a:rect l="l" t="t" r="r" b="b"/>
            <a:pathLst>
              <a:path h="106045">
                <a:moveTo>
                  <a:pt x="0" y="0"/>
                </a:moveTo>
                <a:lnTo>
                  <a:pt x="0" y="106045"/>
                </a:lnTo>
              </a:path>
            </a:pathLst>
          </a:custGeom>
          <a:ln w="31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3" name="object 1763"/>
          <p:cNvSpPr/>
          <p:nvPr/>
        </p:nvSpPr>
        <p:spPr>
          <a:xfrm>
            <a:off x="9015730" y="3905884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4" name="object 1764"/>
          <p:cNvSpPr/>
          <p:nvPr/>
        </p:nvSpPr>
        <p:spPr>
          <a:xfrm>
            <a:off x="9013190" y="3906521"/>
            <a:ext cx="109220" cy="110489"/>
          </a:xfrm>
          <a:custGeom>
            <a:avLst/>
            <a:gdLst/>
            <a:ahLst/>
            <a:cxnLst/>
            <a:rect l="l" t="t" r="r" b="b"/>
            <a:pathLst>
              <a:path w="109220" h="110489">
                <a:moveTo>
                  <a:pt x="105409" y="0"/>
                </a:moveTo>
                <a:lnTo>
                  <a:pt x="2540" y="0"/>
                </a:lnTo>
                <a:lnTo>
                  <a:pt x="0" y="2539"/>
                </a:lnTo>
                <a:lnTo>
                  <a:pt x="0" y="110489"/>
                </a:lnTo>
                <a:lnTo>
                  <a:pt x="107949" y="110489"/>
                </a:lnTo>
                <a:lnTo>
                  <a:pt x="109219" y="109220"/>
                </a:lnTo>
                <a:lnTo>
                  <a:pt x="109219" y="107949"/>
                </a:lnTo>
                <a:lnTo>
                  <a:pt x="1269" y="107949"/>
                </a:lnTo>
                <a:lnTo>
                  <a:pt x="1269" y="2539"/>
                </a:lnTo>
                <a:lnTo>
                  <a:pt x="107950" y="2539"/>
                </a:lnTo>
                <a:lnTo>
                  <a:pt x="105409" y="0"/>
                </a:lnTo>
                <a:close/>
              </a:path>
              <a:path w="109220" h="110489">
                <a:moveTo>
                  <a:pt x="107950" y="2539"/>
                </a:moveTo>
                <a:lnTo>
                  <a:pt x="107950" y="107949"/>
                </a:lnTo>
                <a:lnTo>
                  <a:pt x="109219" y="107949"/>
                </a:lnTo>
                <a:lnTo>
                  <a:pt x="109219" y="3174"/>
                </a:lnTo>
                <a:lnTo>
                  <a:pt x="107950" y="2539"/>
                </a:lnTo>
                <a:close/>
              </a:path>
            </a:pathLst>
          </a:custGeom>
          <a:solidFill>
            <a:srgbClr val="9C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5" name="object 1765"/>
          <p:cNvSpPr/>
          <p:nvPr/>
        </p:nvSpPr>
        <p:spPr>
          <a:xfrm>
            <a:off x="9014459" y="4013200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80" y="0"/>
                </a:lnTo>
              </a:path>
            </a:pathLst>
          </a:custGeom>
          <a:ln w="3175">
            <a:solidFill>
              <a:srgbClr val="9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6" name="object 1766"/>
          <p:cNvSpPr/>
          <p:nvPr/>
        </p:nvSpPr>
        <p:spPr>
          <a:xfrm>
            <a:off x="9015094" y="3911600"/>
            <a:ext cx="0" cy="100330"/>
          </a:xfrm>
          <a:custGeom>
            <a:avLst/>
            <a:gdLst/>
            <a:ahLst/>
            <a:cxnLst/>
            <a:rect l="l" t="t" r="r" b="b"/>
            <a:pathLst>
              <a:path h="100329">
                <a:moveTo>
                  <a:pt x="0" y="0"/>
                </a:moveTo>
                <a:lnTo>
                  <a:pt x="0" y="100329"/>
                </a:lnTo>
              </a:path>
            </a:pathLst>
          </a:custGeom>
          <a:ln w="3175">
            <a:solidFill>
              <a:srgbClr val="9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7" name="object 1767"/>
          <p:cNvSpPr/>
          <p:nvPr/>
        </p:nvSpPr>
        <p:spPr>
          <a:xfrm>
            <a:off x="9014459" y="3910329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80" y="0"/>
                </a:lnTo>
              </a:path>
            </a:pathLst>
          </a:custGeom>
          <a:ln w="3175">
            <a:solidFill>
              <a:srgbClr val="9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8" name="object 1768"/>
          <p:cNvSpPr/>
          <p:nvPr/>
        </p:nvSpPr>
        <p:spPr>
          <a:xfrm>
            <a:off x="9119869" y="3911600"/>
            <a:ext cx="0" cy="100330"/>
          </a:xfrm>
          <a:custGeom>
            <a:avLst/>
            <a:gdLst/>
            <a:ahLst/>
            <a:cxnLst/>
            <a:rect l="l" t="t" r="r" b="b"/>
            <a:pathLst>
              <a:path h="100329">
                <a:moveTo>
                  <a:pt x="0" y="0"/>
                </a:moveTo>
                <a:lnTo>
                  <a:pt x="0" y="100330"/>
                </a:lnTo>
              </a:path>
            </a:pathLst>
          </a:custGeom>
          <a:ln w="3175">
            <a:solidFill>
              <a:srgbClr val="9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9" name="object 1769"/>
          <p:cNvSpPr/>
          <p:nvPr/>
        </p:nvSpPr>
        <p:spPr>
          <a:xfrm>
            <a:off x="9015730" y="40112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A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0" name="object 1770"/>
          <p:cNvSpPr/>
          <p:nvPr/>
        </p:nvSpPr>
        <p:spPr>
          <a:xfrm>
            <a:off x="9017000" y="3912870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789"/>
                </a:lnTo>
              </a:path>
            </a:pathLst>
          </a:custGeom>
          <a:ln w="3175">
            <a:solidFill>
              <a:srgbClr val="A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1" name="object 1771"/>
          <p:cNvSpPr/>
          <p:nvPr/>
        </p:nvSpPr>
        <p:spPr>
          <a:xfrm>
            <a:off x="9015730" y="3912234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A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2" name="object 1772"/>
          <p:cNvSpPr/>
          <p:nvPr/>
        </p:nvSpPr>
        <p:spPr>
          <a:xfrm>
            <a:off x="9117965" y="3912870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789"/>
                </a:lnTo>
              </a:path>
            </a:pathLst>
          </a:custGeom>
          <a:ln w="3175">
            <a:solidFill>
              <a:srgbClr val="A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3" name="object 1773"/>
          <p:cNvSpPr/>
          <p:nvPr/>
        </p:nvSpPr>
        <p:spPr>
          <a:xfrm>
            <a:off x="9018269" y="4010025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175">
            <a:solidFill>
              <a:srgbClr val="A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4" name="object 1774"/>
          <p:cNvSpPr/>
          <p:nvPr/>
        </p:nvSpPr>
        <p:spPr>
          <a:xfrm>
            <a:off x="9019540" y="391414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A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5" name="object 1775"/>
          <p:cNvSpPr/>
          <p:nvPr/>
        </p:nvSpPr>
        <p:spPr>
          <a:xfrm>
            <a:off x="9018269" y="3913504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175">
            <a:solidFill>
              <a:srgbClr val="A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6" name="object 1776"/>
          <p:cNvSpPr/>
          <p:nvPr/>
        </p:nvSpPr>
        <p:spPr>
          <a:xfrm>
            <a:off x="9116059" y="391414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A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7" name="object 1777"/>
          <p:cNvSpPr/>
          <p:nvPr/>
        </p:nvSpPr>
        <p:spPr>
          <a:xfrm>
            <a:off x="9020809" y="4008120"/>
            <a:ext cx="93980" cy="0"/>
          </a:xfrm>
          <a:custGeom>
            <a:avLst/>
            <a:gdLst/>
            <a:ahLst/>
            <a:cxnLst/>
            <a:rect l="l" t="t" r="r" b="b"/>
            <a:pathLst>
              <a:path w="93979">
                <a:moveTo>
                  <a:pt x="0" y="0"/>
                </a:moveTo>
                <a:lnTo>
                  <a:pt x="93980" y="0"/>
                </a:lnTo>
              </a:path>
            </a:pathLst>
          </a:custGeom>
          <a:ln w="3175">
            <a:solidFill>
              <a:srgbClr val="A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8" name="object 1778"/>
          <p:cNvSpPr/>
          <p:nvPr/>
        </p:nvSpPr>
        <p:spPr>
          <a:xfrm>
            <a:off x="9021444" y="3916679"/>
            <a:ext cx="0" cy="90170"/>
          </a:xfrm>
          <a:custGeom>
            <a:avLst/>
            <a:gdLst/>
            <a:ahLst/>
            <a:cxnLst/>
            <a:rect l="l" t="t" r="r" b="b"/>
            <a:pathLst>
              <a:path h="90170">
                <a:moveTo>
                  <a:pt x="0" y="0"/>
                </a:moveTo>
                <a:lnTo>
                  <a:pt x="0" y="90170"/>
                </a:lnTo>
              </a:path>
            </a:pathLst>
          </a:custGeom>
          <a:ln w="3175">
            <a:solidFill>
              <a:srgbClr val="A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9" name="object 1779"/>
          <p:cNvSpPr/>
          <p:nvPr/>
        </p:nvSpPr>
        <p:spPr>
          <a:xfrm>
            <a:off x="9020809" y="3915409"/>
            <a:ext cx="93980" cy="0"/>
          </a:xfrm>
          <a:custGeom>
            <a:avLst/>
            <a:gdLst/>
            <a:ahLst/>
            <a:cxnLst/>
            <a:rect l="l" t="t" r="r" b="b"/>
            <a:pathLst>
              <a:path w="93979">
                <a:moveTo>
                  <a:pt x="0" y="0"/>
                </a:moveTo>
                <a:lnTo>
                  <a:pt x="93980" y="0"/>
                </a:lnTo>
              </a:path>
            </a:pathLst>
          </a:custGeom>
          <a:ln w="3175">
            <a:solidFill>
              <a:srgbClr val="A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0" name="object 1780"/>
          <p:cNvSpPr/>
          <p:nvPr/>
        </p:nvSpPr>
        <p:spPr>
          <a:xfrm>
            <a:off x="9114155" y="3916679"/>
            <a:ext cx="0" cy="90170"/>
          </a:xfrm>
          <a:custGeom>
            <a:avLst/>
            <a:gdLst/>
            <a:ahLst/>
            <a:cxnLst/>
            <a:rect l="l" t="t" r="r" b="b"/>
            <a:pathLst>
              <a:path h="90170">
                <a:moveTo>
                  <a:pt x="0" y="0"/>
                </a:moveTo>
                <a:lnTo>
                  <a:pt x="0" y="90170"/>
                </a:lnTo>
              </a:path>
            </a:pathLst>
          </a:custGeom>
          <a:ln w="3175">
            <a:solidFill>
              <a:srgbClr val="A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1" name="object 1781"/>
          <p:cNvSpPr/>
          <p:nvPr/>
        </p:nvSpPr>
        <p:spPr>
          <a:xfrm>
            <a:off x="9022080" y="4006215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A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2" name="object 1782"/>
          <p:cNvSpPr/>
          <p:nvPr/>
        </p:nvSpPr>
        <p:spPr>
          <a:xfrm>
            <a:off x="9022715" y="3917950"/>
            <a:ext cx="0" cy="87630"/>
          </a:xfrm>
          <a:custGeom>
            <a:avLst/>
            <a:gdLst/>
            <a:ahLst/>
            <a:cxnLst/>
            <a:rect l="l" t="t" r="r" b="b"/>
            <a:pathLst>
              <a:path h="87629">
                <a:moveTo>
                  <a:pt x="0" y="0"/>
                </a:moveTo>
                <a:lnTo>
                  <a:pt x="0" y="87629"/>
                </a:lnTo>
              </a:path>
            </a:pathLst>
          </a:custGeom>
          <a:ln w="3175">
            <a:solidFill>
              <a:srgbClr val="A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3" name="object 1783"/>
          <p:cNvSpPr/>
          <p:nvPr/>
        </p:nvSpPr>
        <p:spPr>
          <a:xfrm>
            <a:off x="9022080" y="3917315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A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4" name="object 1784"/>
          <p:cNvSpPr/>
          <p:nvPr/>
        </p:nvSpPr>
        <p:spPr>
          <a:xfrm>
            <a:off x="9112250" y="3917950"/>
            <a:ext cx="0" cy="87630"/>
          </a:xfrm>
          <a:custGeom>
            <a:avLst/>
            <a:gdLst/>
            <a:ahLst/>
            <a:cxnLst/>
            <a:rect l="l" t="t" r="r" b="b"/>
            <a:pathLst>
              <a:path h="87629">
                <a:moveTo>
                  <a:pt x="0" y="0"/>
                </a:moveTo>
                <a:lnTo>
                  <a:pt x="0" y="87630"/>
                </a:lnTo>
              </a:path>
            </a:pathLst>
          </a:custGeom>
          <a:ln w="3175">
            <a:solidFill>
              <a:srgbClr val="A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5" name="object 1785"/>
          <p:cNvSpPr/>
          <p:nvPr/>
        </p:nvSpPr>
        <p:spPr>
          <a:xfrm>
            <a:off x="9023350" y="3917950"/>
            <a:ext cx="87630" cy="87630"/>
          </a:xfrm>
          <a:custGeom>
            <a:avLst/>
            <a:gdLst/>
            <a:ahLst/>
            <a:cxnLst/>
            <a:rect l="l" t="t" r="r" b="b"/>
            <a:pathLst>
              <a:path w="87629" h="87629">
                <a:moveTo>
                  <a:pt x="87629" y="0"/>
                </a:moveTo>
                <a:lnTo>
                  <a:pt x="0" y="0"/>
                </a:lnTo>
                <a:lnTo>
                  <a:pt x="0" y="87630"/>
                </a:lnTo>
                <a:lnTo>
                  <a:pt x="87629" y="87630"/>
                </a:lnTo>
                <a:lnTo>
                  <a:pt x="87629" y="85089"/>
                </a:lnTo>
                <a:lnTo>
                  <a:pt x="2540" y="85089"/>
                </a:lnTo>
                <a:lnTo>
                  <a:pt x="2540" y="2539"/>
                </a:lnTo>
                <a:lnTo>
                  <a:pt x="87629" y="2539"/>
                </a:lnTo>
                <a:lnTo>
                  <a:pt x="87629" y="0"/>
                </a:lnTo>
                <a:close/>
              </a:path>
              <a:path w="87629" h="87629">
                <a:moveTo>
                  <a:pt x="87629" y="2539"/>
                </a:moveTo>
                <a:lnTo>
                  <a:pt x="86359" y="2539"/>
                </a:lnTo>
                <a:lnTo>
                  <a:pt x="86359" y="85089"/>
                </a:lnTo>
                <a:lnTo>
                  <a:pt x="87629" y="85089"/>
                </a:lnTo>
                <a:lnTo>
                  <a:pt x="87629" y="2539"/>
                </a:lnTo>
                <a:close/>
              </a:path>
            </a:pathLst>
          </a:custGeom>
          <a:solidFill>
            <a:srgbClr val="A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6" name="object 1786"/>
          <p:cNvSpPr/>
          <p:nvPr/>
        </p:nvSpPr>
        <p:spPr>
          <a:xfrm>
            <a:off x="9025890" y="3920490"/>
            <a:ext cx="83820" cy="82550"/>
          </a:xfrm>
          <a:custGeom>
            <a:avLst/>
            <a:gdLst/>
            <a:ahLst/>
            <a:cxnLst/>
            <a:rect l="l" t="t" r="r" b="b"/>
            <a:pathLst>
              <a:path w="83820" h="82550">
                <a:moveTo>
                  <a:pt x="83819" y="0"/>
                </a:moveTo>
                <a:lnTo>
                  <a:pt x="0" y="0"/>
                </a:lnTo>
                <a:lnTo>
                  <a:pt x="0" y="82550"/>
                </a:lnTo>
                <a:lnTo>
                  <a:pt x="83819" y="82550"/>
                </a:lnTo>
                <a:lnTo>
                  <a:pt x="83819" y="81280"/>
                </a:lnTo>
                <a:lnTo>
                  <a:pt x="1269" y="81280"/>
                </a:lnTo>
                <a:lnTo>
                  <a:pt x="1269" y="1270"/>
                </a:lnTo>
                <a:lnTo>
                  <a:pt x="83819" y="1270"/>
                </a:lnTo>
                <a:lnTo>
                  <a:pt x="83819" y="0"/>
                </a:lnTo>
                <a:close/>
              </a:path>
              <a:path w="83820" h="82550">
                <a:moveTo>
                  <a:pt x="83819" y="1270"/>
                </a:moveTo>
                <a:lnTo>
                  <a:pt x="81279" y="1270"/>
                </a:lnTo>
                <a:lnTo>
                  <a:pt x="81279" y="81280"/>
                </a:lnTo>
                <a:lnTo>
                  <a:pt x="83819" y="81280"/>
                </a:lnTo>
                <a:lnTo>
                  <a:pt x="83819" y="1270"/>
                </a:lnTo>
                <a:close/>
              </a:path>
            </a:pathLst>
          </a:custGeom>
          <a:solidFill>
            <a:srgbClr val="B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7" name="object 1787"/>
          <p:cNvSpPr/>
          <p:nvPr/>
        </p:nvSpPr>
        <p:spPr>
          <a:xfrm>
            <a:off x="9027159" y="3921759"/>
            <a:ext cx="80010" cy="80010"/>
          </a:xfrm>
          <a:custGeom>
            <a:avLst/>
            <a:gdLst/>
            <a:ahLst/>
            <a:cxnLst/>
            <a:rect l="l" t="t" r="r" b="b"/>
            <a:pathLst>
              <a:path w="80009" h="80010">
                <a:moveTo>
                  <a:pt x="80010" y="0"/>
                </a:moveTo>
                <a:lnTo>
                  <a:pt x="0" y="0"/>
                </a:lnTo>
                <a:lnTo>
                  <a:pt x="0" y="80009"/>
                </a:lnTo>
                <a:lnTo>
                  <a:pt x="80010" y="80009"/>
                </a:lnTo>
                <a:lnTo>
                  <a:pt x="80010" y="78739"/>
                </a:lnTo>
                <a:lnTo>
                  <a:pt x="2540" y="78739"/>
                </a:lnTo>
                <a:lnTo>
                  <a:pt x="2540" y="1269"/>
                </a:lnTo>
                <a:lnTo>
                  <a:pt x="80010" y="1269"/>
                </a:lnTo>
                <a:lnTo>
                  <a:pt x="80010" y="0"/>
                </a:lnTo>
                <a:close/>
              </a:path>
              <a:path w="80009" h="80010">
                <a:moveTo>
                  <a:pt x="80010" y="1269"/>
                </a:moveTo>
                <a:lnTo>
                  <a:pt x="78740" y="1269"/>
                </a:lnTo>
                <a:lnTo>
                  <a:pt x="78740" y="78739"/>
                </a:lnTo>
                <a:lnTo>
                  <a:pt x="80010" y="78739"/>
                </a:lnTo>
                <a:lnTo>
                  <a:pt x="80010" y="1269"/>
                </a:lnTo>
                <a:close/>
              </a:path>
            </a:pathLst>
          </a:custGeom>
          <a:solidFill>
            <a:srgbClr val="B6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8" name="object 1788"/>
          <p:cNvSpPr/>
          <p:nvPr/>
        </p:nvSpPr>
        <p:spPr>
          <a:xfrm>
            <a:off x="9029700" y="3923029"/>
            <a:ext cx="76200" cy="77470"/>
          </a:xfrm>
          <a:custGeom>
            <a:avLst/>
            <a:gdLst/>
            <a:ahLst/>
            <a:cxnLst/>
            <a:rect l="l" t="t" r="r" b="b"/>
            <a:pathLst>
              <a:path w="76200" h="77470">
                <a:moveTo>
                  <a:pt x="76200" y="0"/>
                </a:moveTo>
                <a:lnTo>
                  <a:pt x="0" y="0"/>
                </a:lnTo>
                <a:lnTo>
                  <a:pt x="0" y="77470"/>
                </a:lnTo>
                <a:lnTo>
                  <a:pt x="76200" y="77470"/>
                </a:lnTo>
                <a:lnTo>
                  <a:pt x="76200" y="74930"/>
                </a:lnTo>
                <a:lnTo>
                  <a:pt x="1270" y="74930"/>
                </a:lnTo>
                <a:lnTo>
                  <a:pt x="1270" y="2540"/>
                </a:lnTo>
                <a:lnTo>
                  <a:pt x="76200" y="2540"/>
                </a:lnTo>
                <a:lnTo>
                  <a:pt x="76200" y="0"/>
                </a:lnTo>
                <a:close/>
              </a:path>
              <a:path w="76200" h="77470">
                <a:moveTo>
                  <a:pt x="76200" y="2540"/>
                </a:moveTo>
                <a:lnTo>
                  <a:pt x="74929" y="2540"/>
                </a:lnTo>
                <a:lnTo>
                  <a:pt x="74929" y="74930"/>
                </a:lnTo>
                <a:lnTo>
                  <a:pt x="76200" y="74930"/>
                </a:lnTo>
                <a:lnTo>
                  <a:pt x="76200" y="2540"/>
                </a:lnTo>
                <a:close/>
              </a:path>
            </a:pathLst>
          </a:custGeom>
          <a:solidFill>
            <a:srgbClr val="B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9" name="object 1789"/>
          <p:cNvSpPr/>
          <p:nvPr/>
        </p:nvSpPr>
        <p:spPr>
          <a:xfrm>
            <a:off x="9030969" y="3925570"/>
            <a:ext cx="73660" cy="72390"/>
          </a:xfrm>
          <a:custGeom>
            <a:avLst/>
            <a:gdLst/>
            <a:ahLst/>
            <a:cxnLst/>
            <a:rect l="l" t="t" r="r" b="b"/>
            <a:pathLst>
              <a:path w="73659" h="72389">
                <a:moveTo>
                  <a:pt x="73659" y="0"/>
                </a:moveTo>
                <a:lnTo>
                  <a:pt x="0" y="0"/>
                </a:lnTo>
                <a:lnTo>
                  <a:pt x="0" y="72389"/>
                </a:lnTo>
                <a:lnTo>
                  <a:pt x="73659" y="72389"/>
                </a:lnTo>
                <a:lnTo>
                  <a:pt x="73659" y="71119"/>
                </a:lnTo>
                <a:lnTo>
                  <a:pt x="2539" y="71119"/>
                </a:lnTo>
                <a:lnTo>
                  <a:pt x="2539" y="1269"/>
                </a:lnTo>
                <a:lnTo>
                  <a:pt x="73659" y="1269"/>
                </a:lnTo>
                <a:lnTo>
                  <a:pt x="73659" y="0"/>
                </a:lnTo>
                <a:close/>
              </a:path>
              <a:path w="73659" h="72389">
                <a:moveTo>
                  <a:pt x="73659" y="1269"/>
                </a:moveTo>
                <a:lnTo>
                  <a:pt x="71120" y="1269"/>
                </a:lnTo>
                <a:lnTo>
                  <a:pt x="71120" y="71119"/>
                </a:lnTo>
                <a:lnTo>
                  <a:pt x="73659" y="71119"/>
                </a:lnTo>
                <a:lnTo>
                  <a:pt x="73659" y="1269"/>
                </a:lnTo>
                <a:close/>
              </a:path>
            </a:pathLst>
          </a:custGeom>
          <a:solidFill>
            <a:srgbClr val="BC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0" name="object 1790"/>
          <p:cNvSpPr/>
          <p:nvPr/>
        </p:nvSpPr>
        <p:spPr>
          <a:xfrm>
            <a:off x="9033509" y="3926840"/>
            <a:ext cx="68580" cy="69850"/>
          </a:xfrm>
          <a:custGeom>
            <a:avLst/>
            <a:gdLst/>
            <a:ahLst/>
            <a:cxnLst/>
            <a:rect l="l" t="t" r="r" b="b"/>
            <a:pathLst>
              <a:path w="68579" h="69850">
                <a:moveTo>
                  <a:pt x="68580" y="0"/>
                </a:moveTo>
                <a:lnTo>
                  <a:pt x="0" y="0"/>
                </a:lnTo>
                <a:lnTo>
                  <a:pt x="0" y="69850"/>
                </a:lnTo>
                <a:lnTo>
                  <a:pt x="68580" y="69850"/>
                </a:lnTo>
                <a:lnTo>
                  <a:pt x="68580" y="67310"/>
                </a:lnTo>
                <a:lnTo>
                  <a:pt x="1270" y="67310"/>
                </a:lnTo>
                <a:lnTo>
                  <a:pt x="1270" y="2540"/>
                </a:lnTo>
                <a:lnTo>
                  <a:pt x="68580" y="2540"/>
                </a:lnTo>
                <a:lnTo>
                  <a:pt x="68580" y="0"/>
                </a:lnTo>
                <a:close/>
              </a:path>
              <a:path w="68579" h="69850">
                <a:moveTo>
                  <a:pt x="68580" y="2540"/>
                </a:moveTo>
                <a:lnTo>
                  <a:pt x="67310" y="2540"/>
                </a:lnTo>
                <a:lnTo>
                  <a:pt x="67310" y="67310"/>
                </a:lnTo>
                <a:lnTo>
                  <a:pt x="68580" y="67310"/>
                </a:lnTo>
                <a:lnTo>
                  <a:pt x="68580" y="2540"/>
                </a:lnTo>
                <a:close/>
              </a:path>
            </a:pathLst>
          </a:custGeom>
          <a:solidFill>
            <a:srgbClr val="C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1" name="object 1791"/>
          <p:cNvSpPr/>
          <p:nvPr/>
        </p:nvSpPr>
        <p:spPr>
          <a:xfrm>
            <a:off x="9034780" y="3929380"/>
            <a:ext cx="66040" cy="64769"/>
          </a:xfrm>
          <a:custGeom>
            <a:avLst/>
            <a:gdLst/>
            <a:ahLst/>
            <a:cxnLst/>
            <a:rect l="l" t="t" r="r" b="b"/>
            <a:pathLst>
              <a:path w="66040" h="64770">
                <a:moveTo>
                  <a:pt x="66040" y="0"/>
                </a:moveTo>
                <a:lnTo>
                  <a:pt x="0" y="0"/>
                </a:lnTo>
                <a:lnTo>
                  <a:pt x="0" y="64770"/>
                </a:lnTo>
                <a:lnTo>
                  <a:pt x="66040" y="64770"/>
                </a:lnTo>
                <a:lnTo>
                  <a:pt x="66040" y="63500"/>
                </a:lnTo>
                <a:lnTo>
                  <a:pt x="1270" y="63500"/>
                </a:lnTo>
                <a:lnTo>
                  <a:pt x="1270" y="1270"/>
                </a:lnTo>
                <a:lnTo>
                  <a:pt x="66040" y="1270"/>
                </a:lnTo>
                <a:lnTo>
                  <a:pt x="66040" y="0"/>
                </a:lnTo>
                <a:close/>
              </a:path>
              <a:path w="66040" h="64770">
                <a:moveTo>
                  <a:pt x="66040" y="1270"/>
                </a:moveTo>
                <a:lnTo>
                  <a:pt x="63500" y="1270"/>
                </a:lnTo>
                <a:lnTo>
                  <a:pt x="63500" y="63500"/>
                </a:lnTo>
                <a:lnTo>
                  <a:pt x="66040" y="63500"/>
                </a:lnTo>
                <a:lnTo>
                  <a:pt x="66040" y="1270"/>
                </a:lnTo>
                <a:close/>
              </a:path>
            </a:pathLst>
          </a:custGeom>
          <a:solidFill>
            <a:srgbClr val="C3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2" name="object 1792"/>
          <p:cNvSpPr/>
          <p:nvPr/>
        </p:nvSpPr>
        <p:spPr>
          <a:xfrm>
            <a:off x="9036050" y="393065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29">
                <a:moveTo>
                  <a:pt x="62229" y="0"/>
                </a:moveTo>
                <a:lnTo>
                  <a:pt x="0" y="0"/>
                </a:lnTo>
                <a:lnTo>
                  <a:pt x="0" y="62230"/>
                </a:lnTo>
                <a:lnTo>
                  <a:pt x="62229" y="62230"/>
                </a:lnTo>
                <a:lnTo>
                  <a:pt x="62229" y="59689"/>
                </a:lnTo>
                <a:lnTo>
                  <a:pt x="2540" y="59689"/>
                </a:lnTo>
                <a:lnTo>
                  <a:pt x="2540" y="2539"/>
                </a:lnTo>
                <a:lnTo>
                  <a:pt x="62229" y="2539"/>
                </a:lnTo>
                <a:lnTo>
                  <a:pt x="62229" y="0"/>
                </a:lnTo>
                <a:close/>
              </a:path>
              <a:path w="62229" h="62229">
                <a:moveTo>
                  <a:pt x="62229" y="2539"/>
                </a:moveTo>
                <a:lnTo>
                  <a:pt x="60959" y="2539"/>
                </a:lnTo>
                <a:lnTo>
                  <a:pt x="60959" y="59689"/>
                </a:lnTo>
                <a:lnTo>
                  <a:pt x="62229" y="59689"/>
                </a:lnTo>
                <a:lnTo>
                  <a:pt x="62229" y="2539"/>
                </a:lnTo>
                <a:close/>
              </a:path>
            </a:pathLst>
          </a:custGeom>
          <a:solidFill>
            <a:srgbClr val="C6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3" name="object 1793"/>
          <p:cNvSpPr/>
          <p:nvPr/>
        </p:nvSpPr>
        <p:spPr>
          <a:xfrm>
            <a:off x="9038591" y="3933190"/>
            <a:ext cx="58419" cy="57150"/>
          </a:xfrm>
          <a:custGeom>
            <a:avLst/>
            <a:gdLst/>
            <a:ahLst/>
            <a:cxnLst/>
            <a:rect l="l" t="t" r="r" b="b"/>
            <a:pathLst>
              <a:path w="58420" h="57150">
                <a:moveTo>
                  <a:pt x="58419" y="0"/>
                </a:moveTo>
                <a:lnTo>
                  <a:pt x="0" y="0"/>
                </a:lnTo>
                <a:lnTo>
                  <a:pt x="0" y="57150"/>
                </a:lnTo>
                <a:lnTo>
                  <a:pt x="58419" y="57150"/>
                </a:lnTo>
                <a:lnTo>
                  <a:pt x="58419" y="55880"/>
                </a:lnTo>
                <a:lnTo>
                  <a:pt x="1269" y="55880"/>
                </a:lnTo>
                <a:lnTo>
                  <a:pt x="1269" y="1270"/>
                </a:lnTo>
                <a:lnTo>
                  <a:pt x="58419" y="1270"/>
                </a:lnTo>
                <a:lnTo>
                  <a:pt x="58419" y="0"/>
                </a:lnTo>
                <a:close/>
              </a:path>
              <a:path w="58420" h="57150">
                <a:moveTo>
                  <a:pt x="58419" y="1270"/>
                </a:moveTo>
                <a:lnTo>
                  <a:pt x="57150" y="1270"/>
                </a:lnTo>
                <a:lnTo>
                  <a:pt x="57150" y="55880"/>
                </a:lnTo>
                <a:lnTo>
                  <a:pt x="58419" y="55880"/>
                </a:lnTo>
                <a:lnTo>
                  <a:pt x="58419" y="1270"/>
                </a:lnTo>
                <a:close/>
              </a:path>
            </a:pathLst>
          </a:custGeom>
          <a:solidFill>
            <a:srgbClr val="C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4" name="object 1794"/>
          <p:cNvSpPr/>
          <p:nvPr/>
        </p:nvSpPr>
        <p:spPr>
          <a:xfrm>
            <a:off x="9039859" y="3934459"/>
            <a:ext cx="55880" cy="54610"/>
          </a:xfrm>
          <a:custGeom>
            <a:avLst/>
            <a:gdLst/>
            <a:ahLst/>
            <a:cxnLst/>
            <a:rect l="l" t="t" r="r" b="b"/>
            <a:pathLst>
              <a:path w="55879" h="54610">
                <a:moveTo>
                  <a:pt x="55880" y="0"/>
                </a:moveTo>
                <a:lnTo>
                  <a:pt x="0" y="0"/>
                </a:lnTo>
                <a:lnTo>
                  <a:pt x="0" y="54609"/>
                </a:lnTo>
                <a:lnTo>
                  <a:pt x="55880" y="54609"/>
                </a:lnTo>
                <a:lnTo>
                  <a:pt x="55880" y="52069"/>
                </a:lnTo>
                <a:lnTo>
                  <a:pt x="2540" y="52069"/>
                </a:lnTo>
                <a:lnTo>
                  <a:pt x="2540" y="2539"/>
                </a:lnTo>
                <a:lnTo>
                  <a:pt x="55880" y="2539"/>
                </a:lnTo>
                <a:lnTo>
                  <a:pt x="55880" y="0"/>
                </a:lnTo>
                <a:close/>
              </a:path>
              <a:path w="55879" h="54610">
                <a:moveTo>
                  <a:pt x="55880" y="2539"/>
                </a:moveTo>
                <a:lnTo>
                  <a:pt x="53340" y="2539"/>
                </a:lnTo>
                <a:lnTo>
                  <a:pt x="53340" y="52069"/>
                </a:lnTo>
                <a:lnTo>
                  <a:pt x="55880" y="52069"/>
                </a:lnTo>
                <a:lnTo>
                  <a:pt x="55880" y="2539"/>
                </a:lnTo>
                <a:close/>
              </a:path>
            </a:pathLst>
          </a:custGeom>
          <a:solidFill>
            <a:srgbClr val="CD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5" name="object 1795"/>
          <p:cNvSpPr/>
          <p:nvPr/>
        </p:nvSpPr>
        <p:spPr>
          <a:xfrm>
            <a:off x="9042400" y="3937000"/>
            <a:ext cx="50800" cy="49530"/>
          </a:xfrm>
          <a:custGeom>
            <a:avLst/>
            <a:gdLst/>
            <a:ahLst/>
            <a:cxnLst/>
            <a:rect l="l" t="t" r="r" b="b"/>
            <a:pathLst>
              <a:path w="50800" h="49529">
                <a:moveTo>
                  <a:pt x="50800" y="0"/>
                </a:moveTo>
                <a:lnTo>
                  <a:pt x="0" y="0"/>
                </a:lnTo>
                <a:lnTo>
                  <a:pt x="0" y="49530"/>
                </a:lnTo>
                <a:lnTo>
                  <a:pt x="50800" y="49530"/>
                </a:lnTo>
                <a:lnTo>
                  <a:pt x="50800" y="48260"/>
                </a:lnTo>
                <a:lnTo>
                  <a:pt x="1270" y="48260"/>
                </a:lnTo>
                <a:lnTo>
                  <a:pt x="1270" y="1269"/>
                </a:lnTo>
                <a:lnTo>
                  <a:pt x="50800" y="1269"/>
                </a:lnTo>
                <a:lnTo>
                  <a:pt x="50800" y="0"/>
                </a:lnTo>
                <a:close/>
              </a:path>
              <a:path w="50800" h="49529">
                <a:moveTo>
                  <a:pt x="50800" y="1269"/>
                </a:moveTo>
                <a:lnTo>
                  <a:pt x="48259" y="1269"/>
                </a:lnTo>
                <a:lnTo>
                  <a:pt x="48259" y="48260"/>
                </a:lnTo>
                <a:lnTo>
                  <a:pt x="50800" y="48260"/>
                </a:lnTo>
                <a:lnTo>
                  <a:pt x="50800" y="1269"/>
                </a:lnTo>
                <a:close/>
              </a:path>
            </a:pathLst>
          </a:custGeom>
          <a:solidFill>
            <a:srgbClr val="D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6" name="object 1796"/>
          <p:cNvSpPr/>
          <p:nvPr/>
        </p:nvSpPr>
        <p:spPr>
          <a:xfrm>
            <a:off x="9043669" y="3938270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89">
                <a:moveTo>
                  <a:pt x="46989" y="0"/>
                </a:moveTo>
                <a:lnTo>
                  <a:pt x="0" y="0"/>
                </a:lnTo>
                <a:lnTo>
                  <a:pt x="0" y="46989"/>
                </a:lnTo>
                <a:lnTo>
                  <a:pt x="46989" y="46989"/>
                </a:lnTo>
                <a:lnTo>
                  <a:pt x="46989" y="45719"/>
                </a:lnTo>
                <a:lnTo>
                  <a:pt x="2539" y="45719"/>
                </a:lnTo>
                <a:lnTo>
                  <a:pt x="2539" y="2539"/>
                </a:lnTo>
                <a:lnTo>
                  <a:pt x="46989" y="2539"/>
                </a:lnTo>
                <a:lnTo>
                  <a:pt x="46989" y="0"/>
                </a:lnTo>
                <a:close/>
              </a:path>
              <a:path w="46990" h="46989">
                <a:moveTo>
                  <a:pt x="46989" y="2539"/>
                </a:moveTo>
                <a:lnTo>
                  <a:pt x="45720" y="2539"/>
                </a:lnTo>
                <a:lnTo>
                  <a:pt x="45720" y="45719"/>
                </a:lnTo>
                <a:lnTo>
                  <a:pt x="46989" y="45719"/>
                </a:lnTo>
                <a:lnTo>
                  <a:pt x="46989" y="2539"/>
                </a:lnTo>
                <a:close/>
              </a:path>
            </a:pathLst>
          </a:custGeom>
          <a:solidFill>
            <a:srgbClr val="D3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7" name="object 1797"/>
          <p:cNvSpPr/>
          <p:nvPr/>
        </p:nvSpPr>
        <p:spPr>
          <a:xfrm>
            <a:off x="9046209" y="3940809"/>
            <a:ext cx="43180" cy="43180"/>
          </a:xfrm>
          <a:custGeom>
            <a:avLst/>
            <a:gdLst/>
            <a:ahLst/>
            <a:cxnLst/>
            <a:rect l="l" t="t" r="r" b="b"/>
            <a:pathLst>
              <a:path w="43179" h="43179">
                <a:moveTo>
                  <a:pt x="43180" y="0"/>
                </a:moveTo>
                <a:lnTo>
                  <a:pt x="0" y="0"/>
                </a:lnTo>
                <a:lnTo>
                  <a:pt x="0" y="43179"/>
                </a:lnTo>
                <a:lnTo>
                  <a:pt x="43180" y="43179"/>
                </a:lnTo>
                <a:lnTo>
                  <a:pt x="43180" y="40639"/>
                </a:lnTo>
                <a:lnTo>
                  <a:pt x="1270" y="40639"/>
                </a:lnTo>
                <a:lnTo>
                  <a:pt x="1270" y="1269"/>
                </a:lnTo>
                <a:lnTo>
                  <a:pt x="43180" y="1269"/>
                </a:lnTo>
                <a:lnTo>
                  <a:pt x="43180" y="0"/>
                </a:lnTo>
                <a:close/>
              </a:path>
              <a:path w="43179" h="43179">
                <a:moveTo>
                  <a:pt x="43180" y="1269"/>
                </a:moveTo>
                <a:lnTo>
                  <a:pt x="41910" y="1269"/>
                </a:lnTo>
                <a:lnTo>
                  <a:pt x="41910" y="40639"/>
                </a:lnTo>
                <a:lnTo>
                  <a:pt x="43180" y="40639"/>
                </a:lnTo>
                <a:lnTo>
                  <a:pt x="43180" y="1269"/>
                </a:lnTo>
                <a:close/>
              </a:path>
            </a:pathLst>
          </a:custGeom>
          <a:solidFill>
            <a:srgbClr val="D6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8" name="object 1798"/>
          <p:cNvSpPr/>
          <p:nvPr/>
        </p:nvSpPr>
        <p:spPr>
          <a:xfrm>
            <a:off x="9047480" y="3942079"/>
            <a:ext cx="40640" cy="39370"/>
          </a:xfrm>
          <a:custGeom>
            <a:avLst/>
            <a:gdLst/>
            <a:ahLst/>
            <a:cxnLst/>
            <a:rect l="l" t="t" r="r" b="b"/>
            <a:pathLst>
              <a:path w="40640" h="39370">
                <a:moveTo>
                  <a:pt x="40640" y="0"/>
                </a:moveTo>
                <a:lnTo>
                  <a:pt x="0" y="0"/>
                </a:lnTo>
                <a:lnTo>
                  <a:pt x="0" y="39370"/>
                </a:lnTo>
                <a:lnTo>
                  <a:pt x="40640" y="39370"/>
                </a:lnTo>
                <a:lnTo>
                  <a:pt x="40640" y="38100"/>
                </a:lnTo>
                <a:lnTo>
                  <a:pt x="2540" y="38100"/>
                </a:lnTo>
                <a:lnTo>
                  <a:pt x="254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  <a:path w="40640" h="39370">
                <a:moveTo>
                  <a:pt x="40640" y="1270"/>
                </a:moveTo>
                <a:lnTo>
                  <a:pt x="38100" y="1270"/>
                </a:lnTo>
                <a:lnTo>
                  <a:pt x="38100" y="38100"/>
                </a:lnTo>
                <a:lnTo>
                  <a:pt x="40640" y="38100"/>
                </a:lnTo>
                <a:lnTo>
                  <a:pt x="40640" y="1270"/>
                </a:lnTo>
                <a:close/>
              </a:path>
            </a:pathLst>
          </a:custGeom>
          <a:solidFill>
            <a:srgbClr val="DA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9" name="object 1799"/>
          <p:cNvSpPr/>
          <p:nvPr/>
        </p:nvSpPr>
        <p:spPr>
          <a:xfrm>
            <a:off x="9050019" y="394335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559" y="0"/>
                </a:moveTo>
                <a:lnTo>
                  <a:pt x="0" y="0"/>
                </a:lnTo>
                <a:lnTo>
                  <a:pt x="0" y="36830"/>
                </a:lnTo>
                <a:lnTo>
                  <a:pt x="35559" y="36830"/>
                </a:lnTo>
                <a:lnTo>
                  <a:pt x="35559" y="34289"/>
                </a:lnTo>
                <a:lnTo>
                  <a:pt x="1270" y="34289"/>
                </a:lnTo>
                <a:lnTo>
                  <a:pt x="1270" y="2539"/>
                </a:lnTo>
                <a:lnTo>
                  <a:pt x="35559" y="2539"/>
                </a:lnTo>
                <a:lnTo>
                  <a:pt x="35559" y="0"/>
                </a:lnTo>
                <a:close/>
              </a:path>
              <a:path w="35559" h="36829">
                <a:moveTo>
                  <a:pt x="35559" y="2539"/>
                </a:moveTo>
                <a:lnTo>
                  <a:pt x="34289" y="2539"/>
                </a:lnTo>
                <a:lnTo>
                  <a:pt x="34289" y="34289"/>
                </a:lnTo>
                <a:lnTo>
                  <a:pt x="35559" y="34289"/>
                </a:lnTo>
                <a:lnTo>
                  <a:pt x="35559" y="2539"/>
                </a:lnTo>
                <a:close/>
              </a:path>
            </a:pathLst>
          </a:custGeom>
          <a:solidFill>
            <a:srgbClr val="DD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0" name="object 1800"/>
          <p:cNvSpPr/>
          <p:nvPr/>
        </p:nvSpPr>
        <p:spPr>
          <a:xfrm>
            <a:off x="9051290" y="3945890"/>
            <a:ext cx="33020" cy="31750"/>
          </a:xfrm>
          <a:custGeom>
            <a:avLst/>
            <a:gdLst/>
            <a:ahLst/>
            <a:cxnLst/>
            <a:rect l="l" t="t" r="r" b="b"/>
            <a:pathLst>
              <a:path w="33020" h="31750">
                <a:moveTo>
                  <a:pt x="33019" y="0"/>
                </a:moveTo>
                <a:lnTo>
                  <a:pt x="0" y="0"/>
                </a:lnTo>
                <a:lnTo>
                  <a:pt x="0" y="31750"/>
                </a:lnTo>
                <a:lnTo>
                  <a:pt x="33019" y="31750"/>
                </a:lnTo>
                <a:lnTo>
                  <a:pt x="33019" y="30480"/>
                </a:lnTo>
                <a:lnTo>
                  <a:pt x="1269" y="30480"/>
                </a:lnTo>
                <a:lnTo>
                  <a:pt x="1269" y="1270"/>
                </a:lnTo>
                <a:lnTo>
                  <a:pt x="33019" y="1270"/>
                </a:lnTo>
                <a:lnTo>
                  <a:pt x="33019" y="0"/>
                </a:lnTo>
                <a:close/>
              </a:path>
              <a:path w="33020" h="31750">
                <a:moveTo>
                  <a:pt x="33019" y="1270"/>
                </a:moveTo>
                <a:lnTo>
                  <a:pt x="30479" y="1270"/>
                </a:lnTo>
                <a:lnTo>
                  <a:pt x="30479" y="30480"/>
                </a:lnTo>
                <a:lnTo>
                  <a:pt x="33019" y="30480"/>
                </a:lnTo>
                <a:lnTo>
                  <a:pt x="33019" y="1270"/>
                </a:lnTo>
                <a:close/>
              </a:path>
            </a:pathLst>
          </a:custGeom>
          <a:solidFill>
            <a:srgbClr val="E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1" name="object 1801"/>
          <p:cNvSpPr/>
          <p:nvPr/>
        </p:nvSpPr>
        <p:spPr>
          <a:xfrm>
            <a:off x="9052560" y="3947160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29210" y="0"/>
                </a:moveTo>
                <a:lnTo>
                  <a:pt x="0" y="0"/>
                </a:lnTo>
                <a:lnTo>
                  <a:pt x="0" y="29209"/>
                </a:lnTo>
                <a:lnTo>
                  <a:pt x="29210" y="29209"/>
                </a:lnTo>
                <a:lnTo>
                  <a:pt x="29210" y="26669"/>
                </a:lnTo>
                <a:lnTo>
                  <a:pt x="2540" y="26669"/>
                </a:lnTo>
                <a:lnTo>
                  <a:pt x="2540" y="2539"/>
                </a:lnTo>
                <a:lnTo>
                  <a:pt x="29210" y="2539"/>
                </a:lnTo>
                <a:lnTo>
                  <a:pt x="29210" y="0"/>
                </a:lnTo>
                <a:close/>
              </a:path>
              <a:path w="29209" h="29210">
                <a:moveTo>
                  <a:pt x="29210" y="2539"/>
                </a:moveTo>
                <a:lnTo>
                  <a:pt x="27940" y="2539"/>
                </a:lnTo>
                <a:lnTo>
                  <a:pt x="27940" y="26669"/>
                </a:lnTo>
                <a:lnTo>
                  <a:pt x="29210" y="26669"/>
                </a:lnTo>
                <a:lnTo>
                  <a:pt x="29210" y="2539"/>
                </a:lnTo>
                <a:close/>
              </a:path>
            </a:pathLst>
          </a:custGeom>
          <a:solidFill>
            <a:srgbClr val="E3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2" name="object 1802"/>
          <p:cNvSpPr/>
          <p:nvPr/>
        </p:nvSpPr>
        <p:spPr>
          <a:xfrm>
            <a:off x="9055100" y="3949700"/>
            <a:ext cx="25400" cy="24130"/>
          </a:xfrm>
          <a:custGeom>
            <a:avLst/>
            <a:gdLst/>
            <a:ahLst/>
            <a:cxnLst/>
            <a:rect l="l" t="t" r="r" b="b"/>
            <a:pathLst>
              <a:path w="25400" h="24129">
                <a:moveTo>
                  <a:pt x="25400" y="0"/>
                </a:moveTo>
                <a:lnTo>
                  <a:pt x="0" y="0"/>
                </a:lnTo>
                <a:lnTo>
                  <a:pt x="0" y="24130"/>
                </a:lnTo>
                <a:lnTo>
                  <a:pt x="25400" y="24130"/>
                </a:lnTo>
                <a:lnTo>
                  <a:pt x="25400" y="22860"/>
                </a:lnTo>
                <a:lnTo>
                  <a:pt x="1270" y="22860"/>
                </a:lnTo>
                <a:lnTo>
                  <a:pt x="127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  <a:path w="25400" h="24129">
                <a:moveTo>
                  <a:pt x="25400" y="1269"/>
                </a:moveTo>
                <a:lnTo>
                  <a:pt x="24129" y="1269"/>
                </a:lnTo>
                <a:lnTo>
                  <a:pt x="24129" y="22860"/>
                </a:lnTo>
                <a:lnTo>
                  <a:pt x="25400" y="22860"/>
                </a:lnTo>
                <a:lnTo>
                  <a:pt x="25400" y="1269"/>
                </a:lnTo>
                <a:close/>
              </a:path>
            </a:pathLst>
          </a:custGeom>
          <a:solidFill>
            <a:srgbClr val="E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3" name="object 1803"/>
          <p:cNvSpPr/>
          <p:nvPr/>
        </p:nvSpPr>
        <p:spPr>
          <a:xfrm>
            <a:off x="9056369" y="3950970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59" h="21589">
                <a:moveTo>
                  <a:pt x="22859" y="0"/>
                </a:moveTo>
                <a:lnTo>
                  <a:pt x="0" y="0"/>
                </a:lnTo>
                <a:lnTo>
                  <a:pt x="0" y="21589"/>
                </a:lnTo>
                <a:lnTo>
                  <a:pt x="22859" y="21589"/>
                </a:lnTo>
                <a:lnTo>
                  <a:pt x="22859" y="20319"/>
                </a:lnTo>
                <a:lnTo>
                  <a:pt x="2539" y="20319"/>
                </a:lnTo>
                <a:lnTo>
                  <a:pt x="2539" y="1269"/>
                </a:lnTo>
                <a:lnTo>
                  <a:pt x="22859" y="1269"/>
                </a:lnTo>
                <a:lnTo>
                  <a:pt x="22859" y="0"/>
                </a:lnTo>
                <a:close/>
              </a:path>
              <a:path w="22859" h="21589">
                <a:moveTo>
                  <a:pt x="22859" y="1269"/>
                </a:moveTo>
                <a:lnTo>
                  <a:pt x="20320" y="1269"/>
                </a:lnTo>
                <a:lnTo>
                  <a:pt x="20320" y="20319"/>
                </a:lnTo>
                <a:lnTo>
                  <a:pt x="22859" y="20319"/>
                </a:lnTo>
                <a:lnTo>
                  <a:pt x="22859" y="1269"/>
                </a:lnTo>
                <a:close/>
              </a:path>
            </a:pathLst>
          </a:custGeom>
          <a:solidFill>
            <a:srgbClr val="EA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4" name="object 1804"/>
          <p:cNvSpPr/>
          <p:nvPr/>
        </p:nvSpPr>
        <p:spPr>
          <a:xfrm>
            <a:off x="9058909" y="3952240"/>
            <a:ext cx="17780" cy="19050"/>
          </a:xfrm>
          <a:custGeom>
            <a:avLst/>
            <a:gdLst/>
            <a:ahLst/>
            <a:cxnLst/>
            <a:rect l="l" t="t" r="r" b="b"/>
            <a:pathLst>
              <a:path w="17779" h="19050">
                <a:moveTo>
                  <a:pt x="17780" y="0"/>
                </a:moveTo>
                <a:lnTo>
                  <a:pt x="0" y="0"/>
                </a:lnTo>
                <a:lnTo>
                  <a:pt x="0" y="19050"/>
                </a:lnTo>
                <a:lnTo>
                  <a:pt x="17780" y="19050"/>
                </a:lnTo>
                <a:lnTo>
                  <a:pt x="17780" y="16510"/>
                </a:lnTo>
                <a:lnTo>
                  <a:pt x="1270" y="16510"/>
                </a:lnTo>
                <a:lnTo>
                  <a:pt x="1270" y="2540"/>
                </a:lnTo>
                <a:lnTo>
                  <a:pt x="17780" y="2540"/>
                </a:lnTo>
                <a:lnTo>
                  <a:pt x="17780" y="0"/>
                </a:lnTo>
                <a:close/>
              </a:path>
              <a:path w="17779" h="19050">
                <a:moveTo>
                  <a:pt x="17780" y="2540"/>
                </a:moveTo>
                <a:lnTo>
                  <a:pt x="16510" y="2540"/>
                </a:lnTo>
                <a:lnTo>
                  <a:pt x="16510" y="16510"/>
                </a:lnTo>
                <a:lnTo>
                  <a:pt x="17780" y="16510"/>
                </a:lnTo>
                <a:lnTo>
                  <a:pt x="17780" y="2540"/>
                </a:lnTo>
                <a:close/>
              </a:path>
            </a:pathLst>
          </a:custGeom>
          <a:solidFill>
            <a:srgbClr val="ED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5" name="object 1805"/>
          <p:cNvSpPr/>
          <p:nvPr/>
        </p:nvSpPr>
        <p:spPr>
          <a:xfrm>
            <a:off x="9060180" y="3954779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40" h="13970">
                <a:moveTo>
                  <a:pt x="15240" y="0"/>
                </a:moveTo>
                <a:lnTo>
                  <a:pt x="0" y="0"/>
                </a:lnTo>
                <a:lnTo>
                  <a:pt x="0" y="13970"/>
                </a:lnTo>
                <a:lnTo>
                  <a:pt x="15240" y="13970"/>
                </a:lnTo>
                <a:lnTo>
                  <a:pt x="15240" y="12700"/>
                </a:lnTo>
                <a:lnTo>
                  <a:pt x="1270" y="12700"/>
                </a:lnTo>
                <a:lnTo>
                  <a:pt x="1270" y="1270"/>
                </a:lnTo>
                <a:lnTo>
                  <a:pt x="15240" y="1270"/>
                </a:lnTo>
                <a:lnTo>
                  <a:pt x="15240" y="0"/>
                </a:lnTo>
                <a:close/>
              </a:path>
              <a:path w="15240" h="13970">
                <a:moveTo>
                  <a:pt x="15240" y="1270"/>
                </a:moveTo>
                <a:lnTo>
                  <a:pt x="12700" y="1270"/>
                </a:lnTo>
                <a:lnTo>
                  <a:pt x="12700" y="12700"/>
                </a:lnTo>
                <a:lnTo>
                  <a:pt x="15240" y="12700"/>
                </a:lnTo>
                <a:lnTo>
                  <a:pt x="15240" y="1270"/>
                </a:lnTo>
                <a:close/>
              </a:path>
            </a:pathLst>
          </a:custGeom>
          <a:solidFill>
            <a:srgbClr val="F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6" name="object 1806"/>
          <p:cNvSpPr/>
          <p:nvPr/>
        </p:nvSpPr>
        <p:spPr>
          <a:xfrm>
            <a:off x="9061450" y="395605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11429" y="0"/>
                </a:moveTo>
                <a:lnTo>
                  <a:pt x="0" y="0"/>
                </a:lnTo>
                <a:lnTo>
                  <a:pt x="0" y="11430"/>
                </a:lnTo>
                <a:lnTo>
                  <a:pt x="11429" y="11430"/>
                </a:lnTo>
                <a:lnTo>
                  <a:pt x="11429" y="8889"/>
                </a:lnTo>
                <a:lnTo>
                  <a:pt x="2540" y="8889"/>
                </a:lnTo>
                <a:lnTo>
                  <a:pt x="254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  <a:path w="11429" h="11429">
                <a:moveTo>
                  <a:pt x="11429" y="2539"/>
                </a:moveTo>
                <a:lnTo>
                  <a:pt x="10159" y="2539"/>
                </a:lnTo>
                <a:lnTo>
                  <a:pt x="10159" y="8889"/>
                </a:lnTo>
                <a:lnTo>
                  <a:pt x="11429" y="8889"/>
                </a:lnTo>
                <a:lnTo>
                  <a:pt x="11429" y="2539"/>
                </a:lnTo>
                <a:close/>
              </a:path>
            </a:pathLst>
          </a:custGeom>
          <a:solidFill>
            <a:srgbClr val="F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7" name="object 1807"/>
          <p:cNvSpPr/>
          <p:nvPr/>
        </p:nvSpPr>
        <p:spPr>
          <a:xfrm>
            <a:off x="9063990" y="395859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19" y="0"/>
                </a:moveTo>
                <a:lnTo>
                  <a:pt x="0" y="0"/>
                </a:lnTo>
                <a:lnTo>
                  <a:pt x="0" y="6350"/>
                </a:lnTo>
                <a:lnTo>
                  <a:pt x="7619" y="6350"/>
                </a:lnTo>
                <a:lnTo>
                  <a:pt x="7619" y="5080"/>
                </a:lnTo>
                <a:lnTo>
                  <a:pt x="1269" y="5080"/>
                </a:lnTo>
                <a:lnTo>
                  <a:pt x="1269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  <a:path w="7620" h="6350">
                <a:moveTo>
                  <a:pt x="7619" y="1270"/>
                </a:moveTo>
                <a:lnTo>
                  <a:pt x="5079" y="1270"/>
                </a:lnTo>
                <a:lnTo>
                  <a:pt x="5079" y="5080"/>
                </a:lnTo>
                <a:lnTo>
                  <a:pt x="7619" y="5080"/>
                </a:lnTo>
                <a:lnTo>
                  <a:pt x="7619" y="1270"/>
                </a:lnTo>
                <a:close/>
              </a:path>
            </a:pathLst>
          </a:custGeom>
          <a:solidFill>
            <a:srgbClr val="F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8" name="object 1808"/>
          <p:cNvSpPr/>
          <p:nvPr/>
        </p:nvSpPr>
        <p:spPr>
          <a:xfrm>
            <a:off x="9065259" y="395985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3810" y="0"/>
                </a:lnTo>
                <a:lnTo>
                  <a:pt x="3810" y="3809"/>
                </a:lnTo>
                <a:lnTo>
                  <a:pt x="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9" name="object 1809"/>
          <p:cNvSpPr/>
          <p:nvPr/>
        </p:nvSpPr>
        <p:spPr>
          <a:xfrm>
            <a:off x="8991600" y="3886200"/>
            <a:ext cx="152400" cy="152400"/>
          </a:xfrm>
          <a:custGeom>
            <a:avLst/>
            <a:gdLst/>
            <a:ahLst/>
            <a:cxnLst/>
            <a:rect l="l" t="t" r="r" b="b"/>
            <a:pathLst>
              <a:path w="152400" h="152400">
                <a:moveTo>
                  <a:pt x="76200" y="0"/>
                </a:moveTo>
                <a:lnTo>
                  <a:pt x="106322" y="5834"/>
                </a:lnTo>
                <a:lnTo>
                  <a:pt x="130492" y="21907"/>
                </a:lnTo>
                <a:lnTo>
                  <a:pt x="146565" y="46077"/>
                </a:lnTo>
                <a:lnTo>
                  <a:pt x="152400" y="76200"/>
                </a:lnTo>
                <a:lnTo>
                  <a:pt x="146565" y="106322"/>
                </a:lnTo>
                <a:lnTo>
                  <a:pt x="130492" y="130492"/>
                </a:lnTo>
                <a:lnTo>
                  <a:pt x="106322" y="146565"/>
                </a:lnTo>
                <a:lnTo>
                  <a:pt x="76200" y="152400"/>
                </a:lnTo>
                <a:lnTo>
                  <a:pt x="46077" y="146565"/>
                </a:lnTo>
                <a:lnTo>
                  <a:pt x="21907" y="130492"/>
                </a:lnTo>
                <a:lnTo>
                  <a:pt x="5834" y="106322"/>
                </a:lnTo>
                <a:lnTo>
                  <a:pt x="0" y="76200"/>
                </a:lnTo>
                <a:lnTo>
                  <a:pt x="5834" y="46077"/>
                </a:lnTo>
                <a:lnTo>
                  <a:pt x="21907" y="21907"/>
                </a:lnTo>
                <a:lnTo>
                  <a:pt x="46077" y="5834"/>
                </a:lnTo>
                <a:lnTo>
                  <a:pt x="76200" y="0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0" name="object 1810"/>
          <p:cNvSpPr/>
          <p:nvPr/>
        </p:nvSpPr>
        <p:spPr>
          <a:xfrm>
            <a:off x="8991600" y="38862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1" name="object 1811"/>
          <p:cNvSpPr/>
          <p:nvPr/>
        </p:nvSpPr>
        <p:spPr>
          <a:xfrm>
            <a:off x="9144000" y="40386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2" name="object 1812"/>
          <p:cNvSpPr/>
          <p:nvPr/>
        </p:nvSpPr>
        <p:spPr>
          <a:xfrm>
            <a:off x="9013190" y="4015740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3" name="object 1813"/>
          <p:cNvSpPr/>
          <p:nvPr/>
        </p:nvSpPr>
        <p:spPr>
          <a:xfrm>
            <a:off x="9013825" y="3909059"/>
            <a:ext cx="0" cy="105410"/>
          </a:xfrm>
          <a:custGeom>
            <a:avLst/>
            <a:gdLst/>
            <a:ahLst/>
            <a:cxnLst/>
            <a:rect l="l" t="t" r="r" b="b"/>
            <a:pathLst>
              <a:path h="105410">
                <a:moveTo>
                  <a:pt x="0" y="0"/>
                </a:moveTo>
                <a:lnTo>
                  <a:pt x="0" y="10541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4" name="object 1814"/>
          <p:cNvSpPr/>
          <p:nvPr/>
        </p:nvSpPr>
        <p:spPr>
          <a:xfrm>
            <a:off x="9013190" y="3907790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5" name="object 1815"/>
          <p:cNvSpPr/>
          <p:nvPr/>
        </p:nvSpPr>
        <p:spPr>
          <a:xfrm>
            <a:off x="9121775" y="3909059"/>
            <a:ext cx="0" cy="105410"/>
          </a:xfrm>
          <a:custGeom>
            <a:avLst/>
            <a:gdLst/>
            <a:ahLst/>
            <a:cxnLst/>
            <a:rect l="l" t="t" r="r" b="b"/>
            <a:pathLst>
              <a:path h="105410">
                <a:moveTo>
                  <a:pt x="0" y="0"/>
                </a:moveTo>
                <a:lnTo>
                  <a:pt x="0" y="105409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6" name="object 1816"/>
          <p:cNvSpPr/>
          <p:nvPr/>
        </p:nvSpPr>
        <p:spPr>
          <a:xfrm>
            <a:off x="9014459" y="40138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8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7" name="object 1817"/>
          <p:cNvSpPr/>
          <p:nvPr/>
        </p:nvSpPr>
        <p:spPr>
          <a:xfrm>
            <a:off x="9015094" y="3910329"/>
            <a:ext cx="0" cy="102870"/>
          </a:xfrm>
          <a:custGeom>
            <a:avLst/>
            <a:gdLst/>
            <a:ahLst/>
            <a:cxnLst/>
            <a:rect l="l" t="t" r="r" b="b"/>
            <a:pathLst>
              <a:path h="102870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8" name="object 1818"/>
          <p:cNvSpPr/>
          <p:nvPr/>
        </p:nvSpPr>
        <p:spPr>
          <a:xfrm>
            <a:off x="9014459" y="3909695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8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9" name="object 1819"/>
          <p:cNvSpPr/>
          <p:nvPr/>
        </p:nvSpPr>
        <p:spPr>
          <a:xfrm>
            <a:off x="9119869" y="3910329"/>
            <a:ext cx="0" cy="102870"/>
          </a:xfrm>
          <a:custGeom>
            <a:avLst/>
            <a:gdLst/>
            <a:ahLst/>
            <a:cxnLst/>
            <a:rect l="l" t="t" r="r" b="b"/>
            <a:pathLst>
              <a:path h="102870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0" name="object 1820"/>
          <p:cNvSpPr/>
          <p:nvPr/>
        </p:nvSpPr>
        <p:spPr>
          <a:xfrm>
            <a:off x="9015730" y="4011929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1" name="object 1821"/>
          <p:cNvSpPr/>
          <p:nvPr/>
        </p:nvSpPr>
        <p:spPr>
          <a:xfrm>
            <a:off x="9017000" y="3912870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789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2" name="object 1822"/>
          <p:cNvSpPr/>
          <p:nvPr/>
        </p:nvSpPr>
        <p:spPr>
          <a:xfrm>
            <a:off x="9015730" y="3911600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3" name="object 1823"/>
          <p:cNvSpPr/>
          <p:nvPr/>
        </p:nvSpPr>
        <p:spPr>
          <a:xfrm>
            <a:off x="9117965" y="3912870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789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4" name="object 1824"/>
          <p:cNvSpPr/>
          <p:nvPr/>
        </p:nvSpPr>
        <p:spPr>
          <a:xfrm>
            <a:off x="9018269" y="4010025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5" name="object 1825"/>
          <p:cNvSpPr/>
          <p:nvPr/>
        </p:nvSpPr>
        <p:spPr>
          <a:xfrm>
            <a:off x="9018905" y="391414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6" name="object 1826"/>
          <p:cNvSpPr/>
          <p:nvPr/>
        </p:nvSpPr>
        <p:spPr>
          <a:xfrm>
            <a:off x="9018269" y="3913504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7" name="object 1827"/>
          <p:cNvSpPr/>
          <p:nvPr/>
        </p:nvSpPr>
        <p:spPr>
          <a:xfrm>
            <a:off x="9116059" y="391414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8" name="object 1828"/>
          <p:cNvSpPr/>
          <p:nvPr/>
        </p:nvSpPr>
        <p:spPr>
          <a:xfrm>
            <a:off x="9019540" y="4008754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9" name="object 1829"/>
          <p:cNvSpPr/>
          <p:nvPr/>
        </p:nvSpPr>
        <p:spPr>
          <a:xfrm>
            <a:off x="9020809" y="3916679"/>
            <a:ext cx="0" cy="91440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0" name="object 1830"/>
          <p:cNvSpPr/>
          <p:nvPr/>
        </p:nvSpPr>
        <p:spPr>
          <a:xfrm>
            <a:off x="9019540" y="3915409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1" name="object 1831"/>
          <p:cNvSpPr/>
          <p:nvPr/>
        </p:nvSpPr>
        <p:spPr>
          <a:xfrm>
            <a:off x="9114155" y="3916679"/>
            <a:ext cx="0" cy="91440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2" name="object 1832"/>
          <p:cNvSpPr/>
          <p:nvPr/>
        </p:nvSpPr>
        <p:spPr>
          <a:xfrm>
            <a:off x="9022080" y="4006850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3" name="object 1833"/>
          <p:cNvSpPr/>
          <p:nvPr/>
        </p:nvSpPr>
        <p:spPr>
          <a:xfrm>
            <a:off x="9022715" y="3917950"/>
            <a:ext cx="0" cy="87630"/>
          </a:xfrm>
          <a:custGeom>
            <a:avLst/>
            <a:gdLst/>
            <a:ahLst/>
            <a:cxnLst/>
            <a:rect l="l" t="t" r="r" b="b"/>
            <a:pathLst>
              <a:path h="87629">
                <a:moveTo>
                  <a:pt x="0" y="0"/>
                </a:moveTo>
                <a:lnTo>
                  <a:pt x="0" y="87629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4" name="object 1834"/>
          <p:cNvSpPr/>
          <p:nvPr/>
        </p:nvSpPr>
        <p:spPr>
          <a:xfrm>
            <a:off x="9022080" y="3917315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5" name="object 1835"/>
          <p:cNvSpPr/>
          <p:nvPr/>
        </p:nvSpPr>
        <p:spPr>
          <a:xfrm>
            <a:off x="9112884" y="3917950"/>
            <a:ext cx="0" cy="87630"/>
          </a:xfrm>
          <a:custGeom>
            <a:avLst/>
            <a:gdLst/>
            <a:ahLst/>
            <a:cxnLst/>
            <a:rect l="l" t="t" r="r" b="b"/>
            <a:pathLst>
              <a:path h="87629">
                <a:moveTo>
                  <a:pt x="0" y="0"/>
                </a:moveTo>
                <a:lnTo>
                  <a:pt x="0" y="8763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6" name="object 1836"/>
          <p:cNvSpPr/>
          <p:nvPr/>
        </p:nvSpPr>
        <p:spPr>
          <a:xfrm>
            <a:off x="9023350" y="3917950"/>
            <a:ext cx="88900" cy="87630"/>
          </a:xfrm>
          <a:custGeom>
            <a:avLst/>
            <a:gdLst/>
            <a:ahLst/>
            <a:cxnLst/>
            <a:rect l="l" t="t" r="r" b="b"/>
            <a:pathLst>
              <a:path w="88900" h="87629">
                <a:moveTo>
                  <a:pt x="88900" y="0"/>
                </a:moveTo>
                <a:lnTo>
                  <a:pt x="0" y="0"/>
                </a:lnTo>
                <a:lnTo>
                  <a:pt x="0" y="87630"/>
                </a:lnTo>
                <a:lnTo>
                  <a:pt x="88900" y="87630"/>
                </a:lnTo>
                <a:lnTo>
                  <a:pt x="88900" y="86360"/>
                </a:lnTo>
                <a:lnTo>
                  <a:pt x="2540" y="86360"/>
                </a:lnTo>
                <a:lnTo>
                  <a:pt x="2540" y="1269"/>
                </a:lnTo>
                <a:lnTo>
                  <a:pt x="88900" y="1269"/>
                </a:lnTo>
                <a:lnTo>
                  <a:pt x="88900" y="0"/>
                </a:lnTo>
                <a:close/>
              </a:path>
              <a:path w="88900" h="87629">
                <a:moveTo>
                  <a:pt x="88900" y="1269"/>
                </a:moveTo>
                <a:lnTo>
                  <a:pt x="86359" y="1269"/>
                </a:lnTo>
                <a:lnTo>
                  <a:pt x="86359" y="86360"/>
                </a:lnTo>
                <a:lnTo>
                  <a:pt x="88900" y="86360"/>
                </a:lnTo>
                <a:lnTo>
                  <a:pt x="88900" y="1269"/>
                </a:lnTo>
                <a:close/>
              </a:path>
            </a:pathLst>
          </a:custGeom>
          <a:solidFill>
            <a:srgbClr val="9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7" name="object 1837"/>
          <p:cNvSpPr/>
          <p:nvPr/>
        </p:nvSpPr>
        <p:spPr>
          <a:xfrm>
            <a:off x="9025890" y="3919220"/>
            <a:ext cx="83820" cy="85090"/>
          </a:xfrm>
          <a:custGeom>
            <a:avLst/>
            <a:gdLst/>
            <a:ahLst/>
            <a:cxnLst/>
            <a:rect l="l" t="t" r="r" b="b"/>
            <a:pathLst>
              <a:path w="83820" h="85089">
                <a:moveTo>
                  <a:pt x="83819" y="0"/>
                </a:moveTo>
                <a:lnTo>
                  <a:pt x="0" y="0"/>
                </a:lnTo>
                <a:lnTo>
                  <a:pt x="0" y="85089"/>
                </a:lnTo>
                <a:lnTo>
                  <a:pt x="83819" y="85089"/>
                </a:lnTo>
                <a:lnTo>
                  <a:pt x="83819" y="82549"/>
                </a:lnTo>
                <a:lnTo>
                  <a:pt x="1269" y="82549"/>
                </a:lnTo>
                <a:lnTo>
                  <a:pt x="1269" y="2539"/>
                </a:lnTo>
                <a:lnTo>
                  <a:pt x="83819" y="2539"/>
                </a:lnTo>
                <a:lnTo>
                  <a:pt x="83819" y="0"/>
                </a:lnTo>
                <a:close/>
              </a:path>
              <a:path w="83820" h="85089">
                <a:moveTo>
                  <a:pt x="83819" y="2539"/>
                </a:moveTo>
                <a:lnTo>
                  <a:pt x="82550" y="2539"/>
                </a:lnTo>
                <a:lnTo>
                  <a:pt x="82550" y="82549"/>
                </a:lnTo>
                <a:lnTo>
                  <a:pt x="83819" y="82549"/>
                </a:lnTo>
                <a:lnTo>
                  <a:pt x="83819" y="2539"/>
                </a:lnTo>
                <a:close/>
              </a:path>
            </a:pathLst>
          </a:custGeom>
          <a:solidFill>
            <a:srgbClr val="9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8" name="object 1838"/>
          <p:cNvSpPr/>
          <p:nvPr/>
        </p:nvSpPr>
        <p:spPr>
          <a:xfrm>
            <a:off x="9027159" y="3921759"/>
            <a:ext cx="81280" cy="80010"/>
          </a:xfrm>
          <a:custGeom>
            <a:avLst/>
            <a:gdLst/>
            <a:ahLst/>
            <a:cxnLst/>
            <a:rect l="l" t="t" r="r" b="b"/>
            <a:pathLst>
              <a:path w="81279" h="80010">
                <a:moveTo>
                  <a:pt x="81280" y="0"/>
                </a:moveTo>
                <a:lnTo>
                  <a:pt x="0" y="0"/>
                </a:lnTo>
                <a:lnTo>
                  <a:pt x="0" y="80009"/>
                </a:lnTo>
                <a:lnTo>
                  <a:pt x="81280" y="80009"/>
                </a:lnTo>
                <a:lnTo>
                  <a:pt x="81280" y="78739"/>
                </a:lnTo>
                <a:lnTo>
                  <a:pt x="1270" y="78739"/>
                </a:lnTo>
                <a:lnTo>
                  <a:pt x="1270" y="1269"/>
                </a:lnTo>
                <a:lnTo>
                  <a:pt x="81280" y="1269"/>
                </a:lnTo>
                <a:lnTo>
                  <a:pt x="81280" y="0"/>
                </a:lnTo>
                <a:close/>
              </a:path>
              <a:path w="81279" h="80010">
                <a:moveTo>
                  <a:pt x="81280" y="1269"/>
                </a:moveTo>
                <a:lnTo>
                  <a:pt x="78740" y="1269"/>
                </a:lnTo>
                <a:lnTo>
                  <a:pt x="78740" y="78739"/>
                </a:lnTo>
                <a:lnTo>
                  <a:pt x="81280" y="78739"/>
                </a:lnTo>
                <a:lnTo>
                  <a:pt x="81280" y="1269"/>
                </a:lnTo>
                <a:close/>
              </a:path>
            </a:pathLst>
          </a:custGeom>
          <a:solidFill>
            <a:srgbClr val="9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9" name="object 1839"/>
          <p:cNvSpPr/>
          <p:nvPr/>
        </p:nvSpPr>
        <p:spPr>
          <a:xfrm>
            <a:off x="9028430" y="3923029"/>
            <a:ext cx="77470" cy="77470"/>
          </a:xfrm>
          <a:custGeom>
            <a:avLst/>
            <a:gdLst/>
            <a:ahLst/>
            <a:cxnLst/>
            <a:rect l="l" t="t" r="r" b="b"/>
            <a:pathLst>
              <a:path w="77470" h="77470">
                <a:moveTo>
                  <a:pt x="77470" y="0"/>
                </a:moveTo>
                <a:lnTo>
                  <a:pt x="0" y="0"/>
                </a:lnTo>
                <a:lnTo>
                  <a:pt x="0" y="77470"/>
                </a:lnTo>
                <a:lnTo>
                  <a:pt x="77470" y="77470"/>
                </a:lnTo>
                <a:lnTo>
                  <a:pt x="77470" y="74930"/>
                </a:lnTo>
                <a:lnTo>
                  <a:pt x="2540" y="74930"/>
                </a:lnTo>
                <a:lnTo>
                  <a:pt x="2540" y="2540"/>
                </a:lnTo>
                <a:lnTo>
                  <a:pt x="77470" y="2540"/>
                </a:lnTo>
                <a:lnTo>
                  <a:pt x="77470" y="0"/>
                </a:lnTo>
                <a:close/>
              </a:path>
              <a:path w="77470" h="77470">
                <a:moveTo>
                  <a:pt x="77470" y="2540"/>
                </a:moveTo>
                <a:lnTo>
                  <a:pt x="76200" y="2540"/>
                </a:lnTo>
                <a:lnTo>
                  <a:pt x="76200" y="74930"/>
                </a:lnTo>
                <a:lnTo>
                  <a:pt x="77470" y="74930"/>
                </a:lnTo>
                <a:lnTo>
                  <a:pt x="77470" y="2540"/>
                </a:lnTo>
                <a:close/>
              </a:path>
            </a:pathLst>
          </a:custGeom>
          <a:solidFill>
            <a:srgbClr val="9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0" name="object 1840"/>
          <p:cNvSpPr/>
          <p:nvPr/>
        </p:nvSpPr>
        <p:spPr>
          <a:xfrm>
            <a:off x="9030969" y="3925570"/>
            <a:ext cx="73660" cy="72390"/>
          </a:xfrm>
          <a:custGeom>
            <a:avLst/>
            <a:gdLst/>
            <a:ahLst/>
            <a:cxnLst/>
            <a:rect l="l" t="t" r="r" b="b"/>
            <a:pathLst>
              <a:path w="73659" h="72389">
                <a:moveTo>
                  <a:pt x="73659" y="0"/>
                </a:moveTo>
                <a:lnTo>
                  <a:pt x="0" y="0"/>
                </a:lnTo>
                <a:lnTo>
                  <a:pt x="0" y="72389"/>
                </a:lnTo>
                <a:lnTo>
                  <a:pt x="73659" y="72389"/>
                </a:lnTo>
                <a:lnTo>
                  <a:pt x="73659" y="71119"/>
                </a:lnTo>
                <a:lnTo>
                  <a:pt x="2539" y="71119"/>
                </a:lnTo>
                <a:lnTo>
                  <a:pt x="2539" y="1269"/>
                </a:lnTo>
                <a:lnTo>
                  <a:pt x="73659" y="1269"/>
                </a:lnTo>
                <a:lnTo>
                  <a:pt x="73659" y="0"/>
                </a:lnTo>
                <a:close/>
              </a:path>
              <a:path w="73659" h="72389">
                <a:moveTo>
                  <a:pt x="73659" y="1269"/>
                </a:moveTo>
                <a:lnTo>
                  <a:pt x="71120" y="1269"/>
                </a:lnTo>
                <a:lnTo>
                  <a:pt x="71120" y="71119"/>
                </a:lnTo>
                <a:lnTo>
                  <a:pt x="73659" y="71119"/>
                </a:lnTo>
                <a:lnTo>
                  <a:pt x="73659" y="1269"/>
                </a:lnTo>
                <a:close/>
              </a:path>
            </a:pathLst>
          </a:custGeom>
          <a:solidFill>
            <a:srgbClr val="A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1" name="object 1841"/>
          <p:cNvSpPr/>
          <p:nvPr/>
        </p:nvSpPr>
        <p:spPr>
          <a:xfrm>
            <a:off x="9033509" y="3926840"/>
            <a:ext cx="68580" cy="69850"/>
          </a:xfrm>
          <a:custGeom>
            <a:avLst/>
            <a:gdLst/>
            <a:ahLst/>
            <a:cxnLst/>
            <a:rect l="l" t="t" r="r" b="b"/>
            <a:pathLst>
              <a:path w="68579" h="69850">
                <a:moveTo>
                  <a:pt x="68580" y="0"/>
                </a:moveTo>
                <a:lnTo>
                  <a:pt x="0" y="0"/>
                </a:lnTo>
                <a:lnTo>
                  <a:pt x="0" y="69850"/>
                </a:lnTo>
                <a:lnTo>
                  <a:pt x="68580" y="69850"/>
                </a:lnTo>
                <a:lnTo>
                  <a:pt x="68580" y="67310"/>
                </a:lnTo>
                <a:lnTo>
                  <a:pt x="1270" y="67310"/>
                </a:lnTo>
                <a:lnTo>
                  <a:pt x="1270" y="2540"/>
                </a:lnTo>
                <a:lnTo>
                  <a:pt x="68580" y="2540"/>
                </a:lnTo>
                <a:lnTo>
                  <a:pt x="68580" y="0"/>
                </a:lnTo>
                <a:close/>
              </a:path>
              <a:path w="68579" h="69850">
                <a:moveTo>
                  <a:pt x="68580" y="2540"/>
                </a:moveTo>
                <a:lnTo>
                  <a:pt x="67310" y="2540"/>
                </a:lnTo>
                <a:lnTo>
                  <a:pt x="67310" y="67310"/>
                </a:lnTo>
                <a:lnTo>
                  <a:pt x="68580" y="67310"/>
                </a:lnTo>
                <a:lnTo>
                  <a:pt x="68580" y="2540"/>
                </a:lnTo>
                <a:close/>
              </a:path>
            </a:pathLst>
          </a:custGeom>
          <a:solidFill>
            <a:srgbClr val="A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2" name="object 1842"/>
          <p:cNvSpPr/>
          <p:nvPr/>
        </p:nvSpPr>
        <p:spPr>
          <a:xfrm>
            <a:off x="9034780" y="3929380"/>
            <a:ext cx="66040" cy="64769"/>
          </a:xfrm>
          <a:custGeom>
            <a:avLst/>
            <a:gdLst/>
            <a:ahLst/>
            <a:cxnLst/>
            <a:rect l="l" t="t" r="r" b="b"/>
            <a:pathLst>
              <a:path w="66040" h="64770">
                <a:moveTo>
                  <a:pt x="66040" y="0"/>
                </a:moveTo>
                <a:lnTo>
                  <a:pt x="0" y="0"/>
                </a:lnTo>
                <a:lnTo>
                  <a:pt x="0" y="64770"/>
                </a:lnTo>
                <a:lnTo>
                  <a:pt x="66040" y="64770"/>
                </a:lnTo>
                <a:lnTo>
                  <a:pt x="66040" y="63500"/>
                </a:lnTo>
                <a:lnTo>
                  <a:pt x="1270" y="63500"/>
                </a:lnTo>
                <a:lnTo>
                  <a:pt x="1270" y="1270"/>
                </a:lnTo>
                <a:lnTo>
                  <a:pt x="66040" y="1270"/>
                </a:lnTo>
                <a:lnTo>
                  <a:pt x="66040" y="0"/>
                </a:lnTo>
                <a:close/>
              </a:path>
              <a:path w="66040" h="64770">
                <a:moveTo>
                  <a:pt x="66040" y="1270"/>
                </a:moveTo>
                <a:lnTo>
                  <a:pt x="63500" y="1270"/>
                </a:lnTo>
                <a:lnTo>
                  <a:pt x="63500" y="63500"/>
                </a:lnTo>
                <a:lnTo>
                  <a:pt x="66040" y="63500"/>
                </a:lnTo>
                <a:lnTo>
                  <a:pt x="66040" y="1270"/>
                </a:lnTo>
                <a:close/>
              </a:path>
            </a:pathLst>
          </a:custGeom>
          <a:solidFill>
            <a:srgbClr val="A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3" name="object 1843"/>
          <p:cNvSpPr/>
          <p:nvPr/>
        </p:nvSpPr>
        <p:spPr>
          <a:xfrm>
            <a:off x="9036050" y="393065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29">
                <a:moveTo>
                  <a:pt x="62229" y="0"/>
                </a:moveTo>
                <a:lnTo>
                  <a:pt x="0" y="0"/>
                </a:lnTo>
                <a:lnTo>
                  <a:pt x="0" y="62230"/>
                </a:lnTo>
                <a:lnTo>
                  <a:pt x="62229" y="62230"/>
                </a:lnTo>
                <a:lnTo>
                  <a:pt x="62229" y="59689"/>
                </a:lnTo>
                <a:lnTo>
                  <a:pt x="2540" y="59689"/>
                </a:lnTo>
                <a:lnTo>
                  <a:pt x="2540" y="2539"/>
                </a:lnTo>
                <a:lnTo>
                  <a:pt x="62229" y="2539"/>
                </a:lnTo>
                <a:lnTo>
                  <a:pt x="62229" y="0"/>
                </a:lnTo>
                <a:close/>
              </a:path>
              <a:path w="62229" h="62229">
                <a:moveTo>
                  <a:pt x="62229" y="2539"/>
                </a:moveTo>
                <a:lnTo>
                  <a:pt x="60959" y="2539"/>
                </a:lnTo>
                <a:lnTo>
                  <a:pt x="60959" y="59689"/>
                </a:lnTo>
                <a:lnTo>
                  <a:pt x="62229" y="59689"/>
                </a:lnTo>
                <a:lnTo>
                  <a:pt x="62229" y="2539"/>
                </a:lnTo>
                <a:close/>
              </a:path>
            </a:pathLst>
          </a:custGeom>
          <a:solidFill>
            <a:srgbClr val="B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4" name="object 1844"/>
          <p:cNvSpPr/>
          <p:nvPr/>
        </p:nvSpPr>
        <p:spPr>
          <a:xfrm>
            <a:off x="9038591" y="3933190"/>
            <a:ext cx="58419" cy="57150"/>
          </a:xfrm>
          <a:custGeom>
            <a:avLst/>
            <a:gdLst/>
            <a:ahLst/>
            <a:cxnLst/>
            <a:rect l="l" t="t" r="r" b="b"/>
            <a:pathLst>
              <a:path w="58420" h="57150">
                <a:moveTo>
                  <a:pt x="58419" y="0"/>
                </a:moveTo>
                <a:lnTo>
                  <a:pt x="0" y="0"/>
                </a:lnTo>
                <a:lnTo>
                  <a:pt x="0" y="57150"/>
                </a:lnTo>
                <a:lnTo>
                  <a:pt x="58419" y="57150"/>
                </a:lnTo>
                <a:lnTo>
                  <a:pt x="58419" y="55880"/>
                </a:lnTo>
                <a:lnTo>
                  <a:pt x="1269" y="55880"/>
                </a:lnTo>
                <a:lnTo>
                  <a:pt x="1269" y="1270"/>
                </a:lnTo>
                <a:lnTo>
                  <a:pt x="58419" y="1270"/>
                </a:lnTo>
                <a:lnTo>
                  <a:pt x="58419" y="0"/>
                </a:lnTo>
                <a:close/>
              </a:path>
              <a:path w="58420" h="57150">
                <a:moveTo>
                  <a:pt x="58419" y="1270"/>
                </a:moveTo>
                <a:lnTo>
                  <a:pt x="57150" y="1270"/>
                </a:lnTo>
                <a:lnTo>
                  <a:pt x="57150" y="55880"/>
                </a:lnTo>
                <a:lnTo>
                  <a:pt x="58419" y="55880"/>
                </a:lnTo>
                <a:lnTo>
                  <a:pt x="58419" y="1270"/>
                </a:lnTo>
                <a:close/>
              </a:path>
            </a:pathLst>
          </a:custGeom>
          <a:solidFill>
            <a:srgbClr val="B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5" name="object 1845"/>
          <p:cNvSpPr/>
          <p:nvPr/>
        </p:nvSpPr>
        <p:spPr>
          <a:xfrm>
            <a:off x="9039859" y="3934459"/>
            <a:ext cx="55880" cy="54610"/>
          </a:xfrm>
          <a:custGeom>
            <a:avLst/>
            <a:gdLst/>
            <a:ahLst/>
            <a:cxnLst/>
            <a:rect l="l" t="t" r="r" b="b"/>
            <a:pathLst>
              <a:path w="55879" h="54610">
                <a:moveTo>
                  <a:pt x="55880" y="0"/>
                </a:moveTo>
                <a:lnTo>
                  <a:pt x="0" y="0"/>
                </a:lnTo>
                <a:lnTo>
                  <a:pt x="0" y="54609"/>
                </a:lnTo>
                <a:lnTo>
                  <a:pt x="55880" y="54609"/>
                </a:lnTo>
                <a:lnTo>
                  <a:pt x="55880" y="53339"/>
                </a:lnTo>
                <a:lnTo>
                  <a:pt x="2540" y="53339"/>
                </a:lnTo>
                <a:lnTo>
                  <a:pt x="2540" y="1269"/>
                </a:lnTo>
                <a:lnTo>
                  <a:pt x="55880" y="1269"/>
                </a:lnTo>
                <a:lnTo>
                  <a:pt x="55880" y="0"/>
                </a:lnTo>
                <a:close/>
              </a:path>
              <a:path w="55879" h="54610">
                <a:moveTo>
                  <a:pt x="55880" y="1269"/>
                </a:moveTo>
                <a:lnTo>
                  <a:pt x="53340" y="1269"/>
                </a:lnTo>
                <a:lnTo>
                  <a:pt x="53340" y="53339"/>
                </a:lnTo>
                <a:lnTo>
                  <a:pt x="55880" y="53339"/>
                </a:lnTo>
                <a:lnTo>
                  <a:pt x="55880" y="1269"/>
                </a:lnTo>
                <a:close/>
              </a:path>
            </a:pathLst>
          </a:custGeom>
          <a:solidFill>
            <a:srgbClr val="B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6" name="object 1846"/>
          <p:cNvSpPr/>
          <p:nvPr/>
        </p:nvSpPr>
        <p:spPr>
          <a:xfrm>
            <a:off x="9042400" y="3935730"/>
            <a:ext cx="50800" cy="52069"/>
          </a:xfrm>
          <a:custGeom>
            <a:avLst/>
            <a:gdLst/>
            <a:ahLst/>
            <a:cxnLst/>
            <a:rect l="l" t="t" r="r" b="b"/>
            <a:pathLst>
              <a:path w="50800" h="52070">
                <a:moveTo>
                  <a:pt x="50800" y="0"/>
                </a:moveTo>
                <a:lnTo>
                  <a:pt x="0" y="0"/>
                </a:lnTo>
                <a:lnTo>
                  <a:pt x="0" y="52070"/>
                </a:lnTo>
                <a:lnTo>
                  <a:pt x="50800" y="52070"/>
                </a:lnTo>
                <a:lnTo>
                  <a:pt x="50800" y="49530"/>
                </a:lnTo>
                <a:lnTo>
                  <a:pt x="1270" y="49530"/>
                </a:lnTo>
                <a:lnTo>
                  <a:pt x="1270" y="2540"/>
                </a:lnTo>
                <a:lnTo>
                  <a:pt x="50800" y="2540"/>
                </a:lnTo>
                <a:lnTo>
                  <a:pt x="50800" y="0"/>
                </a:lnTo>
                <a:close/>
              </a:path>
              <a:path w="50800" h="52070">
                <a:moveTo>
                  <a:pt x="50800" y="2540"/>
                </a:moveTo>
                <a:lnTo>
                  <a:pt x="49529" y="2540"/>
                </a:lnTo>
                <a:lnTo>
                  <a:pt x="49529" y="49530"/>
                </a:lnTo>
                <a:lnTo>
                  <a:pt x="50800" y="49530"/>
                </a:lnTo>
                <a:lnTo>
                  <a:pt x="50800" y="2540"/>
                </a:lnTo>
                <a:close/>
              </a:path>
            </a:pathLst>
          </a:custGeom>
          <a:solidFill>
            <a:srgbClr val="B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7" name="object 1847"/>
          <p:cNvSpPr/>
          <p:nvPr/>
        </p:nvSpPr>
        <p:spPr>
          <a:xfrm>
            <a:off x="9043669" y="3938270"/>
            <a:ext cx="48260" cy="46990"/>
          </a:xfrm>
          <a:custGeom>
            <a:avLst/>
            <a:gdLst/>
            <a:ahLst/>
            <a:cxnLst/>
            <a:rect l="l" t="t" r="r" b="b"/>
            <a:pathLst>
              <a:path w="48259" h="46989">
                <a:moveTo>
                  <a:pt x="48259" y="0"/>
                </a:moveTo>
                <a:lnTo>
                  <a:pt x="0" y="0"/>
                </a:lnTo>
                <a:lnTo>
                  <a:pt x="0" y="46989"/>
                </a:lnTo>
                <a:lnTo>
                  <a:pt x="48259" y="46989"/>
                </a:lnTo>
                <a:lnTo>
                  <a:pt x="48259" y="45719"/>
                </a:lnTo>
                <a:lnTo>
                  <a:pt x="1270" y="45719"/>
                </a:lnTo>
                <a:lnTo>
                  <a:pt x="1270" y="1269"/>
                </a:lnTo>
                <a:lnTo>
                  <a:pt x="48259" y="1269"/>
                </a:lnTo>
                <a:lnTo>
                  <a:pt x="48259" y="0"/>
                </a:lnTo>
                <a:close/>
              </a:path>
              <a:path w="48259" h="46989">
                <a:moveTo>
                  <a:pt x="48259" y="1269"/>
                </a:moveTo>
                <a:lnTo>
                  <a:pt x="45720" y="1269"/>
                </a:lnTo>
                <a:lnTo>
                  <a:pt x="45720" y="45719"/>
                </a:lnTo>
                <a:lnTo>
                  <a:pt x="48259" y="45719"/>
                </a:lnTo>
                <a:lnTo>
                  <a:pt x="48259" y="1269"/>
                </a:lnTo>
                <a:close/>
              </a:path>
            </a:pathLst>
          </a:custGeom>
          <a:solidFill>
            <a:srgbClr val="C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8" name="object 1848"/>
          <p:cNvSpPr/>
          <p:nvPr/>
        </p:nvSpPr>
        <p:spPr>
          <a:xfrm>
            <a:off x="9044940" y="3939540"/>
            <a:ext cx="44450" cy="44450"/>
          </a:xfrm>
          <a:custGeom>
            <a:avLst/>
            <a:gdLst/>
            <a:ahLst/>
            <a:cxnLst/>
            <a:rect l="l" t="t" r="r" b="b"/>
            <a:pathLst>
              <a:path w="44450" h="44450">
                <a:moveTo>
                  <a:pt x="44450" y="0"/>
                </a:moveTo>
                <a:lnTo>
                  <a:pt x="0" y="0"/>
                </a:lnTo>
                <a:lnTo>
                  <a:pt x="0" y="44450"/>
                </a:lnTo>
                <a:lnTo>
                  <a:pt x="44450" y="44450"/>
                </a:lnTo>
                <a:lnTo>
                  <a:pt x="44450" y="41910"/>
                </a:lnTo>
                <a:lnTo>
                  <a:pt x="2539" y="41910"/>
                </a:lnTo>
                <a:lnTo>
                  <a:pt x="2539" y="2540"/>
                </a:lnTo>
                <a:lnTo>
                  <a:pt x="44450" y="2540"/>
                </a:lnTo>
                <a:lnTo>
                  <a:pt x="44450" y="0"/>
                </a:lnTo>
                <a:close/>
              </a:path>
              <a:path w="44450" h="44450">
                <a:moveTo>
                  <a:pt x="44450" y="2540"/>
                </a:moveTo>
                <a:lnTo>
                  <a:pt x="43179" y="2540"/>
                </a:lnTo>
                <a:lnTo>
                  <a:pt x="43179" y="41910"/>
                </a:lnTo>
                <a:lnTo>
                  <a:pt x="44450" y="41910"/>
                </a:lnTo>
                <a:lnTo>
                  <a:pt x="44450" y="2540"/>
                </a:lnTo>
                <a:close/>
              </a:path>
            </a:pathLst>
          </a:custGeom>
          <a:solidFill>
            <a:srgbClr val="C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9" name="object 1849"/>
          <p:cNvSpPr/>
          <p:nvPr/>
        </p:nvSpPr>
        <p:spPr>
          <a:xfrm>
            <a:off x="9047480" y="3942079"/>
            <a:ext cx="40640" cy="39370"/>
          </a:xfrm>
          <a:custGeom>
            <a:avLst/>
            <a:gdLst/>
            <a:ahLst/>
            <a:cxnLst/>
            <a:rect l="l" t="t" r="r" b="b"/>
            <a:pathLst>
              <a:path w="40640" h="39370">
                <a:moveTo>
                  <a:pt x="40640" y="0"/>
                </a:moveTo>
                <a:lnTo>
                  <a:pt x="0" y="0"/>
                </a:lnTo>
                <a:lnTo>
                  <a:pt x="0" y="39370"/>
                </a:lnTo>
                <a:lnTo>
                  <a:pt x="40640" y="39370"/>
                </a:lnTo>
                <a:lnTo>
                  <a:pt x="40640" y="38100"/>
                </a:lnTo>
                <a:lnTo>
                  <a:pt x="1270" y="38100"/>
                </a:lnTo>
                <a:lnTo>
                  <a:pt x="127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  <a:path w="40640" h="39370">
                <a:moveTo>
                  <a:pt x="40640" y="1270"/>
                </a:moveTo>
                <a:lnTo>
                  <a:pt x="38100" y="1270"/>
                </a:lnTo>
                <a:lnTo>
                  <a:pt x="38100" y="38100"/>
                </a:lnTo>
                <a:lnTo>
                  <a:pt x="40640" y="38100"/>
                </a:lnTo>
                <a:lnTo>
                  <a:pt x="40640" y="1270"/>
                </a:lnTo>
                <a:close/>
              </a:path>
            </a:pathLst>
          </a:custGeom>
          <a:solidFill>
            <a:srgbClr val="CC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0" name="object 1850"/>
          <p:cNvSpPr/>
          <p:nvPr/>
        </p:nvSpPr>
        <p:spPr>
          <a:xfrm>
            <a:off x="9048750" y="394335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829" y="0"/>
                </a:moveTo>
                <a:lnTo>
                  <a:pt x="0" y="0"/>
                </a:lnTo>
                <a:lnTo>
                  <a:pt x="0" y="36830"/>
                </a:lnTo>
                <a:lnTo>
                  <a:pt x="36829" y="36830"/>
                </a:lnTo>
                <a:lnTo>
                  <a:pt x="36829" y="34289"/>
                </a:lnTo>
                <a:lnTo>
                  <a:pt x="2540" y="34289"/>
                </a:lnTo>
                <a:lnTo>
                  <a:pt x="2540" y="2539"/>
                </a:lnTo>
                <a:lnTo>
                  <a:pt x="36829" y="2539"/>
                </a:lnTo>
                <a:lnTo>
                  <a:pt x="36829" y="0"/>
                </a:lnTo>
                <a:close/>
              </a:path>
              <a:path w="36829" h="36829">
                <a:moveTo>
                  <a:pt x="36829" y="2539"/>
                </a:moveTo>
                <a:lnTo>
                  <a:pt x="35559" y="2539"/>
                </a:lnTo>
                <a:lnTo>
                  <a:pt x="35559" y="34289"/>
                </a:lnTo>
                <a:lnTo>
                  <a:pt x="36829" y="34289"/>
                </a:lnTo>
                <a:lnTo>
                  <a:pt x="36829" y="2539"/>
                </a:lnTo>
                <a:close/>
              </a:path>
            </a:pathLst>
          </a:custGeom>
          <a:solidFill>
            <a:srgbClr val="D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1" name="object 1851"/>
          <p:cNvSpPr/>
          <p:nvPr/>
        </p:nvSpPr>
        <p:spPr>
          <a:xfrm>
            <a:off x="9051290" y="3945890"/>
            <a:ext cx="33020" cy="31750"/>
          </a:xfrm>
          <a:custGeom>
            <a:avLst/>
            <a:gdLst/>
            <a:ahLst/>
            <a:cxnLst/>
            <a:rect l="l" t="t" r="r" b="b"/>
            <a:pathLst>
              <a:path w="33020" h="31750">
                <a:moveTo>
                  <a:pt x="33019" y="0"/>
                </a:moveTo>
                <a:lnTo>
                  <a:pt x="0" y="0"/>
                </a:lnTo>
                <a:lnTo>
                  <a:pt x="0" y="31750"/>
                </a:lnTo>
                <a:lnTo>
                  <a:pt x="33019" y="31750"/>
                </a:lnTo>
                <a:lnTo>
                  <a:pt x="33019" y="30480"/>
                </a:lnTo>
                <a:lnTo>
                  <a:pt x="1269" y="30480"/>
                </a:lnTo>
                <a:lnTo>
                  <a:pt x="1269" y="1270"/>
                </a:lnTo>
                <a:lnTo>
                  <a:pt x="33019" y="1270"/>
                </a:lnTo>
                <a:lnTo>
                  <a:pt x="33019" y="0"/>
                </a:lnTo>
                <a:close/>
              </a:path>
              <a:path w="33020" h="31750">
                <a:moveTo>
                  <a:pt x="33019" y="1270"/>
                </a:moveTo>
                <a:lnTo>
                  <a:pt x="30479" y="1270"/>
                </a:lnTo>
                <a:lnTo>
                  <a:pt x="30479" y="30480"/>
                </a:lnTo>
                <a:lnTo>
                  <a:pt x="33019" y="30480"/>
                </a:lnTo>
                <a:lnTo>
                  <a:pt x="33019" y="1270"/>
                </a:lnTo>
                <a:close/>
              </a:path>
            </a:pathLst>
          </a:custGeom>
          <a:solidFill>
            <a:srgbClr val="D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2" name="object 1852"/>
          <p:cNvSpPr/>
          <p:nvPr/>
        </p:nvSpPr>
        <p:spPr>
          <a:xfrm>
            <a:off x="9052560" y="3947160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29210" y="0"/>
                </a:moveTo>
                <a:lnTo>
                  <a:pt x="0" y="0"/>
                </a:lnTo>
                <a:lnTo>
                  <a:pt x="0" y="29209"/>
                </a:lnTo>
                <a:lnTo>
                  <a:pt x="29210" y="29209"/>
                </a:lnTo>
                <a:lnTo>
                  <a:pt x="29210" y="26669"/>
                </a:lnTo>
                <a:lnTo>
                  <a:pt x="2540" y="26669"/>
                </a:lnTo>
                <a:lnTo>
                  <a:pt x="2540" y="2539"/>
                </a:lnTo>
                <a:lnTo>
                  <a:pt x="29210" y="2539"/>
                </a:lnTo>
                <a:lnTo>
                  <a:pt x="29210" y="0"/>
                </a:lnTo>
                <a:close/>
              </a:path>
              <a:path w="29209" h="29210">
                <a:moveTo>
                  <a:pt x="29210" y="2539"/>
                </a:moveTo>
                <a:lnTo>
                  <a:pt x="27940" y="2539"/>
                </a:lnTo>
                <a:lnTo>
                  <a:pt x="27940" y="26669"/>
                </a:lnTo>
                <a:lnTo>
                  <a:pt x="29210" y="26669"/>
                </a:lnTo>
                <a:lnTo>
                  <a:pt x="29210" y="2539"/>
                </a:lnTo>
                <a:close/>
              </a:path>
            </a:pathLst>
          </a:custGeom>
          <a:solidFill>
            <a:srgbClr val="D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3" name="object 1853"/>
          <p:cNvSpPr/>
          <p:nvPr/>
        </p:nvSpPr>
        <p:spPr>
          <a:xfrm>
            <a:off x="9055100" y="3949700"/>
            <a:ext cx="25400" cy="24130"/>
          </a:xfrm>
          <a:custGeom>
            <a:avLst/>
            <a:gdLst/>
            <a:ahLst/>
            <a:cxnLst/>
            <a:rect l="l" t="t" r="r" b="b"/>
            <a:pathLst>
              <a:path w="25400" h="24129">
                <a:moveTo>
                  <a:pt x="25400" y="0"/>
                </a:moveTo>
                <a:lnTo>
                  <a:pt x="0" y="0"/>
                </a:lnTo>
                <a:lnTo>
                  <a:pt x="0" y="24130"/>
                </a:lnTo>
                <a:lnTo>
                  <a:pt x="25400" y="24130"/>
                </a:lnTo>
                <a:lnTo>
                  <a:pt x="25400" y="22860"/>
                </a:lnTo>
                <a:lnTo>
                  <a:pt x="1270" y="22860"/>
                </a:lnTo>
                <a:lnTo>
                  <a:pt x="127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  <a:path w="25400" h="24129">
                <a:moveTo>
                  <a:pt x="25400" y="1269"/>
                </a:moveTo>
                <a:lnTo>
                  <a:pt x="24129" y="1269"/>
                </a:lnTo>
                <a:lnTo>
                  <a:pt x="24129" y="22860"/>
                </a:lnTo>
                <a:lnTo>
                  <a:pt x="25400" y="22860"/>
                </a:lnTo>
                <a:lnTo>
                  <a:pt x="25400" y="1269"/>
                </a:lnTo>
                <a:close/>
              </a:path>
            </a:pathLst>
          </a:custGeom>
          <a:solidFill>
            <a:srgbClr val="D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4" name="object 1854"/>
          <p:cNvSpPr/>
          <p:nvPr/>
        </p:nvSpPr>
        <p:spPr>
          <a:xfrm>
            <a:off x="9056369" y="3950970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59" h="21589">
                <a:moveTo>
                  <a:pt x="22859" y="0"/>
                </a:moveTo>
                <a:lnTo>
                  <a:pt x="0" y="0"/>
                </a:lnTo>
                <a:lnTo>
                  <a:pt x="0" y="21589"/>
                </a:lnTo>
                <a:lnTo>
                  <a:pt x="22859" y="21589"/>
                </a:lnTo>
                <a:lnTo>
                  <a:pt x="22859" y="20319"/>
                </a:lnTo>
                <a:lnTo>
                  <a:pt x="2539" y="20319"/>
                </a:lnTo>
                <a:lnTo>
                  <a:pt x="2539" y="1269"/>
                </a:lnTo>
                <a:lnTo>
                  <a:pt x="22859" y="1269"/>
                </a:lnTo>
                <a:lnTo>
                  <a:pt x="22859" y="0"/>
                </a:lnTo>
                <a:close/>
              </a:path>
              <a:path w="22859" h="21589">
                <a:moveTo>
                  <a:pt x="22859" y="1269"/>
                </a:moveTo>
                <a:lnTo>
                  <a:pt x="20320" y="1269"/>
                </a:lnTo>
                <a:lnTo>
                  <a:pt x="20320" y="20319"/>
                </a:lnTo>
                <a:lnTo>
                  <a:pt x="22859" y="20319"/>
                </a:lnTo>
                <a:lnTo>
                  <a:pt x="22859" y="1269"/>
                </a:lnTo>
                <a:close/>
              </a:path>
            </a:pathLst>
          </a:custGeom>
          <a:solidFill>
            <a:srgbClr val="E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5" name="object 1855"/>
          <p:cNvSpPr/>
          <p:nvPr/>
        </p:nvSpPr>
        <p:spPr>
          <a:xfrm>
            <a:off x="9058909" y="3952240"/>
            <a:ext cx="17780" cy="19050"/>
          </a:xfrm>
          <a:custGeom>
            <a:avLst/>
            <a:gdLst/>
            <a:ahLst/>
            <a:cxnLst/>
            <a:rect l="l" t="t" r="r" b="b"/>
            <a:pathLst>
              <a:path w="17779" h="19050">
                <a:moveTo>
                  <a:pt x="17780" y="0"/>
                </a:moveTo>
                <a:lnTo>
                  <a:pt x="0" y="0"/>
                </a:lnTo>
                <a:lnTo>
                  <a:pt x="0" y="19050"/>
                </a:lnTo>
                <a:lnTo>
                  <a:pt x="17780" y="19050"/>
                </a:lnTo>
                <a:lnTo>
                  <a:pt x="17780" y="16510"/>
                </a:lnTo>
                <a:lnTo>
                  <a:pt x="1270" y="16510"/>
                </a:lnTo>
                <a:lnTo>
                  <a:pt x="1270" y="2540"/>
                </a:lnTo>
                <a:lnTo>
                  <a:pt x="17780" y="2540"/>
                </a:lnTo>
                <a:lnTo>
                  <a:pt x="17780" y="0"/>
                </a:lnTo>
                <a:close/>
              </a:path>
              <a:path w="17779" h="19050">
                <a:moveTo>
                  <a:pt x="17780" y="2540"/>
                </a:moveTo>
                <a:lnTo>
                  <a:pt x="16510" y="2540"/>
                </a:lnTo>
                <a:lnTo>
                  <a:pt x="16510" y="16510"/>
                </a:lnTo>
                <a:lnTo>
                  <a:pt x="17780" y="16510"/>
                </a:lnTo>
                <a:lnTo>
                  <a:pt x="17780" y="2540"/>
                </a:lnTo>
                <a:close/>
              </a:path>
            </a:pathLst>
          </a:custGeom>
          <a:solidFill>
            <a:srgbClr val="E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6" name="object 1856"/>
          <p:cNvSpPr/>
          <p:nvPr/>
        </p:nvSpPr>
        <p:spPr>
          <a:xfrm>
            <a:off x="9060180" y="3954779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40" h="13970">
                <a:moveTo>
                  <a:pt x="15240" y="0"/>
                </a:moveTo>
                <a:lnTo>
                  <a:pt x="0" y="0"/>
                </a:lnTo>
                <a:lnTo>
                  <a:pt x="0" y="13970"/>
                </a:lnTo>
                <a:lnTo>
                  <a:pt x="15240" y="13970"/>
                </a:lnTo>
                <a:lnTo>
                  <a:pt x="15240" y="12700"/>
                </a:lnTo>
                <a:lnTo>
                  <a:pt x="1270" y="12700"/>
                </a:lnTo>
                <a:lnTo>
                  <a:pt x="1270" y="1270"/>
                </a:lnTo>
                <a:lnTo>
                  <a:pt x="15240" y="1270"/>
                </a:lnTo>
                <a:lnTo>
                  <a:pt x="15240" y="0"/>
                </a:lnTo>
                <a:close/>
              </a:path>
              <a:path w="15240" h="13970">
                <a:moveTo>
                  <a:pt x="15240" y="1270"/>
                </a:moveTo>
                <a:lnTo>
                  <a:pt x="12700" y="1270"/>
                </a:lnTo>
                <a:lnTo>
                  <a:pt x="12700" y="12700"/>
                </a:lnTo>
                <a:lnTo>
                  <a:pt x="15240" y="12700"/>
                </a:lnTo>
                <a:lnTo>
                  <a:pt x="15240" y="1270"/>
                </a:lnTo>
                <a:close/>
              </a:path>
            </a:pathLst>
          </a:custGeom>
          <a:solidFill>
            <a:srgbClr val="E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7" name="object 1857"/>
          <p:cNvSpPr/>
          <p:nvPr/>
        </p:nvSpPr>
        <p:spPr>
          <a:xfrm>
            <a:off x="9061450" y="395605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11429" y="0"/>
                </a:moveTo>
                <a:lnTo>
                  <a:pt x="0" y="0"/>
                </a:lnTo>
                <a:lnTo>
                  <a:pt x="0" y="11430"/>
                </a:lnTo>
                <a:lnTo>
                  <a:pt x="11429" y="11430"/>
                </a:lnTo>
                <a:lnTo>
                  <a:pt x="11429" y="8889"/>
                </a:lnTo>
                <a:lnTo>
                  <a:pt x="2540" y="8889"/>
                </a:lnTo>
                <a:lnTo>
                  <a:pt x="254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  <a:path w="11429" h="11429">
                <a:moveTo>
                  <a:pt x="11429" y="2539"/>
                </a:moveTo>
                <a:lnTo>
                  <a:pt x="10159" y="2539"/>
                </a:lnTo>
                <a:lnTo>
                  <a:pt x="10159" y="8889"/>
                </a:lnTo>
                <a:lnTo>
                  <a:pt x="11429" y="8889"/>
                </a:lnTo>
                <a:lnTo>
                  <a:pt x="11429" y="2539"/>
                </a:lnTo>
                <a:close/>
              </a:path>
            </a:pathLst>
          </a:custGeom>
          <a:solidFill>
            <a:srgbClr val="F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8" name="object 1858"/>
          <p:cNvSpPr/>
          <p:nvPr/>
        </p:nvSpPr>
        <p:spPr>
          <a:xfrm>
            <a:off x="9063990" y="395859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19" y="0"/>
                </a:moveTo>
                <a:lnTo>
                  <a:pt x="0" y="0"/>
                </a:lnTo>
                <a:lnTo>
                  <a:pt x="0" y="6350"/>
                </a:lnTo>
                <a:lnTo>
                  <a:pt x="7619" y="6350"/>
                </a:lnTo>
                <a:lnTo>
                  <a:pt x="7619" y="5080"/>
                </a:lnTo>
                <a:lnTo>
                  <a:pt x="1269" y="5080"/>
                </a:lnTo>
                <a:lnTo>
                  <a:pt x="1269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  <a:path w="7620" h="6350">
                <a:moveTo>
                  <a:pt x="7619" y="1270"/>
                </a:moveTo>
                <a:lnTo>
                  <a:pt x="5079" y="1270"/>
                </a:lnTo>
                <a:lnTo>
                  <a:pt x="5079" y="5080"/>
                </a:lnTo>
                <a:lnTo>
                  <a:pt x="7619" y="5080"/>
                </a:lnTo>
                <a:lnTo>
                  <a:pt x="7619" y="1270"/>
                </a:lnTo>
                <a:close/>
              </a:path>
            </a:pathLst>
          </a:custGeom>
          <a:solidFill>
            <a:srgbClr val="F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9" name="object 1859"/>
          <p:cNvSpPr/>
          <p:nvPr/>
        </p:nvSpPr>
        <p:spPr>
          <a:xfrm>
            <a:off x="9065259" y="395985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3810" y="0"/>
                </a:lnTo>
                <a:lnTo>
                  <a:pt x="3810" y="3809"/>
                </a:lnTo>
                <a:lnTo>
                  <a:pt x="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0" name="object 1860"/>
          <p:cNvSpPr/>
          <p:nvPr/>
        </p:nvSpPr>
        <p:spPr>
          <a:xfrm>
            <a:off x="9013190" y="3907790"/>
            <a:ext cx="109220" cy="109220"/>
          </a:xfrm>
          <a:custGeom>
            <a:avLst/>
            <a:gdLst/>
            <a:ahLst/>
            <a:cxnLst/>
            <a:rect l="l" t="t" r="r" b="b"/>
            <a:pathLst>
              <a:path w="109220" h="109220">
                <a:moveTo>
                  <a:pt x="0" y="0"/>
                </a:moveTo>
                <a:lnTo>
                  <a:pt x="109219" y="10922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1" name="object 1861"/>
          <p:cNvSpPr/>
          <p:nvPr/>
        </p:nvSpPr>
        <p:spPr>
          <a:xfrm>
            <a:off x="8991600" y="38862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2" name="object 1862"/>
          <p:cNvSpPr/>
          <p:nvPr/>
        </p:nvSpPr>
        <p:spPr>
          <a:xfrm>
            <a:off x="9144000" y="40386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3" name="object 1863"/>
          <p:cNvSpPr/>
          <p:nvPr/>
        </p:nvSpPr>
        <p:spPr>
          <a:xfrm>
            <a:off x="9013190" y="4015740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4" name="object 1864"/>
          <p:cNvSpPr/>
          <p:nvPr/>
        </p:nvSpPr>
        <p:spPr>
          <a:xfrm>
            <a:off x="9013825" y="3909059"/>
            <a:ext cx="0" cy="105410"/>
          </a:xfrm>
          <a:custGeom>
            <a:avLst/>
            <a:gdLst/>
            <a:ahLst/>
            <a:cxnLst/>
            <a:rect l="l" t="t" r="r" b="b"/>
            <a:pathLst>
              <a:path h="105410">
                <a:moveTo>
                  <a:pt x="0" y="0"/>
                </a:moveTo>
                <a:lnTo>
                  <a:pt x="0" y="10541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5" name="object 1865"/>
          <p:cNvSpPr/>
          <p:nvPr/>
        </p:nvSpPr>
        <p:spPr>
          <a:xfrm>
            <a:off x="9013190" y="3907790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6" name="object 1866"/>
          <p:cNvSpPr/>
          <p:nvPr/>
        </p:nvSpPr>
        <p:spPr>
          <a:xfrm>
            <a:off x="9121775" y="3909059"/>
            <a:ext cx="0" cy="105410"/>
          </a:xfrm>
          <a:custGeom>
            <a:avLst/>
            <a:gdLst/>
            <a:ahLst/>
            <a:cxnLst/>
            <a:rect l="l" t="t" r="r" b="b"/>
            <a:pathLst>
              <a:path h="105410">
                <a:moveTo>
                  <a:pt x="0" y="0"/>
                </a:moveTo>
                <a:lnTo>
                  <a:pt x="0" y="105409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7" name="object 1867"/>
          <p:cNvSpPr/>
          <p:nvPr/>
        </p:nvSpPr>
        <p:spPr>
          <a:xfrm>
            <a:off x="9014459" y="40138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8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8" name="object 1868"/>
          <p:cNvSpPr/>
          <p:nvPr/>
        </p:nvSpPr>
        <p:spPr>
          <a:xfrm>
            <a:off x="9015094" y="3910329"/>
            <a:ext cx="0" cy="102870"/>
          </a:xfrm>
          <a:custGeom>
            <a:avLst/>
            <a:gdLst/>
            <a:ahLst/>
            <a:cxnLst/>
            <a:rect l="l" t="t" r="r" b="b"/>
            <a:pathLst>
              <a:path h="102870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9" name="object 1869"/>
          <p:cNvSpPr/>
          <p:nvPr/>
        </p:nvSpPr>
        <p:spPr>
          <a:xfrm>
            <a:off x="9014459" y="3909695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8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0" name="object 1870"/>
          <p:cNvSpPr/>
          <p:nvPr/>
        </p:nvSpPr>
        <p:spPr>
          <a:xfrm>
            <a:off x="9119869" y="3910329"/>
            <a:ext cx="0" cy="102870"/>
          </a:xfrm>
          <a:custGeom>
            <a:avLst/>
            <a:gdLst/>
            <a:ahLst/>
            <a:cxnLst/>
            <a:rect l="l" t="t" r="r" b="b"/>
            <a:pathLst>
              <a:path h="102870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1" name="object 1871"/>
          <p:cNvSpPr/>
          <p:nvPr/>
        </p:nvSpPr>
        <p:spPr>
          <a:xfrm>
            <a:off x="9015730" y="4011929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2" name="object 1872"/>
          <p:cNvSpPr/>
          <p:nvPr/>
        </p:nvSpPr>
        <p:spPr>
          <a:xfrm>
            <a:off x="9017000" y="3912870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789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3" name="object 1873"/>
          <p:cNvSpPr/>
          <p:nvPr/>
        </p:nvSpPr>
        <p:spPr>
          <a:xfrm>
            <a:off x="9015730" y="3911600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4" name="object 1874"/>
          <p:cNvSpPr/>
          <p:nvPr/>
        </p:nvSpPr>
        <p:spPr>
          <a:xfrm>
            <a:off x="9117965" y="3912870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789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5" name="object 1875"/>
          <p:cNvSpPr/>
          <p:nvPr/>
        </p:nvSpPr>
        <p:spPr>
          <a:xfrm>
            <a:off x="9018269" y="4010025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6" name="object 1876"/>
          <p:cNvSpPr/>
          <p:nvPr/>
        </p:nvSpPr>
        <p:spPr>
          <a:xfrm>
            <a:off x="9018905" y="391414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7" name="object 1877"/>
          <p:cNvSpPr/>
          <p:nvPr/>
        </p:nvSpPr>
        <p:spPr>
          <a:xfrm>
            <a:off x="9018269" y="3913504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8" name="object 1878"/>
          <p:cNvSpPr/>
          <p:nvPr/>
        </p:nvSpPr>
        <p:spPr>
          <a:xfrm>
            <a:off x="9116059" y="391414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9" name="object 1879"/>
          <p:cNvSpPr/>
          <p:nvPr/>
        </p:nvSpPr>
        <p:spPr>
          <a:xfrm>
            <a:off x="9019540" y="4008754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0" name="object 1880"/>
          <p:cNvSpPr/>
          <p:nvPr/>
        </p:nvSpPr>
        <p:spPr>
          <a:xfrm>
            <a:off x="9020809" y="3916679"/>
            <a:ext cx="0" cy="91440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1" name="object 1881"/>
          <p:cNvSpPr/>
          <p:nvPr/>
        </p:nvSpPr>
        <p:spPr>
          <a:xfrm>
            <a:off x="9019540" y="3915409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2" name="object 1882"/>
          <p:cNvSpPr/>
          <p:nvPr/>
        </p:nvSpPr>
        <p:spPr>
          <a:xfrm>
            <a:off x="9114155" y="3916679"/>
            <a:ext cx="0" cy="91440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3" name="object 1883"/>
          <p:cNvSpPr/>
          <p:nvPr/>
        </p:nvSpPr>
        <p:spPr>
          <a:xfrm>
            <a:off x="9022080" y="4006850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4" name="object 1884"/>
          <p:cNvSpPr/>
          <p:nvPr/>
        </p:nvSpPr>
        <p:spPr>
          <a:xfrm>
            <a:off x="9022715" y="3917950"/>
            <a:ext cx="0" cy="87630"/>
          </a:xfrm>
          <a:custGeom>
            <a:avLst/>
            <a:gdLst/>
            <a:ahLst/>
            <a:cxnLst/>
            <a:rect l="l" t="t" r="r" b="b"/>
            <a:pathLst>
              <a:path h="87629">
                <a:moveTo>
                  <a:pt x="0" y="0"/>
                </a:moveTo>
                <a:lnTo>
                  <a:pt x="0" y="87629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5" name="object 1885"/>
          <p:cNvSpPr/>
          <p:nvPr/>
        </p:nvSpPr>
        <p:spPr>
          <a:xfrm>
            <a:off x="9022080" y="3917315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6" name="object 1886"/>
          <p:cNvSpPr/>
          <p:nvPr/>
        </p:nvSpPr>
        <p:spPr>
          <a:xfrm>
            <a:off x="9112884" y="3917950"/>
            <a:ext cx="0" cy="87630"/>
          </a:xfrm>
          <a:custGeom>
            <a:avLst/>
            <a:gdLst/>
            <a:ahLst/>
            <a:cxnLst/>
            <a:rect l="l" t="t" r="r" b="b"/>
            <a:pathLst>
              <a:path h="87629">
                <a:moveTo>
                  <a:pt x="0" y="0"/>
                </a:moveTo>
                <a:lnTo>
                  <a:pt x="0" y="8763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7" name="object 1887"/>
          <p:cNvSpPr/>
          <p:nvPr/>
        </p:nvSpPr>
        <p:spPr>
          <a:xfrm>
            <a:off x="9023350" y="3917950"/>
            <a:ext cx="88900" cy="87630"/>
          </a:xfrm>
          <a:custGeom>
            <a:avLst/>
            <a:gdLst/>
            <a:ahLst/>
            <a:cxnLst/>
            <a:rect l="l" t="t" r="r" b="b"/>
            <a:pathLst>
              <a:path w="88900" h="87629">
                <a:moveTo>
                  <a:pt x="88900" y="0"/>
                </a:moveTo>
                <a:lnTo>
                  <a:pt x="0" y="0"/>
                </a:lnTo>
                <a:lnTo>
                  <a:pt x="0" y="87630"/>
                </a:lnTo>
                <a:lnTo>
                  <a:pt x="88900" y="87630"/>
                </a:lnTo>
                <a:lnTo>
                  <a:pt x="88900" y="86360"/>
                </a:lnTo>
                <a:lnTo>
                  <a:pt x="2540" y="86360"/>
                </a:lnTo>
                <a:lnTo>
                  <a:pt x="2540" y="1269"/>
                </a:lnTo>
                <a:lnTo>
                  <a:pt x="88900" y="1269"/>
                </a:lnTo>
                <a:lnTo>
                  <a:pt x="88900" y="0"/>
                </a:lnTo>
                <a:close/>
              </a:path>
              <a:path w="88900" h="87629">
                <a:moveTo>
                  <a:pt x="88900" y="1269"/>
                </a:moveTo>
                <a:lnTo>
                  <a:pt x="86359" y="1269"/>
                </a:lnTo>
                <a:lnTo>
                  <a:pt x="86359" y="86360"/>
                </a:lnTo>
                <a:lnTo>
                  <a:pt x="88900" y="86360"/>
                </a:lnTo>
                <a:lnTo>
                  <a:pt x="88900" y="1269"/>
                </a:lnTo>
                <a:close/>
              </a:path>
            </a:pathLst>
          </a:custGeom>
          <a:solidFill>
            <a:srgbClr val="9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8" name="object 1888"/>
          <p:cNvSpPr/>
          <p:nvPr/>
        </p:nvSpPr>
        <p:spPr>
          <a:xfrm>
            <a:off x="9025890" y="3919220"/>
            <a:ext cx="83820" cy="85090"/>
          </a:xfrm>
          <a:custGeom>
            <a:avLst/>
            <a:gdLst/>
            <a:ahLst/>
            <a:cxnLst/>
            <a:rect l="l" t="t" r="r" b="b"/>
            <a:pathLst>
              <a:path w="83820" h="85089">
                <a:moveTo>
                  <a:pt x="83819" y="0"/>
                </a:moveTo>
                <a:lnTo>
                  <a:pt x="0" y="0"/>
                </a:lnTo>
                <a:lnTo>
                  <a:pt x="0" y="85089"/>
                </a:lnTo>
                <a:lnTo>
                  <a:pt x="83819" y="85089"/>
                </a:lnTo>
                <a:lnTo>
                  <a:pt x="83819" y="82549"/>
                </a:lnTo>
                <a:lnTo>
                  <a:pt x="1269" y="82549"/>
                </a:lnTo>
                <a:lnTo>
                  <a:pt x="1269" y="2539"/>
                </a:lnTo>
                <a:lnTo>
                  <a:pt x="83819" y="2539"/>
                </a:lnTo>
                <a:lnTo>
                  <a:pt x="83819" y="0"/>
                </a:lnTo>
                <a:close/>
              </a:path>
              <a:path w="83820" h="85089">
                <a:moveTo>
                  <a:pt x="83819" y="2539"/>
                </a:moveTo>
                <a:lnTo>
                  <a:pt x="82550" y="2539"/>
                </a:lnTo>
                <a:lnTo>
                  <a:pt x="82550" y="82549"/>
                </a:lnTo>
                <a:lnTo>
                  <a:pt x="83819" y="82549"/>
                </a:lnTo>
                <a:lnTo>
                  <a:pt x="83819" y="2539"/>
                </a:lnTo>
                <a:close/>
              </a:path>
            </a:pathLst>
          </a:custGeom>
          <a:solidFill>
            <a:srgbClr val="9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9" name="object 1889"/>
          <p:cNvSpPr/>
          <p:nvPr/>
        </p:nvSpPr>
        <p:spPr>
          <a:xfrm>
            <a:off x="9027159" y="3921759"/>
            <a:ext cx="81280" cy="80010"/>
          </a:xfrm>
          <a:custGeom>
            <a:avLst/>
            <a:gdLst/>
            <a:ahLst/>
            <a:cxnLst/>
            <a:rect l="l" t="t" r="r" b="b"/>
            <a:pathLst>
              <a:path w="81279" h="80010">
                <a:moveTo>
                  <a:pt x="81280" y="0"/>
                </a:moveTo>
                <a:lnTo>
                  <a:pt x="0" y="0"/>
                </a:lnTo>
                <a:lnTo>
                  <a:pt x="0" y="80009"/>
                </a:lnTo>
                <a:lnTo>
                  <a:pt x="81280" y="80009"/>
                </a:lnTo>
                <a:lnTo>
                  <a:pt x="81280" y="78739"/>
                </a:lnTo>
                <a:lnTo>
                  <a:pt x="1270" y="78739"/>
                </a:lnTo>
                <a:lnTo>
                  <a:pt x="1270" y="1269"/>
                </a:lnTo>
                <a:lnTo>
                  <a:pt x="81280" y="1269"/>
                </a:lnTo>
                <a:lnTo>
                  <a:pt x="81280" y="0"/>
                </a:lnTo>
                <a:close/>
              </a:path>
              <a:path w="81279" h="80010">
                <a:moveTo>
                  <a:pt x="81280" y="1269"/>
                </a:moveTo>
                <a:lnTo>
                  <a:pt x="78740" y="1269"/>
                </a:lnTo>
                <a:lnTo>
                  <a:pt x="78740" y="78739"/>
                </a:lnTo>
                <a:lnTo>
                  <a:pt x="81280" y="78739"/>
                </a:lnTo>
                <a:lnTo>
                  <a:pt x="81280" y="1269"/>
                </a:lnTo>
                <a:close/>
              </a:path>
            </a:pathLst>
          </a:custGeom>
          <a:solidFill>
            <a:srgbClr val="9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0" name="object 1890"/>
          <p:cNvSpPr/>
          <p:nvPr/>
        </p:nvSpPr>
        <p:spPr>
          <a:xfrm>
            <a:off x="9028430" y="3923029"/>
            <a:ext cx="77470" cy="77470"/>
          </a:xfrm>
          <a:custGeom>
            <a:avLst/>
            <a:gdLst/>
            <a:ahLst/>
            <a:cxnLst/>
            <a:rect l="l" t="t" r="r" b="b"/>
            <a:pathLst>
              <a:path w="77470" h="77470">
                <a:moveTo>
                  <a:pt x="77470" y="0"/>
                </a:moveTo>
                <a:lnTo>
                  <a:pt x="0" y="0"/>
                </a:lnTo>
                <a:lnTo>
                  <a:pt x="0" y="77470"/>
                </a:lnTo>
                <a:lnTo>
                  <a:pt x="77470" y="77470"/>
                </a:lnTo>
                <a:lnTo>
                  <a:pt x="77470" y="74930"/>
                </a:lnTo>
                <a:lnTo>
                  <a:pt x="2540" y="74930"/>
                </a:lnTo>
                <a:lnTo>
                  <a:pt x="2540" y="2540"/>
                </a:lnTo>
                <a:lnTo>
                  <a:pt x="77470" y="2540"/>
                </a:lnTo>
                <a:lnTo>
                  <a:pt x="77470" y="0"/>
                </a:lnTo>
                <a:close/>
              </a:path>
              <a:path w="77470" h="77470">
                <a:moveTo>
                  <a:pt x="77470" y="2540"/>
                </a:moveTo>
                <a:lnTo>
                  <a:pt x="76200" y="2540"/>
                </a:lnTo>
                <a:lnTo>
                  <a:pt x="76200" y="74930"/>
                </a:lnTo>
                <a:lnTo>
                  <a:pt x="77470" y="74930"/>
                </a:lnTo>
                <a:lnTo>
                  <a:pt x="77470" y="2540"/>
                </a:lnTo>
                <a:close/>
              </a:path>
            </a:pathLst>
          </a:custGeom>
          <a:solidFill>
            <a:srgbClr val="9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1" name="object 1891"/>
          <p:cNvSpPr/>
          <p:nvPr/>
        </p:nvSpPr>
        <p:spPr>
          <a:xfrm>
            <a:off x="9030969" y="3925570"/>
            <a:ext cx="73660" cy="72390"/>
          </a:xfrm>
          <a:custGeom>
            <a:avLst/>
            <a:gdLst/>
            <a:ahLst/>
            <a:cxnLst/>
            <a:rect l="l" t="t" r="r" b="b"/>
            <a:pathLst>
              <a:path w="73659" h="72389">
                <a:moveTo>
                  <a:pt x="73659" y="0"/>
                </a:moveTo>
                <a:lnTo>
                  <a:pt x="0" y="0"/>
                </a:lnTo>
                <a:lnTo>
                  <a:pt x="0" y="72389"/>
                </a:lnTo>
                <a:lnTo>
                  <a:pt x="73659" y="72389"/>
                </a:lnTo>
                <a:lnTo>
                  <a:pt x="73659" y="71119"/>
                </a:lnTo>
                <a:lnTo>
                  <a:pt x="2539" y="71119"/>
                </a:lnTo>
                <a:lnTo>
                  <a:pt x="2539" y="1269"/>
                </a:lnTo>
                <a:lnTo>
                  <a:pt x="73659" y="1269"/>
                </a:lnTo>
                <a:lnTo>
                  <a:pt x="73659" y="0"/>
                </a:lnTo>
                <a:close/>
              </a:path>
              <a:path w="73659" h="72389">
                <a:moveTo>
                  <a:pt x="73659" y="1269"/>
                </a:moveTo>
                <a:lnTo>
                  <a:pt x="71120" y="1269"/>
                </a:lnTo>
                <a:lnTo>
                  <a:pt x="71120" y="71119"/>
                </a:lnTo>
                <a:lnTo>
                  <a:pt x="73659" y="71119"/>
                </a:lnTo>
                <a:lnTo>
                  <a:pt x="73659" y="1269"/>
                </a:lnTo>
                <a:close/>
              </a:path>
            </a:pathLst>
          </a:custGeom>
          <a:solidFill>
            <a:srgbClr val="A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2" name="object 1892"/>
          <p:cNvSpPr/>
          <p:nvPr/>
        </p:nvSpPr>
        <p:spPr>
          <a:xfrm>
            <a:off x="9033509" y="3926840"/>
            <a:ext cx="68580" cy="69850"/>
          </a:xfrm>
          <a:custGeom>
            <a:avLst/>
            <a:gdLst/>
            <a:ahLst/>
            <a:cxnLst/>
            <a:rect l="l" t="t" r="r" b="b"/>
            <a:pathLst>
              <a:path w="68579" h="69850">
                <a:moveTo>
                  <a:pt x="68580" y="0"/>
                </a:moveTo>
                <a:lnTo>
                  <a:pt x="0" y="0"/>
                </a:lnTo>
                <a:lnTo>
                  <a:pt x="0" y="69850"/>
                </a:lnTo>
                <a:lnTo>
                  <a:pt x="68580" y="69850"/>
                </a:lnTo>
                <a:lnTo>
                  <a:pt x="68580" y="67310"/>
                </a:lnTo>
                <a:lnTo>
                  <a:pt x="1270" y="67310"/>
                </a:lnTo>
                <a:lnTo>
                  <a:pt x="1270" y="2540"/>
                </a:lnTo>
                <a:lnTo>
                  <a:pt x="68580" y="2540"/>
                </a:lnTo>
                <a:lnTo>
                  <a:pt x="68580" y="0"/>
                </a:lnTo>
                <a:close/>
              </a:path>
              <a:path w="68579" h="69850">
                <a:moveTo>
                  <a:pt x="68580" y="2540"/>
                </a:moveTo>
                <a:lnTo>
                  <a:pt x="67310" y="2540"/>
                </a:lnTo>
                <a:lnTo>
                  <a:pt x="67310" y="67310"/>
                </a:lnTo>
                <a:lnTo>
                  <a:pt x="68580" y="67310"/>
                </a:lnTo>
                <a:lnTo>
                  <a:pt x="68580" y="2540"/>
                </a:lnTo>
                <a:close/>
              </a:path>
            </a:pathLst>
          </a:custGeom>
          <a:solidFill>
            <a:srgbClr val="A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3" name="object 1893"/>
          <p:cNvSpPr/>
          <p:nvPr/>
        </p:nvSpPr>
        <p:spPr>
          <a:xfrm>
            <a:off x="9034780" y="3929380"/>
            <a:ext cx="66040" cy="64769"/>
          </a:xfrm>
          <a:custGeom>
            <a:avLst/>
            <a:gdLst/>
            <a:ahLst/>
            <a:cxnLst/>
            <a:rect l="l" t="t" r="r" b="b"/>
            <a:pathLst>
              <a:path w="66040" h="64770">
                <a:moveTo>
                  <a:pt x="66040" y="0"/>
                </a:moveTo>
                <a:lnTo>
                  <a:pt x="0" y="0"/>
                </a:lnTo>
                <a:lnTo>
                  <a:pt x="0" y="64770"/>
                </a:lnTo>
                <a:lnTo>
                  <a:pt x="66040" y="64770"/>
                </a:lnTo>
                <a:lnTo>
                  <a:pt x="66040" y="63500"/>
                </a:lnTo>
                <a:lnTo>
                  <a:pt x="1270" y="63500"/>
                </a:lnTo>
                <a:lnTo>
                  <a:pt x="1270" y="1270"/>
                </a:lnTo>
                <a:lnTo>
                  <a:pt x="66040" y="1270"/>
                </a:lnTo>
                <a:lnTo>
                  <a:pt x="66040" y="0"/>
                </a:lnTo>
                <a:close/>
              </a:path>
              <a:path w="66040" h="64770">
                <a:moveTo>
                  <a:pt x="66040" y="1270"/>
                </a:moveTo>
                <a:lnTo>
                  <a:pt x="63500" y="1270"/>
                </a:lnTo>
                <a:lnTo>
                  <a:pt x="63500" y="63500"/>
                </a:lnTo>
                <a:lnTo>
                  <a:pt x="66040" y="63500"/>
                </a:lnTo>
                <a:lnTo>
                  <a:pt x="66040" y="1270"/>
                </a:lnTo>
                <a:close/>
              </a:path>
            </a:pathLst>
          </a:custGeom>
          <a:solidFill>
            <a:srgbClr val="A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4" name="object 1894"/>
          <p:cNvSpPr/>
          <p:nvPr/>
        </p:nvSpPr>
        <p:spPr>
          <a:xfrm>
            <a:off x="9036050" y="393065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29">
                <a:moveTo>
                  <a:pt x="62229" y="0"/>
                </a:moveTo>
                <a:lnTo>
                  <a:pt x="0" y="0"/>
                </a:lnTo>
                <a:lnTo>
                  <a:pt x="0" y="62230"/>
                </a:lnTo>
                <a:lnTo>
                  <a:pt x="62229" y="62230"/>
                </a:lnTo>
                <a:lnTo>
                  <a:pt x="62229" y="59689"/>
                </a:lnTo>
                <a:lnTo>
                  <a:pt x="2540" y="59689"/>
                </a:lnTo>
                <a:lnTo>
                  <a:pt x="2540" y="2539"/>
                </a:lnTo>
                <a:lnTo>
                  <a:pt x="62229" y="2539"/>
                </a:lnTo>
                <a:lnTo>
                  <a:pt x="62229" y="0"/>
                </a:lnTo>
                <a:close/>
              </a:path>
              <a:path w="62229" h="62229">
                <a:moveTo>
                  <a:pt x="62229" y="2539"/>
                </a:moveTo>
                <a:lnTo>
                  <a:pt x="60959" y="2539"/>
                </a:lnTo>
                <a:lnTo>
                  <a:pt x="60959" y="59689"/>
                </a:lnTo>
                <a:lnTo>
                  <a:pt x="62229" y="59689"/>
                </a:lnTo>
                <a:lnTo>
                  <a:pt x="62229" y="2539"/>
                </a:lnTo>
                <a:close/>
              </a:path>
            </a:pathLst>
          </a:custGeom>
          <a:solidFill>
            <a:srgbClr val="B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5" name="object 1895"/>
          <p:cNvSpPr/>
          <p:nvPr/>
        </p:nvSpPr>
        <p:spPr>
          <a:xfrm>
            <a:off x="9038591" y="3933190"/>
            <a:ext cx="58419" cy="57150"/>
          </a:xfrm>
          <a:custGeom>
            <a:avLst/>
            <a:gdLst/>
            <a:ahLst/>
            <a:cxnLst/>
            <a:rect l="l" t="t" r="r" b="b"/>
            <a:pathLst>
              <a:path w="58420" h="57150">
                <a:moveTo>
                  <a:pt x="58419" y="0"/>
                </a:moveTo>
                <a:lnTo>
                  <a:pt x="0" y="0"/>
                </a:lnTo>
                <a:lnTo>
                  <a:pt x="0" y="57150"/>
                </a:lnTo>
                <a:lnTo>
                  <a:pt x="58419" y="57150"/>
                </a:lnTo>
                <a:lnTo>
                  <a:pt x="58419" y="55880"/>
                </a:lnTo>
                <a:lnTo>
                  <a:pt x="1269" y="55880"/>
                </a:lnTo>
                <a:lnTo>
                  <a:pt x="1269" y="1270"/>
                </a:lnTo>
                <a:lnTo>
                  <a:pt x="58419" y="1270"/>
                </a:lnTo>
                <a:lnTo>
                  <a:pt x="58419" y="0"/>
                </a:lnTo>
                <a:close/>
              </a:path>
              <a:path w="58420" h="57150">
                <a:moveTo>
                  <a:pt x="58419" y="1270"/>
                </a:moveTo>
                <a:lnTo>
                  <a:pt x="57150" y="1270"/>
                </a:lnTo>
                <a:lnTo>
                  <a:pt x="57150" y="55880"/>
                </a:lnTo>
                <a:lnTo>
                  <a:pt x="58419" y="55880"/>
                </a:lnTo>
                <a:lnTo>
                  <a:pt x="58419" y="1270"/>
                </a:lnTo>
                <a:close/>
              </a:path>
            </a:pathLst>
          </a:custGeom>
          <a:solidFill>
            <a:srgbClr val="B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6" name="object 1896"/>
          <p:cNvSpPr/>
          <p:nvPr/>
        </p:nvSpPr>
        <p:spPr>
          <a:xfrm>
            <a:off x="9039859" y="3934459"/>
            <a:ext cx="55880" cy="54610"/>
          </a:xfrm>
          <a:custGeom>
            <a:avLst/>
            <a:gdLst/>
            <a:ahLst/>
            <a:cxnLst/>
            <a:rect l="l" t="t" r="r" b="b"/>
            <a:pathLst>
              <a:path w="55879" h="54610">
                <a:moveTo>
                  <a:pt x="55880" y="0"/>
                </a:moveTo>
                <a:lnTo>
                  <a:pt x="0" y="0"/>
                </a:lnTo>
                <a:lnTo>
                  <a:pt x="0" y="54609"/>
                </a:lnTo>
                <a:lnTo>
                  <a:pt x="55880" y="54609"/>
                </a:lnTo>
                <a:lnTo>
                  <a:pt x="55880" y="53339"/>
                </a:lnTo>
                <a:lnTo>
                  <a:pt x="2540" y="53339"/>
                </a:lnTo>
                <a:lnTo>
                  <a:pt x="2540" y="1269"/>
                </a:lnTo>
                <a:lnTo>
                  <a:pt x="55880" y="1269"/>
                </a:lnTo>
                <a:lnTo>
                  <a:pt x="55880" y="0"/>
                </a:lnTo>
                <a:close/>
              </a:path>
              <a:path w="55879" h="54610">
                <a:moveTo>
                  <a:pt x="55880" y="1269"/>
                </a:moveTo>
                <a:lnTo>
                  <a:pt x="53340" y="1269"/>
                </a:lnTo>
                <a:lnTo>
                  <a:pt x="53340" y="53339"/>
                </a:lnTo>
                <a:lnTo>
                  <a:pt x="55880" y="53339"/>
                </a:lnTo>
                <a:lnTo>
                  <a:pt x="55880" y="1269"/>
                </a:lnTo>
                <a:close/>
              </a:path>
            </a:pathLst>
          </a:custGeom>
          <a:solidFill>
            <a:srgbClr val="B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7" name="object 1897"/>
          <p:cNvSpPr/>
          <p:nvPr/>
        </p:nvSpPr>
        <p:spPr>
          <a:xfrm>
            <a:off x="9042400" y="3935730"/>
            <a:ext cx="50800" cy="52069"/>
          </a:xfrm>
          <a:custGeom>
            <a:avLst/>
            <a:gdLst/>
            <a:ahLst/>
            <a:cxnLst/>
            <a:rect l="l" t="t" r="r" b="b"/>
            <a:pathLst>
              <a:path w="50800" h="52070">
                <a:moveTo>
                  <a:pt x="50800" y="0"/>
                </a:moveTo>
                <a:lnTo>
                  <a:pt x="0" y="0"/>
                </a:lnTo>
                <a:lnTo>
                  <a:pt x="0" y="52070"/>
                </a:lnTo>
                <a:lnTo>
                  <a:pt x="50800" y="52070"/>
                </a:lnTo>
                <a:lnTo>
                  <a:pt x="50800" y="49530"/>
                </a:lnTo>
                <a:lnTo>
                  <a:pt x="1270" y="49530"/>
                </a:lnTo>
                <a:lnTo>
                  <a:pt x="1270" y="2540"/>
                </a:lnTo>
                <a:lnTo>
                  <a:pt x="50800" y="2540"/>
                </a:lnTo>
                <a:lnTo>
                  <a:pt x="50800" y="0"/>
                </a:lnTo>
                <a:close/>
              </a:path>
              <a:path w="50800" h="52070">
                <a:moveTo>
                  <a:pt x="50800" y="2540"/>
                </a:moveTo>
                <a:lnTo>
                  <a:pt x="49529" y="2540"/>
                </a:lnTo>
                <a:lnTo>
                  <a:pt x="49529" y="49530"/>
                </a:lnTo>
                <a:lnTo>
                  <a:pt x="50800" y="49530"/>
                </a:lnTo>
                <a:lnTo>
                  <a:pt x="50800" y="2540"/>
                </a:lnTo>
                <a:close/>
              </a:path>
            </a:pathLst>
          </a:custGeom>
          <a:solidFill>
            <a:srgbClr val="B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8" name="object 1898"/>
          <p:cNvSpPr/>
          <p:nvPr/>
        </p:nvSpPr>
        <p:spPr>
          <a:xfrm>
            <a:off x="9043669" y="3938270"/>
            <a:ext cx="48260" cy="46990"/>
          </a:xfrm>
          <a:custGeom>
            <a:avLst/>
            <a:gdLst/>
            <a:ahLst/>
            <a:cxnLst/>
            <a:rect l="l" t="t" r="r" b="b"/>
            <a:pathLst>
              <a:path w="48259" h="46989">
                <a:moveTo>
                  <a:pt x="48259" y="0"/>
                </a:moveTo>
                <a:lnTo>
                  <a:pt x="0" y="0"/>
                </a:lnTo>
                <a:lnTo>
                  <a:pt x="0" y="46989"/>
                </a:lnTo>
                <a:lnTo>
                  <a:pt x="48259" y="46989"/>
                </a:lnTo>
                <a:lnTo>
                  <a:pt x="48259" y="45719"/>
                </a:lnTo>
                <a:lnTo>
                  <a:pt x="1270" y="45719"/>
                </a:lnTo>
                <a:lnTo>
                  <a:pt x="1270" y="1269"/>
                </a:lnTo>
                <a:lnTo>
                  <a:pt x="48259" y="1269"/>
                </a:lnTo>
                <a:lnTo>
                  <a:pt x="48259" y="0"/>
                </a:lnTo>
                <a:close/>
              </a:path>
              <a:path w="48259" h="46989">
                <a:moveTo>
                  <a:pt x="48259" y="1269"/>
                </a:moveTo>
                <a:lnTo>
                  <a:pt x="45720" y="1269"/>
                </a:lnTo>
                <a:lnTo>
                  <a:pt x="45720" y="45719"/>
                </a:lnTo>
                <a:lnTo>
                  <a:pt x="48259" y="45719"/>
                </a:lnTo>
                <a:lnTo>
                  <a:pt x="48259" y="1269"/>
                </a:lnTo>
                <a:close/>
              </a:path>
            </a:pathLst>
          </a:custGeom>
          <a:solidFill>
            <a:srgbClr val="C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9" name="object 1899"/>
          <p:cNvSpPr/>
          <p:nvPr/>
        </p:nvSpPr>
        <p:spPr>
          <a:xfrm>
            <a:off x="9044940" y="3939540"/>
            <a:ext cx="44450" cy="44450"/>
          </a:xfrm>
          <a:custGeom>
            <a:avLst/>
            <a:gdLst/>
            <a:ahLst/>
            <a:cxnLst/>
            <a:rect l="l" t="t" r="r" b="b"/>
            <a:pathLst>
              <a:path w="44450" h="44450">
                <a:moveTo>
                  <a:pt x="44450" y="0"/>
                </a:moveTo>
                <a:lnTo>
                  <a:pt x="0" y="0"/>
                </a:lnTo>
                <a:lnTo>
                  <a:pt x="0" y="44450"/>
                </a:lnTo>
                <a:lnTo>
                  <a:pt x="44450" y="44450"/>
                </a:lnTo>
                <a:lnTo>
                  <a:pt x="44450" y="41910"/>
                </a:lnTo>
                <a:lnTo>
                  <a:pt x="2539" y="41910"/>
                </a:lnTo>
                <a:lnTo>
                  <a:pt x="2539" y="2540"/>
                </a:lnTo>
                <a:lnTo>
                  <a:pt x="44450" y="2540"/>
                </a:lnTo>
                <a:lnTo>
                  <a:pt x="44450" y="0"/>
                </a:lnTo>
                <a:close/>
              </a:path>
              <a:path w="44450" h="44450">
                <a:moveTo>
                  <a:pt x="44450" y="2540"/>
                </a:moveTo>
                <a:lnTo>
                  <a:pt x="43179" y="2540"/>
                </a:lnTo>
                <a:lnTo>
                  <a:pt x="43179" y="41910"/>
                </a:lnTo>
                <a:lnTo>
                  <a:pt x="44450" y="41910"/>
                </a:lnTo>
                <a:lnTo>
                  <a:pt x="44450" y="2540"/>
                </a:lnTo>
                <a:close/>
              </a:path>
            </a:pathLst>
          </a:custGeom>
          <a:solidFill>
            <a:srgbClr val="C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0" name="object 1900"/>
          <p:cNvSpPr/>
          <p:nvPr/>
        </p:nvSpPr>
        <p:spPr>
          <a:xfrm>
            <a:off x="9047480" y="3942079"/>
            <a:ext cx="40640" cy="39370"/>
          </a:xfrm>
          <a:custGeom>
            <a:avLst/>
            <a:gdLst/>
            <a:ahLst/>
            <a:cxnLst/>
            <a:rect l="l" t="t" r="r" b="b"/>
            <a:pathLst>
              <a:path w="40640" h="39370">
                <a:moveTo>
                  <a:pt x="40640" y="0"/>
                </a:moveTo>
                <a:lnTo>
                  <a:pt x="0" y="0"/>
                </a:lnTo>
                <a:lnTo>
                  <a:pt x="0" y="39370"/>
                </a:lnTo>
                <a:lnTo>
                  <a:pt x="40640" y="39370"/>
                </a:lnTo>
                <a:lnTo>
                  <a:pt x="40640" y="38100"/>
                </a:lnTo>
                <a:lnTo>
                  <a:pt x="1270" y="38100"/>
                </a:lnTo>
                <a:lnTo>
                  <a:pt x="127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  <a:path w="40640" h="39370">
                <a:moveTo>
                  <a:pt x="40640" y="1270"/>
                </a:moveTo>
                <a:lnTo>
                  <a:pt x="38100" y="1270"/>
                </a:lnTo>
                <a:lnTo>
                  <a:pt x="38100" y="38100"/>
                </a:lnTo>
                <a:lnTo>
                  <a:pt x="40640" y="38100"/>
                </a:lnTo>
                <a:lnTo>
                  <a:pt x="40640" y="1270"/>
                </a:lnTo>
                <a:close/>
              </a:path>
            </a:pathLst>
          </a:custGeom>
          <a:solidFill>
            <a:srgbClr val="CC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1" name="object 1901"/>
          <p:cNvSpPr/>
          <p:nvPr/>
        </p:nvSpPr>
        <p:spPr>
          <a:xfrm>
            <a:off x="9048750" y="394335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829" y="0"/>
                </a:moveTo>
                <a:lnTo>
                  <a:pt x="0" y="0"/>
                </a:lnTo>
                <a:lnTo>
                  <a:pt x="0" y="36830"/>
                </a:lnTo>
                <a:lnTo>
                  <a:pt x="36829" y="36830"/>
                </a:lnTo>
                <a:lnTo>
                  <a:pt x="36829" y="34289"/>
                </a:lnTo>
                <a:lnTo>
                  <a:pt x="2540" y="34289"/>
                </a:lnTo>
                <a:lnTo>
                  <a:pt x="2540" y="2539"/>
                </a:lnTo>
                <a:lnTo>
                  <a:pt x="36829" y="2539"/>
                </a:lnTo>
                <a:lnTo>
                  <a:pt x="36829" y="0"/>
                </a:lnTo>
                <a:close/>
              </a:path>
              <a:path w="36829" h="36829">
                <a:moveTo>
                  <a:pt x="36829" y="2539"/>
                </a:moveTo>
                <a:lnTo>
                  <a:pt x="35559" y="2539"/>
                </a:lnTo>
                <a:lnTo>
                  <a:pt x="35559" y="34289"/>
                </a:lnTo>
                <a:lnTo>
                  <a:pt x="36829" y="34289"/>
                </a:lnTo>
                <a:lnTo>
                  <a:pt x="36829" y="2539"/>
                </a:lnTo>
                <a:close/>
              </a:path>
            </a:pathLst>
          </a:custGeom>
          <a:solidFill>
            <a:srgbClr val="D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2" name="object 1902"/>
          <p:cNvSpPr/>
          <p:nvPr/>
        </p:nvSpPr>
        <p:spPr>
          <a:xfrm>
            <a:off x="9051290" y="3945890"/>
            <a:ext cx="33020" cy="31750"/>
          </a:xfrm>
          <a:custGeom>
            <a:avLst/>
            <a:gdLst/>
            <a:ahLst/>
            <a:cxnLst/>
            <a:rect l="l" t="t" r="r" b="b"/>
            <a:pathLst>
              <a:path w="33020" h="31750">
                <a:moveTo>
                  <a:pt x="33019" y="0"/>
                </a:moveTo>
                <a:lnTo>
                  <a:pt x="0" y="0"/>
                </a:lnTo>
                <a:lnTo>
                  <a:pt x="0" y="31750"/>
                </a:lnTo>
                <a:lnTo>
                  <a:pt x="33019" y="31750"/>
                </a:lnTo>
                <a:lnTo>
                  <a:pt x="33019" y="30480"/>
                </a:lnTo>
                <a:lnTo>
                  <a:pt x="1269" y="30480"/>
                </a:lnTo>
                <a:lnTo>
                  <a:pt x="1269" y="1270"/>
                </a:lnTo>
                <a:lnTo>
                  <a:pt x="33019" y="1270"/>
                </a:lnTo>
                <a:lnTo>
                  <a:pt x="33019" y="0"/>
                </a:lnTo>
                <a:close/>
              </a:path>
              <a:path w="33020" h="31750">
                <a:moveTo>
                  <a:pt x="33019" y="1270"/>
                </a:moveTo>
                <a:lnTo>
                  <a:pt x="30479" y="1270"/>
                </a:lnTo>
                <a:lnTo>
                  <a:pt x="30479" y="30480"/>
                </a:lnTo>
                <a:lnTo>
                  <a:pt x="33019" y="30480"/>
                </a:lnTo>
                <a:lnTo>
                  <a:pt x="33019" y="1270"/>
                </a:lnTo>
                <a:close/>
              </a:path>
            </a:pathLst>
          </a:custGeom>
          <a:solidFill>
            <a:srgbClr val="D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3" name="object 1903"/>
          <p:cNvSpPr/>
          <p:nvPr/>
        </p:nvSpPr>
        <p:spPr>
          <a:xfrm>
            <a:off x="9052560" y="3947160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29210" y="0"/>
                </a:moveTo>
                <a:lnTo>
                  <a:pt x="0" y="0"/>
                </a:lnTo>
                <a:lnTo>
                  <a:pt x="0" y="29209"/>
                </a:lnTo>
                <a:lnTo>
                  <a:pt x="29210" y="29209"/>
                </a:lnTo>
                <a:lnTo>
                  <a:pt x="29210" y="26669"/>
                </a:lnTo>
                <a:lnTo>
                  <a:pt x="2540" y="26669"/>
                </a:lnTo>
                <a:lnTo>
                  <a:pt x="2540" y="2539"/>
                </a:lnTo>
                <a:lnTo>
                  <a:pt x="29210" y="2539"/>
                </a:lnTo>
                <a:lnTo>
                  <a:pt x="29210" y="0"/>
                </a:lnTo>
                <a:close/>
              </a:path>
              <a:path w="29209" h="29210">
                <a:moveTo>
                  <a:pt x="29210" y="2539"/>
                </a:moveTo>
                <a:lnTo>
                  <a:pt x="27940" y="2539"/>
                </a:lnTo>
                <a:lnTo>
                  <a:pt x="27940" y="26669"/>
                </a:lnTo>
                <a:lnTo>
                  <a:pt x="29210" y="26669"/>
                </a:lnTo>
                <a:lnTo>
                  <a:pt x="29210" y="2539"/>
                </a:lnTo>
                <a:close/>
              </a:path>
            </a:pathLst>
          </a:custGeom>
          <a:solidFill>
            <a:srgbClr val="D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4" name="object 1904"/>
          <p:cNvSpPr/>
          <p:nvPr/>
        </p:nvSpPr>
        <p:spPr>
          <a:xfrm>
            <a:off x="9055100" y="3949700"/>
            <a:ext cx="25400" cy="24130"/>
          </a:xfrm>
          <a:custGeom>
            <a:avLst/>
            <a:gdLst/>
            <a:ahLst/>
            <a:cxnLst/>
            <a:rect l="l" t="t" r="r" b="b"/>
            <a:pathLst>
              <a:path w="25400" h="24129">
                <a:moveTo>
                  <a:pt x="25400" y="0"/>
                </a:moveTo>
                <a:lnTo>
                  <a:pt x="0" y="0"/>
                </a:lnTo>
                <a:lnTo>
                  <a:pt x="0" y="24130"/>
                </a:lnTo>
                <a:lnTo>
                  <a:pt x="25400" y="24130"/>
                </a:lnTo>
                <a:lnTo>
                  <a:pt x="25400" y="22860"/>
                </a:lnTo>
                <a:lnTo>
                  <a:pt x="1270" y="22860"/>
                </a:lnTo>
                <a:lnTo>
                  <a:pt x="127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  <a:path w="25400" h="24129">
                <a:moveTo>
                  <a:pt x="25400" y="1269"/>
                </a:moveTo>
                <a:lnTo>
                  <a:pt x="24129" y="1269"/>
                </a:lnTo>
                <a:lnTo>
                  <a:pt x="24129" y="22860"/>
                </a:lnTo>
                <a:lnTo>
                  <a:pt x="25400" y="22860"/>
                </a:lnTo>
                <a:lnTo>
                  <a:pt x="25400" y="1269"/>
                </a:lnTo>
                <a:close/>
              </a:path>
            </a:pathLst>
          </a:custGeom>
          <a:solidFill>
            <a:srgbClr val="D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5" name="object 1905"/>
          <p:cNvSpPr/>
          <p:nvPr/>
        </p:nvSpPr>
        <p:spPr>
          <a:xfrm>
            <a:off x="9056369" y="3950970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59" h="21589">
                <a:moveTo>
                  <a:pt x="22859" y="0"/>
                </a:moveTo>
                <a:lnTo>
                  <a:pt x="0" y="0"/>
                </a:lnTo>
                <a:lnTo>
                  <a:pt x="0" y="21589"/>
                </a:lnTo>
                <a:lnTo>
                  <a:pt x="22859" y="21589"/>
                </a:lnTo>
                <a:lnTo>
                  <a:pt x="22859" y="20319"/>
                </a:lnTo>
                <a:lnTo>
                  <a:pt x="2539" y="20319"/>
                </a:lnTo>
                <a:lnTo>
                  <a:pt x="2539" y="1269"/>
                </a:lnTo>
                <a:lnTo>
                  <a:pt x="22859" y="1269"/>
                </a:lnTo>
                <a:lnTo>
                  <a:pt x="22859" y="0"/>
                </a:lnTo>
                <a:close/>
              </a:path>
              <a:path w="22859" h="21589">
                <a:moveTo>
                  <a:pt x="22859" y="1269"/>
                </a:moveTo>
                <a:lnTo>
                  <a:pt x="20320" y="1269"/>
                </a:lnTo>
                <a:lnTo>
                  <a:pt x="20320" y="20319"/>
                </a:lnTo>
                <a:lnTo>
                  <a:pt x="22859" y="20319"/>
                </a:lnTo>
                <a:lnTo>
                  <a:pt x="22859" y="1269"/>
                </a:lnTo>
                <a:close/>
              </a:path>
            </a:pathLst>
          </a:custGeom>
          <a:solidFill>
            <a:srgbClr val="E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6" name="object 1906"/>
          <p:cNvSpPr/>
          <p:nvPr/>
        </p:nvSpPr>
        <p:spPr>
          <a:xfrm>
            <a:off x="9058909" y="3952240"/>
            <a:ext cx="17780" cy="19050"/>
          </a:xfrm>
          <a:custGeom>
            <a:avLst/>
            <a:gdLst/>
            <a:ahLst/>
            <a:cxnLst/>
            <a:rect l="l" t="t" r="r" b="b"/>
            <a:pathLst>
              <a:path w="17779" h="19050">
                <a:moveTo>
                  <a:pt x="17780" y="0"/>
                </a:moveTo>
                <a:lnTo>
                  <a:pt x="0" y="0"/>
                </a:lnTo>
                <a:lnTo>
                  <a:pt x="0" y="19050"/>
                </a:lnTo>
                <a:lnTo>
                  <a:pt x="17780" y="19050"/>
                </a:lnTo>
                <a:lnTo>
                  <a:pt x="17780" y="16510"/>
                </a:lnTo>
                <a:lnTo>
                  <a:pt x="1270" y="16510"/>
                </a:lnTo>
                <a:lnTo>
                  <a:pt x="1270" y="2540"/>
                </a:lnTo>
                <a:lnTo>
                  <a:pt x="17780" y="2540"/>
                </a:lnTo>
                <a:lnTo>
                  <a:pt x="17780" y="0"/>
                </a:lnTo>
                <a:close/>
              </a:path>
              <a:path w="17779" h="19050">
                <a:moveTo>
                  <a:pt x="17780" y="2540"/>
                </a:moveTo>
                <a:lnTo>
                  <a:pt x="16510" y="2540"/>
                </a:lnTo>
                <a:lnTo>
                  <a:pt x="16510" y="16510"/>
                </a:lnTo>
                <a:lnTo>
                  <a:pt x="17780" y="16510"/>
                </a:lnTo>
                <a:lnTo>
                  <a:pt x="17780" y="2540"/>
                </a:lnTo>
                <a:close/>
              </a:path>
            </a:pathLst>
          </a:custGeom>
          <a:solidFill>
            <a:srgbClr val="E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7" name="object 1907"/>
          <p:cNvSpPr/>
          <p:nvPr/>
        </p:nvSpPr>
        <p:spPr>
          <a:xfrm>
            <a:off x="9060180" y="3954779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40" h="13970">
                <a:moveTo>
                  <a:pt x="15240" y="0"/>
                </a:moveTo>
                <a:lnTo>
                  <a:pt x="0" y="0"/>
                </a:lnTo>
                <a:lnTo>
                  <a:pt x="0" y="13970"/>
                </a:lnTo>
                <a:lnTo>
                  <a:pt x="15240" y="13970"/>
                </a:lnTo>
                <a:lnTo>
                  <a:pt x="15240" y="12700"/>
                </a:lnTo>
                <a:lnTo>
                  <a:pt x="1270" y="12700"/>
                </a:lnTo>
                <a:lnTo>
                  <a:pt x="1270" y="1270"/>
                </a:lnTo>
                <a:lnTo>
                  <a:pt x="15240" y="1270"/>
                </a:lnTo>
                <a:lnTo>
                  <a:pt x="15240" y="0"/>
                </a:lnTo>
                <a:close/>
              </a:path>
              <a:path w="15240" h="13970">
                <a:moveTo>
                  <a:pt x="15240" y="1270"/>
                </a:moveTo>
                <a:lnTo>
                  <a:pt x="12700" y="1270"/>
                </a:lnTo>
                <a:lnTo>
                  <a:pt x="12700" y="12700"/>
                </a:lnTo>
                <a:lnTo>
                  <a:pt x="15240" y="12700"/>
                </a:lnTo>
                <a:lnTo>
                  <a:pt x="15240" y="1270"/>
                </a:lnTo>
                <a:close/>
              </a:path>
            </a:pathLst>
          </a:custGeom>
          <a:solidFill>
            <a:srgbClr val="E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8" name="object 1908"/>
          <p:cNvSpPr/>
          <p:nvPr/>
        </p:nvSpPr>
        <p:spPr>
          <a:xfrm>
            <a:off x="9061450" y="395605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11429" y="0"/>
                </a:moveTo>
                <a:lnTo>
                  <a:pt x="0" y="0"/>
                </a:lnTo>
                <a:lnTo>
                  <a:pt x="0" y="11430"/>
                </a:lnTo>
                <a:lnTo>
                  <a:pt x="11429" y="11430"/>
                </a:lnTo>
                <a:lnTo>
                  <a:pt x="11429" y="8889"/>
                </a:lnTo>
                <a:lnTo>
                  <a:pt x="2540" y="8889"/>
                </a:lnTo>
                <a:lnTo>
                  <a:pt x="254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  <a:path w="11429" h="11429">
                <a:moveTo>
                  <a:pt x="11429" y="2539"/>
                </a:moveTo>
                <a:lnTo>
                  <a:pt x="10159" y="2539"/>
                </a:lnTo>
                <a:lnTo>
                  <a:pt x="10159" y="8889"/>
                </a:lnTo>
                <a:lnTo>
                  <a:pt x="11429" y="8889"/>
                </a:lnTo>
                <a:lnTo>
                  <a:pt x="11429" y="2539"/>
                </a:lnTo>
                <a:close/>
              </a:path>
            </a:pathLst>
          </a:custGeom>
          <a:solidFill>
            <a:srgbClr val="F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9" name="object 1909"/>
          <p:cNvSpPr/>
          <p:nvPr/>
        </p:nvSpPr>
        <p:spPr>
          <a:xfrm>
            <a:off x="9063990" y="395859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19" y="0"/>
                </a:moveTo>
                <a:lnTo>
                  <a:pt x="0" y="0"/>
                </a:lnTo>
                <a:lnTo>
                  <a:pt x="0" y="6350"/>
                </a:lnTo>
                <a:lnTo>
                  <a:pt x="7619" y="6350"/>
                </a:lnTo>
                <a:lnTo>
                  <a:pt x="7619" y="5080"/>
                </a:lnTo>
                <a:lnTo>
                  <a:pt x="1269" y="5080"/>
                </a:lnTo>
                <a:lnTo>
                  <a:pt x="1269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  <a:path w="7620" h="6350">
                <a:moveTo>
                  <a:pt x="7619" y="1270"/>
                </a:moveTo>
                <a:lnTo>
                  <a:pt x="5079" y="1270"/>
                </a:lnTo>
                <a:lnTo>
                  <a:pt x="5079" y="5080"/>
                </a:lnTo>
                <a:lnTo>
                  <a:pt x="7619" y="5080"/>
                </a:lnTo>
                <a:lnTo>
                  <a:pt x="7619" y="1270"/>
                </a:lnTo>
                <a:close/>
              </a:path>
            </a:pathLst>
          </a:custGeom>
          <a:solidFill>
            <a:srgbClr val="F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0" name="object 1910"/>
          <p:cNvSpPr/>
          <p:nvPr/>
        </p:nvSpPr>
        <p:spPr>
          <a:xfrm>
            <a:off x="9065259" y="395985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3810" y="0"/>
                </a:lnTo>
                <a:lnTo>
                  <a:pt x="3810" y="3809"/>
                </a:lnTo>
                <a:lnTo>
                  <a:pt x="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1" name="object 1911"/>
          <p:cNvSpPr/>
          <p:nvPr/>
        </p:nvSpPr>
        <p:spPr>
          <a:xfrm>
            <a:off x="9013190" y="3907790"/>
            <a:ext cx="109220" cy="109220"/>
          </a:xfrm>
          <a:custGeom>
            <a:avLst/>
            <a:gdLst/>
            <a:ahLst/>
            <a:cxnLst/>
            <a:rect l="l" t="t" r="r" b="b"/>
            <a:pathLst>
              <a:path w="109220" h="109220">
                <a:moveTo>
                  <a:pt x="0" y="109220"/>
                </a:moveTo>
                <a:lnTo>
                  <a:pt x="109219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2" name="object 1912"/>
          <p:cNvSpPr/>
          <p:nvPr/>
        </p:nvSpPr>
        <p:spPr>
          <a:xfrm>
            <a:off x="8991600" y="38862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3" name="object 1913"/>
          <p:cNvSpPr/>
          <p:nvPr/>
        </p:nvSpPr>
        <p:spPr>
          <a:xfrm>
            <a:off x="9144000" y="40386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4" name="object 1914"/>
          <p:cNvSpPr/>
          <p:nvPr/>
        </p:nvSpPr>
        <p:spPr>
          <a:xfrm>
            <a:off x="8915400" y="3810000"/>
            <a:ext cx="152400" cy="152400"/>
          </a:xfrm>
          <a:custGeom>
            <a:avLst/>
            <a:gdLst/>
            <a:ahLst/>
            <a:cxnLst/>
            <a:rect l="l" t="t" r="r" b="b"/>
            <a:pathLst>
              <a:path w="152400" h="152400">
                <a:moveTo>
                  <a:pt x="91439" y="151130"/>
                </a:moveTo>
                <a:lnTo>
                  <a:pt x="59690" y="151130"/>
                </a:lnTo>
                <a:lnTo>
                  <a:pt x="67309" y="152400"/>
                </a:lnTo>
                <a:lnTo>
                  <a:pt x="82550" y="152400"/>
                </a:lnTo>
                <a:lnTo>
                  <a:pt x="91439" y="151130"/>
                </a:lnTo>
                <a:close/>
              </a:path>
              <a:path w="152400" h="152400">
                <a:moveTo>
                  <a:pt x="1270" y="57150"/>
                </a:moveTo>
                <a:lnTo>
                  <a:pt x="0" y="60960"/>
                </a:lnTo>
                <a:lnTo>
                  <a:pt x="0" y="92710"/>
                </a:lnTo>
                <a:lnTo>
                  <a:pt x="1270" y="96520"/>
                </a:lnTo>
                <a:lnTo>
                  <a:pt x="1270" y="57150"/>
                </a:lnTo>
                <a:close/>
              </a:path>
              <a:path w="152400" h="152400">
                <a:moveTo>
                  <a:pt x="149859" y="60960"/>
                </a:moveTo>
                <a:lnTo>
                  <a:pt x="149859" y="92710"/>
                </a:lnTo>
                <a:lnTo>
                  <a:pt x="152400" y="85089"/>
                </a:lnTo>
                <a:lnTo>
                  <a:pt x="152400" y="68580"/>
                </a:lnTo>
                <a:lnTo>
                  <a:pt x="149859" y="60960"/>
                </a:lnTo>
                <a:close/>
              </a:path>
              <a:path w="152400" h="152400">
                <a:moveTo>
                  <a:pt x="82550" y="0"/>
                </a:moveTo>
                <a:lnTo>
                  <a:pt x="67309" y="0"/>
                </a:lnTo>
                <a:lnTo>
                  <a:pt x="63500" y="1269"/>
                </a:lnTo>
                <a:lnTo>
                  <a:pt x="86995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5" name="object 1915"/>
          <p:cNvSpPr/>
          <p:nvPr/>
        </p:nvSpPr>
        <p:spPr>
          <a:xfrm>
            <a:off x="8916669" y="3811270"/>
            <a:ext cx="148590" cy="149860"/>
          </a:xfrm>
          <a:custGeom>
            <a:avLst/>
            <a:gdLst/>
            <a:ahLst/>
            <a:cxnLst/>
            <a:rect l="l" t="t" r="r" b="b"/>
            <a:pathLst>
              <a:path w="148590" h="149860">
                <a:moveTo>
                  <a:pt x="100329" y="147319"/>
                </a:moveTo>
                <a:lnTo>
                  <a:pt x="46989" y="147319"/>
                </a:lnTo>
                <a:lnTo>
                  <a:pt x="50800" y="148589"/>
                </a:lnTo>
                <a:lnTo>
                  <a:pt x="58420" y="149859"/>
                </a:lnTo>
                <a:lnTo>
                  <a:pt x="90170" y="149859"/>
                </a:lnTo>
                <a:lnTo>
                  <a:pt x="96520" y="148589"/>
                </a:lnTo>
                <a:lnTo>
                  <a:pt x="100329" y="147319"/>
                </a:lnTo>
                <a:close/>
              </a:path>
              <a:path w="148590" h="149860">
                <a:moveTo>
                  <a:pt x="1270" y="52069"/>
                </a:moveTo>
                <a:lnTo>
                  <a:pt x="0" y="55879"/>
                </a:lnTo>
                <a:lnTo>
                  <a:pt x="0" y="95250"/>
                </a:lnTo>
                <a:lnTo>
                  <a:pt x="1270" y="99059"/>
                </a:lnTo>
                <a:lnTo>
                  <a:pt x="1270" y="52069"/>
                </a:lnTo>
                <a:close/>
              </a:path>
              <a:path w="148590" h="149860">
                <a:moveTo>
                  <a:pt x="147320" y="52069"/>
                </a:moveTo>
                <a:lnTo>
                  <a:pt x="147320" y="99059"/>
                </a:lnTo>
                <a:lnTo>
                  <a:pt x="148589" y="91439"/>
                </a:lnTo>
                <a:lnTo>
                  <a:pt x="148589" y="59689"/>
                </a:lnTo>
                <a:lnTo>
                  <a:pt x="147320" y="52069"/>
                </a:lnTo>
                <a:close/>
              </a:path>
              <a:path w="148590" h="149860">
                <a:moveTo>
                  <a:pt x="85725" y="0"/>
                </a:moveTo>
                <a:lnTo>
                  <a:pt x="62229" y="0"/>
                </a:lnTo>
                <a:lnTo>
                  <a:pt x="58420" y="1269"/>
                </a:lnTo>
                <a:lnTo>
                  <a:pt x="90170" y="1269"/>
                </a:lnTo>
                <a:lnTo>
                  <a:pt x="85725" y="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6" name="object 1916"/>
          <p:cNvSpPr/>
          <p:nvPr/>
        </p:nvSpPr>
        <p:spPr>
          <a:xfrm>
            <a:off x="8917940" y="3812540"/>
            <a:ext cx="146050" cy="146050"/>
          </a:xfrm>
          <a:custGeom>
            <a:avLst/>
            <a:gdLst/>
            <a:ahLst/>
            <a:cxnLst/>
            <a:rect l="l" t="t" r="r" b="b"/>
            <a:pathLst>
              <a:path w="146050" h="146050">
                <a:moveTo>
                  <a:pt x="102869" y="144780"/>
                </a:moveTo>
                <a:lnTo>
                  <a:pt x="41909" y="144780"/>
                </a:lnTo>
                <a:lnTo>
                  <a:pt x="45719" y="146050"/>
                </a:lnTo>
                <a:lnTo>
                  <a:pt x="99059" y="146050"/>
                </a:lnTo>
                <a:lnTo>
                  <a:pt x="102869" y="144780"/>
                </a:lnTo>
                <a:close/>
              </a:path>
              <a:path w="146050" h="146050">
                <a:moveTo>
                  <a:pt x="2539" y="44450"/>
                </a:moveTo>
                <a:lnTo>
                  <a:pt x="0" y="50800"/>
                </a:lnTo>
                <a:lnTo>
                  <a:pt x="0" y="97790"/>
                </a:lnTo>
                <a:lnTo>
                  <a:pt x="2539" y="104140"/>
                </a:lnTo>
                <a:lnTo>
                  <a:pt x="2539" y="44450"/>
                </a:lnTo>
                <a:close/>
              </a:path>
              <a:path w="146050" h="146050">
                <a:moveTo>
                  <a:pt x="143510" y="44450"/>
                </a:moveTo>
                <a:lnTo>
                  <a:pt x="143509" y="104140"/>
                </a:lnTo>
                <a:lnTo>
                  <a:pt x="146050" y="97790"/>
                </a:lnTo>
                <a:lnTo>
                  <a:pt x="146050" y="50800"/>
                </a:lnTo>
                <a:lnTo>
                  <a:pt x="143510" y="44450"/>
                </a:lnTo>
                <a:close/>
              </a:path>
              <a:path w="146050" h="146050">
                <a:moveTo>
                  <a:pt x="88900" y="0"/>
                </a:moveTo>
                <a:lnTo>
                  <a:pt x="57150" y="0"/>
                </a:lnTo>
                <a:lnTo>
                  <a:pt x="49529" y="1270"/>
                </a:lnTo>
                <a:lnTo>
                  <a:pt x="45719" y="2540"/>
                </a:lnTo>
                <a:lnTo>
                  <a:pt x="99059" y="2540"/>
                </a:lnTo>
                <a:lnTo>
                  <a:pt x="95250" y="1270"/>
                </a:lnTo>
                <a:lnTo>
                  <a:pt x="88900" y="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7" name="object 1917"/>
          <p:cNvSpPr/>
          <p:nvPr/>
        </p:nvSpPr>
        <p:spPr>
          <a:xfrm>
            <a:off x="8920480" y="3815079"/>
            <a:ext cx="140970" cy="142240"/>
          </a:xfrm>
          <a:custGeom>
            <a:avLst/>
            <a:gdLst/>
            <a:ahLst/>
            <a:cxnLst/>
            <a:rect l="l" t="t" r="r" b="b"/>
            <a:pathLst>
              <a:path w="140970" h="142239">
                <a:moveTo>
                  <a:pt x="106679" y="139700"/>
                </a:moveTo>
                <a:lnTo>
                  <a:pt x="33020" y="139700"/>
                </a:lnTo>
                <a:lnTo>
                  <a:pt x="39370" y="142240"/>
                </a:lnTo>
                <a:lnTo>
                  <a:pt x="100329" y="142240"/>
                </a:lnTo>
                <a:lnTo>
                  <a:pt x="106679" y="139700"/>
                </a:lnTo>
                <a:close/>
              </a:path>
              <a:path w="140970" h="142239">
                <a:moveTo>
                  <a:pt x="1270" y="38735"/>
                </a:moveTo>
                <a:lnTo>
                  <a:pt x="0" y="41910"/>
                </a:lnTo>
                <a:lnTo>
                  <a:pt x="0" y="101600"/>
                </a:lnTo>
                <a:lnTo>
                  <a:pt x="1270" y="104774"/>
                </a:lnTo>
                <a:lnTo>
                  <a:pt x="1270" y="38735"/>
                </a:lnTo>
                <a:close/>
              </a:path>
              <a:path w="140970" h="142239">
                <a:moveTo>
                  <a:pt x="139700" y="39793"/>
                </a:moveTo>
                <a:lnTo>
                  <a:pt x="139700" y="103716"/>
                </a:lnTo>
                <a:lnTo>
                  <a:pt x="140970" y="101600"/>
                </a:lnTo>
                <a:lnTo>
                  <a:pt x="140970" y="41910"/>
                </a:lnTo>
                <a:lnTo>
                  <a:pt x="139700" y="39793"/>
                </a:lnTo>
                <a:close/>
              </a:path>
              <a:path w="140970" h="142239">
                <a:moveTo>
                  <a:pt x="96520" y="0"/>
                </a:moveTo>
                <a:lnTo>
                  <a:pt x="43179" y="0"/>
                </a:lnTo>
                <a:lnTo>
                  <a:pt x="39370" y="1270"/>
                </a:lnTo>
                <a:lnTo>
                  <a:pt x="100329" y="1270"/>
                </a:lnTo>
                <a:lnTo>
                  <a:pt x="96520" y="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8" name="object 1918"/>
          <p:cNvSpPr/>
          <p:nvPr/>
        </p:nvSpPr>
        <p:spPr>
          <a:xfrm>
            <a:off x="8921750" y="3816350"/>
            <a:ext cx="138430" cy="138430"/>
          </a:xfrm>
          <a:custGeom>
            <a:avLst/>
            <a:gdLst/>
            <a:ahLst/>
            <a:cxnLst/>
            <a:rect l="l" t="t" r="r" b="b"/>
            <a:pathLst>
              <a:path w="138429" h="138429">
                <a:moveTo>
                  <a:pt x="106997" y="137160"/>
                </a:moveTo>
                <a:lnTo>
                  <a:pt x="30162" y="137160"/>
                </a:lnTo>
                <a:lnTo>
                  <a:pt x="31750" y="138430"/>
                </a:lnTo>
                <a:lnTo>
                  <a:pt x="105409" y="138430"/>
                </a:lnTo>
                <a:lnTo>
                  <a:pt x="106997" y="137160"/>
                </a:lnTo>
                <a:close/>
              </a:path>
              <a:path w="138429" h="138429">
                <a:moveTo>
                  <a:pt x="2540" y="32384"/>
                </a:moveTo>
                <a:lnTo>
                  <a:pt x="1270" y="34289"/>
                </a:lnTo>
                <a:lnTo>
                  <a:pt x="0" y="37465"/>
                </a:lnTo>
                <a:lnTo>
                  <a:pt x="0" y="103504"/>
                </a:lnTo>
                <a:lnTo>
                  <a:pt x="1270" y="106680"/>
                </a:lnTo>
                <a:lnTo>
                  <a:pt x="2540" y="108585"/>
                </a:lnTo>
                <a:lnTo>
                  <a:pt x="2540" y="32384"/>
                </a:lnTo>
                <a:close/>
              </a:path>
              <a:path w="138429" h="138429">
                <a:moveTo>
                  <a:pt x="137159" y="36406"/>
                </a:moveTo>
                <a:lnTo>
                  <a:pt x="137159" y="104563"/>
                </a:lnTo>
                <a:lnTo>
                  <a:pt x="138429" y="102446"/>
                </a:lnTo>
                <a:lnTo>
                  <a:pt x="138429" y="38523"/>
                </a:lnTo>
                <a:lnTo>
                  <a:pt x="137159" y="36406"/>
                </a:lnTo>
                <a:close/>
              </a:path>
              <a:path w="138429" h="138429">
                <a:moveTo>
                  <a:pt x="99059" y="0"/>
                </a:moveTo>
                <a:lnTo>
                  <a:pt x="38100" y="0"/>
                </a:lnTo>
                <a:lnTo>
                  <a:pt x="31750" y="2539"/>
                </a:lnTo>
                <a:lnTo>
                  <a:pt x="105409" y="2539"/>
                </a:lnTo>
                <a:lnTo>
                  <a:pt x="99059" y="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9" name="object 1919"/>
          <p:cNvSpPr/>
          <p:nvPr/>
        </p:nvSpPr>
        <p:spPr>
          <a:xfrm>
            <a:off x="8924290" y="3818890"/>
            <a:ext cx="134620" cy="134620"/>
          </a:xfrm>
          <a:custGeom>
            <a:avLst/>
            <a:gdLst/>
            <a:ahLst/>
            <a:cxnLst/>
            <a:rect l="l" t="t" r="r" b="b"/>
            <a:pathLst>
              <a:path w="134620" h="134620">
                <a:moveTo>
                  <a:pt x="106044" y="133350"/>
                </a:moveTo>
                <a:lnTo>
                  <a:pt x="26034" y="133350"/>
                </a:lnTo>
                <a:lnTo>
                  <a:pt x="27622" y="134620"/>
                </a:lnTo>
                <a:lnTo>
                  <a:pt x="104457" y="134620"/>
                </a:lnTo>
                <a:lnTo>
                  <a:pt x="106044" y="133350"/>
                </a:lnTo>
                <a:close/>
              </a:path>
              <a:path w="134620" h="134620">
                <a:moveTo>
                  <a:pt x="1269" y="27940"/>
                </a:moveTo>
                <a:lnTo>
                  <a:pt x="0" y="29844"/>
                </a:lnTo>
                <a:lnTo>
                  <a:pt x="0" y="106045"/>
                </a:lnTo>
                <a:lnTo>
                  <a:pt x="1270" y="107950"/>
                </a:lnTo>
                <a:lnTo>
                  <a:pt x="1269" y="27940"/>
                </a:lnTo>
                <a:close/>
              </a:path>
              <a:path w="134620" h="134620">
                <a:moveTo>
                  <a:pt x="132079" y="27940"/>
                </a:moveTo>
                <a:lnTo>
                  <a:pt x="132079" y="107950"/>
                </a:lnTo>
                <a:lnTo>
                  <a:pt x="133350" y="104140"/>
                </a:lnTo>
                <a:lnTo>
                  <a:pt x="134619" y="102023"/>
                </a:lnTo>
                <a:lnTo>
                  <a:pt x="134619" y="33866"/>
                </a:lnTo>
                <a:lnTo>
                  <a:pt x="133350" y="31750"/>
                </a:lnTo>
                <a:lnTo>
                  <a:pt x="132079" y="27940"/>
                </a:lnTo>
                <a:close/>
              </a:path>
              <a:path w="134620" h="134620">
                <a:moveTo>
                  <a:pt x="102869" y="0"/>
                </a:moveTo>
                <a:lnTo>
                  <a:pt x="29209" y="0"/>
                </a:lnTo>
                <a:lnTo>
                  <a:pt x="27093" y="1270"/>
                </a:lnTo>
                <a:lnTo>
                  <a:pt x="104986" y="1270"/>
                </a:lnTo>
                <a:lnTo>
                  <a:pt x="102869" y="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0" name="object 1920"/>
          <p:cNvSpPr/>
          <p:nvPr/>
        </p:nvSpPr>
        <p:spPr>
          <a:xfrm>
            <a:off x="8925559" y="3820159"/>
            <a:ext cx="130810" cy="132080"/>
          </a:xfrm>
          <a:custGeom>
            <a:avLst/>
            <a:gdLst/>
            <a:ahLst/>
            <a:cxnLst/>
            <a:rect l="l" t="t" r="r" b="b"/>
            <a:pathLst>
              <a:path w="130809" h="132079">
                <a:moveTo>
                  <a:pt x="107950" y="129539"/>
                </a:moveTo>
                <a:lnTo>
                  <a:pt x="21590" y="129539"/>
                </a:lnTo>
                <a:lnTo>
                  <a:pt x="24765" y="132079"/>
                </a:lnTo>
                <a:lnTo>
                  <a:pt x="104775" y="132079"/>
                </a:lnTo>
                <a:lnTo>
                  <a:pt x="107950" y="129539"/>
                </a:lnTo>
                <a:close/>
              </a:path>
              <a:path w="130809" h="132079">
                <a:moveTo>
                  <a:pt x="129540" y="22859"/>
                </a:moveTo>
                <a:lnTo>
                  <a:pt x="129540" y="110489"/>
                </a:lnTo>
                <a:lnTo>
                  <a:pt x="130810" y="106679"/>
                </a:lnTo>
                <a:lnTo>
                  <a:pt x="130810" y="26670"/>
                </a:lnTo>
                <a:lnTo>
                  <a:pt x="129540" y="22859"/>
                </a:lnTo>
                <a:close/>
              </a:path>
              <a:path w="130809" h="132079">
                <a:moveTo>
                  <a:pt x="1270" y="24765"/>
                </a:moveTo>
                <a:lnTo>
                  <a:pt x="0" y="26670"/>
                </a:lnTo>
                <a:lnTo>
                  <a:pt x="0" y="106679"/>
                </a:lnTo>
                <a:lnTo>
                  <a:pt x="1270" y="108584"/>
                </a:lnTo>
                <a:lnTo>
                  <a:pt x="1270" y="24765"/>
                </a:lnTo>
                <a:close/>
              </a:path>
              <a:path w="130809" h="132079">
                <a:moveTo>
                  <a:pt x="103716" y="0"/>
                </a:moveTo>
                <a:lnTo>
                  <a:pt x="25823" y="0"/>
                </a:lnTo>
                <a:lnTo>
                  <a:pt x="21590" y="2539"/>
                </a:lnTo>
                <a:lnTo>
                  <a:pt x="107950" y="2539"/>
                </a:lnTo>
                <a:lnTo>
                  <a:pt x="103716" y="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1" name="object 1921"/>
          <p:cNvSpPr/>
          <p:nvPr/>
        </p:nvSpPr>
        <p:spPr>
          <a:xfrm>
            <a:off x="8926830" y="3822700"/>
            <a:ext cx="128270" cy="127000"/>
          </a:xfrm>
          <a:custGeom>
            <a:avLst/>
            <a:gdLst/>
            <a:ahLst/>
            <a:cxnLst/>
            <a:rect l="l" t="t" r="r" b="b"/>
            <a:pathLst>
              <a:path w="128270" h="127000">
                <a:moveTo>
                  <a:pt x="108796" y="125730"/>
                </a:moveTo>
                <a:lnTo>
                  <a:pt x="18626" y="125730"/>
                </a:lnTo>
                <a:lnTo>
                  <a:pt x="20320" y="127000"/>
                </a:lnTo>
                <a:lnTo>
                  <a:pt x="106679" y="127000"/>
                </a:lnTo>
                <a:lnTo>
                  <a:pt x="108796" y="125730"/>
                </a:lnTo>
                <a:close/>
              </a:path>
              <a:path w="128270" h="127000">
                <a:moveTo>
                  <a:pt x="125729" y="17779"/>
                </a:moveTo>
                <a:lnTo>
                  <a:pt x="125729" y="110490"/>
                </a:lnTo>
                <a:lnTo>
                  <a:pt x="128270" y="107950"/>
                </a:lnTo>
                <a:lnTo>
                  <a:pt x="128270" y="20319"/>
                </a:lnTo>
                <a:lnTo>
                  <a:pt x="125729" y="17779"/>
                </a:lnTo>
                <a:close/>
              </a:path>
              <a:path w="128270" h="127000">
                <a:moveTo>
                  <a:pt x="2540" y="18626"/>
                </a:moveTo>
                <a:lnTo>
                  <a:pt x="1270" y="20319"/>
                </a:lnTo>
                <a:lnTo>
                  <a:pt x="0" y="22225"/>
                </a:lnTo>
                <a:lnTo>
                  <a:pt x="0" y="106044"/>
                </a:lnTo>
                <a:lnTo>
                  <a:pt x="1270" y="107950"/>
                </a:lnTo>
                <a:lnTo>
                  <a:pt x="2540" y="109643"/>
                </a:lnTo>
                <a:lnTo>
                  <a:pt x="2540" y="18626"/>
                </a:lnTo>
                <a:close/>
              </a:path>
              <a:path w="128270" h="127000">
                <a:moveTo>
                  <a:pt x="106679" y="0"/>
                </a:moveTo>
                <a:lnTo>
                  <a:pt x="20320" y="0"/>
                </a:lnTo>
                <a:lnTo>
                  <a:pt x="19050" y="1269"/>
                </a:lnTo>
                <a:lnTo>
                  <a:pt x="108267" y="1269"/>
                </a:lnTo>
                <a:lnTo>
                  <a:pt x="106679" y="0"/>
                </a:lnTo>
                <a:close/>
              </a:path>
            </a:pathLst>
          </a:custGeom>
          <a:solidFill>
            <a:srgbClr val="8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2" name="object 1922"/>
          <p:cNvSpPr/>
          <p:nvPr/>
        </p:nvSpPr>
        <p:spPr>
          <a:xfrm>
            <a:off x="8942069" y="3947159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3" name="object 1923"/>
          <p:cNvSpPr/>
          <p:nvPr/>
        </p:nvSpPr>
        <p:spPr>
          <a:xfrm>
            <a:off x="9051925" y="383920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49"/>
                </a:lnTo>
              </a:path>
            </a:pathLst>
          </a:custGeom>
          <a:ln w="3175">
            <a:solidFill>
              <a:srgbClr val="8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4" name="object 1924"/>
          <p:cNvSpPr/>
          <p:nvPr/>
        </p:nvSpPr>
        <p:spPr>
          <a:xfrm>
            <a:off x="8930005" y="3839634"/>
            <a:ext cx="0" cy="94615"/>
          </a:xfrm>
          <a:custGeom>
            <a:avLst/>
            <a:gdLst/>
            <a:ahLst/>
            <a:cxnLst/>
            <a:rect l="l" t="t" r="r" b="b"/>
            <a:pathLst>
              <a:path h="94614">
                <a:moveTo>
                  <a:pt x="0" y="0"/>
                </a:moveTo>
                <a:lnTo>
                  <a:pt x="0" y="94403"/>
                </a:lnTo>
              </a:path>
            </a:pathLst>
          </a:custGeom>
          <a:ln w="3175">
            <a:solidFill>
              <a:srgbClr val="8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5" name="object 1925"/>
          <p:cNvSpPr/>
          <p:nvPr/>
        </p:nvSpPr>
        <p:spPr>
          <a:xfrm>
            <a:off x="8944610" y="3824604"/>
            <a:ext cx="92075" cy="0"/>
          </a:xfrm>
          <a:custGeom>
            <a:avLst/>
            <a:gdLst/>
            <a:ahLst/>
            <a:cxnLst/>
            <a:rect l="l" t="t" r="r" b="b"/>
            <a:pathLst>
              <a:path w="92075">
                <a:moveTo>
                  <a:pt x="0" y="0"/>
                </a:moveTo>
                <a:lnTo>
                  <a:pt x="92075" y="0"/>
                </a:lnTo>
              </a:path>
            </a:pathLst>
          </a:custGeom>
          <a:ln w="3175">
            <a:solidFill>
              <a:srgbClr val="8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6" name="object 1926"/>
          <p:cNvSpPr/>
          <p:nvPr/>
        </p:nvSpPr>
        <p:spPr>
          <a:xfrm>
            <a:off x="8930640" y="3825240"/>
            <a:ext cx="120650" cy="120650"/>
          </a:xfrm>
          <a:custGeom>
            <a:avLst/>
            <a:gdLst/>
            <a:ahLst/>
            <a:cxnLst/>
            <a:rect l="l" t="t" r="r" b="b"/>
            <a:pathLst>
              <a:path w="120650" h="120650">
                <a:moveTo>
                  <a:pt x="110489" y="119380"/>
                </a:moveTo>
                <a:lnTo>
                  <a:pt x="10159" y="119380"/>
                </a:lnTo>
                <a:lnTo>
                  <a:pt x="11429" y="120650"/>
                </a:lnTo>
                <a:lnTo>
                  <a:pt x="109219" y="120650"/>
                </a:lnTo>
                <a:lnTo>
                  <a:pt x="110489" y="119380"/>
                </a:lnTo>
                <a:close/>
              </a:path>
              <a:path w="120650" h="120650">
                <a:moveTo>
                  <a:pt x="2539" y="11429"/>
                </a:moveTo>
                <a:lnTo>
                  <a:pt x="1269" y="12700"/>
                </a:lnTo>
                <a:lnTo>
                  <a:pt x="0" y="14393"/>
                </a:lnTo>
                <a:lnTo>
                  <a:pt x="0" y="108796"/>
                </a:lnTo>
                <a:lnTo>
                  <a:pt x="1269" y="110490"/>
                </a:lnTo>
                <a:lnTo>
                  <a:pt x="2539" y="111760"/>
                </a:lnTo>
                <a:lnTo>
                  <a:pt x="2539" y="11429"/>
                </a:lnTo>
                <a:close/>
              </a:path>
              <a:path w="120650" h="120650">
                <a:moveTo>
                  <a:pt x="119379" y="12700"/>
                </a:moveTo>
                <a:lnTo>
                  <a:pt x="119379" y="110490"/>
                </a:lnTo>
                <a:lnTo>
                  <a:pt x="120650" y="109219"/>
                </a:lnTo>
                <a:lnTo>
                  <a:pt x="120650" y="13970"/>
                </a:lnTo>
                <a:lnTo>
                  <a:pt x="119379" y="12700"/>
                </a:lnTo>
                <a:close/>
              </a:path>
              <a:path w="120650" h="120650">
                <a:moveTo>
                  <a:pt x="106044" y="0"/>
                </a:moveTo>
                <a:lnTo>
                  <a:pt x="13969" y="0"/>
                </a:lnTo>
                <a:lnTo>
                  <a:pt x="11429" y="2540"/>
                </a:lnTo>
                <a:lnTo>
                  <a:pt x="109219" y="2540"/>
                </a:lnTo>
                <a:lnTo>
                  <a:pt x="106044" y="0"/>
                </a:lnTo>
                <a:close/>
              </a:path>
            </a:pathLst>
          </a:custGeom>
          <a:solidFill>
            <a:srgbClr val="9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7" name="object 1927"/>
          <p:cNvSpPr/>
          <p:nvPr/>
        </p:nvSpPr>
        <p:spPr>
          <a:xfrm>
            <a:off x="8939530" y="3943984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9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8" name="object 1928"/>
          <p:cNvSpPr/>
          <p:nvPr/>
        </p:nvSpPr>
        <p:spPr>
          <a:xfrm>
            <a:off x="8933815" y="3835400"/>
            <a:ext cx="0" cy="102870"/>
          </a:xfrm>
          <a:custGeom>
            <a:avLst/>
            <a:gdLst/>
            <a:ahLst/>
            <a:cxnLst/>
            <a:rect l="l" t="t" r="r" b="b"/>
            <a:pathLst>
              <a:path h="102870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9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9" name="object 1929"/>
          <p:cNvSpPr/>
          <p:nvPr/>
        </p:nvSpPr>
        <p:spPr>
          <a:xfrm>
            <a:off x="9048750" y="3835400"/>
            <a:ext cx="0" cy="102870"/>
          </a:xfrm>
          <a:custGeom>
            <a:avLst/>
            <a:gdLst/>
            <a:ahLst/>
            <a:cxnLst/>
            <a:rect l="l" t="t" r="r" b="b"/>
            <a:pathLst>
              <a:path h="102870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9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0" name="object 1930"/>
          <p:cNvSpPr/>
          <p:nvPr/>
        </p:nvSpPr>
        <p:spPr>
          <a:xfrm>
            <a:off x="8940800" y="382841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9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1" name="object 1931"/>
          <p:cNvSpPr/>
          <p:nvPr/>
        </p:nvSpPr>
        <p:spPr>
          <a:xfrm>
            <a:off x="8936990" y="3942079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49" y="0"/>
                </a:lnTo>
              </a:path>
            </a:pathLst>
          </a:custGeom>
          <a:ln w="31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2" name="object 1932"/>
          <p:cNvSpPr/>
          <p:nvPr/>
        </p:nvSpPr>
        <p:spPr>
          <a:xfrm>
            <a:off x="8935719" y="3832859"/>
            <a:ext cx="0" cy="107950"/>
          </a:xfrm>
          <a:custGeom>
            <a:avLst/>
            <a:gdLst/>
            <a:ahLst/>
            <a:cxnLst/>
            <a:rect l="l" t="t" r="r" b="b"/>
            <a:pathLst>
              <a:path h="107950">
                <a:moveTo>
                  <a:pt x="0" y="0"/>
                </a:moveTo>
                <a:lnTo>
                  <a:pt x="0" y="107950"/>
                </a:lnTo>
              </a:path>
            </a:pathLst>
          </a:custGeom>
          <a:ln w="31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3" name="object 1933"/>
          <p:cNvSpPr/>
          <p:nvPr/>
        </p:nvSpPr>
        <p:spPr>
          <a:xfrm>
            <a:off x="9046844" y="3834129"/>
            <a:ext cx="0" cy="105410"/>
          </a:xfrm>
          <a:custGeom>
            <a:avLst/>
            <a:gdLst/>
            <a:ahLst/>
            <a:cxnLst/>
            <a:rect l="l" t="t" r="r" b="b"/>
            <a:pathLst>
              <a:path h="105410">
                <a:moveTo>
                  <a:pt x="0" y="0"/>
                </a:moveTo>
                <a:lnTo>
                  <a:pt x="0" y="105410"/>
                </a:lnTo>
              </a:path>
            </a:pathLst>
          </a:custGeom>
          <a:ln w="31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4" name="object 1934"/>
          <p:cNvSpPr/>
          <p:nvPr/>
        </p:nvSpPr>
        <p:spPr>
          <a:xfrm>
            <a:off x="8938259" y="3830320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09" y="0"/>
                </a:lnTo>
              </a:path>
            </a:pathLst>
          </a:custGeom>
          <a:ln w="31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5" name="object 1935"/>
          <p:cNvSpPr/>
          <p:nvPr/>
        </p:nvSpPr>
        <p:spPr>
          <a:xfrm>
            <a:off x="8936991" y="3940175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584" y="0"/>
                </a:lnTo>
              </a:path>
            </a:pathLst>
          </a:custGeom>
          <a:ln w="3175">
            <a:solidFill>
              <a:srgbClr val="9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6" name="object 1936"/>
          <p:cNvSpPr/>
          <p:nvPr/>
        </p:nvSpPr>
        <p:spPr>
          <a:xfrm>
            <a:off x="8937625" y="3832859"/>
            <a:ext cx="0" cy="106680"/>
          </a:xfrm>
          <a:custGeom>
            <a:avLst/>
            <a:gdLst/>
            <a:ahLst/>
            <a:cxnLst/>
            <a:rect l="l" t="t" r="r" b="b"/>
            <a:pathLst>
              <a:path h="106679">
                <a:moveTo>
                  <a:pt x="0" y="0"/>
                </a:moveTo>
                <a:lnTo>
                  <a:pt x="0" y="106680"/>
                </a:lnTo>
              </a:path>
            </a:pathLst>
          </a:custGeom>
          <a:ln w="3175">
            <a:solidFill>
              <a:srgbClr val="9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7" name="object 1937"/>
          <p:cNvSpPr/>
          <p:nvPr/>
        </p:nvSpPr>
        <p:spPr>
          <a:xfrm>
            <a:off x="8937625" y="3832225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9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8" name="object 1938"/>
          <p:cNvSpPr/>
          <p:nvPr/>
        </p:nvSpPr>
        <p:spPr>
          <a:xfrm>
            <a:off x="9044940" y="3832859"/>
            <a:ext cx="0" cy="106680"/>
          </a:xfrm>
          <a:custGeom>
            <a:avLst/>
            <a:gdLst/>
            <a:ahLst/>
            <a:cxnLst/>
            <a:rect l="l" t="t" r="r" b="b"/>
            <a:pathLst>
              <a:path h="106679">
                <a:moveTo>
                  <a:pt x="0" y="0"/>
                </a:moveTo>
                <a:lnTo>
                  <a:pt x="0" y="106680"/>
                </a:lnTo>
              </a:path>
            </a:pathLst>
          </a:custGeom>
          <a:ln w="3175">
            <a:solidFill>
              <a:srgbClr val="9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9" name="object 1939"/>
          <p:cNvSpPr/>
          <p:nvPr/>
        </p:nvSpPr>
        <p:spPr>
          <a:xfrm>
            <a:off x="8938259" y="3938270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9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0" name="object 1940"/>
          <p:cNvSpPr/>
          <p:nvPr/>
        </p:nvSpPr>
        <p:spPr>
          <a:xfrm>
            <a:off x="8938894" y="3835400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3175">
            <a:solidFill>
              <a:srgbClr val="9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1" name="object 1941"/>
          <p:cNvSpPr/>
          <p:nvPr/>
        </p:nvSpPr>
        <p:spPr>
          <a:xfrm>
            <a:off x="8938259" y="3834129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9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2" name="object 1942"/>
          <p:cNvSpPr/>
          <p:nvPr/>
        </p:nvSpPr>
        <p:spPr>
          <a:xfrm>
            <a:off x="9043034" y="3835400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3175">
            <a:solidFill>
              <a:srgbClr val="9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3" name="object 1943"/>
          <p:cNvSpPr/>
          <p:nvPr/>
        </p:nvSpPr>
        <p:spPr>
          <a:xfrm>
            <a:off x="8939530" y="39363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A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4" name="object 1944"/>
          <p:cNvSpPr/>
          <p:nvPr/>
        </p:nvSpPr>
        <p:spPr>
          <a:xfrm>
            <a:off x="8940800" y="3836670"/>
            <a:ext cx="0" cy="99060"/>
          </a:xfrm>
          <a:custGeom>
            <a:avLst/>
            <a:gdLst/>
            <a:ahLst/>
            <a:cxnLst/>
            <a:rect l="l" t="t" r="r" b="b"/>
            <a:pathLst>
              <a:path h="99060">
                <a:moveTo>
                  <a:pt x="0" y="0"/>
                </a:moveTo>
                <a:lnTo>
                  <a:pt x="0" y="99059"/>
                </a:lnTo>
              </a:path>
            </a:pathLst>
          </a:custGeom>
          <a:ln w="3175">
            <a:solidFill>
              <a:srgbClr val="A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5" name="object 1945"/>
          <p:cNvSpPr/>
          <p:nvPr/>
        </p:nvSpPr>
        <p:spPr>
          <a:xfrm>
            <a:off x="8939530" y="3836034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A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6" name="object 1946"/>
          <p:cNvSpPr/>
          <p:nvPr/>
        </p:nvSpPr>
        <p:spPr>
          <a:xfrm>
            <a:off x="9041130" y="3836670"/>
            <a:ext cx="0" cy="99060"/>
          </a:xfrm>
          <a:custGeom>
            <a:avLst/>
            <a:gdLst/>
            <a:ahLst/>
            <a:cxnLst/>
            <a:rect l="l" t="t" r="r" b="b"/>
            <a:pathLst>
              <a:path h="99060">
                <a:moveTo>
                  <a:pt x="0" y="0"/>
                </a:moveTo>
                <a:lnTo>
                  <a:pt x="0" y="99059"/>
                </a:lnTo>
              </a:path>
            </a:pathLst>
          </a:custGeom>
          <a:ln w="3175">
            <a:solidFill>
              <a:srgbClr val="A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7" name="object 1947"/>
          <p:cNvSpPr/>
          <p:nvPr/>
        </p:nvSpPr>
        <p:spPr>
          <a:xfrm>
            <a:off x="8942069" y="3934459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A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8" name="object 1948"/>
          <p:cNvSpPr/>
          <p:nvPr/>
        </p:nvSpPr>
        <p:spPr>
          <a:xfrm>
            <a:off x="8942705" y="3839209"/>
            <a:ext cx="0" cy="93980"/>
          </a:xfrm>
          <a:custGeom>
            <a:avLst/>
            <a:gdLst/>
            <a:ahLst/>
            <a:cxnLst/>
            <a:rect l="l" t="t" r="r" b="b"/>
            <a:pathLst>
              <a:path h="93979">
                <a:moveTo>
                  <a:pt x="0" y="0"/>
                </a:moveTo>
                <a:lnTo>
                  <a:pt x="0" y="93980"/>
                </a:lnTo>
              </a:path>
            </a:pathLst>
          </a:custGeom>
          <a:ln w="3175">
            <a:solidFill>
              <a:srgbClr val="A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9" name="object 1949"/>
          <p:cNvSpPr/>
          <p:nvPr/>
        </p:nvSpPr>
        <p:spPr>
          <a:xfrm>
            <a:off x="8942069" y="3837940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A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0" name="object 1950"/>
          <p:cNvSpPr/>
          <p:nvPr/>
        </p:nvSpPr>
        <p:spPr>
          <a:xfrm>
            <a:off x="9039225" y="3839209"/>
            <a:ext cx="0" cy="93980"/>
          </a:xfrm>
          <a:custGeom>
            <a:avLst/>
            <a:gdLst/>
            <a:ahLst/>
            <a:cxnLst/>
            <a:rect l="l" t="t" r="r" b="b"/>
            <a:pathLst>
              <a:path h="93979">
                <a:moveTo>
                  <a:pt x="0" y="0"/>
                </a:moveTo>
                <a:lnTo>
                  <a:pt x="0" y="93979"/>
                </a:lnTo>
              </a:path>
            </a:pathLst>
          </a:custGeom>
          <a:ln w="3175">
            <a:solidFill>
              <a:srgbClr val="A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1" name="object 1951"/>
          <p:cNvSpPr/>
          <p:nvPr/>
        </p:nvSpPr>
        <p:spPr>
          <a:xfrm>
            <a:off x="8943340" y="3932554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A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2" name="object 1952"/>
          <p:cNvSpPr/>
          <p:nvPr/>
        </p:nvSpPr>
        <p:spPr>
          <a:xfrm>
            <a:off x="8944609" y="3840479"/>
            <a:ext cx="0" cy="91440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3175">
            <a:solidFill>
              <a:srgbClr val="A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3" name="object 1953"/>
          <p:cNvSpPr/>
          <p:nvPr/>
        </p:nvSpPr>
        <p:spPr>
          <a:xfrm>
            <a:off x="8943340" y="383984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A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4" name="object 1954"/>
          <p:cNvSpPr/>
          <p:nvPr/>
        </p:nvSpPr>
        <p:spPr>
          <a:xfrm>
            <a:off x="9037319" y="3840479"/>
            <a:ext cx="0" cy="91440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3175">
            <a:solidFill>
              <a:srgbClr val="A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5" name="object 1955"/>
          <p:cNvSpPr/>
          <p:nvPr/>
        </p:nvSpPr>
        <p:spPr>
          <a:xfrm>
            <a:off x="8945880" y="3930650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A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6" name="object 1956"/>
          <p:cNvSpPr/>
          <p:nvPr/>
        </p:nvSpPr>
        <p:spPr>
          <a:xfrm>
            <a:off x="8946515" y="3841750"/>
            <a:ext cx="0" cy="87630"/>
          </a:xfrm>
          <a:custGeom>
            <a:avLst/>
            <a:gdLst/>
            <a:ahLst/>
            <a:cxnLst/>
            <a:rect l="l" t="t" r="r" b="b"/>
            <a:pathLst>
              <a:path h="87629">
                <a:moveTo>
                  <a:pt x="0" y="0"/>
                </a:moveTo>
                <a:lnTo>
                  <a:pt x="0" y="87629"/>
                </a:lnTo>
              </a:path>
            </a:pathLst>
          </a:custGeom>
          <a:ln w="3175">
            <a:solidFill>
              <a:srgbClr val="A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7" name="object 1957"/>
          <p:cNvSpPr/>
          <p:nvPr/>
        </p:nvSpPr>
        <p:spPr>
          <a:xfrm>
            <a:off x="8945880" y="384111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A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8" name="object 1958"/>
          <p:cNvSpPr/>
          <p:nvPr/>
        </p:nvSpPr>
        <p:spPr>
          <a:xfrm>
            <a:off x="9035415" y="3841750"/>
            <a:ext cx="0" cy="87630"/>
          </a:xfrm>
          <a:custGeom>
            <a:avLst/>
            <a:gdLst/>
            <a:ahLst/>
            <a:cxnLst/>
            <a:rect l="l" t="t" r="r" b="b"/>
            <a:pathLst>
              <a:path h="87629">
                <a:moveTo>
                  <a:pt x="0" y="0"/>
                </a:moveTo>
                <a:lnTo>
                  <a:pt x="0" y="87630"/>
                </a:lnTo>
              </a:path>
            </a:pathLst>
          </a:custGeom>
          <a:ln w="3175">
            <a:solidFill>
              <a:srgbClr val="A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9" name="object 1959"/>
          <p:cNvSpPr/>
          <p:nvPr/>
        </p:nvSpPr>
        <p:spPr>
          <a:xfrm>
            <a:off x="8947150" y="3841750"/>
            <a:ext cx="87630" cy="87630"/>
          </a:xfrm>
          <a:custGeom>
            <a:avLst/>
            <a:gdLst/>
            <a:ahLst/>
            <a:cxnLst/>
            <a:rect l="l" t="t" r="r" b="b"/>
            <a:pathLst>
              <a:path w="87629" h="87629">
                <a:moveTo>
                  <a:pt x="87629" y="0"/>
                </a:moveTo>
                <a:lnTo>
                  <a:pt x="0" y="0"/>
                </a:lnTo>
                <a:lnTo>
                  <a:pt x="0" y="87630"/>
                </a:lnTo>
                <a:lnTo>
                  <a:pt x="87629" y="87630"/>
                </a:lnTo>
                <a:lnTo>
                  <a:pt x="87629" y="86360"/>
                </a:lnTo>
                <a:lnTo>
                  <a:pt x="2540" y="86360"/>
                </a:lnTo>
                <a:lnTo>
                  <a:pt x="2540" y="2539"/>
                </a:lnTo>
                <a:lnTo>
                  <a:pt x="87629" y="2539"/>
                </a:lnTo>
                <a:lnTo>
                  <a:pt x="87629" y="0"/>
                </a:lnTo>
                <a:close/>
              </a:path>
              <a:path w="87629" h="87629">
                <a:moveTo>
                  <a:pt x="87629" y="2539"/>
                </a:moveTo>
                <a:lnTo>
                  <a:pt x="86359" y="2539"/>
                </a:lnTo>
                <a:lnTo>
                  <a:pt x="86359" y="86360"/>
                </a:lnTo>
                <a:lnTo>
                  <a:pt x="87629" y="86360"/>
                </a:lnTo>
                <a:lnTo>
                  <a:pt x="87629" y="2539"/>
                </a:lnTo>
                <a:close/>
              </a:path>
            </a:pathLst>
          </a:custGeom>
          <a:solidFill>
            <a:srgbClr val="A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0" name="object 1960"/>
          <p:cNvSpPr/>
          <p:nvPr/>
        </p:nvSpPr>
        <p:spPr>
          <a:xfrm>
            <a:off x="8949690" y="3844290"/>
            <a:ext cx="83820" cy="83820"/>
          </a:xfrm>
          <a:custGeom>
            <a:avLst/>
            <a:gdLst/>
            <a:ahLst/>
            <a:cxnLst/>
            <a:rect l="l" t="t" r="r" b="b"/>
            <a:pathLst>
              <a:path w="83820" h="83820">
                <a:moveTo>
                  <a:pt x="83819" y="0"/>
                </a:moveTo>
                <a:lnTo>
                  <a:pt x="0" y="0"/>
                </a:lnTo>
                <a:lnTo>
                  <a:pt x="0" y="83820"/>
                </a:lnTo>
                <a:lnTo>
                  <a:pt x="83819" y="83820"/>
                </a:lnTo>
                <a:lnTo>
                  <a:pt x="83819" y="81280"/>
                </a:lnTo>
                <a:lnTo>
                  <a:pt x="1269" y="81280"/>
                </a:lnTo>
                <a:lnTo>
                  <a:pt x="1269" y="1270"/>
                </a:lnTo>
                <a:lnTo>
                  <a:pt x="83819" y="1270"/>
                </a:lnTo>
                <a:lnTo>
                  <a:pt x="83819" y="0"/>
                </a:lnTo>
                <a:close/>
              </a:path>
              <a:path w="83820" h="83820">
                <a:moveTo>
                  <a:pt x="83819" y="1270"/>
                </a:moveTo>
                <a:lnTo>
                  <a:pt x="81279" y="1270"/>
                </a:lnTo>
                <a:lnTo>
                  <a:pt x="81279" y="81280"/>
                </a:lnTo>
                <a:lnTo>
                  <a:pt x="83819" y="81280"/>
                </a:lnTo>
                <a:lnTo>
                  <a:pt x="83819" y="1270"/>
                </a:lnTo>
                <a:close/>
              </a:path>
            </a:pathLst>
          </a:custGeom>
          <a:solidFill>
            <a:srgbClr val="B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1" name="object 1961"/>
          <p:cNvSpPr/>
          <p:nvPr/>
        </p:nvSpPr>
        <p:spPr>
          <a:xfrm>
            <a:off x="8950959" y="3845559"/>
            <a:ext cx="80010" cy="80010"/>
          </a:xfrm>
          <a:custGeom>
            <a:avLst/>
            <a:gdLst/>
            <a:ahLst/>
            <a:cxnLst/>
            <a:rect l="l" t="t" r="r" b="b"/>
            <a:pathLst>
              <a:path w="80009" h="80010">
                <a:moveTo>
                  <a:pt x="80010" y="0"/>
                </a:moveTo>
                <a:lnTo>
                  <a:pt x="0" y="0"/>
                </a:lnTo>
                <a:lnTo>
                  <a:pt x="0" y="80009"/>
                </a:lnTo>
                <a:lnTo>
                  <a:pt x="80010" y="80009"/>
                </a:lnTo>
                <a:lnTo>
                  <a:pt x="80010" y="78739"/>
                </a:lnTo>
                <a:lnTo>
                  <a:pt x="2540" y="78739"/>
                </a:lnTo>
                <a:lnTo>
                  <a:pt x="2540" y="2539"/>
                </a:lnTo>
                <a:lnTo>
                  <a:pt x="80010" y="2539"/>
                </a:lnTo>
                <a:lnTo>
                  <a:pt x="80010" y="0"/>
                </a:lnTo>
                <a:close/>
              </a:path>
              <a:path w="80009" h="80010">
                <a:moveTo>
                  <a:pt x="80010" y="2539"/>
                </a:moveTo>
                <a:lnTo>
                  <a:pt x="78740" y="2539"/>
                </a:lnTo>
                <a:lnTo>
                  <a:pt x="78740" y="78739"/>
                </a:lnTo>
                <a:lnTo>
                  <a:pt x="80010" y="78739"/>
                </a:lnTo>
                <a:lnTo>
                  <a:pt x="80010" y="2539"/>
                </a:lnTo>
                <a:close/>
              </a:path>
            </a:pathLst>
          </a:custGeom>
          <a:solidFill>
            <a:srgbClr val="B6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2" name="object 1962"/>
          <p:cNvSpPr/>
          <p:nvPr/>
        </p:nvSpPr>
        <p:spPr>
          <a:xfrm>
            <a:off x="8953500" y="3848100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76200" y="0"/>
                </a:moveTo>
                <a:lnTo>
                  <a:pt x="0" y="0"/>
                </a:lnTo>
                <a:lnTo>
                  <a:pt x="0" y="76200"/>
                </a:lnTo>
                <a:lnTo>
                  <a:pt x="76200" y="76200"/>
                </a:lnTo>
                <a:lnTo>
                  <a:pt x="76200" y="74930"/>
                </a:lnTo>
                <a:lnTo>
                  <a:pt x="1270" y="74930"/>
                </a:lnTo>
                <a:lnTo>
                  <a:pt x="127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  <a:path w="76200" h="76200">
                <a:moveTo>
                  <a:pt x="76200" y="1269"/>
                </a:moveTo>
                <a:lnTo>
                  <a:pt x="73659" y="1269"/>
                </a:lnTo>
                <a:lnTo>
                  <a:pt x="73659" y="74930"/>
                </a:lnTo>
                <a:lnTo>
                  <a:pt x="76200" y="74930"/>
                </a:lnTo>
                <a:lnTo>
                  <a:pt x="76200" y="1269"/>
                </a:lnTo>
                <a:close/>
              </a:path>
            </a:pathLst>
          </a:custGeom>
          <a:solidFill>
            <a:srgbClr val="B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3" name="object 1963"/>
          <p:cNvSpPr/>
          <p:nvPr/>
        </p:nvSpPr>
        <p:spPr>
          <a:xfrm>
            <a:off x="8954769" y="3849370"/>
            <a:ext cx="72390" cy="73660"/>
          </a:xfrm>
          <a:custGeom>
            <a:avLst/>
            <a:gdLst/>
            <a:ahLst/>
            <a:cxnLst/>
            <a:rect l="l" t="t" r="r" b="b"/>
            <a:pathLst>
              <a:path w="72390" h="73660">
                <a:moveTo>
                  <a:pt x="72389" y="0"/>
                </a:moveTo>
                <a:lnTo>
                  <a:pt x="0" y="0"/>
                </a:lnTo>
                <a:lnTo>
                  <a:pt x="0" y="73659"/>
                </a:lnTo>
                <a:lnTo>
                  <a:pt x="72389" y="73659"/>
                </a:lnTo>
                <a:lnTo>
                  <a:pt x="72389" y="71119"/>
                </a:lnTo>
                <a:lnTo>
                  <a:pt x="1270" y="71119"/>
                </a:lnTo>
                <a:lnTo>
                  <a:pt x="1270" y="2539"/>
                </a:lnTo>
                <a:lnTo>
                  <a:pt x="72389" y="2539"/>
                </a:lnTo>
                <a:lnTo>
                  <a:pt x="72389" y="0"/>
                </a:lnTo>
                <a:close/>
              </a:path>
              <a:path w="72390" h="73660">
                <a:moveTo>
                  <a:pt x="72389" y="2539"/>
                </a:moveTo>
                <a:lnTo>
                  <a:pt x="71120" y="2539"/>
                </a:lnTo>
                <a:lnTo>
                  <a:pt x="71120" y="71119"/>
                </a:lnTo>
                <a:lnTo>
                  <a:pt x="72389" y="71119"/>
                </a:lnTo>
                <a:lnTo>
                  <a:pt x="72389" y="2539"/>
                </a:lnTo>
                <a:close/>
              </a:path>
            </a:pathLst>
          </a:custGeom>
          <a:solidFill>
            <a:srgbClr val="BC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4" name="object 1964"/>
          <p:cNvSpPr/>
          <p:nvPr/>
        </p:nvSpPr>
        <p:spPr>
          <a:xfrm>
            <a:off x="8956040" y="3851909"/>
            <a:ext cx="69850" cy="68580"/>
          </a:xfrm>
          <a:custGeom>
            <a:avLst/>
            <a:gdLst/>
            <a:ahLst/>
            <a:cxnLst/>
            <a:rect l="l" t="t" r="r" b="b"/>
            <a:pathLst>
              <a:path w="69850" h="68579">
                <a:moveTo>
                  <a:pt x="69850" y="0"/>
                </a:moveTo>
                <a:lnTo>
                  <a:pt x="0" y="0"/>
                </a:lnTo>
                <a:lnTo>
                  <a:pt x="0" y="68579"/>
                </a:lnTo>
                <a:lnTo>
                  <a:pt x="69850" y="68579"/>
                </a:lnTo>
                <a:lnTo>
                  <a:pt x="69850" y="67309"/>
                </a:lnTo>
                <a:lnTo>
                  <a:pt x="2539" y="67309"/>
                </a:lnTo>
                <a:lnTo>
                  <a:pt x="2539" y="1269"/>
                </a:lnTo>
                <a:lnTo>
                  <a:pt x="69850" y="1269"/>
                </a:lnTo>
                <a:lnTo>
                  <a:pt x="69850" y="0"/>
                </a:lnTo>
                <a:close/>
              </a:path>
              <a:path w="69850" h="68579">
                <a:moveTo>
                  <a:pt x="69850" y="1269"/>
                </a:moveTo>
                <a:lnTo>
                  <a:pt x="67309" y="1269"/>
                </a:lnTo>
                <a:lnTo>
                  <a:pt x="67309" y="67309"/>
                </a:lnTo>
                <a:lnTo>
                  <a:pt x="69850" y="67309"/>
                </a:lnTo>
                <a:lnTo>
                  <a:pt x="69850" y="1269"/>
                </a:lnTo>
                <a:close/>
              </a:path>
            </a:pathLst>
          </a:custGeom>
          <a:solidFill>
            <a:srgbClr val="C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5" name="object 1965"/>
          <p:cNvSpPr/>
          <p:nvPr/>
        </p:nvSpPr>
        <p:spPr>
          <a:xfrm>
            <a:off x="8958581" y="3853179"/>
            <a:ext cx="64769" cy="66040"/>
          </a:xfrm>
          <a:custGeom>
            <a:avLst/>
            <a:gdLst/>
            <a:ahLst/>
            <a:cxnLst/>
            <a:rect l="l" t="t" r="r" b="b"/>
            <a:pathLst>
              <a:path w="64770" h="66039">
                <a:moveTo>
                  <a:pt x="64770" y="0"/>
                </a:moveTo>
                <a:lnTo>
                  <a:pt x="0" y="0"/>
                </a:lnTo>
                <a:lnTo>
                  <a:pt x="0" y="66040"/>
                </a:lnTo>
                <a:lnTo>
                  <a:pt x="64770" y="66040"/>
                </a:lnTo>
                <a:lnTo>
                  <a:pt x="64770" y="63500"/>
                </a:lnTo>
                <a:lnTo>
                  <a:pt x="1270" y="63500"/>
                </a:lnTo>
                <a:lnTo>
                  <a:pt x="1270" y="1270"/>
                </a:lnTo>
                <a:lnTo>
                  <a:pt x="64770" y="1270"/>
                </a:lnTo>
                <a:lnTo>
                  <a:pt x="64770" y="0"/>
                </a:lnTo>
                <a:close/>
              </a:path>
              <a:path w="64770" h="66039">
                <a:moveTo>
                  <a:pt x="64770" y="1270"/>
                </a:moveTo>
                <a:lnTo>
                  <a:pt x="63500" y="1270"/>
                </a:lnTo>
                <a:lnTo>
                  <a:pt x="63500" y="63500"/>
                </a:lnTo>
                <a:lnTo>
                  <a:pt x="64770" y="63500"/>
                </a:lnTo>
                <a:lnTo>
                  <a:pt x="64770" y="1270"/>
                </a:lnTo>
                <a:close/>
              </a:path>
            </a:pathLst>
          </a:custGeom>
          <a:solidFill>
            <a:srgbClr val="C3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6" name="object 1966"/>
          <p:cNvSpPr/>
          <p:nvPr/>
        </p:nvSpPr>
        <p:spPr>
          <a:xfrm>
            <a:off x="8959850" y="385445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29">
                <a:moveTo>
                  <a:pt x="62229" y="0"/>
                </a:moveTo>
                <a:lnTo>
                  <a:pt x="0" y="0"/>
                </a:lnTo>
                <a:lnTo>
                  <a:pt x="0" y="62230"/>
                </a:lnTo>
                <a:lnTo>
                  <a:pt x="62229" y="62230"/>
                </a:lnTo>
                <a:lnTo>
                  <a:pt x="62229" y="60960"/>
                </a:lnTo>
                <a:lnTo>
                  <a:pt x="2540" y="60960"/>
                </a:lnTo>
                <a:lnTo>
                  <a:pt x="2540" y="2539"/>
                </a:lnTo>
                <a:lnTo>
                  <a:pt x="62229" y="2539"/>
                </a:lnTo>
                <a:lnTo>
                  <a:pt x="62229" y="0"/>
                </a:lnTo>
                <a:close/>
              </a:path>
              <a:path w="62229" h="62229">
                <a:moveTo>
                  <a:pt x="62229" y="2539"/>
                </a:moveTo>
                <a:lnTo>
                  <a:pt x="60959" y="2539"/>
                </a:lnTo>
                <a:lnTo>
                  <a:pt x="60959" y="60960"/>
                </a:lnTo>
                <a:lnTo>
                  <a:pt x="62229" y="60960"/>
                </a:lnTo>
                <a:lnTo>
                  <a:pt x="62229" y="2539"/>
                </a:lnTo>
                <a:close/>
              </a:path>
            </a:pathLst>
          </a:custGeom>
          <a:solidFill>
            <a:srgbClr val="C6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7" name="object 1967"/>
          <p:cNvSpPr/>
          <p:nvPr/>
        </p:nvSpPr>
        <p:spPr>
          <a:xfrm>
            <a:off x="8962391" y="3856991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58419" y="0"/>
                </a:moveTo>
                <a:lnTo>
                  <a:pt x="0" y="0"/>
                </a:lnTo>
                <a:lnTo>
                  <a:pt x="0" y="58420"/>
                </a:lnTo>
                <a:lnTo>
                  <a:pt x="58419" y="58420"/>
                </a:lnTo>
                <a:lnTo>
                  <a:pt x="58419" y="57150"/>
                </a:lnTo>
                <a:lnTo>
                  <a:pt x="1269" y="57150"/>
                </a:lnTo>
                <a:lnTo>
                  <a:pt x="1269" y="1270"/>
                </a:lnTo>
                <a:lnTo>
                  <a:pt x="58419" y="1270"/>
                </a:lnTo>
                <a:lnTo>
                  <a:pt x="58419" y="0"/>
                </a:lnTo>
                <a:close/>
              </a:path>
              <a:path w="58420" h="58420">
                <a:moveTo>
                  <a:pt x="58419" y="1270"/>
                </a:moveTo>
                <a:lnTo>
                  <a:pt x="55879" y="1270"/>
                </a:lnTo>
                <a:lnTo>
                  <a:pt x="55879" y="57150"/>
                </a:lnTo>
                <a:lnTo>
                  <a:pt x="58419" y="57150"/>
                </a:lnTo>
                <a:lnTo>
                  <a:pt x="58419" y="1270"/>
                </a:lnTo>
                <a:close/>
              </a:path>
            </a:pathLst>
          </a:custGeom>
          <a:solidFill>
            <a:srgbClr val="C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8" name="object 1968"/>
          <p:cNvSpPr/>
          <p:nvPr/>
        </p:nvSpPr>
        <p:spPr>
          <a:xfrm>
            <a:off x="8963659" y="3858259"/>
            <a:ext cx="54610" cy="55880"/>
          </a:xfrm>
          <a:custGeom>
            <a:avLst/>
            <a:gdLst/>
            <a:ahLst/>
            <a:cxnLst/>
            <a:rect l="l" t="t" r="r" b="b"/>
            <a:pathLst>
              <a:path w="54609" h="55879">
                <a:moveTo>
                  <a:pt x="54610" y="0"/>
                </a:moveTo>
                <a:lnTo>
                  <a:pt x="0" y="0"/>
                </a:lnTo>
                <a:lnTo>
                  <a:pt x="0" y="55879"/>
                </a:lnTo>
                <a:lnTo>
                  <a:pt x="54610" y="55879"/>
                </a:lnTo>
                <a:lnTo>
                  <a:pt x="54610" y="53339"/>
                </a:lnTo>
                <a:lnTo>
                  <a:pt x="1270" y="53339"/>
                </a:lnTo>
                <a:lnTo>
                  <a:pt x="1270" y="2539"/>
                </a:lnTo>
                <a:lnTo>
                  <a:pt x="54610" y="2539"/>
                </a:lnTo>
                <a:lnTo>
                  <a:pt x="54610" y="0"/>
                </a:lnTo>
                <a:close/>
              </a:path>
              <a:path w="54609" h="55879">
                <a:moveTo>
                  <a:pt x="54610" y="2539"/>
                </a:moveTo>
                <a:lnTo>
                  <a:pt x="53340" y="2539"/>
                </a:lnTo>
                <a:lnTo>
                  <a:pt x="53340" y="53339"/>
                </a:lnTo>
                <a:lnTo>
                  <a:pt x="54610" y="53339"/>
                </a:lnTo>
                <a:lnTo>
                  <a:pt x="54610" y="2539"/>
                </a:lnTo>
                <a:close/>
              </a:path>
            </a:pathLst>
          </a:custGeom>
          <a:solidFill>
            <a:srgbClr val="CD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9" name="object 1969"/>
          <p:cNvSpPr/>
          <p:nvPr/>
        </p:nvSpPr>
        <p:spPr>
          <a:xfrm>
            <a:off x="8964931" y="3860800"/>
            <a:ext cx="52069" cy="50800"/>
          </a:xfrm>
          <a:custGeom>
            <a:avLst/>
            <a:gdLst/>
            <a:ahLst/>
            <a:cxnLst/>
            <a:rect l="l" t="t" r="r" b="b"/>
            <a:pathLst>
              <a:path w="52070" h="50800">
                <a:moveTo>
                  <a:pt x="52070" y="0"/>
                </a:moveTo>
                <a:lnTo>
                  <a:pt x="0" y="0"/>
                </a:lnTo>
                <a:lnTo>
                  <a:pt x="0" y="50800"/>
                </a:lnTo>
                <a:lnTo>
                  <a:pt x="52070" y="50800"/>
                </a:lnTo>
                <a:lnTo>
                  <a:pt x="52070" y="48260"/>
                </a:lnTo>
                <a:lnTo>
                  <a:pt x="2540" y="48260"/>
                </a:lnTo>
                <a:lnTo>
                  <a:pt x="2540" y="1269"/>
                </a:lnTo>
                <a:lnTo>
                  <a:pt x="52070" y="1269"/>
                </a:lnTo>
                <a:lnTo>
                  <a:pt x="52070" y="0"/>
                </a:lnTo>
                <a:close/>
              </a:path>
              <a:path w="52070" h="50800">
                <a:moveTo>
                  <a:pt x="52070" y="1269"/>
                </a:moveTo>
                <a:lnTo>
                  <a:pt x="49529" y="1269"/>
                </a:lnTo>
                <a:lnTo>
                  <a:pt x="49529" y="48260"/>
                </a:lnTo>
                <a:lnTo>
                  <a:pt x="52070" y="48260"/>
                </a:lnTo>
                <a:lnTo>
                  <a:pt x="52070" y="1269"/>
                </a:lnTo>
                <a:close/>
              </a:path>
            </a:pathLst>
          </a:custGeom>
          <a:solidFill>
            <a:srgbClr val="D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0" name="object 1970"/>
          <p:cNvSpPr/>
          <p:nvPr/>
        </p:nvSpPr>
        <p:spPr>
          <a:xfrm>
            <a:off x="8967469" y="3862070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89">
                <a:moveTo>
                  <a:pt x="46989" y="0"/>
                </a:moveTo>
                <a:lnTo>
                  <a:pt x="0" y="0"/>
                </a:lnTo>
                <a:lnTo>
                  <a:pt x="0" y="46989"/>
                </a:lnTo>
                <a:lnTo>
                  <a:pt x="46989" y="46989"/>
                </a:lnTo>
                <a:lnTo>
                  <a:pt x="46989" y="45719"/>
                </a:lnTo>
                <a:lnTo>
                  <a:pt x="2539" y="45719"/>
                </a:lnTo>
                <a:lnTo>
                  <a:pt x="2539" y="2539"/>
                </a:lnTo>
                <a:lnTo>
                  <a:pt x="46989" y="2539"/>
                </a:lnTo>
                <a:lnTo>
                  <a:pt x="46989" y="0"/>
                </a:lnTo>
                <a:close/>
              </a:path>
              <a:path w="46990" h="46989">
                <a:moveTo>
                  <a:pt x="46989" y="2539"/>
                </a:moveTo>
                <a:lnTo>
                  <a:pt x="45720" y="2539"/>
                </a:lnTo>
                <a:lnTo>
                  <a:pt x="45720" y="45719"/>
                </a:lnTo>
                <a:lnTo>
                  <a:pt x="46989" y="45719"/>
                </a:lnTo>
                <a:lnTo>
                  <a:pt x="46989" y="2539"/>
                </a:lnTo>
                <a:close/>
              </a:path>
            </a:pathLst>
          </a:custGeom>
          <a:solidFill>
            <a:srgbClr val="D3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1" name="object 1971"/>
          <p:cNvSpPr/>
          <p:nvPr/>
        </p:nvSpPr>
        <p:spPr>
          <a:xfrm>
            <a:off x="8970009" y="3864609"/>
            <a:ext cx="43180" cy="43180"/>
          </a:xfrm>
          <a:custGeom>
            <a:avLst/>
            <a:gdLst/>
            <a:ahLst/>
            <a:cxnLst/>
            <a:rect l="l" t="t" r="r" b="b"/>
            <a:pathLst>
              <a:path w="43179" h="43179">
                <a:moveTo>
                  <a:pt x="43180" y="0"/>
                </a:moveTo>
                <a:lnTo>
                  <a:pt x="0" y="0"/>
                </a:lnTo>
                <a:lnTo>
                  <a:pt x="0" y="43179"/>
                </a:lnTo>
                <a:lnTo>
                  <a:pt x="43180" y="43179"/>
                </a:lnTo>
                <a:lnTo>
                  <a:pt x="43180" y="41909"/>
                </a:lnTo>
                <a:lnTo>
                  <a:pt x="1270" y="41909"/>
                </a:lnTo>
                <a:lnTo>
                  <a:pt x="1270" y="1269"/>
                </a:lnTo>
                <a:lnTo>
                  <a:pt x="43180" y="1269"/>
                </a:lnTo>
                <a:lnTo>
                  <a:pt x="43180" y="0"/>
                </a:lnTo>
                <a:close/>
              </a:path>
              <a:path w="43179" h="43179">
                <a:moveTo>
                  <a:pt x="43180" y="1269"/>
                </a:moveTo>
                <a:lnTo>
                  <a:pt x="40640" y="1269"/>
                </a:lnTo>
                <a:lnTo>
                  <a:pt x="40640" y="41909"/>
                </a:lnTo>
                <a:lnTo>
                  <a:pt x="43180" y="41909"/>
                </a:lnTo>
                <a:lnTo>
                  <a:pt x="43180" y="1269"/>
                </a:lnTo>
                <a:close/>
              </a:path>
            </a:pathLst>
          </a:custGeom>
          <a:solidFill>
            <a:srgbClr val="D6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2" name="object 1972"/>
          <p:cNvSpPr/>
          <p:nvPr/>
        </p:nvSpPr>
        <p:spPr>
          <a:xfrm>
            <a:off x="8971280" y="3865879"/>
            <a:ext cx="39370" cy="40640"/>
          </a:xfrm>
          <a:custGeom>
            <a:avLst/>
            <a:gdLst/>
            <a:ahLst/>
            <a:cxnLst/>
            <a:rect l="l" t="t" r="r" b="b"/>
            <a:pathLst>
              <a:path w="39370" h="40639">
                <a:moveTo>
                  <a:pt x="39370" y="0"/>
                </a:moveTo>
                <a:lnTo>
                  <a:pt x="0" y="0"/>
                </a:lnTo>
                <a:lnTo>
                  <a:pt x="0" y="40640"/>
                </a:lnTo>
                <a:lnTo>
                  <a:pt x="39370" y="40640"/>
                </a:lnTo>
                <a:lnTo>
                  <a:pt x="39370" y="38100"/>
                </a:lnTo>
                <a:lnTo>
                  <a:pt x="1270" y="38100"/>
                </a:lnTo>
                <a:lnTo>
                  <a:pt x="1270" y="2540"/>
                </a:lnTo>
                <a:lnTo>
                  <a:pt x="39370" y="2540"/>
                </a:lnTo>
                <a:lnTo>
                  <a:pt x="39370" y="0"/>
                </a:lnTo>
                <a:close/>
              </a:path>
              <a:path w="39370" h="40639">
                <a:moveTo>
                  <a:pt x="39370" y="2540"/>
                </a:moveTo>
                <a:lnTo>
                  <a:pt x="38100" y="2540"/>
                </a:lnTo>
                <a:lnTo>
                  <a:pt x="38100" y="38100"/>
                </a:lnTo>
                <a:lnTo>
                  <a:pt x="39370" y="38100"/>
                </a:lnTo>
                <a:lnTo>
                  <a:pt x="39370" y="2540"/>
                </a:lnTo>
                <a:close/>
              </a:path>
            </a:pathLst>
          </a:custGeom>
          <a:solidFill>
            <a:srgbClr val="DA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3" name="object 1973"/>
          <p:cNvSpPr/>
          <p:nvPr/>
        </p:nvSpPr>
        <p:spPr>
          <a:xfrm>
            <a:off x="8972550" y="386842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829" y="0"/>
                </a:moveTo>
                <a:lnTo>
                  <a:pt x="0" y="0"/>
                </a:lnTo>
                <a:lnTo>
                  <a:pt x="0" y="35559"/>
                </a:lnTo>
                <a:lnTo>
                  <a:pt x="36829" y="35559"/>
                </a:lnTo>
                <a:lnTo>
                  <a:pt x="36829" y="34289"/>
                </a:lnTo>
                <a:lnTo>
                  <a:pt x="2540" y="34289"/>
                </a:lnTo>
                <a:lnTo>
                  <a:pt x="2540" y="1269"/>
                </a:lnTo>
                <a:lnTo>
                  <a:pt x="36829" y="1269"/>
                </a:lnTo>
                <a:lnTo>
                  <a:pt x="36829" y="0"/>
                </a:lnTo>
                <a:close/>
              </a:path>
              <a:path w="36829" h="35560">
                <a:moveTo>
                  <a:pt x="36829" y="1269"/>
                </a:moveTo>
                <a:lnTo>
                  <a:pt x="34290" y="1269"/>
                </a:lnTo>
                <a:lnTo>
                  <a:pt x="34290" y="34289"/>
                </a:lnTo>
                <a:lnTo>
                  <a:pt x="36829" y="34289"/>
                </a:lnTo>
                <a:lnTo>
                  <a:pt x="36829" y="1269"/>
                </a:lnTo>
                <a:close/>
              </a:path>
            </a:pathLst>
          </a:custGeom>
          <a:solidFill>
            <a:srgbClr val="DD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4" name="object 1974"/>
          <p:cNvSpPr/>
          <p:nvPr/>
        </p:nvSpPr>
        <p:spPr>
          <a:xfrm>
            <a:off x="8975090" y="3869690"/>
            <a:ext cx="31750" cy="33020"/>
          </a:xfrm>
          <a:custGeom>
            <a:avLst/>
            <a:gdLst/>
            <a:ahLst/>
            <a:cxnLst/>
            <a:rect l="l" t="t" r="r" b="b"/>
            <a:pathLst>
              <a:path w="31750" h="33020">
                <a:moveTo>
                  <a:pt x="31750" y="0"/>
                </a:moveTo>
                <a:lnTo>
                  <a:pt x="0" y="0"/>
                </a:lnTo>
                <a:lnTo>
                  <a:pt x="0" y="33020"/>
                </a:lnTo>
                <a:lnTo>
                  <a:pt x="31750" y="33020"/>
                </a:lnTo>
                <a:lnTo>
                  <a:pt x="31750" y="30480"/>
                </a:lnTo>
                <a:lnTo>
                  <a:pt x="1269" y="30480"/>
                </a:lnTo>
                <a:lnTo>
                  <a:pt x="1269" y="1270"/>
                </a:lnTo>
                <a:lnTo>
                  <a:pt x="31750" y="1270"/>
                </a:lnTo>
                <a:lnTo>
                  <a:pt x="31750" y="0"/>
                </a:lnTo>
                <a:close/>
              </a:path>
              <a:path w="31750" h="33020">
                <a:moveTo>
                  <a:pt x="31750" y="1270"/>
                </a:moveTo>
                <a:lnTo>
                  <a:pt x="30479" y="1270"/>
                </a:lnTo>
                <a:lnTo>
                  <a:pt x="30479" y="30480"/>
                </a:lnTo>
                <a:lnTo>
                  <a:pt x="31750" y="30480"/>
                </a:lnTo>
                <a:lnTo>
                  <a:pt x="31750" y="1270"/>
                </a:lnTo>
                <a:close/>
              </a:path>
            </a:pathLst>
          </a:custGeom>
          <a:solidFill>
            <a:srgbClr val="E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5" name="object 1975"/>
          <p:cNvSpPr/>
          <p:nvPr/>
        </p:nvSpPr>
        <p:spPr>
          <a:xfrm>
            <a:off x="8976360" y="3870960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29210" y="0"/>
                </a:moveTo>
                <a:lnTo>
                  <a:pt x="0" y="0"/>
                </a:lnTo>
                <a:lnTo>
                  <a:pt x="0" y="29209"/>
                </a:lnTo>
                <a:lnTo>
                  <a:pt x="29210" y="29209"/>
                </a:lnTo>
                <a:lnTo>
                  <a:pt x="29210" y="27939"/>
                </a:lnTo>
                <a:lnTo>
                  <a:pt x="2540" y="27939"/>
                </a:lnTo>
                <a:lnTo>
                  <a:pt x="2540" y="2539"/>
                </a:lnTo>
                <a:lnTo>
                  <a:pt x="29210" y="2539"/>
                </a:lnTo>
                <a:lnTo>
                  <a:pt x="29210" y="0"/>
                </a:lnTo>
                <a:close/>
              </a:path>
              <a:path w="29209" h="29210">
                <a:moveTo>
                  <a:pt x="29210" y="2539"/>
                </a:moveTo>
                <a:lnTo>
                  <a:pt x="27940" y="2539"/>
                </a:lnTo>
                <a:lnTo>
                  <a:pt x="27940" y="27939"/>
                </a:lnTo>
                <a:lnTo>
                  <a:pt x="29210" y="27939"/>
                </a:lnTo>
                <a:lnTo>
                  <a:pt x="29210" y="2539"/>
                </a:lnTo>
                <a:close/>
              </a:path>
            </a:pathLst>
          </a:custGeom>
          <a:solidFill>
            <a:srgbClr val="E3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6" name="object 1976"/>
          <p:cNvSpPr/>
          <p:nvPr/>
        </p:nvSpPr>
        <p:spPr>
          <a:xfrm>
            <a:off x="8978900" y="3873500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25400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24130"/>
                </a:lnTo>
                <a:lnTo>
                  <a:pt x="1270" y="24130"/>
                </a:lnTo>
                <a:lnTo>
                  <a:pt x="127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  <a:path w="25400" h="25400">
                <a:moveTo>
                  <a:pt x="25400" y="1269"/>
                </a:moveTo>
                <a:lnTo>
                  <a:pt x="22859" y="1269"/>
                </a:lnTo>
                <a:lnTo>
                  <a:pt x="22859" y="24130"/>
                </a:lnTo>
                <a:lnTo>
                  <a:pt x="25400" y="24130"/>
                </a:lnTo>
                <a:lnTo>
                  <a:pt x="25400" y="1269"/>
                </a:lnTo>
                <a:close/>
              </a:path>
            </a:pathLst>
          </a:custGeom>
          <a:solidFill>
            <a:srgbClr val="E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7" name="object 1977"/>
          <p:cNvSpPr/>
          <p:nvPr/>
        </p:nvSpPr>
        <p:spPr>
          <a:xfrm>
            <a:off x="8980169" y="3874770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90" h="22860">
                <a:moveTo>
                  <a:pt x="21589" y="0"/>
                </a:moveTo>
                <a:lnTo>
                  <a:pt x="0" y="0"/>
                </a:lnTo>
                <a:lnTo>
                  <a:pt x="0" y="22859"/>
                </a:lnTo>
                <a:lnTo>
                  <a:pt x="21589" y="22859"/>
                </a:lnTo>
                <a:lnTo>
                  <a:pt x="21589" y="20319"/>
                </a:lnTo>
                <a:lnTo>
                  <a:pt x="2539" y="20319"/>
                </a:lnTo>
                <a:lnTo>
                  <a:pt x="2539" y="2539"/>
                </a:lnTo>
                <a:lnTo>
                  <a:pt x="21589" y="2539"/>
                </a:lnTo>
                <a:lnTo>
                  <a:pt x="21589" y="0"/>
                </a:lnTo>
                <a:close/>
              </a:path>
              <a:path w="21590" h="22860">
                <a:moveTo>
                  <a:pt x="21589" y="2539"/>
                </a:moveTo>
                <a:lnTo>
                  <a:pt x="20320" y="2539"/>
                </a:lnTo>
                <a:lnTo>
                  <a:pt x="20320" y="20319"/>
                </a:lnTo>
                <a:lnTo>
                  <a:pt x="21589" y="20319"/>
                </a:lnTo>
                <a:lnTo>
                  <a:pt x="21589" y="2539"/>
                </a:lnTo>
                <a:close/>
              </a:path>
            </a:pathLst>
          </a:custGeom>
          <a:solidFill>
            <a:srgbClr val="EA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8" name="object 1978"/>
          <p:cNvSpPr/>
          <p:nvPr/>
        </p:nvSpPr>
        <p:spPr>
          <a:xfrm>
            <a:off x="8982709" y="3877309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17780" y="0"/>
                </a:moveTo>
                <a:lnTo>
                  <a:pt x="0" y="0"/>
                </a:lnTo>
                <a:lnTo>
                  <a:pt x="0" y="17779"/>
                </a:lnTo>
                <a:lnTo>
                  <a:pt x="17780" y="17779"/>
                </a:lnTo>
                <a:lnTo>
                  <a:pt x="17780" y="16509"/>
                </a:lnTo>
                <a:lnTo>
                  <a:pt x="1270" y="16509"/>
                </a:lnTo>
                <a:lnTo>
                  <a:pt x="1270" y="1269"/>
                </a:lnTo>
                <a:lnTo>
                  <a:pt x="17780" y="1269"/>
                </a:lnTo>
                <a:lnTo>
                  <a:pt x="17780" y="0"/>
                </a:lnTo>
                <a:close/>
              </a:path>
              <a:path w="17779" h="17779">
                <a:moveTo>
                  <a:pt x="17780" y="1269"/>
                </a:moveTo>
                <a:lnTo>
                  <a:pt x="15240" y="1269"/>
                </a:lnTo>
                <a:lnTo>
                  <a:pt x="15240" y="16509"/>
                </a:lnTo>
                <a:lnTo>
                  <a:pt x="17780" y="16509"/>
                </a:lnTo>
                <a:lnTo>
                  <a:pt x="17780" y="1269"/>
                </a:lnTo>
                <a:close/>
              </a:path>
            </a:pathLst>
          </a:custGeom>
          <a:solidFill>
            <a:srgbClr val="ED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9" name="object 1979"/>
          <p:cNvSpPr/>
          <p:nvPr/>
        </p:nvSpPr>
        <p:spPr>
          <a:xfrm>
            <a:off x="8983980" y="3878579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13970" y="0"/>
                </a:moveTo>
                <a:lnTo>
                  <a:pt x="0" y="0"/>
                </a:lnTo>
                <a:lnTo>
                  <a:pt x="0" y="15240"/>
                </a:lnTo>
                <a:lnTo>
                  <a:pt x="13970" y="15240"/>
                </a:lnTo>
                <a:lnTo>
                  <a:pt x="13970" y="12700"/>
                </a:lnTo>
                <a:lnTo>
                  <a:pt x="1270" y="12700"/>
                </a:lnTo>
                <a:lnTo>
                  <a:pt x="127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  <a:path w="13970" h="15239">
                <a:moveTo>
                  <a:pt x="13970" y="1270"/>
                </a:moveTo>
                <a:lnTo>
                  <a:pt x="12700" y="1270"/>
                </a:lnTo>
                <a:lnTo>
                  <a:pt x="12700" y="12700"/>
                </a:lnTo>
                <a:lnTo>
                  <a:pt x="13970" y="12700"/>
                </a:lnTo>
                <a:lnTo>
                  <a:pt x="13970" y="1270"/>
                </a:lnTo>
                <a:close/>
              </a:path>
            </a:pathLst>
          </a:custGeom>
          <a:solidFill>
            <a:srgbClr val="F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0" name="object 1980"/>
          <p:cNvSpPr/>
          <p:nvPr/>
        </p:nvSpPr>
        <p:spPr>
          <a:xfrm>
            <a:off x="8985250" y="387985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11429" y="0"/>
                </a:moveTo>
                <a:lnTo>
                  <a:pt x="0" y="0"/>
                </a:lnTo>
                <a:lnTo>
                  <a:pt x="0" y="11430"/>
                </a:lnTo>
                <a:lnTo>
                  <a:pt x="11429" y="11430"/>
                </a:lnTo>
                <a:lnTo>
                  <a:pt x="11429" y="10160"/>
                </a:lnTo>
                <a:lnTo>
                  <a:pt x="2540" y="10160"/>
                </a:lnTo>
                <a:lnTo>
                  <a:pt x="254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  <a:path w="11429" h="11429">
                <a:moveTo>
                  <a:pt x="11429" y="2539"/>
                </a:moveTo>
                <a:lnTo>
                  <a:pt x="8890" y="2539"/>
                </a:lnTo>
                <a:lnTo>
                  <a:pt x="8890" y="10160"/>
                </a:lnTo>
                <a:lnTo>
                  <a:pt x="11429" y="10160"/>
                </a:lnTo>
                <a:lnTo>
                  <a:pt x="11429" y="2539"/>
                </a:lnTo>
                <a:close/>
              </a:path>
            </a:pathLst>
          </a:custGeom>
          <a:solidFill>
            <a:srgbClr val="F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1" name="object 1981"/>
          <p:cNvSpPr/>
          <p:nvPr/>
        </p:nvSpPr>
        <p:spPr>
          <a:xfrm>
            <a:off x="8987790" y="388239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6350" y="0"/>
                </a:moveTo>
                <a:lnTo>
                  <a:pt x="0" y="0"/>
                </a:lnTo>
                <a:lnTo>
                  <a:pt x="0" y="7620"/>
                </a:lnTo>
                <a:lnTo>
                  <a:pt x="6350" y="7620"/>
                </a:lnTo>
                <a:lnTo>
                  <a:pt x="6350" y="5080"/>
                </a:lnTo>
                <a:lnTo>
                  <a:pt x="1269" y="5080"/>
                </a:lnTo>
                <a:lnTo>
                  <a:pt x="1269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  <a:path w="6350" h="7620">
                <a:moveTo>
                  <a:pt x="6350" y="1270"/>
                </a:moveTo>
                <a:lnTo>
                  <a:pt x="5079" y="1270"/>
                </a:lnTo>
                <a:lnTo>
                  <a:pt x="5079" y="5080"/>
                </a:lnTo>
                <a:lnTo>
                  <a:pt x="6350" y="5080"/>
                </a:lnTo>
                <a:lnTo>
                  <a:pt x="6350" y="1270"/>
                </a:lnTo>
                <a:close/>
              </a:path>
            </a:pathLst>
          </a:custGeom>
          <a:solidFill>
            <a:srgbClr val="F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2" name="object 1982"/>
          <p:cNvSpPr/>
          <p:nvPr/>
        </p:nvSpPr>
        <p:spPr>
          <a:xfrm>
            <a:off x="8989059" y="388365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3810" y="0"/>
                </a:lnTo>
                <a:lnTo>
                  <a:pt x="3810" y="3809"/>
                </a:lnTo>
                <a:lnTo>
                  <a:pt x="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3" name="object 1983"/>
          <p:cNvSpPr/>
          <p:nvPr/>
        </p:nvSpPr>
        <p:spPr>
          <a:xfrm>
            <a:off x="8915400" y="3810000"/>
            <a:ext cx="152400" cy="152400"/>
          </a:xfrm>
          <a:custGeom>
            <a:avLst/>
            <a:gdLst/>
            <a:ahLst/>
            <a:cxnLst/>
            <a:rect l="l" t="t" r="r" b="b"/>
            <a:pathLst>
              <a:path w="152400" h="152400">
                <a:moveTo>
                  <a:pt x="76200" y="0"/>
                </a:moveTo>
                <a:lnTo>
                  <a:pt x="106322" y="5834"/>
                </a:lnTo>
                <a:lnTo>
                  <a:pt x="130492" y="21907"/>
                </a:lnTo>
                <a:lnTo>
                  <a:pt x="146565" y="46077"/>
                </a:lnTo>
                <a:lnTo>
                  <a:pt x="152400" y="76200"/>
                </a:lnTo>
                <a:lnTo>
                  <a:pt x="146565" y="106322"/>
                </a:lnTo>
                <a:lnTo>
                  <a:pt x="130492" y="130492"/>
                </a:lnTo>
                <a:lnTo>
                  <a:pt x="106322" y="146565"/>
                </a:lnTo>
                <a:lnTo>
                  <a:pt x="76200" y="152400"/>
                </a:lnTo>
                <a:lnTo>
                  <a:pt x="46077" y="146565"/>
                </a:lnTo>
                <a:lnTo>
                  <a:pt x="21907" y="130492"/>
                </a:lnTo>
                <a:lnTo>
                  <a:pt x="5834" y="106322"/>
                </a:lnTo>
                <a:lnTo>
                  <a:pt x="0" y="76200"/>
                </a:lnTo>
                <a:lnTo>
                  <a:pt x="5834" y="46077"/>
                </a:lnTo>
                <a:lnTo>
                  <a:pt x="21907" y="21907"/>
                </a:lnTo>
                <a:lnTo>
                  <a:pt x="46077" y="5834"/>
                </a:lnTo>
                <a:lnTo>
                  <a:pt x="76200" y="0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4" name="object 1984"/>
          <p:cNvSpPr/>
          <p:nvPr/>
        </p:nvSpPr>
        <p:spPr>
          <a:xfrm>
            <a:off x="8915400" y="38100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5" name="object 1985"/>
          <p:cNvSpPr/>
          <p:nvPr/>
        </p:nvSpPr>
        <p:spPr>
          <a:xfrm>
            <a:off x="9067800" y="39624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6" name="object 1986"/>
          <p:cNvSpPr/>
          <p:nvPr/>
        </p:nvSpPr>
        <p:spPr>
          <a:xfrm>
            <a:off x="8936990" y="394017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7" name="object 1987"/>
          <p:cNvSpPr/>
          <p:nvPr/>
        </p:nvSpPr>
        <p:spPr>
          <a:xfrm>
            <a:off x="8937625" y="3832859"/>
            <a:ext cx="0" cy="106680"/>
          </a:xfrm>
          <a:custGeom>
            <a:avLst/>
            <a:gdLst/>
            <a:ahLst/>
            <a:cxnLst/>
            <a:rect l="l" t="t" r="r" b="b"/>
            <a:pathLst>
              <a:path h="106679">
                <a:moveTo>
                  <a:pt x="0" y="0"/>
                </a:moveTo>
                <a:lnTo>
                  <a:pt x="0" y="10668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8" name="object 1988"/>
          <p:cNvSpPr/>
          <p:nvPr/>
        </p:nvSpPr>
        <p:spPr>
          <a:xfrm>
            <a:off x="8936990" y="383222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9" name="object 1989"/>
          <p:cNvSpPr/>
          <p:nvPr/>
        </p:nvSpPr>
        <p:spPr>
          <a:xfrm>
            <a:off x="9044940" y="3832859"/>
            <a:ext cx="0" cy="106680"/>
          </a:xfrm>
          <a:custGeom>
            <a:avLst/>
            <a:gdLst/>
            <a:ahLst/>
            <a:cxnLst/>
            <a:rect l="l" t="t" r="r" b="b"/>
            <a:pathLst>
              <a:path h="106679">
                <a:moveTo>
                  <a:pt x="0" y="0"/>
                </a:moveTo>
                <a:lnTo>
                  <a:pt x="0" y="106679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0" name="object 1990"/>
          <p:cNvSpPr/>
          <p:nvPr/>
        </p:nvSpPr>
        <p:spPr>
          <a:xfrm>
            <a:off x="8938259" y="3938270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1" name="object 1991"/>
          <p:cNvSpPr/>
          <p:nvPr/>
        </p:nvSpPr>
        <p:spPr>
          <a:xfrm>
            <a:off x="8938894" y="3834129"/>
            <a:ext cx="0" cy="102870"/>
          </a:xfrm>
          <a:custGeom>
            <a:avLst/>
            <a:gdLst/>
            <a:ahLst/>
            <a:cxnLst/>
            <a:rect l="l" t="t" r="r" b="b"/>
            <a:pathLst>
              <a:path h="102870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2" name="object 1992"/>
          <p:cNvSpPr/>
          <p:nvPr/>
        </p:nvSpPr>
        <p:spPr>
          <a:xfrm>
            <a:off x="8938259" y="383349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3" name="object 1993"/>
          <p:cNvSpPr/>
          <p:nvPr/>
        </p:nvSpPr>
        <p:spPr>
          <a:xfrm>
            <a:off x="9043034" y="3834129"/>
            <a:ext cx="0" cy="102870"/>
          </a:xfrm>
          <a:custGeom>
            <a:avLst/>
            <a:gdLst/>
            <a:ahLst/>
            <a:cxnLst/>
            <a:rect l="l" t="t" r="r" b="b"/>
            <a:pathLst>
              <a:path h="102870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4" name="object 1994"/>
          <p:cNvSpPr/>
          <p:nvPr/>
        </p:nvSpPr>
        <p:spPr>
          <a:xfrm>
            <a:off x="8939530" y="39363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5" name="object 1995"/>
          <p:cNvSpPr/>
          <p:nvPr/>
        </p:nvSpPr>
        <p:spPr>
          <a:xfrm>
            <a:off x="8940800" y="3836670"/>
            <a:ext cx="0" cy="99060"/>
          </a:xfrm>
          <a:custGeom>
            <a:avLst/>
            <a:gdLst/>
            <a:ahLst/>
            <a:cxnLst/>
            <a:rect l="l" t="t" r="r" b="b"/>
            <a:pathLst>
              <a:path h="99060">
                <a:moveTo>
                  <a:pt x="0" y="0"/>
                </a:moveTo>
                <a:lnTo>
                  <a:pt x="0" y="99059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6" name="object 1996"/>
          <p:cNvSpPr/>
          <p:nvPr/>
        </p:nvSpPr>
        <p:spPr>
          <a:xfrm>
            <a:off x="8939530" y="3835400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7" name="object 1997"/>
          <p:cNvSpPr/>
          <p:nvPr/>
        </p:nvSpPr>
        <p:spPr>
          <a:xfrm>
            <a:off x="9041130" y="3836670"/>
            <a:ext cx="0" cy="99060"/>
          </a:xfrm>
          <a:custGeom>
            <a:avLst/>
            <a:gdLst/>
            <a:ahLst/>
            <a:cxnLst/>
            <a:rect l="l" t="t" r="r" b="b"/>
            <a:pathLst>
              <a:path h="99060">
                <a:moveTo>
                  <a:pt x="0" y="0"/>
                </a:moveTo>
                <a:lnTo>
                  <a:pt x="0" y="99059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8" name="object 1998"/>
          <p:cNvSpPr/>
          <p:nvPr/>
        </p:nvSpPr>
        <p:spPr>
          <a:xfrm>
            <a:off x="8942069" y="3934459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9" name="object 1999"/>
          <p:cNvSpPr/>
          <p:nvPr/>
        </p:nvSpPr>
        <p:spPr>
          <a:xfrm>
            <a:off x="8942705" y="383794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0" name="object 2000"/>
          <p:cNvSpPr/>
          <p:nvPr/>
        </p:nvSpPr>
        <p:spPr>
          <a:xfrm>
            <a:off x="8942069" y="3837304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1" name="object 2001"/>
          <p:cNvSpPr/>
          <p:nvPr/>
        </p:nvSpPr>
        <p:spPr>
          <a:xfrm>
            <a:off x="9039225" y="383794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2" name="object 2002"/>
          <p:cNvSpPr/>
          <p:nvPr/>
        </p:nvSpPr>
        <p:spPr>
          <a:xfrm>
            <a:off x="8943340" y="3932554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3" name="object 2003"/>
          <p:cNvSpPr/>
          <p:nvPr/>
        </p:nvSpPr>
        <p:spPr>
          <a:xfrm>
            <a:off x="8944609" y="3840479"/>
            <a:ext cx="0" cy="91440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4" name="object 2004"/>
          <p:cNvSpPr/>
          <p:nvPr/>
        </p:nvSpPr>
        <p:spPr>
          <a:xfrm>
            <a:off x="8943340" y="3839209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5" name="object 2005"/>
          <p:cNvSpPr/>
          <p:nvPr/>
        </p:nvSpPr>
        <p:spPr>
          <a:xfrm>
            <a:off x="9037955" y="3840479"/>
            <a:ext cx="0" cy="91440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6" name="object 2006"/>
          <p:cNvSpPr/>
          <p:nvPr/>
        </p:nvSpPr>
        <p:spPr>
          <a:xfrm>
            <a:off x="8945880" y="3931284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7" name="object 2007"/>
          <p:cNvSpPr/>
          <p:nvPr/>
        </p:nvSpPr>
        <p:spPr>
          <a:xfrm>
            <a:off x="8946515" y="3841750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8" name="object 2008"/>
          <p:cNvSpPr/>
          <p:nvPr/>
        </p:nvSpPr>
        <p:spPr>
          <a:xfrm>
            <a:off x="8945880" y="3841115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9" name="object 2009"/>
          <p:cNvSpPr/>
          <p:nvPr/>
        </p:nvSpPr>
        <p:spPr>
          <a:xfrm>
            <a:off x="9036050" y="3841750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0" name="object 2010"/>
          <p:cNvSpPr/>
          <p:nvPr/>
        </p:nvSpPr>
        <p:spPr>
          <a:xfrm>
            <a:off x="8947150" y="3841750"/>
            <a:ext cx="87630" cy="88900"/>
          </a:xfrm>
          <a:custGeom>
            <a:avLst/>
            <a:gdLst/>
            <a:ahLst/>
            <a:cxnLst/>
            <a:rect l="l" t="t" r="r" b="b"/>
            <a:pathLst>
              <a:path w="87629" h="88900">
                <a:moveTo>
                  <a:pt x="87629" y="0"/>
                </a:moveTo>
                <a:lnTo>
                  <a:pt x="0" y="0"/>
                </a:lnTo>
                <a:lnTo>
                  <a:pt x="0" y="88900"/>
                </a:lnTo>
                <a:lnTo>
                  <a:pt x="87629" y="88900"/>
                </a:lnTo>
                <a:lnTo>
                  <a:pt x="87629" y="86360"/>
                </a:lnTo>
                <a:lnTo>
                  <a:pt x="1270" y="86360"/>
                </a:lnTo>
                <a:lnTo>
                  <a:pt x="1270" y="2539"/>
                </a:lnTo>
                <a:lnTo>
                  <a:pt x="87629" y="2539"/>
                </a:lnTo>
                <a:lnTo>
                  <a:pt x="87629" y="0"/>
                </a:lnTo>
                <a:close/>
              </a:path>
              <a:path w="87629" h="88900">
                <a:moveTo>
                  <a:pt x="87629" y="2539"/>
                </a:moveTo>
                <a:lnTo>
                  <a:pt x="86359" y="2539"/>
                </a:lnTo>
                <a:lnTo>
                  <a:pt x="86359" y="86360"/>
                </a:lnTo>
                <a:lnTo>
                  <a:pt x="87629" y="86360"/>
                </a:lnTo>
                <a:lnTo>
                  <a:pt x="87629" y="2539"/>
                </a:lnTo>
                <a:close/>
              </a:path>
            </a:pathLst>
          </a:custGeom>
          <a:solidFill>
            <a:srgbClr val="9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1" name="object 2011"/>
          <p:cNvSpPr/>
          <p:nvPr/>
        </p:nvSpPr>
        <p:spPr>
          <a:xfrm>
            <a:off x="8948419" y="3844290"/>
            <a:ext cx="85090" cy="83820"/>
          </a:xfrm>
          <a:custGeom>
            <a:avLst/>
            <a:gdLst/>
            <a:ahLst/>
            <a:cxnLst/>
            <a:rect l="l" t="t" r="r" b="b"/>
            <a:pathLst>
              <a:path w="85090" h="83820">
                <a:moveTo>
                  <a:pt x="85089" y="0"/>
                </a:moveTo>
                <a:lnTo>
                  <a:pt x="0" y="0"/>
                </a:lnTo>
                <a:lnTo>
                  <a:pt x="0" y="83820"/>
                </a:lnTo>
                <a:lnTo>
                  <a:pt x="85089" y="83820"/>
                </a:lnTo>
                <a:lnTo>
                  <a:pt x="85089" y="82550"/>
                </a:lnTo>
                <a:lnTo>
                  <a:pt x="2539" y="82550"/>
                </a:lnTo>
                <a:lnTo>
                  <a:pt x="2539" y="1270"/>
                </a:lnTo>
                <a:lnTo>
                  <a:pt x="85089" y="1270"/>
                </a:lnTo>
                <a:lnTo>
                  <a:pt x="85089" y="0"/>
                </a:lnTo>
                <a:close/>
              </a:path>
              <a:path w="85090" h="83820">
                <a:moveTo>
                  <a:pt x="85089" y="1270"/>
                </a:moveTo>
                <a:lnTo>
                  <a:pt x="82550" y="1270"/>
                </a:lnTo>
                <a:lnTo>
                  <a:pt x="82550" y="82550"/>
                </a:lnTo>
                <a:lnTo>
                  <a:pt x="85089" y="82550"/>
                </a:lnTo>
                <a:lnTo>
                  <a:pt x="85089" y="1270"/>
                </a:lnTo>
                <a:close/>
              </a:path>
            </a:pathLst>
          </a:custGeom>
          <a:solidFill>
            <a:srgbClr val="9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2" name="object 2012"/>
          <p:cNvSpPr/>
          <p:nvPr/>
        </p:nvSpPr>
        <p:spPr>
          <a:xfrm>
            <a:off x="8950959" y="3845559"/>
            <a:ext cx="80010" cy="81280"/>
          </a:xfrm>
          <a:custGeom>
            <a:avLst/>
            <a:gdLst/>
            <a:ahLst/>
            <a:cxnLst/>
            <a:rect l="l" t="t" r="r" b="b"/>
            <a:pathLst>
              <a:path w="80009" h="81279">
                <a:moveTo>
                  <a:pt x="80010" y="0"/>
                </a:moveTo>
                <a:lnTo>
                  <a:pt x="0" y="0"/>
                </a:lnTo>
                <a:lnTo>
                  <a:pt x="0" y="81279"/>
                </a:lnTo>
                <a:lnTo>
                  <a:pt x="80010" y="81279"/>
                </a:lnTo>
                <a:lnTo>
                  <a:pt x="80010" y="78739"/>
                </a:lnTo>
                <a:lnTo>
                  <a:pt x="1270" y="78739"/>
                </a:lnTo>
                <a:lnTo>
                  <a:pt x="1270" y="1269"/>
                </a:lnTo>
                <a:lnTo>
                  <a:pt x="80010" y="1269"/>
                </a:lnTo>
                <a:lnTo>
                  <a:pt x="80010" y="0"/>
                </a:lnTo>
                <a:close/>
              </a:path>
              <a:path w="80009" h="81279">
                <a:moveTo>
                  <a:pt x="80010" y="1269"/>
                </a:moveTo>
                <a:lnTo>
                  <a:pt x="78740" y="1269"/>
                </a:lnTo>
                <a:lnTo>
                  <a:pt x="78740" y="78739"/>
                </a:lnTo>
                <a:lnTo>
                  <a:pt x="80010" y="78739"/>
                </a:lnTo>
                <a:lnTo>
                  <a:pt x="80010" y="1269"/>
                </a:lnTo>
                <a:close/>
              </a:path>
            </a:pathLst>
          </a:custGeom>
          <a:solidFill>
            <a:srgbClr val="9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3" name="object 2013"/>
          <p:cNvSpPr/>
          <p:nvPr/>
        </p:nvSpPr>
        <p:spPr>
          <a:xfrm>
            <a:off x="8952230" y="3846829"/>
            <a:ext cx="77470" cy="77470"/>
          </a:xfrm>
          <a:custGeom>
            <a:avLst/>
            <a:gdLst/>
            <a:ahLst/>
            <a:cxnLst/>
            <a:rect l="l" t="t" r="r" b="b"/>
            <a:pathLst>
              <a:path w="77470" h="77470">
                <a:moveTo>
                  <a:pt x="77470" y="0"/>
                </a:moveTo>
                <a:lnTo>
                  <a:pt x="0" y="0"/>
                </a:lnTo>
                <a:lnTo>
                  <a:pt x="0" y="77470"/>
                </a:lnTo>
                <a:lnTo>
                  <a:pt x="77470" y="77470"/>
                </a:lnTo>
                <a:lnTo>
                  <a:pt x="77470" y="76200"/>
                </a:lnTo>
                <a:lnTo>
                  <a:pt x="2540" y="76200"/>
                </a:lnTo>
                <a:lnTo>
                  <a:pt x="2540" y="2540"/>
                </a:lnTo>
                <a:lnTo>
                  <a:pt x="77470" y="2540"/>
                </a:lnTo>
                <a:lnTo>
                  <a:pt x="77470" y="0"/>
                </a:lnTo>
                <a:close/>
              </a:path>
              <a:path w="77470" h="77470">
                <a:moveTo>
                  <a:pt x="77470" y="2540"/>
                </a:moveTo>
                <a:lnTo>
                  <a:pt x="76200" y="2540"/>
                </a:lnTo>
                <a:lnTo>
                  <a:pt x="76200" y="76200"/>
                </a:lnTo>
                <a:lnTo>
                  <a:pt x="77470" y="76200"/>
                </a:lnTo>
                <a:lnTo>
                  <a:pt x="77470" y="2540"/>
                </a:lnTo>
                <a:close/>
              </a:path>
            </a:pathLst>
          </a:custGeom>
          <a:solidFill>
            <a:srgbClr val="9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4" name="object 2014"/>
          <p:cNvSpPr/>
          <p:nvPr/>
        </p:nvSpPr>
        <p:spPr>
          <a:xfrm>
            <a:off x="8954769" y="3849370"/>
            <a:ext cx="73660" cy="73660"/>
          </a:xfrm>
          <a:custGeom>
            <a:avLst/>
            <a:gdLst/>
            <a:ahLst/>
            <a:cxnLst/>
            <a:rect l="l" t="t" r="r" b="b"/>
            <a:pathLst>
              <a:path w="73659" h="73660">
                <a:moveTo>
                  <a:pt x="73659" y="0"/>
                </a:moveTo>
                <a:lnTo>
                  <a:pt x="0" y="0"/>
                </a:lnTo>
                <a:lnTo>
                  <a:pt x="0" y="73659"/>
                </a:lnTo>
                <a:lnTo>
                  <a:pt x="73659" y="73659"/>
                </a:lnTo>
                <a:lnTo>
                  <a:pt x="73659" y="71119"/>
                </a:lnTo>
                <a:lnTo>
                  <a:pt x="1270" y="71119"/>
                </a:lnTo>
                <a:lnTo>
                  <a:pt x="1270" y="2539"/>
                </a:lnTo>
                <a:lnTo>
                  <a:pt x="73659" y="2539"/>
                </a:lnTo>
                <a:lnTo>
                  <a:pt x="73659" y="0"/>
                </a:lnTo>
                <a:close/>
              </a:path>
              <a:path w="73659" h="73660">
                <a:moveTo>
                  <a:pt x="73659" y="2539"/>
                </a:moveTo>
                <a:lnTo>
                  <a:pt x="71120" y="2539"/>
                </a:lnTo>
                <a:lnTo>
                  <a:pt x="71120" y="71119"/>
                </a:lnTo>
                <a:lnTo>
                  <a:pt x="73659" y="71119"/>
                </a:lnTo>
                <a:lnTo>
                  <a:pt x="73659" y="2539"/>
                </a:lnTo>
                <a:close/>
              </a:path>
            </a:pathLst>
          </a:custGeom>
          <a:solidFill>
            <a:srgbClr val="A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5" name="object 2015"/>
          <p:cNvSpPr/>
          <p:nvPr/>
        </p:nvSpPr>
        <p:spPr>
          <a:xfrm>
            <a:off x="8956040" y="3851909"/>
            <a:ext cx="69850" cy="68580"/>
          </a:xfrm>
          <a:custGeom>
            <a:avLst/>
            <a:gdLst/>
            <a:ahLst/>
            <a:cxnLst/>
            <a:rect l="l" t="t" r="r" b="b"/>
            <a:pathLst>
              <a:path w="69850" h="68579">
                <a:moveTo>
                  <a:pt x="69850" y="0"/>
                </a:moveTo>
                <a:lnTo>
                  <a:pt x="0" y="0"/>
                </a:lnTo>
                <a:lnTo>
                  <a:pt x="0" y="68579"/>
                </a:lnTo>
                <a:lnTo>
                  <a:pt x="69850" y="68579"/>
                </a:lnTo>
                <a:lnTo>
                  <a:pt x="69850" y="67309"/>
                </a:lnTo>
                <a:lnTo>
                  <a:pt x="2539" y="67309"/>
                </a:lnTo>
                <a:lnTo>
                  <a:pt x="2539" y="1269"/>
                </a:lnTo>
                <a:lnTo>
                  <a:pt x="69850" y="1269"/>
                </a:lnTo>
                <a:lnTo>
                  <a:pt x="69850" y="0"/>
                </a:lnTo>
                <a:close/>
              </a:path>
              <a:path w="69850" h="68579">
                <a:moveTo>
                  <a:pt x="69850" y="1269"/>
                </a:moveTo>
                <a:lnTo>
                  <a:pt x="67309" y="1269"/>
                </a:lnTo>
                <a:lnTo>
                  <a:pt x="67309" y="67309"/>
                </a:lnTo>
                <a:lnTo>
                  <a:pt x="69850" y="67309"/>
                </a:lnTo>
                <a:lnTo>
                  <a:pt x="69850" y="1269"/>
                </a:lnTo>
                <a:close/>
              </a:path>
            </a:pathLst>
          </a:custGeom>
          <a:solidFill>
            <a:srgbClr val="A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6" name="object 2016"/>
          <p:cNvSpPr/>
          <p:nvPr/>
        </p:nvSpPr>
        <p:spPr>
          <a:xfrm>
            <a:off x="8958581" y="3853179"/>
            <a:ext cx="64769" cy="66040"/>
          </a:xfrm>
          <a:custGeom>
            <a:avLst/>
            <a:gdLst/>
            <a:ahLst/>
            <a:cxnLst/>
            <a:rect l="l" t="t" r="r" b="b"/>
            <a:pathLst>
              <a:path w="64770" h="66039">
                <a:moveTo>
                  <a:pt x="64770" y="0"/>
                </a:moveTo>
                <a:lnTo>
                  <a:pt x="0" y="0"/>
                </a:lnTo>
                <a:lnTo>
                  <a:pt x="0" y="66040"/>
                </a:lnTo>
                <a:lnTo>
                  <a:pt x="64770" y="66040"/>
                </a:lnTo>
                <a:lnTo>
                  <a:pt x="64770" y="63500"/>
                </a:lnTo>
                <a:lnTo>
                  <a:pt x="1270" y="63500"/>
                </a:lnTo>
                <a:lnTo>
                  <a:pt x="1270" y="1270"/>
                </a:lnTo>
                <a:lnTo>
                  <a:pt x="64770" y="1270"/>
                </a:lnTo>
                <a:lnTo>
                  <a:pt x="64770" y="0"/>
                </a:lnTo>
                <a:close/>
              </a:path>
              <a:path w="64770" h="66039">
                <a:moveTo>
                  <a:pt x="64770" y="1270"/>
                </a:moveTo>
                <a:lnTo>
                  <a:pt x="63500" y="1270"/>
                </a:lnTo>
                <a:lnTo>
                  <a:pt x="63500" y="63500"/>
                </a:lnTo>
                <a:lnTo>
                  <a:pt x="64770" y="63500"/>
                </a:lnTo>
                <a:lnTo>
                  <a:pt x="64770" y="1270"/>
                </a:lnTo>
                <a:close/>
              </a:path>
            </a:pathLst>
          </a:custGeom>
          <a:solidFill>
            <a:srgbClr val="A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7" name="object 2017"/>
          <p:cNvSpPr/>
          <p:nvPr/>
        </p:nvSpPr>
        <p:spPr>
          <a:xfrm>
            <a:off x="8959850" y="385445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29">
                <a:moveTo>
                  <a:pt x="62229" y="0"/>
                </a:moveTo>
                <a:lnTo>
                  <a:pt x="0" y="0"/>
                </a:lnTo>
                <a:lnTo>
                  <a:pt x="0" y="62230"/>
                </a:lnTo>
                <a:lnTo>
                  <a:pt x="62229" y="62230"/>
                </a:lnTo>
                <a:lnTo>
                  <a:pt x="62229" y="60960"/>
                </a:lnTo>
                <a:lnTo>
                  <a:pt x="2540" y="60960"/>
                </a:lnTo>
                <a:lnTo>
                  <a:pt x="2540" y="2539"/>
                </a:lnTo>
                <a:lnTo>
                  <a:pt x="62229" y="2539"/>
                </a:lnTo>
                <a:lnTo>
                  <a:pt x="62229" y="0"/>
                </a:lnTo>
                <a:close/>
              </a:path>
              <a:path w="62229" h="62229">
                <a:moveTo>
                  <a:pt x="62229" y="2539"/>
                </a:moveTo>
                <a:lnTo>
                  <a:pt x="60959" y="2539"/>
                </a:lnTo>
                <a:lnTo>
                  <a:pt x="60959" y="60960"/>
                </a:lnTo>
                <a:lnTo>
                  <a:pt x="62229" y="60960"/>
                </a:lnTo>
                <a:lnTo>
                  <a:pt x="62229" y="2539"/>
                </a:lnTo>
                <a:close/>
              </a:path>
            </a:pathLst>
          </a:custGeom>
          <a:solidFill>
            <a:srgbClr val="B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8" name="object 2018"/>
          <p:cNvSpPr/>
          <p:nvPr/>
        </p:nvSpPr>
        <p:spPr>
          <a:xfrm>
            <a:off x="8962391" y="3856991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58419" y="0"/>
                </a:moveTo>
                <a:lnTo>
                  <a:pt x="0" y="0"/>
                </a:lnTo>
                <a:lnTo>
                  <a:pt x="0" y="58420"/>
                </a:lnTo>
                <a:lnTo>
                  <a:pt x="58419" y="58420"/>
                </a:lnTo>
                <a:lnTo>
                  <a:pt x="58419" y="57150"/>
                </a:lnTo>
                <a:lnTo>
                  <a:pt x="1269" y="57150"/>
                </a:lnTo>
                <a:lnTo>
                  <a:pt x="1269" y="1270"/>
                </a:lnTo>
                <a:lnTo>
                  <a:pt x="58419" y="1270"/>
                </a:lnTo>
                <a:lnTo>
                  <a:pt x="58419" y="0"/>
                </a:lnTo>
                <a:close/>
              </a:path>
              <a:path w="58420" h="58420">
                <a:moveTo>
                  <a:pt x="58419" y="1270"/>
                </a:moveTo>
                <a:lnTo>
                  <a:pt x="55879" y="1270"/>
                </a:lnTo>
                <a:lnTo>
                  <a:pt x="55879" y="57150"/>
                </a:lnTo>
                <a:lnTo>
                  <a:pt x="58419" y="57150"/>
                </a:lnTo>
                <a:lnTo>
                  <a:pt x="58419" y="1270"/>
                </a:lnTo>
                <a:close/>
              </a:path>
            </a:pathLst>
          </a:custGeom>
          <a:solidFill>
            <a:srgbClr val="B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9" name="object 2019"/>
          <p:cNvSpPr/>
          <p:nvPr/>
        </p:nvSpPr>
        <p:spPr>
          <a:xfrm>
            <a:off x="8963659" y="3858259"/>
            <a:ext cx="54610" cy="55880"/>
          </a:xfrm>
          <a:custGeom>
            <a:avLst/>
            <a:gdLst/>
            <a:ahLst/>
            <a:cxnLst/>
            <a:rect l="l" t="t" r="r" b="b"/>
            <a:pathLst>
              <a:path w="54609" h="55879">
                <a:moveTo>
                  <a:pt x="54610" y="0"/>
                </a:moveTo>
                <a:lnTo>
                  <a:pt x="0" y="0"/>
                </a:lnTo>
                <a:lnTo>
                  <a:pt x="0" y="55879"/>
                </a:lnTo>
                <a:lnTo>
                  <a:pt x="54610" y="55879"/>
                </a:lnTo>
                <a:lnTo>
                  <a:pt x="54610" y="53339"/>
                </a:lnTo>
                <a:lnTo>
                  <a:pt x="1270" y="53339"/>
                </a:lnTo>
                <a:lnTo>
                  <a:pt x="1270" y="2539"/>
                </a:lnTo>
                <a:lnTo>
                  <a:pt x="54610" y="2539"/>
                </a:lnTo>
                <a:lnTo>
                  <a:pt x="54610" y="0"/>
                </a:lnTo>
                <a:close/>
              </a:path>
              <a:path w="54609" h="55879">
                <a:moveTo>
                  <a:pt x="54610" y="2539"/>
                </a:moveTo>
                <a:lnTo>
                  <a:pt x="53340" y="2539"/>
                </a:lnTo>
                <a:lnTo>
                  <a:pt x="53340" y="53339"/>
                </a:lnTo>
                <a:lnTo>
                  <a:pt x="54610" y="53339"/>
                </a:lnTo>
                <a:lnTo>
                  <a:pt x="54610" y="2539"/>
                </a:lnTo>
                <a:close/>
              </a:path>
            </a:pathLst>
          </a:custGeom>
          <a:solidFill>
            <a:srgbClr val="B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0" name="object 2020"/>
          <p:cNvSpPr/>
          <p:nvPr/>
        </p:nvSpPr>
        <p:spPr>
          <a:xfrm>
            <a:off x="8964931" y="3860800"/>
            <a:ext cx="52069" cy="50800"/>
          </a:xfrm>
          <a:custGeom>
            <a:avLst/>
            <a:gdLst/>
            <a:ahLst/>
            <a:cxnLst/>
            <a:rect l="l" t="t" r="r" b="b"/>
            <a:pathLst>
              <a:path w="52070" h="50800">
                <a:moveTo>
                  <a:pt x="52070" y="0"/>
                </a:moveTo>
                <a:lnTo>
                  <a:pt x="0" y="0"/>
                </a:lnTo>
                <a:lnTo>
                  <a:pt x="0" y="50800"/>
                </a:lnTo>
                <a:lnTo>
                  <a:pt x="52070" y="50800"/>
                </a:lnTo>
                <a:lnTo>
                  <a:pt x="52070" y="49530"/>
                </a:lnTo>
                <a:lnTo>
                  <a:pt x="2540" y="49530"/>
                </a:lnTo>
                <a:lnTo>
                  <a:pt x="2540" y="1269"/>
                </a:lnTo>
                <a:lnTo>
                  <a:pt x="52070" y="1269"/>
                </a:lnTo>
                <a:lnTo>
                  <a:pt x="52070" y="0"/>
                </a:lnTo>
                <a:close/>
              </a:path>
              <a:path w="52070" h="50800">
                <a:moveTo>
                  <a:pt x="52070" y="1269"/>
                </a:moveTo>
                <a:lnTo>
                  <a:pt x="49529" y="1269"/>
                </a:lnTo>
                <a:lnTo>
                  <a:pt x="49529" y="49530"/>
                </a:lnTo>
                <a:lnTo>
                  <a:pt x="52070" y="49530"/>
                </a:lnTo>
                <a:lnTo>
                  <a:pt x="52070" y="1269"/>
                </a:lnTo>
                <a:close/>
              </a:path>
            </a:pathLst>
          </a:custGeom>
          <a:solidFill>
            <a:srgbClr val="B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1" name="object 2021"/>
          <p:cNvSpPr/>
          <p:nvPr/>
        </p:nvSpPr>
        <p:spPr>
          <a:xfrm>
            <a:off x="8967469" y="3862070"/>
            <a:ext cx="46990" cy="48260"/>
          </a:xfrm>
          <a:custGeom>
            <a:avLst/>
            <a:gdLst/>
            <a:ahLst/>
            <a:cxnLst/>
            <a:rect l="l" t="t" r="r" b="b"/>
            <a:pathLst>
              <a:path w="46990" h="48260">
                <a:moveTo>
                  <a:pt x="46989" y="0"/>
                </a:moveTo>
                <a:lnTo>
                  <a:pt x="0" y="0"/>
                </a:lnTo>
                <a:lnTo>
                  <a:pt x="0" y="48259"/>
                </a:lnTo>
                <a:lnTo>
                  <a:pt x="46989" y="48259"/>
                </a:lnTo>
                <a:lnTo>
                  <a:pt x="46989" y="45719"/>
                </a:lnTo>
                <a:lnTo>
                  <a:pt x="1270" y="45719"/>
                </a:lnTo>
                <a:lnTo>
                  <a:pt x="1270" y="1269"/>
                </a:lnTo>
                <a:lnTo>
                  <a:pt x="46989" y="1269"/>
                </a:lnTo>
                <a:lnTo>
                  <a:pt x="46989" y="0"/>
                </a:lnTo>
                <a:close/>
              </a:path>
              <a:path w="46990" h="48260">
                <a:moveTo>
                  <a:pt x="46989" y="1269"/>
                </a:moveTo>
                <a:lnTo>
                  <a:pt x="45720" y="1269"/>
                </a:lnTo>
                <a:lnTo>
                  <a:pt x="45720" y="45719"/>
                </a:lnTo>
                <a:lnTo>
                  <a:pt x="46989" y="45719"/>
                </a:lnTo>
                <a:lnTo>
                  <a:pt x="46989" y="1269"/>
                </a:lnTo>
                <a:close/>
              </a:path>
            </a:pathLst>
          </a:custGeom>
          <a:solidFill>
            <a:srgbClr val="C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2" name="object 2022"/>
          <p:cNvSpPr/>
          <p:nvPr/>
        </p:nvSpPr>
        <p:spPr>
          <a:xfrm>
            <a:off x="8968740" y="3863340"/>
            <a:ext cx="44450" cy="44450"/>
          </a:xfrm>
          <a:custGeom>
            <a:avLst/>
            <a:gdLst/>
            <a:ahLst/>
            <a:cxnLst/>
            <a:rect l="l" t="t" r="r" b="b"/>
            <a:pathLst>
              <a:path w="44450" h="44450">
                <a:moveTo>
                  <a:pt x="44450" y="0"/>
                </a:moveTo>
                <a:lnTo>
                  <a:pt x="0" y="0"/>
                </a:lnTo>
                <a:lnTo>
                  <a:pt x="0" y="44450"/>
                </a:lnTo>
                <a:lnTo>
                  <a:pt x="44450" y="44450"/>
                </a:lnTo>
                <a:lnTo>
                  <a:pt x="44450" y="43180"/>
                </a:lnTo>
                <a:lnTo>
                  <a:pt x="2539" y="43180"/>
                </a:lnTo>
                <a:lnTo>
                  <a:pt x="2539" y="2540"/>
                </a:lnTo>
                <a:lnTo>
                  <a:pt x="44450" y="2540"/>
                </a:lnTo>
                <a:lnTo>
                  <a:pt x="44450" y="0"/>
                </a:lnTo>
                <a:close/>
              </a:path>
              <a:path w="44450" h="44450">
                <a:moveTo>
                  <a:pt x="44450" y="2540"/>
                </a:moveTo>
                <a:lnTo>
                  <a:pt x="41909" y="2540"/>
                </a:lnTo>
                <a:lnTo>
                  <a:pt x="41909" y="43180"/>
                </a:lnTo>
                <a:lnTo>
                  <a:pt x="44450" y="43180"/>
                </a:lnTo>
                <a:lnTo>
                  <a:pt x="44450" y="2540"/>
                </a:lnTo>
                <a:close/>
              </a:path>
            </a:pathLst>
          </a:custGeom>
          <a:solidFill>
            <a:srgbClr val="C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3" name="object 2023"/>
          <p:cNvSpPr/>
          <p:nvPr/>
        </p:nvSpPr>
        <p:spPr>
          <a:xfrm>
            <a:off x="8971280" y="3865879"/>
            <a:ext cx="39370" cy="40640"/>
          </a:xfrm>
          <a:custGeom>
            <a:avLst/>
            <a:gdLst/>
            <a:ahLst/>
            <a:cxnLst/>
            <a:rect l="l" t="t" r="r" b="b"/>
            <a:pathLst>
              <a:path w="39370" h="40639">
                <a:moveTo>
                  <a:pt x="39370" y="0"/>
                </a:moveTo>
                <a:lnTo>
                  <a:pt x="0" y="0"/>
                </a:lnTo>
                <a:lnTo>
                  <a:pt x="0" y="40640"/>
                </a:lnTo>
                <a:lnTo>
                  <a:pt x="39370" y="40640"/>
                </a:lnTo>
                <a:lnTo>
                  <a:pt x="39370" y="38100"/>
                </a:lnTo>
                <a:lnTo>
                  <a:pt x="1270" y="38100"/>
                </a:lnTo>
                <a:lnTo>
                  <a:pt x="1270" y="2540"/>
                </a:lnTo>
                <a:lnTo>
                  <a:pt x="39370" y="2540"/>
                </a:lnTo>
                <a:lnTo>
                  <a:pt x="39370" y="0"/>
                </a:lnTo>
                <a:close/>
              </a:path>
              <a:path w="39370" h="40639">
                <a:moveTo>
                  <a:pt x="39370" y="2540"/>
                </a:moveTo>
                <a:lnTo>
                  <a:pt x="38100" y="2540"/>
                </a:lnTo>
                <a:lnTo>
                  <a:pt x="38100" y="38100"/>
                </a:lnTo>
                <a:lnTo>
                  <a:pt x="39370" y="38100"/>
                </a:lnTo>
                <a:lnTo>
                  <a:pt x="39370" y="2540"/>
                </a:lnTo>
                <a:close/>
              </a:path>
            </a:pathLst>
          </a:custGeom>
          <a:solidFill>
            <a:srgbClr val="CC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4" name="object 2024"/>
          <p:cNvSpPr/>
          <p:nvPr/>
        </p:nvSpPr>
        <p:spPr>
          <a:xfrm>
            <a:off x="8972550" y="386842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829" y="0"/>
                </a:moveTo>
                <a:lnTo>
                  <a:pt x="0" y="0"/>
                </a:lnTo>
                <a:lnTo>
                  <a:pt x="0" y="35559"/>
                </a:lnTo>
                <a:lnTo>
                  <a:pt x="36829" y="35559"/>
                </a:lnTo>
                <a:lnTo>
                  <a:pt x="36829" y="34289"/>
                </a:lnTo>
                <a:lnTo>
                  <a:pt x="2540" y="34289"/>
                </a:lnTo>
                <a:lnTo>
                  <a:pt x="2540" y="1269"/>
                </a:lnTo>
                <a:lnTo>
                  <a:pt x="36829" y="1269"/>
                </a:lnTo>
                <a:lnTo>
                  <a:pt x="36829" y="0"/>
                </a:lnTo>
                <a:close/>
              </a:path>
              <a:path w="36829" h="35560">
                <a:moveTo>
                  <a:pt x="36829" y="1269"/>
                </a:moveTo>
                <a:lnTo>
                  <a:pt x="34290" y="1269"/>
                </a:lnTo>
                <a:lnTo>
                  <a:pt x="34290" y="34289"/>
                </a:lnTo>
                <a:lnTo>
                  <a:pt x="36829" y="34289"/>
                </a:lnTo>
                <a:lnTo>
                  <a:pt x="36829" y="1269"/>
                </a:lnTo>
                <a:close/>
              </a:path>
            </a:pathLst>
          </a:custGeom>
          <a:solidFill>
            <a:srgbClr val="D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5" name="object 2025"/>
          <p:cNvSpPr/>
          <p:nvPr/>
        </p:nvSpPr>
        <p:spPr>
          <a:xfrm>
            <a:off x="8975090" y="3869690"/>
            <a:ext cx="31750" cy="33020"/>
          </a:xfrm>
          <a:custGeom>
            <a:avLst/>
            <a:gdLst/>
            <a:ahLst/>
            <a:cxnLst/>
            <a:rect l="l" t="t" r="r" b="b"/>
            <a:pathLst>
              <a:path w="31750" h="33020">
                <a:moveTo>
                  <a:pt x="31750" y="0"/>
                </a:moveTo>
                <a:lnTo>
                  <a:pt x="0" y="0"/>
                </a:lnTo>
                <a:lnTo>
                  <a:pt x="0" y="33020"/>
                </a:lnTo>
                <a:lnTo>
                  <a:pt x="31750" y="33020"/>
                </a:lnTo>
                <a:lnTo>
                  <a:pt x="31750" y="30480"/>
                </a:lnTo>
                <a:lnTo>
                  <a:pt x="1269" y="30480"/>
                </a:lnTo>
                <a:lnTo>
                  <a:pt x="1269" y="1270"/>
                </a:lnTo>
                <a:lnTo>
                  <a:pt x="31750" y="1270"/>
                </a:lnTo>
                <a:lnTo>
                  <a:pt x="31750" y="0"/>
                </a:lnTo>
                <a:close/>
              </a:path>
              <a:path w="31750" h="33020">
                <a:moveTo>
                  <a:pt x="31750" y="1270"/>
                </a:moveTo>
                <a:lnTo>
                  <a:pt x="30479" y="1270"/>
                </a:lnTo>
                <a:lnTo>
                  <a:pt x="30479" y="30480"/>
                </a:lnTo>
                <a:lnTo>
                  <a:pt x="31750" y="30480"/>
                </a:lnTo>
                <a:lnTo>
                  <a:pt x="31750" y="1270"/>
                </a:lnTo>
                <a:close/>
              </a:path>
            </a:pathLst>
          </a:custGeom>
          <a:solidFill>
            <a:srgbClr val="D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6" name="object 2026"/>
          <p:cNvSpPr/>
          <p:nvPr/>
        </p:nvSpPr>
        <p:spPr>
          <a:xfrm>
            <a:off x="8976360" y="3870960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29210" y="0"/>
                </a:moveTo>
                <a:lnTo>
                  <a:pt x="0" y="0"/>
                </a:lnTo>
                <a:lnTo>
                  <a:pt x="0" y="29209"/>
                </a:lnTo>
                <a:lnTo>
                  <a:pt x="29210" y="29209"/>
                </a:lnTo>
                <a:lnTo>
                  <a:pt x="29210" y="27939"/>
                </a:lnTo>
                <a:lnTo>
                  <a:pt x="2540" y="27939"/>
                </a:lnTo>
                <a:lnTo>
                  <a:pt x="2540" y="2539"/>
                </a:lnTo>
                <a:lnTo>
                  <a:pt x="29210" y="2539"/>
                </a:lnTo>
                <a:lnTo>
                  <a:pt x="29210" y="0"/>
                </a:lnTo>
                <a:close/>
              </a:path>
              <a:path w="29209" h="29210">
                <a:moveTo>
                  <a:pt x="29210" y="2539"/>
                </a:moveTo>
                <a:lnTo>
                  <a:pt x="27940" y="2539"/>
                </a:lnTo>
                <a:lnTo>
                  <a:pt x="27940" y="27939"/>
                </a:lnTo>
                <a:lnTo>
                  <a:pt x="29210" y="27939"/>
                </a:lnTo>
                <a:lnTo>
                  <a:pt x="29210" y="2539"/>
                </a:lnTo>
                <a:close/>
              </a:path>
            </a:pathLst>
          </a:custGeom>
          <a:solidFill>
            <a:srgbClr val="D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7" name="object 2027"/>
          <p:cNvSpPr/>
          <p:nvPr/>
        </p:nvSpPr>
        <p:spPr>
          <a:xfrm>
            <a:off x="8978900" y="3873500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25400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24130"/>
                </a:lnTo>
                <a:lnTo>
                  <a:pt x="1270" y="24130"/>
                </a:lnTo>
                <a:lnTo>
                  <a:pt x="127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  <a:path w="25400" h="25400">
                <a:moveTo>
                  <a:pt x="25400" y="1269"/>
                </a:moveTo>
                <a:lnTo>
                  <a:pt x="22859" y="1269"/>
                </a:lnTo>
                <a:lnTo>
                  <a:pt x="22859" y="24130"/>
                </a:lnTo>
                <a:lnTo>
                  <a:pt x="25400" y="24130"/>
                </a:lnTo>
                <a:lnTo>
                  <a:pt x="25400" y="1269"/>
                </a:lnTo>
                <a:close/>
              </a:path>
            </a:pathLst>
          </a:custGeom>
          <a:solidFill>
            <a:srgbClr val="D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8" name="object 2028"/>
          <p:cNvSpPr/>
          <p:nvPr/>
        </p:nvSpPr>
        <p:spPr>
          <a:xfrm>
            <a:off x="8980169" y="3874770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90" h="22860">
                <a:moveTo>
                  <a:pt x="21589" y="0"/>
                </a:moveTo>
                <a:lnTo>
                  <a:pt x="0" y="0"/>
                </a:lnTo>
                <a:lnTo>
                  <a:pt x="0" y="22859"/>
                </a:lnTo>
                <a:lnTo>
                  <a:pt x="21589" y="22859"/>
                </a:lnTo>
                <a:lnTo>
                  <a:pt x="21589" y="20319"/>
                </a:lnTo>
                <a:lnTo>
                  <a:pt x="2539" y="20319"/>
                </a:lnTo>
                <a:lnTo>
                  <a:pt x="2539" y="2539"/>
                </a:lnTo>
                <a:lnTo>
                  <a:pt x="21589" y="2539"/>
                </a:lnTo>
                <a:lnTo>
                  <a:pt x="21589" y="0"/>
                </a:lnTo>
                <a:close/>
              </a:path>
              <a:path w="21590" h="22860">
                <a:moveTo>
                  <a:pt x="21589" y="2539"/>
                </a:moveTo>
                <a:lnTo>
                  <a:pt x="20320" y="2539"/>
                </a:lnTo>
                <a:lnTo>
                  <a:pt x="20320" y="20319"/>
                </a:lnTo>
                <a:lnTo>
                  <a:pt x="21589" y="20319"/>
                </a:lnTo>
                <a:lnTo>
                  <a:pt x="21589" y="2539"/>
                </a:lnTo>
                <a:close/>
              </a:path>
            </a:pathLst>
          </a:custGeom>
          <a:solidFill>
            <a:srgbClr val="E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9" name="object 2029"/>
          <p:cNvSpPr/>
          <p:nvPr/>
        </p:nvSpPr>
        <p:spPr>
          <a:xfrm>
            <a:off x="8982709" y="3877309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17780" y="0"/>
                </a:moveTo>
                <a:lnTo>
                  <a:pt x="0" y="0"/>
                </a:lnTo>
                <a:lnTo>
                  <a:pt x="0" y="17779"/>
                </a:lnTo>
                <a:lnTo>
                  <a:pt x="17780" y="17779"/>
                </a:lnTo>
                <a:lnTo>
                  <a:pt x="17780" y="16509"/>
                </a:lnTo>
                <a:lnTo>
                  <a:pt x="1270" y="16509"/>
                </a:lnTo>
                <a:lnTo>
                  <a:pt x="1270" y="1269"/>
                </a:lnTo>
                <a:lnTo>
                  <a:pt x="17780" y="1269"/>
                </a:lnTo>
                <a:lnTo>
                  <a:pt x="17780" y="0"/>
                </a:lnTo>
                <a:close/>
              </a:path>
              <a:path w="17779" h="17779">
                <a:moveTo>
                  <a:pt x="17780" y="1269"/>
                </a:moveTo>
                <a:lnTo>
                  <a:pt x="15240" y="1269"/>
                </a:lnTo>
                <a:lnTo>
                  <a:pt x="15240" y="16509"/>
                </a:lnTo>
                <a:lnTo>
                  <a:pt x="17780" y="16509"/>
                </a:lnTo>
                <a:lnTo>
                  <a:pt x="17780" y="1269"/>
                </a:lnTo>
                <a:close/>
              </a:path>
            </a:pathLst>
          </a:custGeom>
          <a:solidFill>
            <a:srgbClr val="E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0" name="object 2030"/>
          <p:cNvSpPr/>
          <p:nvPr/>
        </p:nvSpPr>
        <p:spPr>
          <a:xfrm>
            <a:off x="8983980" y="3878579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13970" y="0"/>
                </a:moveTo>
                <a:lnTo>
                  <a:pt x="0" y="0"/>
                </a:lnTo>
                <a:lnTo>
                  <a:pt x="0" y="15240"/>
                </a:lnTo>
                <a:lnTo>
                  <a:pt x="13970" y="15240"/>
                </a:lnTo>
                <a:lnTo>
                  <a:pt x="13970" y="12700"/>
                </a:lnTo>
                <a:lnTo>
                  <a:pt x="1270" y="12700"/>
                </a:lnTo>
                <a:lnTo>
                  <a:pt x="127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  <a:path w="13970" h="15239">
                <a:moveTo>
                  <a:pt x="13970" y="1270"/>
                </a:moveTo>
                <a:lnTo>
                  <a:pt x="12700" y="1270"/>
                </a:lnTo>
                <a:lnTo>
                  <a:pt x="12700" y="12700"/>
                </a:lnTo>
                <a:lnTo>
                  <a:pt x="13970" y="12700"/>
                </a:lnTo>
                <a:lnTo>
                  <a:pt x="13970" y="1270"/>
                </a:lnTo>
                <a:close/>
              </a:path>
            </a:pathLst>
          </a:custGeom>
          <a:solidFill>
            <a:srgbClr val="E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1" name="object 2031"/>
          <p:cNvSpPr/>
          <p:nvPr/>
        </p:nvSpPr>
        <p:spPr>
          <a:xfrm>
            <a:off x="8985250" y="387985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11429" y="0"/>
                </a:moveTo>
                <a:lnTo>
                  <a:pt x="0" y="0"/>
                </a:lnTo>
                <a:lnTo>
                  <a:pt x="0" y="11430"/>
                </a:lnTo>
                <a:lnTo>
                  <a:pt x="11429" y="11430"/>
                </a:lnTo>
                <a:lnTo>
                  <a:pt x="11429" y="10160"/>
                </a:lnTo>
                <a:lnTo>
                  <a:pt x="2540" y="10160"/>
                </a:lnTo>
                <a:lnTo>
                  <a:pt x="254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  <a:path w="11429" h="11429">
                <a:moveTo>
                  <a:pt x="11429" y="2539"/>
                </a:moveTo>
                <a:lnTo>
                  <a:pt x="8890" y="2539"/>
                </a:lnTo>
                <a:lnTo>
                  <a:pt x="8890" y="10160"/>
                </a:lnTo>
                <a:lnTo>
                  <a:pt x="11429" y="10160"/>
                </a:lnTo>
                <a:lnTo>
                  <a:pt x="11429" y="2539"/>
                </a:lnTo>
                <a:close/>
              </a:path>
            </a:pathLst>
          </a:custGeom>
          <a:solidFill>
            <a:srgbClr val="F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2" name="object 2032"/>
          <p:cNvSpPr/>
          <p:nvPr/>
        </p:nvSpPr>
        <p:spPr>
          <a:xfrm>
            <a:off x="8987790" y="388239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6350" y="0"/>
                </a:moveTo>
                <a:lnTo>
                  <a:pt x="0" y="0"/>
                </a:lnTo>
                <a:lnTo>
                  <a:pt x="0" y="7620"/>
                </a:lnTo>
                <a:lnTo>
                  <a:pt x="6350" y="7620"/>
                </a:lnTo>
                <a:lnTo>
                  <a:pt x="6350" y="5080"/>
                </a:lnTo>
                <a:lnTo>
                  <a:pt x="1269" y="5080"/>
                </a:lnTo>
                <a:lnTo>
                  <a:pt x="1269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  <a:path w="6350" h="7620">
                <a:moveTo>
                  <a:pt x="6350" y="1270"/>
                </a:moveTo>
                <a:lnTo>
                  <a:pt x="5079" y="1270"/>
                </a:lnTo>
                <a:lnTo>
                  <a:pt x="5079" y="5080"/>
                </a:lnTo>
                <a:lnTo>
                  <a:pt x="6350" y="5080"/>
                </a:lnTo>
                <a:lnTo>
                  <a:pt x="6350" y="1270"/>
                </a:lnTo>
                <a:close/>
              </a:path>
            </a:pathLst>
          </a:custGeom>
          <a:solidFill>
            <a:srgbClr val="F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3" name="object 2033"/>
          <p:cNvSpPr/>
          <p:nvPr/>
        </p:nvSpPr>
        <p:spPr>
          <a:xfrm>
            <a:off x="8989059" y="388365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3810" y="0"/>
                </a:lnTo>
                <a:lnTo>
                  <a:pt x="3810" y="3809"/>
                </a:lnTo>
                <a:lnTo>
                  <a:pt x="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4" name="object 2034"/>
          <p:cNvSpPr/>
          <p:nvPr/>
        </p:nvSpPr>
        <p:spPr>
          <a:xfrm>
            <a:off x="8936990" y="3831590"/>
            <a:ext cx="109220" cy="109220"/>
          </a:xfrm>
          <a:custGeom>
            <a:avLst/>
            <a:gdLst/>
            <a:ahLst/>
            <a:cxnLst/>
            <a:rect l="l" t="t" r="r" b="b"/>
            <a:pathLst>
              <a:path w="109220" h="109220">
                <a:moveTo>
                  <a:pt x="0" y="0"/>
                </a:moveTo>
                <a:lnTo>
                  <a:pt x="109219" y="10922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5" name="object 2035"/>
          <p:cNvSpPr/>
          <p:nvPr/>
        </p:nvSpPr>
        <p:spPr>
          <a:xfrm>
            <a:off x="8915400" y="38100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6" name="object 2036"/>
          <p:cNvSpPr/>
          <p:nvPr/>
        </p:nvSpPr>
        <p:spPr>
          <a:xfrm>
            <a:off x="9067800" y="39624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7" name="object 2037"/>
          <p:cNvSpPr/>
          <p:nvPr/>
        </p:nvSpPr>
        <p:spPr>
          <a:xfrm>
            <a:off x="8936990" y="394017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8" name="object 2038"/>
          <p:cNvSpPr/>
          <p:nvPr/>
        </p:nvSpPr>
        <p:spPr>
          <a:xfrm>
            <a:off x="8937625" y="3832859"/>
            <a:ext cx="0" cy="106680"/>
          </a:xfrm>
          <a:custGeom>
            <a:avLst/>
            <a:gdLst/>
            <a:ahLst/>
            <a:cxnLst/>
            <a:rect l="l" t="t" r="r" b="b"/>
            <a:pathLst>
              <a:path h="106679">
                <a:moveTo>
                  <a:pt x="0" y="0"/>
                </a:moveTo>
                <a:lnTo>
                  <a:pt x="0" y="10668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9" name="object 2039"/>
          <p:cNvSpPr/>
          <p:nvPr/>
        </p:nvSpPr>
        <p:spPr>
          <a:xfrm>
            <a:off x="8936990" y="383222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0" name="object 2040"/>
          <p:cNvSpPr/>
          <p:nvPr/>
        </p:nvSpPr>
        <p:spPr>
          <a:xfrm>
            <a:off x="9044940" y="3832859"/>
            <a:ext cx="0" cy="106680"/>
          </a:xfrm>
          <a:custGeom>
            <a:avLst/>
            <a:gdLst/>
            <a:ahLst/>
            <a:cxnLst/>
            <a:rect l="l" t="t" r="r" b="b"/>
            <a:pathLst>
              <a:path h="106679">
                <a:moveTo>
                  <a:pt x="0" y="0"/>
                </a:moveTo>
                <a:lnTo>
                  <a:pt x="0" y="106679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1" name="object 2041"/>
          <p:cNvSpPr/>
          <p:nvPr/>
        </p:nvSpPr>
        <p:spPr>
          <a:xfrm>
            <a:off x="8938259" y="3938270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2" name="object 2042"/>
          <p:cNvSpPr/>
          <p:nvPr/>
        </p:nvSpPr>
        <p:spPr>
          <a:xfrm>
            <a:off x="8938894" y="3834129"/>
            <a:ext cx="0" cy="102870"/>
          </a:xfrm>
          <a:custGeom>
            <a:avLst/>
            <a:gdLst/>
            <a:ahLst/>
            <a:cxnLst/>
            <a:rect l="l" t="t" r="r" b="b"/>
            <a:pathLst>
              <a:path h="102870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3" name="object 2043"/>
          <p:cNvSpPr/>
          <p:nvPr/>
        </p:nvSpPr>
        <p:spPr>
          <a:xfrm>
            <a:off x="8938259" y="383349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4" name="object 2044"/>
          <p:cNvSpPr/>
          <p:nvPr/>
        </p:nvSpPr>
        <p:spPr>
          <a:xfrm>
            <a:off x="9043034" y="3834129"/>
            <a:ext cx="0" cy="102870"/>
          </a:xfrm>
          <a:custGeom>
            <a:avLst/>
            <a:gdLst/>
            <a:ahLst/>
            <a:cxnLst/>
            <a:rect l="l" t="t" r="r" b="b"/>
            <a:pathLst>
              <a:path h="102870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5" name="object 2045"/>
          <p:cNvSpPr/>
          <p:nvPr/>
        </p:nvSpPr>
        <p:spPr>
          <a:xfrm>
            <a:off x="8939530" y="39363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6" name="object 2046"/>
          <p:cNvSpPr/>
          <p:nvPr/>
        </p:nvSpPr>
        <p:spPr>
          <a:xfrm>
            <a:off x="8940800" y="3836670"/>
            <a:ext cx="0" cy="99060"/>
          </a:xfrm>
          <a:custGeom>
            <a:avLst/>
            <a:gdLst/>
            <a:ahLst/>
            <a:cxnLst/>
            <a:rect l="l" t="t" r="r" b="b"/>
            <a:pathLst>
              <a:path h="99060">
                <a:moveTo>
                  <a:pt x="0" y="0"/>
                </a:moveTo>
                <a:lnTo>
                  <a:pt x="0" y="99059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7" name="object 2047"/>
          <p:cNvSpPr/>
          <p:nvPr/>
        </p:nvSpPr>
        <p:spPr>
          <a:xfrm>
            <a:off x="8939530" y="3835400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8" name="object 2048"/>
          <p:cNvSpPr/>
          <p:nvPr/>
        </p:nvSpPr>
        <p:spPr>
          <a:xfrm>
            <a:off x="9041130" y="3836670"/>
            <a:ext cx="0" cy="99060"/>
          </a:xfrm>
          <a:custGeom>
            <a:avLst/>
            <a:gdLst/>
            <a:ahLst/>
            <a:cxnLst/>
            <a:rect l="l" t="t" r="r" b="b"/>
            <a:pathLst>
              <a:path h="99060">
                <a:moveTo>
                  <a:pt x="0" y="0"/>
                </a:moveTo>
                <a:lnTo>
                  <a:pt x="0" y="99059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9" name="object 2049"/>
          <p:cNvSpPr/>
          <p:nvPr/>
        </p:nvSpPr>
        <p:spPr>
          <a:xfrm>
            <a:off x="8942069" y="3934459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0" name="object 2050"/>
          <p:cNvSpPr/>
          <p:nvPr/>
        </p:nvSpPr>
        <p:spPr>
          <a:xfrm>
            <a:off x="8942705" y="383794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1" name="object 2051"/>
          <p:cNvSpPr/>
          <p:nvPr/>
        </p:nvSpPr>
        <p:spPr>
          <a:xfrm>
            <a:off x="8942069" y="3837304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2" name="object 2052"/>
          <p:cNvSpPr/>
          <p:nvPr/>
        </p:nvSpPr>
        <p:spPr>
          <a:xfrm>
            <a:off x="9039225" y="383794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3" name="object 2053"/>
          <p:cNvSpPr/>
          <p:nvPr/>
        </p:nvSpPr>
        <p:spPr>
          <a:xfrm>
            <a:off x="8943340" y="3932554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4" name="object 2054"/>
          <p:cNvSpPr/>
          <p:nvPr/>
        </p:nvSpPr>
        <p:spPr>
          <a:xfrm>
            <a:off x="8944609" y="3840479"/>
            <a:ext cx="0" cy="91440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5" name="object 2055"/>
          <p:cNvSpPr/>
          <p:nvPr/>
        </p:nvSpPr>
        <p:spPr>
          <a:xfrm>
            <a:off x="8943340" y="3839209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6" name="object 2056"/>
          <p:cNvSpPr/>
          <p:nvPr/>
        </p:nvSpPr>
        <p:spPr>
          <a:xfrm>
            <a:off x="9037955" y="3840479"/>
            <a:ext cx="0" cy="91440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7" name="object 2057"/>
          <p:cNvSpPr/>
          <p:nvPr/>
        </p:nvSpPr>
        <p:spPr>
          <a:xfrm>
            <a:off x="8945880" y="3931284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8" name="object 2058"/>
          <p:cNvSpPr/>
          <p:nvPr/>
        </p:nvSpPr>
        <p:spPr>
          <a:xfrm>
            <a:off x="8946515" y="3841750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9" name="object 2059"/>
          <p:cNvSpPr/>
          <p:nvPr/>
        </p:nvSpPr>
        <p:spPr>
          <a:xfrm>
            <a:off x="8945880" y="3841115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0" name="object 2060"/>
          <p:cNvSpPr/>
          <p:nvPr/>
        </p:nvSpPr>
        <p:spPr>
          <a:xfrm>
            <a:off x="9036050" y="3841750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1" name="object 2061"/>
          <p:cNvSpPr/>
          <p:nvPr/>
        </p:nvSpPr>
        <p:spPr>
          <a:xfrm>
            <a:off x="8947150" y="3841750"/>
            <a:ext cx="87630" cy="88900"/>
          </a:xfrm>
          <a:custGeom>
            <a:avLst/>
            <a:gdLst/>
            <a:ahLst/>
            <a:cxnLst/>
            <a:rect l="l" t="t" r="r" b="b"/>
            <a:pathLst>
              <a:path w="87629" h="88900">
                <a:moveTo>
                  <a:pt x="87629" y="0"/>
                </a:moveTo>
                <a:lnTo>
                  <a:pt x="0" y="0"/>
                </a:lnTo>
                <a:lnTo>
                  <a:pt x="0" y="88900"/>
                </a:lnTo>
                <a:lnTo>
                  <a:pt x="87629" y="88900"/>
                </a:lnTo>
                <a:lnTo>
                  <a:pt x="87629" y="86360"/>
                </a:lnTo>
                <a:lnTo>
                  <a:pt x="1270" y="86360"/>
                </a:lnTo>
                <a:lnTo>
                  <a:pt x="1270" y="2539"/>
                </a:lnTo>
                <a:lnTo>
                  <a:pt x="87629" y="2539"/>
                </a:lnTo>
                <a:lnTo>
                  <a:pt x="87629" y="0"/>
                </a:lnTo>
                <a:close/>
              </a:path>
              <a:path w="87629" h="88900">
                <a:moveTo>
                  <a:pt x="87629" y="2539"/>
                </a:moveTo>
                <a:lnTo>
                  <a:pt x="86359" y="2539"/>
                </a:lnTo>
                <a:lnTo>
                  <a:pt x="86359" y="86360"/>
                </a:lnTo>
                <a:lnTo>
                  <a:pt x="87629" y="86360"/>
                </a:lnTo>
                <a:lnTo>
                  <a:pt x="87629" y="2539"/>
                </a:lnTo>
                <a:close/>
              </a:path>
            </a:pathLst>
          </a:custGeom>
          <a:solidFill>
            <a:srgbClr val="9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2" name="object 2062"/>
          <p:cNvSpPr/>
          <p:nvPr/>
        </p:nvSpPr>
        <p:spPr>
          <a:xfrm>
            <a:off x="8948419" y="3844290"/>
            <a:ext cx="85090" cy="83820"/>
          </a:xfrm>
          <a:custGeom>
            <a:avLst/>
            <a:gdLst/>
            <a:ahLst/>
            <a:cxnLst/>
            <a:rect l="l" t="t" r="r" b="b"/>
            <a:pathLst>
              <a:path w="85090" h="83820">
                <a:moveTo>
                  <a:pt x="85089" y="0"/>
                </a:moveTo>
                <a:lnTo>
                  <a:pt x="0" y="0"/>
                </a:lnTo>
                <a:lnTo>
                  <a:pt x="0" y="83820"/>
                </a:lnTo>
                <a:lnTo>
                  <a:pt x="85089" y="83820"/>
                </a:lnTo>
                <a:lnTo>
                  <a:pt x="85089" y="82550"/>
                </a:lnTo>
                <a:lnTo>
                  <a:pt x="2539" y="82550"/>
                </a:lnTo>
                <a:lnTo>
                  <a:pt x="2539" y="1270"/>
                </a:lnTo>
                <a:lnTo>
                  <a:pt x="85089" y="1270"/>
                </a:lnTo>
                <a:lnTo>
                  <a:pt x="85089" y="0"/>
                </a:lnTo>
                <a:close/>
              </a:path>
              <a:path w="85090" h="83820">
                <a:moveTo>
                  <a:pt x="85089" y="1270"/>
                </a:moveTo>
                <a:lnTo>
                  <a:pt x="82550" y="1270"/>
                </a:lnTo>
                <a:lnTo>
                  <a:pt x="82550" y="82550"/>
                </a:lnTo>
                <a:lnTo>
                  <a:pt x="85089" y="82550"/>
                </a:lnTo>
                <a:lnTo>
                  <a:pt x="85089" y="1270"/>
                </a:lnTo>
                <a:close/>
              </a:path>
            </a:pathLst>
          </a:custGeom>
          <a:solidFill>
            <a:srgbClr val="9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3" name="object 2063"/>
          <p:cNvSpPr/>
          <p:nvPr/>
        </p:nvSpPr>
        <p:spPr>
          <a:xfrm>
            <a:off x="8950959" y="3845559"/>
            <a:ext cx="80010" cy="81280"/>
          </a:xfrm>
          <a:custGeom>
            <a:avLst/>
            <a:gdLst/>
            <a:ahLst/>
            <a:cxnLst/>
            <a:rect l="l" t="t" r="r" b="b"/>
            <a:pathLst>
              <a:path w="80009" h="81279">
                <a:moveTo>
                  <a:pt x="80010" y="0"/>
                </a:moveTo>
                <a:lnTo>
                  <a:pt x="0" y="0"/>
                </a:lnTo>
                <a:lnTo>
                  <a:pt x="0" y="81279"/>
                </a:lnTo>
                <a:lnTo>
                  <a:pt x="80010" y="81279"/>
                </a:lnTo>
                <a:lnTo>
                  <a:pt x="80010" y="78739"/>
                </a:lnTo>
                <a:lnTo>
                  <a:pt x="1270" y="78739"/>
                </a:lnTo>
                <a:lnTo>
                  <a:pt x="1270" y="1269"/>
                </a:lnTo>
                <a:lnTo>
                  <a:pt x="80010" y="1269"/>
                </a:lnTo>
                <a:lnTo>
                  <a:pt x="80010" y="0"/>
                </a:lnTo>
                <a:close/>
              </a:path>
              <a:path w="80009" h="81279">
                <a:moveTo>
                  <a:pt x="80010" y="1269"/>
                </a:moveTo>
                <a:lnTo>
                  <a:pt x="78740" y="1269"/>
                </a:lnTo>
                <a:lnTo>
                  <a:pt x="78740" y="78739"/>
                </a:lnTo>
                <a:lnTo>
                  <a:pt x="80010" y="78739"/>
                </a:lnTo>
                <a:lnTo>
                  <a:pt x="80010" y="1269"/>
                </a:lnTo>
                <a:close/>
              </a:path>
            </a:pathLst>
          </a:custGeom>
          <a:solidFill>
            <a:srgbClr val="9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4" name="object 2064"/>
          <p:cNvSpPr/>
          <p:nvPr/>
        </p:nvSpPr>
        <p:spPr>
          <a:xfrm>
            <a:off x="8952230" y="3846829"/>
            <a:ext cx="77470" cy="77470"/>
          </a:xfrm>
          <a:custGeom>
            <a:avLst/>
            <a:gdLst/>
            <a:ahLst/>
            <a:cxnLst/>
            <a:rect l="l" t="t" r="r" b="b"/>
            <a:pathLst>
              <a:path w="77470" h="77470">
                <a:moveTo>
                  <a:pt x="77470" y="0"/>
                </a:moveTo>
                <a:lnTo>
                  <a:pt x="0" y="0"/>
                </a:lnTo>
                <a:lnTo>
                  <a:pt x="0" y="77470"/>
                </a:lnTo>
                <a:lnTo>
                  <a:pt x="77470" y="77470"/>
                </a:lnTo>
                <a:lnTo>
                  <a:pt x="77470" y="76200"/>
                </a:lnTo>
                <a:lnTo>
                  <a:pt x="2540" y="76200"/>
                </a:lnTo>
                <a:lnTo>
                  <a:pt x="2540" y="2540"/>
                </a:lnTo>
                <a:lnTo>
                  <a:pt x="77470" y="2540"/>
                </a:lnTo>
                <a:lnTo>
                  <a:pt x="77470" y="0"/>
                </a:lnTo>
                <a:close/>
              </a:path>
              <a:path w="77470" h="77470">
                <a:moveTo>
                  <a:pt x="77470" y="2540"/>
                </a:moveTo>
                <a:lnTo>
                  <a:pt x="76200" y="2540"/>
                </a:lnTo>
                <a:lnTo>
                  <a:pt x="76200" y="76200"/>
                </a:lnTo>
                <a:lnTo>
                  <a:pt x="77470" y="76200"/>
                </a:lnTo>
                <a:lnTo>
                  <a:pt x="77470" y="2540"/>
                </a:lnTo>
                <a:close/>
              </a:path>
            </a:pathLst>
          </a:custGeom>
          <a:solidFill>
            <a:srgbClr val="9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5" name="object 2065"/>
          <p:cNvSpPr/>
          <p:nvPr/>
        </p:nvSpPr>
        <p:spPr>
          <a:xfrm>
            <a:off x="8954769" y="3849370"/>
            <a:ext cx="73660" cy="73660"/>
          </a:xfrm>
          <a:custGeom>
            <a:avLst/>
            <a:gdLst/>
            <a:ahLst/>
            <a:cxnLst/>
            <a:rect l="l" t="t" r="r" b="b"/>
            <a:pathLst>
              <a:path w="73659" h="73660">
                <a:moveTo>
                  <a:pt x="73659" y="0"/>
                </a:moveTo>
                <a:lnTo>
                  <a:pt x="0" y="0"/>
                </a:lnTo>
                <a:lnTo>
                  <a:pt x="0" y="73659"/>
                </a:lnTo>
                <a:lnTo>
                  <a:pt x="73659" y="73659"/>
                </a:lnTo>
                <a:lnTo>
                  <a:pt x="73659" y="71119"/>
                </a:lnTo>
                <a:lnTo>
                  <a:pt x="1270" y="71119"/>
                </a:lnTo>
                <a:lnTo>
                  <a:pt x="1270" y="2539"/>
                </a:lnTo>
                <a:lnTo>
                  <a:pt x="73659" y="2539"/>
                </a:lnTo>
                <a:lnTo>
                  <a:pt x="73659" y="0"/>
                </a:lnTo>
                <a:close/>
              </a:path>
              <a:path w="73659" h="73660">
                <a:moveTo>
                  <a:pt x="73659" y="2539"/>
                </a:moveTo>
                <a:lnTo>
                  <a:pt x="71120" y="2539"/>
                </a:lnTo>
                <a:lnTo>
                  <a:pt x="71120" y="71119"/>
                </a:lnTo>
                <a:lnTo>
                  <a:pt x="73659" y="71119"/>
                </a:lnTo>
                <a:lnTo>
                  <a:pt x="73659" y="2539"/>
                </a:lnTo>
                <a:close/>
              </a:path>
            </a:pathLst>
          </a:custGeom>
          <a:solidFill>
            <a:srgbClr val="A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6" name="object 2066"/>
          <p:cNvSpPr/>
          <p:nvPr/>
        </p:nvSpPr>
        <p:spPr>
          <a:xfrm>
            <a:off x="8956040" y="3851909"/>
            <a:ext cx="69850" cy="68580"/>
          </a:xfrm>
          <a:custGeom>
            <a:avLst/>
            <a:gdLst/>
            <a:ahLst/>
            <a:cxnLst/>
            <a:rect l="l" t="t" r="r" b="b"/>
            <a:pathLst>
              <a:path w="69850" h="68579">
                <a:moveTo>
                  <a:pt x="69850" y="0"/>
                </a:moveTo>
                <a:lnTo>
                  <a:pt x="0" y="0"/>
                </a:lnTo>
                <a:lnTo>
                  <a:pt x="0" y="68579"/>
                </a:lnTo>
                <a:lnTo>
                  <a:pt x="69850" y="68579"/>
                </a:lnTo>
                <a:lnTo>
                  <a:pt x="69850" y="67309"/>
                </a:lnTo>
                <a:lnTo>
                  <a:pt x="2539" y="67309"/>
                </a:lnTo>
                <a:lnTo>
                  <a:pt x="2539" y="1269"/>
                </a:lnTo>
                <a:lnTo>
                  <a:pt x="69850" y="1269"/>
                </a:lnTo>
                <a:lnTo>
                  <a:pt x="69850" y="0"/>
                </a:lnTo>
                <a:close/>
              </a:path>
              <a:path w="69850" h="68579">
                <a:moveTo>
                  <a:pt x="69850" y="1269"/>
                </a:moveTo>
                <a:lnTo>
                  <a:pt x="67309" y="1269"/>
                </a:lnTo>
                <a:lnTo>
                  <a:pt x="67309" y="67309"/>
                </a:lnTo>
                <a:lnTo>
                  <a:pt x="69850" y="67309"/>
                </a:lnTo>
                <a:lnTo>
                  <a:pt x="69850" y="1269"/>
                </a:lnTo>
                <a:close/>
              </a:path>
            </a:pathLst>
          </a:custGeom>
          <a:solidFill>
            <a:srgbClr val="A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7" name="object 2067"/>
          <p:cNvSpPr/>
          <p:nvPr/>
        </p:nvSpPr>
        <p:spPr>
          <a:xfrm>
            <a:off x="8958581" y="3853179"/>
            <a:ext cx="64769" cy="66040"/>
          </a:xfrm>
          <a:custGeom>
            <a:avLst/>
            <a:gdLst/>
            <a:ahLst/>
            <a:cxnLst/>
            <a:rect l="l" t="t" r="r" b="b"/>
            <a:pathLst>
              <a:path w="64770" h="66039">
                <a:moveTo>
                  <a:pt x="64770" y="0"/>
                </a:moveTo>
                <a:lnTo>
                  <a:pt x="0" y="0"/>
                </a:lnTo>
                <a:lnTo>
                  <a:pt x="0" y="66040"/>
                </a:lnTo>
                <a:lnTo>
                  <a:pt x="64770" y="66040"/>
                </a:lnTo>
                <a:lnTo>
                  <a:pt x="64770" y="63500"/>
                </a:lnTo>
                <a:lnTo>
                  <a:pt x="1270" y="63500"/>
                </a:lnTo>
                <a:lnTo>
                  <a:pt x="1270" y="1270"/>
                </a:lnTo>
                <a:lnTo>
                  <a:pt x="64770" y="1270"/>
                </a:lnTo>
                <a:lnTo>
                  <a:pt x="64770" y="0"/>
                </a:lnTo>
                <a:close/>
              </a:path>
              <a:path w="64770" h="66039">
                <a:moveTo>
                  <a:pt x="64770" y="1270"/>
                </a:moveTo>
                <a:lnTo>
                  <a:pt x="63500" y="1270"/>
                </a:lnTo>
                <a:lnTo>
                  <a:pt x="63500" y="63500"/>
                </a:lnTo>
                <a:lnTo>
                  <a:pt x="64770" y="63500"/>
                </a:lnTo>
                <a:lnTo>
                  <a:pt x="64770" y="1270"/>
                </a:lnTo>
                <a:close/>
              </a:path>
            </a:pathLst>
          </a:custGeom>
          <a:solidFill>
            <a:srgbClr val="A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8" name="object 2068"/>
          <p:cNvSpPr/>
          <p:nvPr/>
        </p:nvSpPr>
        <p:spPr>
          <a:xfrm>
            <a:off x="8959850" y="385445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29">
                <a:moveTo>
                  <a:pt x="62229" y="0"/>
                </a:moveTo>
                <a:lnTo>
                  <a:pt x="0" y="0"/>
                </a:lnTo>
                <a:lnTo>
                  <a:pt x="0" y="62230"/>
                </a:lnTo>
                <a:lnTo>
                  <a:pt x="62229" y="62230"/>
                </a:lnTo>
                <a:lnTo>
                  <a:pt x="62229" y="60960"/>
                </a:lnTo>
                <a:lnTo>
                  <a:pt x="2540" y="60960"/>
                </a:lnTo>
                <a:lnTo>
                  <a:pt x="2540" y="2539"/>
                </a:lnTo>
                <a:lnTo>
                  <a:pt x="62229" y="2539"/>
                </a:lnTo>
                <a:lnTo>
                  <a:pt x="62229" y="0"/>
                </a:lnTo>
                <a:close/>
              </a:path>
              <a:path w="62229" h="62229">
                <a:moveTo>
                  <a:pt x="62229" y="2539"/>
                </a:moveTo>
                <a:lnTo>
                  <a:pt x="60959" y="2539"/>
                </a:lnTo>
                <a:lnTo>
                  <a:pt x="60959" y="60960"/>
                </a:lnTo>
                <a:lnTo>
                  <a:pt x="62229" y="60960"/>
                </a:lnTo>
                <a:lnTo>
                  <a:pt x="62229" y="2539"/>
                </a:lnTo>
                <a:close/>
              </a:path>
            </a:pathLst>
          </a:custGeom>
          <a:solidFill>
            <a:srgbClr val="B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9" name="object 2069"/>
          <p:cNvSpPr/>
          <p:nvPr/>
        </p:nvSpPr>
        <p:spPr>
          <a:xfrm>
            <a:off x="8962391" y="3856991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58419" y="0"/>
                </a:moveTo>
                <a:lnTo>
                  <a:pt x="0" y="0"/>
                </a:lnTo>
                <a:lnTo>
                  <a:pt x="0" y="58420"/>
                </a:lnTo>
                <a:lnTo>
                  <a:pt x="58419" y="58420"/>
                </a:lnTo>
                <a:lnTo>
                  <a:pt x="58419" y="57150"/>
                </a:lnTo>
                <a:lnTo>
                  <a:pt x="1269" y="57150"/>
                </a:lnTo>
                <a:lnTo>
                  <a:pt x="1269" y="1270"/>
                </a:lnTo>
                <a:lnTo>
                  <a:pt x="58419" y="1270"/>
                </a:lnTo>
                <a:lnTo>
                  <a:pt x="58419" y="0"/>
                </a:lnTo>
                <a:close/>
              </a:path>
              <a:path w="58420" h="58420">
                <a:moveTo>
                  <a:pt x="58419" y="1270"/>
                </a:moveTo>
                <a:lnTo>
                  <a:pt x="55879" y="1270"/>
                </a:lnTo>
                <a:lnTo>
                  <a:pt x="55879" y="57150"/>
                </a:lnTo>
                <a:lnTo>
                  <a:pt x="58419" y="57150"/>
                </a:lnTo>
                <a:lnTo>
                  <a:pt x="58419" y="1270"/>
                </a:lnTo>
                <a:close/>
              </a:path>
            </a:pathLst>
          </a:custGeom>
          <a:solidFill>
            <a:srgbClr val="B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0" name="object 2070"/>
          <p:cNvSpPr/>
          <p:nvPr/>
        </p:nvSpPr>
        <p:spPr>
          <a:xfrm>
            <a:off x="8963659" y="3858259"/>
            <a:ext cx="54610" cy="55880"/>
          </a:xfrm>
          <a:custGeom>
            <a:avLst/>
            <a:gdLst/>
            <a:ahLst/>
            <a:cxnLst/>
            <a:rect l="l" t="t" r="r" b="b"/>
            <a:pathLst>
              <a:path w="54609" h="55879">
                <a:moveTo>
                  <a:pt x="54610" y="0"/>
                </a:moveTo>
                <a:lnTo>
                  <a:pt x="0" y="0"/>
                </a:lnTo>
                <a:lnTo>
                  <a:pt x="0" y="55879"/>
                </a:lnTo>
                <a:lnTo>
                  <a:pt x="54610" y="55879"/>
                </a:lnTo>
                <a:lnTo>
                  <a:pt x="54610" y="53339"/>
                </a:lnTo>
                <a:lnTo>
                  <a:pt x="1270" y="53339"/>
                </a:lnTo>
                <a:lnTo>
                  <a:pt x="1270" y="2539"/>
                </a:lnTo>
                <a:lnTo>
                  <a:pt x="54610" y="2539"/>
                </a:lnTo>
                <a:lnTo>
                  <a:pt x="54610" y="0"/>
                </a:lnTo>
                <a:close/>
              </a:path>
              <a:path w="54609" h="55879">
                <a:moveTo>
                  <a:pt x="54610" y="2539"/>
                </a:moveTo>
                <a:lnTo>
                  <a:pt x="53340" y="2539"/>
                </a:lnTo>
                <a:lnTo>
                  <a:pt x="53340" y="53339"/>
                </a:lnTo>
                <a:lnTo>
                  <a:pt x="54610" y="53339"/>
                </a:lnTo>
                <a:lnTo>
                  <a:pt x="54610" y="2539"/>
                </a:lnTo>
                <a:close/>
              </a:path>
            </a:pathLst>
          </a:custGeom>
          <a:solidFill>
            <a:srgbClr val="B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1" name="object 2071"/>
          <p:cNvSpPr/>
          <p:nvPr/>
        </p:nvSpPr>
        <p:spPr>
          <a:xfrm>
            <a:off x="8964931" y="3860800"/>
            <a:ext cx="52069" cy="50800"/>
          </a:xfrm>
          <a:custGeom>
            <a:avLst/>
            <a:gdLst/>
            <a:ahLst/>
            <a:cxnLst/>
            <a:rect l="l" t="t" r="r" b="b"/>
            <a:pathLst>
              <a:path w="52070" h="50800">
                <a:moveTo>
                  <a:pt x="52070" y="0"/>
                </a:moveTo>
                <a:lnTo>
                  <a:pt x="0" y="0"/>
                </a:lnTo>
                <a:lnTo>
                  <a:pt x="0" y="50800"/>
                </a:lnTo>
                <a:lnTo>
                  <a:pt x="52070" y="50800"/>
                </a:lnTo>
                <a:lnTo>
                  <a:pt x="52070" y="49530"/>
                </a:lnTo>
                <a:lnTo>
                  <a:pt x="2540" y="49530"/>
                </a:lnTo>
                <a:lnTo>
                  <a:pt x="2540" y="1269"/>
                </a:lnTo>
                <a:lnTo>
                  <a:pt x="52070" y="1269"/>
                </a:lnTo>
                <a:lnTo>
                  <a:pt x="52070" y="0"/>
                </a:lnTo>
                <a:close/>
              </a:path>
              <a:path w="52070" h="50800">
                <a:moveTo>
                  <a:pt x="52070" y="1269"/>
                </a:moveTo>
                <a:lnTo>
                  <a:pt x="49529" y="1269"/>
                </a:lnTo>
                <a:lnTo>
                  <a:pt x="49529" y="49530"/>
                </a:lnTo>
                <a:lnTo>
                  <a:pt x="52070" y="49530"/>
                </a:lnTo>
                <a:lnTo>
                  <a:pt x="52070" y="1269"/>
                </a:lnTo>
                <a:close/>
              </a:path>
            </a:pathLst>
          </a:custGeom>
          <a:solidFill>
            <a:srgbClr val="B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2" name="object 2072"/>
          <p:cNvSpPr/>
          <p:nvPr/>
        </p:nvSpPr>
        <p:spPr>
          <a:xfrm>
            <a:off x="8967469" y="3862070"/>
            <a:ext cx="46990" cy="48260"/>
          </a:xfrm>
          <a:custGeom>
            <a:avLst/>
            <a:gdLst/>
            <a:ahLst/>
            <a:cxnLst/>
            <a:rect l="l" t="t" r="r" b="b"/>
            <a:pathLst>
              <a:path w="46990" h="48260">
                <a:moveTo>
                  <a:pt x="46989" y="0"/>
                </a:moveTo>
                <a:lnTo>
                  <a:pt x="0" y="0"/>
                </a:lnTo>
                <a:lnTo>
                  <a:pt x="0" y="48259"/>
                </a:lnTo>
                <a:lnTo>
                  <a:pt x="46989" y="48259"/>
                </a:lnTo>
                <a:lnTo>
                  <a:pt x="46989" y="45719"/>
                </a:lnTo>
                <a:lnTo>
                  <a:pt x="1270" y="45719"/>
                </a:lnTo>
                <a:lnTo>
                  <a:pt x="1270" y="1269"/>
                </a:lnTo>
                <a:lnTo>
                  <a:pt x="46989" y="1269"/>
                </a:lnTo>
                <a:lnTo>
                  <a:pt x="46989" y="0"/>
                </a:lnTo>
                <a:close/>
              </a:path>
              <a:path w="46990" h="48260">
                <a:moveTo>
                  <a:pt x="46989" y="1269"/>
                </a:moveTo>
                <a:lnTo>
                  <a:pt x="45720" y="1269"/>
                </a:lnTo>
                <a:lnTo>
                  <a:pt x="45720" y="45719"/>
                </a:lnTo>
                <a:lnTo>
                  <a:pt x="46989" y="45719"/>
                </a:lnTo>
                <a:lnTo>
                  <a:pt x="46989" y="1269"/>
                </a:lnTo>
                <a:close/>
              </a:path>
            </a:pathLst>
          </a:custGeom>
          <a:solidFill>
            <a:srgbClr val="C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3" name="object 2073"/>
          <p:cNvSpPr/>
          <p:nvPr/>
        </p:nvSpPr>
        <p:spPr>
          <a:xfrm>
            <a:off x="8968740" y="3863340"/>
            <a:ext cx="44450" cy="44450"/>
          </a:xfrm>
          <a:custGeom>
            <a:avLst/>
            <a:gdLst/>
            <a:ahLst/>
            <a:cxnLst/>
            <a:rect l="l" t="t" r="r" b="b"/>
            <a:pathLst>
              <a:path w="44450" h="44450">
                <a:moveTo>
                  <a:pt x="44450" y="0"/>
                </a:moveTo>
                <a:lnTo>
                  <a:pt x="0" y="0"/>
                </a:lnTo>
                <a:lnTo>
                  <a:pt x="0" y="44450"/>
                </a:lnTo>
                <a:lnTo>
                  <a:pt x="44450" y="44450"/>
                </a:lnTo>
                <a:lnTo>
                  <a:pt x="44450" y="43180"/>
                </a:lnTo>
                <a:lnTo>
                  <a:pt x="2539" y="43180"/>
                </a:lnTo>
                <a:lnTo>
                  <a:pt x="2539" y="2540"/>
                </a:lnTo>
                <a:lnTo>
                  <a:pt x="44450" y="2540"/>
                </a:lnTo>
                <a:lnTo>
                  <a:pt x="44450" y="0"/>
                </a:lnTo>
                <a:close/>
              </a:path>
              <a:path w="44450" h="44450">
                <a:moveTo>
                  <a:pt x="44450" y="2540"/>
                </a:moveTo>
                <a:lnTo>
                  <a:pt x="41909" y="2540"/>
                </a:lnTo>
                <a:lnTo>
                  <a:pt x="41909" y="43180"/>
                </a:lnTo>
                <a:lnTo>
                  <a:pt x="44450" y="43180"/>
                </a:lnTo>
                <a:lnTo>
                  <a:pt x="44450" y="2540"/>
                </a:lnTo>
                <a:close/>
              </a:path>
            </a:pathLst>
          </a:custGeom>
          <a:solidFill>
            <a:srgbClr val="C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4" name="object 2074"/>
          <p:cNvSpPr/>
          <p:nvPr/>
        </p:nvSpPr>
        <p:spPr>
          <a:xfrm>
            <a:off x="8971280" y="3865879"/>
            <a:ext cx="39370" cy="40640"/>
          </a:xfrm>
          <a:custGeom>
            <a:avLst/>
            <a:gdLst/>
            <a:ahLst/>
            <a:cxnLst/>
            <a:rect l="l" t="t" r="r" b="b"/>
            <a:pathLst>
              <a:path w="39370" h="40639">
                <a:moveTo>
                  <a:pt x="39370" y="0"/>
                </a:moveTo>
                <a:lnTo>
                  <a:pt x="0" y="0"/>
                </a:lnTo>
                <a:lnTo>
                  <a:pt x="0" y="40640"/>
                </a:lnTo>
                <a:lnTo>
                  <a:pt x="39370" y="40640"/>
                </a:lnTo>
                <a:lnTo>
                  <a:pt x="39370" y="38100"/>
                </a:lnTo>
                <a:lnTo>
                  <a:pt x="1270" y="38100"/>
                </a:lnTo>
                <a:lnTo>
                  <a:pt x="1270" y="2540"/>
                </a:lnTo>
                <a:lnTo>
                  <a:pt x="39370" y="2540"/>
                </a:lnTo>
                <a:lnTo>
                  <a:pt x="39370" y="0"/>
                </a:lnTo>
                <a:close/>
              </a:path>
              <a:path w="39370" h="40639">
                <a:moveTo>
                  <a:pt x="39370" y="2540"/>
                </a:moveTo>
                <a:lnTo>
                  <a:pt x="38100" y="2540"/>
                </a:lnTo>
                <a:lnTo>
                  <a:pt x="38100" y="38100"/>
                </a:lnTo>
                <a:lnTo>
                  <a:pt x="39370" y="38100"/>
                </a:lnTo>
                <a:lnTo>
                  <a:pt x="39370" y="2540"/>
                </a:lnTo>
                <a:close/>
              </a:path>
            </a:pathLst>
          </a:custGeom>
          <a:solidFill>
            <a:srgbClr val="CC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5" name="object 2075"/>
          <p:cNvSpPr/>
          <p:nvPr/>
        </p:nvSpPr>
        <p:spPr>
          <a:xfrm>
            <a:off x="8972550" y="386842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829" y="0"/>
                </a:moveTo>
                <a:lnTo>
                  <a:pt x="0" y="0"/>
                </a:lnTo>
                <a:lnTo>
                  <a:pt x="0" y="35559"/>
                </a:lnTo>
                <a:lnTo>
                  <a:pt x="36829" y="35559"/>
                </a:lnTo>
                <a:lnTo>
                  <a:pt x="36829" y="34289"/>
                </a:lnTo>
                <a:lnTo>
                  <a:pt x="2540" y="34289"/>
                </a:lnTo>
                <a:lnTo>
                  <a:pt x="2540" y="1269"/>
                </a:lnTo>
                <a:lnTo>
                  <a:pt x="36829" y="1269"/>
                </a:lnTo>
                <a:lnTo>
                  <a:pt x="36829" y="0"/>
                </a:lnTo>
                <a:close/>
              </a:path>
              <a:path w="36829" h="35560">
                <a:moveTo>
                  <a:pt x="36829" y="1269"/>
                </a:moveTo>
                <a:lnTo>
                  <a:pt x="34290" y="1269"/>
                </a:lnTo>
                <a:lnTo>
                  <a:pt x="34290" y="34289"/>
                </a:lnTo>
                <a:lnTo>
                  <a:pt x="36829" y="34289"/>
                </a:lnTo>
                <a:lnTo>
                  <a:pt x="36829" y="1269"/>
                </a:lnTo>
                <a:close/>
              </a:path>
            </a:pathLst>
          </a:custGeom>
          <a:solidFill>
            <a:srgbClr val="D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6" name="object 2076"/>
          <p:cNvSpPr/>
          <p:nvPr/>
        </p:nvSpPr>
        <p:spPr>
          <a:xfrm>
            <a:off x="8975090" y="3869690"/>
            <a:ext cx="31750" cy="33020"/>
          </a:xfrm>
          <a:custGeom>
            <a:avLst/>
            <a:gdLst/>
            <a:ahLst/>
            <a:cxnLst/>
            <a:rect l="l" t="t" r="r" b="b"/>
            <a:pathLst>
              <a:path w="31750" h="33020">
                <a:moveTo>
                  <a:pt x="31750" y="0"/>
                </a:moveTo>
                <a:lnTo>
                  <a:pt x="0" y="0"/>
                </a:lnTo>
                <a:lnTo>
                  <a:pt x="0" y="33020"/>
                </a:lnTo>
                <a:lnTo>
                  <a:pt x="31750" y="33020"/>
                </a:lnTo>
                <a:lnTo>
                  <a:pt x="31750" y="30480"/>
                </a:lnTo>
                <a:lnTo>
                  <a:pt x="1269" y="30480"/>
                </a:lnTo>
                <a:lnTo>
                  <a:pt x="1269" y="1270"/>
                </a:lnTo>
                <a:lnTo>
                  <a:pt x="31750" y="1270"/>
                </a:lnTo>
                <a:lnTo>
                  <a:pt x="31750" y="0"/>
                </a:lnTo>
                <a:close/>
              </a:path>
              <a:path w="31750" h="33020">
                <a:moveTo>
                  <a:pt x="31750" y="1270"/>
                </a:moveTo>
                <a:lnTo>
                  <a:pt x="30479" y="1270"/>
                </a:lnTo>
                <a:lnTo>
                  <a:pt x="30479" y="30480"/>
                </a:lnTo>
                <a:lnTo>
                  <a:pt x="31750" y="30480"/>
                </a:lnTo>
                <a:lnTo>
                  <a:pt x="31750" y="1270"/>
                </a:lnTo>
                <a:close/>
              </a:path>
            </a:pathLst>
          </a:custGeom>
          <a:solidFill>
            <a:srgbClr val="D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7" name="object 2077"/>
          <p:cNvSpPr/>
          <p:nvPr/>
        </p:nvSpPr>
        <p:spPr>
          <a:xfrm>
            <a:off x="8976360" y="3870960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29210" y="0"/>
                </a:moveTo>
                <a:lnTo>
                  <a:pt x="0" y="0"/>
                </a:lnTo>
                <a:lnTo>
                  <a:pt x="0" y="29209"/>
                </a:lnTo>
                <a:lnTo>
                  <a:pt x="29210" y="29209"/>
                </a:lnTo>
                <a:lnTo>
                  <a:pt x="29210" y="27939"/>
                </a:lnTo>
                <a:lnTo>
                  <a:pt x="2540" y="27939"/>
                </a:lnTo>
                <a:lnTo>
                  <a:pt x="2540" y="2539"/>
                </a:lnTo>
                <a:lnTo>
                  <a:pt x="29210" y="2539"/>
                </a:lnTo>
                <a:lnTo>
                  <a:pt x="29210" y="0"/>
                </a:lnTo>
                <a:close/>
              </a:path>
              <a:path w="29209" h="29210">
                <a:moveTo>
                  <a:pt x="29210" y="2539"/>
                </a:moveTo>
                <a:lnTo>
                  <a:pt x="27940" y="2539"/>
                </a:lnTo>
                <a:lnTo>
                  <a:pt x="27940" y="27939"/>
                </a:lnTo>
                <a:lnTo>
                  <a:pt x="29210" y="27939"/>
                </a:lnTo>
                <a:lnTo>
                  <a:pt x="29210" y="2539"/>
                </a:lnTo>
                <a:close/>
              </a:path>
            </a:pathLst>
          </a:custGeom>
          <a:solidFill>
            <a:srgbClr val="D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8" name="object 2078"/>
          <p:cNvSpPr/>
          <p:nvPr/>
        </p:nvSpPr>
        <p:spPr>
          <a:xfrm>
            <a:off x="8978900" y="3873500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25400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24130"/>
                </a:lnTo>
                <a:lnTo>
                  <a:pt x="1270" y="24130"/>
                </a:lnTo>
                <a:lnTo>
                  <a:pt x="127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  <a:path w="25400" h="25400">
                <a:moveTo>
                  <a:pt x="25400" y="1269"/>
                </a:moveTo>
                <a:lnTo>
                  <a:pt x="22859" y="1269"/>
                </a:lnTo>
                <a:lnTo>
                  <a:pt x="22859" y="24130"/>
                </a:lnTo>
                <a:lnTo>
                  <a:pt x="25400" y="24130"/>
                </a:lnTo>
                <a:lnTo>
                  <a:pt x="25400" y="1269"/>
                </a:lnTo>
                <a:close/>
              </a:path>
            </a:pathLst>
          </a:custGeom>
          <a:solidFill>
            <a:srgbClr val="D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9" name="object 2079"/>
          <p:cNvSpPr/>
          <p:nvPr/>
        </p:nvSpPr>
        <p:spPr>
          <a:xfrm>
            <a:off x="8980169" y="3874770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90" h="22860">
                <a:moveTo>
                  <a:pt x="21589" y="0"/>
                </a:moveTo>
                <a:lnTo>
                  <a:pt x="0" y="0"/>
                </a:lnTo>
                <a:lnTo>
                  <a:pt x="0" y="22859"/>
                </a:lnTo>
                <a:lnTo>
                  <a:pt x="21589" y="22859"/>
                </a:lnTo>
                <a:lnTo>
                  <a:pt x="21589" y="20319"/>
                </a:lnTo>
                <a:lnTo>
                  <a:pt x="2539" y="20319"/>
                </a:lnTo>
                <a:lnTo>
                  <a:pt x="2539" y="2539"/>
                </a:lnTo>
                <a:lnTo>
                  <a:pt x="21589" y="2539"/>
                </a:lnTo>
                <a:lnTo>
                  <a:pt x="21589" y="0"/>
                </a:lnTo>
                <a:close/>
              </a:path>
              <a:path w="21590" h="22860">
                <a:moveTo>
                  <a:pt x="21589" y="2539"/>
                </a:moveTo>
                <a:lnTo>
                  <a:pt x="20320" y="2539"/>
                </a:lnTo>
                <a:lnTo>
                  <a:pt x="20320" y="20319"/>
                </a:lnTo>
                <a:lnTo>
                  <a:pt x="21589" y="20319"/>
                </a:lnTo>
                <a:lnTo>
                  <a:pt x="21589" y="2539"/>
                </a:lnTo>
                <a:close/>
              </a:path>
            </a:pathLst>
          </a:custGeom>
          <a:solidFill>
            <a:srgbClr val="E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0" name="object 2080"/>
          <p:cNvSpPr/>
          <p:nvPr/>
        </p:nvSpPr>
        <p:spPr>
          <a:xfrm>
            <a:off x="8982709" y="3877309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17780" y="0"/>
                </a:moveTo>
                <a:lnTo>
                  <a:pt x="0" y="0"/>
                </a:lnTo>
                <a:lnTo>
                  <a:pt x="0" y="17779"/>
                </a:lnTo>
                <a:lnTo>
                  <a:pt x="17780" y="17779"/>
                </a:lnTo>
                <a:lnTo>
                  <a:pt x="17780" y="16509"/>
                </a:lnTo>
                <a:lnTo>
                  <a:pt x="1270" y="16509"/>
                </a:lnTo>
                <a:lnTo>
                  <a:pt x="1270" y="1269"/>
                </a:lnTo>
                <a:lnTo>
                  <a:pt x="17780" y="1269"/>
                </a:lnTo>
                <a:lnTo>
                  <a:pt x="17780" y="0"/>
                </a:lnTo>
                <a:close/>
              </a:path>
              <a:path w="17779" h="17779">
                <a:moveTo>
                  <a:pt x="17780" y="1269"/>
                </a:moveTo>
                <a:lnTo>
                  <a:pt x="15240" y="1269"/>
                </a:lnTo>
                <a:lnTo>
                  <a:pt x="15240" y="16509"/>
                </a:lnTo>
                <a:lnTo>
                  <a:pt x="17780" y="16509"/>
                </a:lnTo>
                <a:lnTo>
                  <a:pt x="17780" y="1269"/>
                </a:lnTo>
                <a:close/>
              </a:path>
            </a:pathLst>
          </a:custGeom>
          <a:solidFill>
            <a:srgbClr val="E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1" name="object 2081"/>
          <p:cNvSpPr/>
          <p:nvPr/>
        </p:nvSpPr>
        <p:spPr>
          <a:xfrm>
            <a:off x="8983980" y="3878579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13970" y="0"/>
                </a:moveTo>
                <a:lnTo>
                  <a:pt x="0" y="0"/>
                </a:lnTo>
                <a:lnTo>
                  <a:pt x="0" y="15240"/>
                </a:lnTo>
                <a:lnTo>
                  <a:pt x="13970" y="15240"/>
                </a:lnTo>
                <a:lnTo>
                  <a:pt x="13970" y="12700"/>
                </a:lnTo>
                <a:lnTo>
                  <a:pt x="1270" y="12700"/>
                </a:lnTo>
                <a:lnTo>
                  <a:pt x="127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  <a:path w="13970" h="15239">
                <a:moveTo>
                  <a:pt x="13970" y="1270"/>
                </a:moveTo>
                <a:lnTo>
                  <a:pt x="12700" y="1270"/>
                </a:lnTo>
                <a:lnTo>
                  <a:pt x="12700" y="12700"/>
                </a:lnTo>
                <a:lnTo>
                  <a:pt x="13970" y="12700"/>
                </a:lnTo>
                <a:lnTo>
                  <a:pt x="13970" y="1270"/>
                </a:lnTo>
                <a:close/>
              </a:path>
            </a:pathLst>
          </a:custGeom>
          <a:solidFill>
            <a:srgbClr val="E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2" name="object 2082"/>
          <p:cNvSpPr/>
          <p:nvPr/>
        </p:nvSpPr>
        <p:spPr>
          <a:xfrm>
            <a:off x="8985250" y="387985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11429" y="0"/>
                </a:moveTo>
                <a:lnTo>
                  <a:pt x="0" y="0"/>
                </a:lnTo>
                <a:lnTo>
                  <a:pt x="0" y="11430"/>
                </a:lnTo>
                <a:lnTo>
                  <a:pt x="11429" y="11430"/>
                </a:lnTo>
                <a:lnTo>
                  <a:pt x="11429" y="10160"/>
                </a:lnTo>
                <a:lnTo>
                  <a:pt x="2540" y="10160"/>
                </a:lnTo>
                <a:lnTo>
                  <a:pt x="254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  <a:path w="11429" h="11429">
                <a:moveTo>
                  <a:pt x="11429" y="2539"/>
                </a:moveTo>
                <a:lnTo>
                  <a:pt x="8890" y="2539"/>
                </a:lnTo>
                <a:lnTo>
                  <a:pt x="8890" y="10160"/>
                </a:lnTo>
                <a:lnTo>
                  <a:pt x="11429" y="10160"/>
                </a:lnTo>
                <a:lnTo>
                  <a:pt x="11429" y="2539"/>
                </a:lnTo>
                <a:close/>
              </a:path>
            </a:pathLst>
          </a:custGeom>
          <a:solidFill>
            <a:srgbClr val="F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3" name="object 2083"/>
          <p:cNvSpPr/>
          <p:nvPr/>
        </p:nvSpPr>
        <p:spPr>
          <a:xfrm>
            <a:off x="8987790" y="388239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6350" y="0"/>
                </a:moveTo>
                <a:lnTo>
                  <a:pt x="0" y="0"/>
                </a:lnTo>
                <a:lnTo>
                  <a:pt x="0" y="7620"/>
                </a:lnTo>
                <a:lnTo>
                  <a:pt x="6350" y="7620"/>
                </a:lnTo>
                <a:lnTo>
                  <a:pt x="6350" y="5080"/>
                </a:lnTo>
                <a:lnTo>
                  <a:pt x="1269" y="5080"/>
                </a:lnTo>
                <a:lnTo>
                  <a:pt x="1269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  <a:path w="6350" h="7620">
                <a:moveTo>
                  <a:pt x="6350" y="1270"/>
                </a:moveTo>
                <a:lnTo>
                  <a:pt x="5079" y="1270"/>
                </a:lnTo>
                <a:lnTo>
                  <a:pt x="5079" y="5080"/>
                </a:lnTo>
                <a:lnTo>
                  <a:pt x="6350" y="5080"/>
                </a:lnTo>
                <a:lnTo>
                  <a:pt x="6350" y="1270"/>
                </a:lnTo>
                <a:close/>
              </a:path>
            </a:pathLst>
          </a:custGeom>
          <a:solidFill>
            <a:srgbClr val="F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4" name="object 2084"/>
          <p:cNvSpPr/>
          <p:nvPr/>
        </p:nvSpPr>
        <p:spPr>
          <a:xfrm>
            <a:off x="8989059" y="388365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3810" y="0"/>
                </a:lnTo>
                <a:lnTo>
                  <a:pt x="3810" y="3809"/>
                </a:lnTo>
                <a:lnTo>
                  <a:pt x="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5" name="object 2085"/>
          <p:cNvSpPr/>
          <p:nvPr/>
        </p:nvSpPr>
        <p:spPr>
          <a:xfrm>
            <a:off x="8936990" y="3831590"/>
            <a:ext cx="109220" cy="109220"/>
          </a:xfrm>
          <a:custGeom>
            <a:avLst/>
            <a:gdLst/>
            <a:ahLst/>
            <a:cxnLst/>
            <a:rect l="l" t="t" r="r" b="b"/>
            <a:pathLst>
              <a:path w="109220" h="109220">
                <a:moveTo>
                  <a:pt x="0" y="109220"/>
                </a:moveTo>
                <a:lnTo>
                  <a:pt x="109219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6" name="object 2086"/>
          <p:cNvSpPr/>
          <p:nvPr/>
        </p:nvSpPr>
        <p:spPr>
          <a:xfrm>
            <a:off x="8915400" y="38100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7" name="object 2087"/>
          <p:cNvSpPr/>
          <p:nvPr/>
        </p:nvSpPr>
        <p:spPr>
          <a:xfrm>
            <a:off x="9067800" y="39624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8" name="object 2088"/>
          <p:cNvSpPr/>
          <p:nvPr/>
        </p:nvSpPr>
        <p:spPr>
          <a:xfrm>
            <a:off x="8915400" y="3352800"/>
            <a:ext cx="152400" cy="152400"/>
          </a:xfrm>
          <a:custGeom>
            <a:avLst/>
            <a:gdLst/>
            <a:ahLst/>
            <a:cxnLst/>
            <a:rect l="l" t="t" r="r" b="b"/>
            <a:pathLst>
              <a:path w="152400" h="152400">
                <a:moveTo>
                  <a:pt x="91440" y="151129"/>
                </a:moveTo>
                <a:lnTo>
                  <a:pt x="59689" y="151129"/>
                </a:lnTo>
                <a:lnTo>
                  <a:pt x="67309" y="152400"/>
                </a:lnTo>
                <a:lnTo>
                  <a:pt x="82550" y="152400"/>
                </a:lnTo>
                <a:lnTo>
                  <a:pt x="91440" y="151129"/>
                </a:lnTo>
                <a:close/>
              </a:path>
              <a:path w="152400" h="152400">
                <a:moveTo>
                  <a:pt x="1270" y="57150"/>
                </a:moveTo>
                <a:lnTo>
                  <a:pt x="0" y="60960"/>
                </a:lnTo>
                <a:lnTo>
                  <a:pt x="0" y="92710"/>
                </a:lnTo>
                <a:lnTo>
                  <a:pt x="1270" y="96520"/>
                </a:lnTo>
                <a:lnTo>
                  <a:pt x="1270" y="57150"/>
                </a:lnTo>
                <a:close/>
              </a:path>
              <a:path w="152400" h="152400">
                <a:moveTo>
                  <a:pt x="149859" y="60960"/>
                </a:moveTo>
                <a:lnTo>
                  <a:pt x="149859" y="92710"/>
                </a:lnTo>
                <a:lnTo>
                  <a:pt x="152400" y="85089"/>
                </a:lnTo>
                <a:lnTo>
                  <a:pt x="152400" y="68579"/>
                </a:lnTo>
                <a:lnTo>
                  <a:pt x="149859" y="60960"/>
                </a:lnTo>
                <a:close/>
              </a:path>
              <a:path w="152400" h="152400">
                <a:moveTo>
                  <a:pt x="82550" y="0"/>
                </a:moveTo>
                <a:lnTo>
                  <a:pt x="67309" y="0"/>
                </a:lnTo>
                <a:lnTo>
                  <a:pt x="63499" y="1270"/>
                </a:lnTo>
                <a:lnTo>
                  <a:pt x="86995" y="1270"/>
                </a:lnTo>
                <a:lnTo>
                  <a:pt x="82550" y="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9" name="object 2089"/>
          <p:cNvSpPr/>
          <p:nvPr/>
        </p:nvSpPr>
        <p:spPr>
          <a:xfrm>
            <a:off x="8916669" y="3354070"/>
            <a:ext cx="148590" cy="149860"/>
          </a:xfrm>
          <a:custGeom>
            <a:avLst/>
            <a:gdLst/>
            <a:ahLst/>
            <a:cxnLst/>
            <a:rect l="l" t="t" r="r" b="b"/>
            <a:pathLst>
              <a:path w="148590" h="149860">
                <a:moveTo>
                  <a:pt x="100330" y="147319"/>
                </a:moveTo>
                <a:lnTo>
                  <a:pt x="46989" y="147319"/>
                </a:lnTo>
                <a:lnTo>
                  <a:pt x="50800" y="148589"/>
                </a:lnTo>
                <a:lnTo>
                  <a:pt x="58419" y="149859"/>
                </a:lnTo>
                <a:lnTo>
                  <a:pt x="90170" y="149859"/>
                </a:lnTo>
                <a:lnTo>
                  <a:pt x="96520" y="148589"/>
                </a:lnTo>
                <a:lnTo>
                  <a:pt x="100330" y="147319"/>
                </a:lnTo>
                <a:close/>
              </a:path>
              <a:path w="148590" h="149860">
                <a:moveTo>
                  <a:pt x="1270" y="52069"/>
                </a:moveTo>
                <a:lnTo>
                  <a:pt x="0" y="55879"/>
                </a:lnTo>
                <a:lnTo>
                  <a:pt x="0" y="95250"/>
                </a:lnTo>
                <a:lnTo>
                  <a:pt x="1270" y="99059"/>
                </a:lnTo>
                <a:lnTo>
                  <a:pt x="1270" y="52069"/>
                </a:lnTo>
                <a:close/>
              </a:path>
              <a:path w="148590" h="149860">
                <a:moveTo>
                  <a:pt x="147320" y="52069"/>
                </a:moveTo>
                <a:lnTo>
                  <a:pt x="147320" y="99059"/>
                </a:lnTo>
                <a:lnTo>
                  <a:pt x="148589" y="91439"/>
                </a:lnTo>
                <a:lnTo>
                  <a:pt x="148589" y="59689"/>
                </a:lnTo>
                <a:lnTo>
                  <a:pt x="147320" y="52069"/>
                </a:lnTo>
                <a:close/>
              </a:path>
              <a:path w="148590" h="149860">
                <a:moveTo>
                  <a:pt x="85725" y="0"/>
                </a:moveTo>
                <a:lnTo>
                  <a:pt x="62229" y="0"/>
                </a:lnTo>
                <a:lnTo>
                  <a:pt x="58420" y="1269"/>
                </a:lnTo>
                <a:lnTo>
                  <a:pt x="90170" y="1269"/>
                </a:lnTo>
                <a:lnTo>
                  <a:pt x="85725" y="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0" name="object 2090"/>
          <p:cNvSpPr/>
          <p:nvPr/>
        </p:nvSpPr>
        <p:spPr>
          <a:xfrm>
            <a:off x="8917940" y="3355340"/>
            <a:ext cx="146050" cy="146050"/>
          </a:xfrm>
          <a:custGeom>
            <a:avLst/>
            <a:gdLst/>
            <a:ahLst/>
            <a:cxnLst/>
            <a:rect l="l" t="t" r="r" b="b"/>
            <a:pathLst>
              <a:path w="146050" h="146050">
                <a:moveTo>
                  <a:pt x="102869" y="144780"/>
                </a:moveTo>
                <a:lnTo>
                  <a:pt x="41909" y="144780"/>
                </a:lnTo>
                <a:lnTo>
                  <a:pt x="45719" y="146050"/>
                </a:lnTo>
                <a:lnTo>
                  <a:pt x="99060" y="146050"/>
                </a:lnTo>
                <a:lnTo>
                  <a:pt x="102869" y="144780"/>
                </a:lnTo>
                <a:close/>
              </a:path>
              <a:path w="146050" h="146050">
                <a:moveTo>
                  <a:pt x="2539" y="44450"/>
                </a:moveTo>
                <a:lnTo>
                  <a:pt x="0" y="50800"/>
                </a:lnTo>
                <a:lnTo>
                  <a:pt x="0" y="97789"/>
                </a:lnTo>
                <a:lnTo>
                  <a:pt x="2539" y="104139"/>
                </a:lnTo>
                <a:lnTo>
                  <a:pt x="2539" y="44450"/>
                </a:lnTo>
                <a:close/>
              </a:path>
              <a:path w="146050" h="146050">
                <a:moveTo>
                  <a:pt x="143510" y="44450"/>
                </a:moveTo>
                <a:lnTo>
                  <a:pt x="143509" y="104139"/>
                </a:lnTo>
                <a:lnTo>
                  <a:pt x="146050" y="97789"/>
                </a:lnTo>
                <a:lnTo>
                  <a:pt x="146050" y="50800"/>
                </a:lnTo>
                <a:lnTo>
                  <a:pt x="143510" y="44450"/>
                </a:lnTo>
                <a:close/>
              </a:path>
              <a:path w="146050" h="146050">
                <a:moveTo>
                  <a:pt x="88900" y="0"/>
                </a:moveTo>
                <a:lnTo>
                  <a:pt x="57150" y="0"/>
                </a:lnTo>
                <a:lnTo>
                  <a:pt x="49529" y="1270"/>
                </a:lnTo>
                <a:lnTo>
                  <a:pt x="45720" y="2539"/>
                </a:lnTo>
                <a:lnTo>
                  <a:pt x="99059" y="2539"/>
                </a:lnTo>
                <a:lnTo>
                  <a:pt x="95250" y="1270"/>
                </a:lnTo>
                <a:lnTo>
                  <a:pt x="88900" y="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1" name="object 2091"/>
          <p:cNvSpPr/>
          <p:nvPr/>
        </p:nvSpPr>
        <p:spPr>
          <a:xfrm>
            <a:off x="8920480" y="3357879"/>
            <a:ext cx="140970" cy="142240"/>
          </a:xfrm>
          <a:custGeom>
            <a:avLst/>
            <a:gdLst/>
            <a:ahLst/>
            <a:cxnLst/>
            <a:rect l="l" t="t" r="r" b="b"/>
            <a:pathLst>
              <a:path w="140970" h="142239">
                <a:moveTo>
                  <a:pt x="106679" y="139700"/>
                </a:moveTo>
                <a:lnTo>
                  <a:pt x="33020" y="139700"/>
                </a:lnTo>
                <a:lnTo>
                  <a:pt x="39370" y="142240"/>
                </a:lnTo>
                <a:lnTo>
                  <a:pt x="100329" y="142240"/>
                </a:lnTo>
                <a:lnTo>
                  <a:pt x="106679" y="139700"/>
                </a:lnTo>
                <a:close/>
              </a:path>
              <a:path w="140970" h="142239">
                <a:moveTo>
                  <a:pt x="1270" y="38735"/>
                </a:moveTo>
                <a:lnTo>
                  <a:pt x="0" y="41910"/>
                </a:lnTo>
                <a:lnTo>
                  <a:pt x="0" y="101600"/>
                </a:lnTo>
                <a:lnTo>
                  <a:pt x="1270" y="104774"/>
                </a:lnTo>
                <a:lnTo>
                  <a:pt x="1270" y="38735"/>
                </a:lnTo>
                <a:close/>
              </a:path>
              <a:path w="140970" h="142239">
                <a:moveTo>
                  <a:pt x="139700" y="39793"/>
                </a:moveTo>
                <a:lnTo>
                  <a:pt x="139700" y="103716"/>
                </a:lnTo>
                <a:lnTo>
                  <a:pt x="140970" y="101600"/>
                </a:lnTo>
                <a:lnTo>
                  <a:pt x="140970" y="41910"/>
                </a:lnTo>
                <a:lnTo>
                  <a:pt x="139700" y="39793"/>
                </a:lnTo>
                <a:close/>
              </a:path>
              <a:path w="140970" h="142239">
                <a:moveTo>
                  <a:pt x="96519" y="0"/>
                </a:moveTo>
                <a:lnTo>
                  <a:pt x="43180" y="0"/>
                </a:lnTo>
                <a:lnTo>
                  <a:pt x="39370" y="1270"/>
                </a:lnTo>
                <a:lnTo>
                  <a:pt x="100329" y="1270"/>
                </a:lnTo>
                <a:lnTo>
                  <a:pt x="96519" y="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2" name="object 2092"/>
          <p:cNvSpPr/>
          <p:nvPr/>
        </p:nvSpPr>
        <p:spPr>
          <a:xfrm>
            <a:off x="8921750" y="3359150"/>
            <a:ext cx="138430" cy="138430"/>
          </a:xfrm>
          <a:custGeom>
            <a:avLst/>
            <a:gdLst/>
            <a:ahLst/>
            <a:cxnLst/>
            <a:rect l="l" t="t" r="r" b="b"/>
            <a:pathLst>
              <a:path w="138429" h="138429">
                <a:moveTo>
                  <a:pt x="106997" y="137160"/>
                </a:moveTo>
                <a:lnTo>
                  <a:pt x="30162" y="137160"/>
                </a:lnTo>
                <a:lnTo>
                  <a:pt x="31750" y="138429"/>
                </a:lnTo>
                <a:lnTo>
                  <a:pt x="105409" y="138429"/>
                </a:lnTo>
                <a:lnTo>
                  <a:pt x="106997" y="137160"/>
                </a:lnTo>
                <a:close/>
              </a:path>
              <a:path w="138429" h="138429">
                <a:moveTo>
                  <a:pt x="2540" y="32384"/>
                </a:moveTo>
                <a:lnTo>
                  <a:pt x="1270" y="34289"/>
                </a:lnTo>
                <a:lnTo>
                  <a:pt x="0" y="37465"/>
                </a:lnTo>
                <a:lnTo>
                  <a:pt x="0" y="103504"/>
                </a:lnTo>
                <a:lnTo>
                  <a:pt x="1270" y="106679"/>
                </a:lnTo>
                <a:lnTo>
                  <a:pt x="2540" y="108585"/>
                </a:lnTo>
                <a:lnTo>
                  <a:pt x="2540" y="32384"/>
                </a:lnTo>
                <a:close/>
              </a:path>
              <a:path w="138429" h="138429">
                <a:moveTo>
                  <a:pt x="137159" y="36406"/>
                </a:moveTo>
                <a:lnTo>
                  <a:pt x="137159" y="104563"/>
                </a:lnTo>
                <a:lnTo>
                  <a:pt x="138429" y="102446"/>
                </a:lnTo>
                <a:lnTo>
                  <a:pt x="138429" y="38523"/>
                </a:lnTo>
                <a:lnTo>
                  <a:pt x="137159" y="36406"/>
                </a:lnTo>
                <a:close/>
              </a:path>
              <a:path w="138429" h="138429">
                <a:moveTo>
                  <a:pt x="99059" y="0"/>
                </a:moveTo>
                <a:lnTo>
                  <a:pt x="38100" y="0"/>
                </a:lnTo>
                <a:lnTo>
                  <a:pt x="31750" y="2539"/>
                </a:lnTo>
                <a:lnTo>
                  <a:pt x="105409" y="2539"/>
                </a:lnTo>
                <a:lnTo>
                  <a:pt x="99059" y="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3" name="object 2093"/>
          <p:cNvSpPr/>
          <p:nvPr/>
        </p:nvSpPr>
        <p:spPr>
          <a:xfrm>
            <a:off x="8924290" y="3361690"/>
            <a:ext cx="134620" cy="134620"/>
          </a:xfrm>
          <a:custGeom>
            <a:avLst/>
            <a:gdLst/>
            <a:ahLst/>
            <a:cxnLst/>
            <a:rect l="l" t="t" r="r" b="b"/>
            <a:pathLst>
              <a:path w="134620" h="134620">
                <a:moveTo>
                  <a:pt x="106044" y="133350"/>
                </a:moveTo>
                <a:lnTo>
                  <a:pt x="26034" y="133350"/>
                </a:lnTo>
                <a:lnTo>
                  <a:pt x="27622" y="134620"/>
                </a:lnTo>
                <a:lnTo>
                  <a:pt x="104457" y="134620"/>
                </a:lnTo>
                <a:lnTo>
                  <a:pt x="106044" y="133350"/>
                </a:lnTo>
                <a:close/>
              </a:path>
              <a:path w="134620" h="134620">
                <a:moveTo>
                  <a:pt x="1269" y="27940"/>
                </a:moveTo>
                <a:lnTo>
                  <a:pt x="0" y="29844"/>
                </a:lnTo>
                <a:lnTo>
                  <a:pt x="0" y="106045"/>
                </a:lnTo>
                <a:lnTo>
                  <a:pt x="1270" y="107950"/>
                </a:lnTo>
                <a:lnTo>
                  <a:pt x="1269" y="27940"/>
                </a:lnTo>
                <a:close/>
              </a:path>
              <a:path w="134620" h="134620">
                <a:moveTo>
                  <a:pt x="132079" y="27940"/>
                </a:moveTo>
                <a:lnTo>
                  <a:pt x="132079" y="107950"/>
                </a:lnTo>
                <a:lnTo>
                  <a:pt x="133350" y="104139"/>
                </a:lnTo>
                <a:lnTo>
                  <a:pt x="134619" y="102023"/>
                </a:lnTo>
                <a:lnTo>
                  <a:pt x="134619" y="33866"/>
                </a:lnTo>
                <a:lnTo>
                  <a:pt x="133350" y="31750"/>
                </a:lnTo>
                <a:lnTo>
                  <a:pt x="132079" y="27940"/>
                </a:lnTo>
                <a:close/>
              </a:path>
              <a:path w="134620" h="134620">
                <a:moveTo>
                  <a:pt x="102869" y="0"/>
                </a:moveTo>
                <a:lnTo>
                  <a:pt x="29209" y="0"/>
                </a:lnTo>
                <a:lnTo>
                  <a:pt x="27093" y="1270"/>
                </a:lnTo>
                <a:lnTo>
                  <a:pt x="104986" y="1270"/>
                </a:lnTo>
                <a:lnTo>
                  <a:pt x="102869" y="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4" name="object 2094"/>
          <p:cNvSpPr/>
          <p:nvPr/>
        </p:nvSpPr>
        <p:spPr>
          <a:xfrm>
            <a:off x="8925559" y="3362959"/>
            <a:ext cx="130810" cy="132080"/>
          </a:xfrm>
          <a:custGeom>
            <a:avLst/>
            <a:gdLst/>
            <a:ahLst/>
            <a:cxnLst/>
            <a:rect l="l" t="t" r="r" b="b"/>
            <a:pathLst>
              <a:path w="130809" h="132079">
                <a:moveTo>
                  <a:pt x="107950" y="129539"/>
                </a:moveTo>
                <a:lnTo>
                  <a:pt x="21590" y="129539"/>
                </a:lnTo>
                <a:lnTo>
                  <a:pt x="24765" y="132079"/>
                </a:lnTo>
                <a:lnTo>
                  <a:pt x="104775" y="132079"/>
                </a:lnTo>
                <a:lnTo>
                  <a:pt x="107950" y="129539"/>
                </a:lnTo>
                <a:close/>
              </a:path>
              <a:path w="130809" h="132079">
                <a:moveTo>
                  <a:pt x="129540" y="22860"/>
                </a:moveTo>
                <a:lnTo>
                  <a:pt x="129540" y="110489"/>
                </a:lnTo>
                <a:lnTo>
                  <a:pt x="130810" y="106679"/>
                </a:lnTo>
                <a:lnTo>
                  <a:pt x="130810" y="26670"/>
                </a:lnTo>
                <a:lnTo>
                  <a:pt x="129540" y="22860"/>
                </a:lnTo>
                <a:close/>
              </a:path>
              <a:path w="130809" h="132079">
                <a:moveTo>
                  <a:pt x="1270" y="24765"/>
                </a:moveTo>
                <a:lnTo>
                  <a:pt x="0" y="26670"/>
                </a:lnTo>
                <a:lnTo>
                  <a:pt x="0" y="106679"/>
                </a:lnTo>
                <a:lnTo>
                  <a:pt x="1270" y="108584"/>
                </a:lnTo>
                <a:lnTo>
                  <a:pt x="1270" y="24765"/>
                </a:lnTo>
                <a:close/>
              </a:path>
              <a:path w="130809" h="132079">
                <a:moveTo>
                  <a:pt x="103716" y="0"/>
                </a:moveTo>
                <a:lnTo>
                  <a:pt x="25823" y="0"/>
                </a:lnTo>
                <a:lnTo>
                  <a:pt x="21590" y="2539"/>
                </a:lnTo>
                <a:lnTo>
                  <a:pt x="107950" y="2539"/>
                </a:lnTo>
                <a:lnTo>
                  <a:pt x="103716" y="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5" name="object 2095"/>
          <p:cNvSpPr/>
          <p:nvPr/>
        </p:nvSpPr>
        <p:spPr>
          <a:xfrm>
            <a:off x="8926830" y="3365500"/>
            <a:ext cx="128270" cy="127000"/>
          </a:xfrm>
          <a:custGeom>
            <a:avLst/>
            <a:gdLst/>
            <a:ahLst/>
            <a:cxnLst/>
            <a:rect l="l" t="t" r="r" b="b"/>
            <a:pathLst>
              <a:path w="128270" h="127000">
                <a:moveTo>
                  <a:pt x="108796" y="125730"/>
                </a:moveTo>
                <a:lnTo>
                  <a:pt x="18626" y="125730"/>
                </a:lnTo>
                <a:lnTo>
                  <a:pt x="20320" y="127000"/>
                </a:lnTo>
                <a:lnTo>
                  <a:pt x="106679" y="127000"/>
                </a:lnTo>
                <a:lnTo>
                  <a:pt x="108796" y="125730"/>
                </a:lnTo>
                <a:close/>
              </a:path>
              <a:path w="128270" h="127000">
                <a:moveTo>
                  <a:pt x="125729" y="17779"/>
                </a:moveTo>
                <a:lnTo>
                  <a:pt x="125729" y="110490"/>
                </a:lnTo>
                <a:lnTo>
                  <a:pt x="128270" y="107950"/>
                </a:lnTo>
                <a:lnTo>
                  <a:pt x="128270" y="20320"/>
                </a:lnTo>
                <a:lnTo>
                  <a:pt x="125729" y="17779"/>
                </a:lnTo>
                <a:close/>
              </a:path>
              <a:path w="128270" h="127000">
                <a:moveTo>
                  <a:pt x="2540" y="18626"/>
                </a:moveTo>
                <a:lnTo>
                  <a:pt x="1270" y="20320"/>
                </a:lnTo>
                <a:lnTo>
                  <a:pt x="0" y="22225"/>
                </a:lnTo>
                <a:lnTo>
                  <a:pt x="0" y="106044"/>
                </a:lnTo>
                <a:lnTo>
                  <a:pt x="1270" y="107950"/>
                </a:lnTo>
                <a:lnTo>
                  <a:pt x="2540" y="109643"/>
                </a:lnTo>
                <a:lnTo>
                  <a:pt x="2540" y="18626"/>
                </a:lnTo>
                <a:close/>
              </a:path>
              <a:path w="128270" h="127000">
                <a:moveTo>
                  <a:pt x="106679" y="0"/>
                </a:moveTo>
                <a:lnTo>
                  <a:pt x="20320" y="0"/>
                </a:lnTo>
                <a:lnTo>
                  <a:pt x="19050" y="1270"/>
                </a:lnTo>
                <a:lnTo>
                  <a:pt x="108267" y="1270"/>
                </a:lnTo>
                <a:lnTo>
                  <a:pt x="106679" y="0"/>
                </a:lnTo>
                <a:close/>
              </a:path>
            </a:pathLst>
          </a:custGeom>
          <a:solidFill>
            <a:srgbClr val="8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6" name="object 2096"/>
          <p:cNvSpPr/>
          <p:nvPr/>
        </p:nvSpPr>
        <p:spPr>
          <a:xfrm>
            <a:off x="8942069" y="3489959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7" name="object 2097"/>
          <p:cNvSpPr/>
          <p:nvPr/>
        </p:nvSpPr>
        <p:spPr>
          <a:xfrm>
            <a:off x="9051925" y="338200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49"/>
                </a:lnTo>
              </a:path>
            </a:pathLst>
          </a:custGeom>
          <a:ln w="3175">
            <a:solidFill>
              <a:srgbClr val="8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8" name="object 2098"/>
          <p:cNvSpPr/>
          <p:nvPr/>
        </p:nvSpPr>
        <p:spPr>
          <a:xfrm>
            <a:off x="8930005" y="3382434"/>
            <a:ext cx="0" cy="94615"/>
          </a:xfrm>
          <a:custGeom>
            <a:avLst/>
            <a:gdLst/>
            <a:ahLst/>
            <a:cxnLst/>
            <a:rect l="l" t="t" r="r" b="b"/>
            <a:pathLst>
              <a:path h="94614">
                <a:moveTo>
                  <a:pt x="0" y="0"/>
                </a:moveTo>
                <a:lnTo>
                  <a:pt x="0" y="94403"/>
                </a:lnTo>
              </a:path>
            </a:pathLst>
          </a:custGeom>
          <a:ln w="3175">
            <a:solidFill>
              <a:srgbClr val="8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9" name="object 2099"/>
          <p:cNvSpPr/>
          <p:nvPr/>
        </p:nvSpPr>
        <p:spPr>
          <a:xfrm>
            <a:off x="8944610" y="3367404"/>
            <a:ext cx="92075" cy="0"/>
          </a:xfrm>
          <a:custGeom>
            <a:avLst/>
            <a:gdLst/>
            <a:ahLst/>
            <a:cxnLst/>
            <a:rect l="l" t="t" r="r" b="b"/>
            <a:pathLst>
              <a:path w="92075">
                <a:moveTo>
                  <a:pt x="0" y="0"/>
                </a:moveTo>
                <a:lnTo>
                  <a:pt x="92075" y="0"/>
                </a:lnTo>
              </a:path>
            </a:pathLst>
          </a:custGeom>
          <a:ln w="3175">
            <a:solidFill>
              <a:srgbClr val="8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0" name="object 2100"/>
          <p:cNvSpPr/>
          <p:nvPr/>
        </p:nvSpPr>
        <p:spPr>
          <a:xfrm>
            <a:off x="8930640" y="3368040"/>
            <a:ext cx="120650" cy="120650"/>
          </a:xfrm>
          <a:custGeom>
            <a:avLst/>
            <a:gdLst/>
            <a:ahLst/>
            <a:cxnLst/>
            <a:rect l="l" t="t" r="r" b="b"/>
            <a:pathLst>
              <a:path w="120650" h="120650">
                <a:moveTo>
                  <a:pt x="110489" y="119380"/>
                </a:moveTo>
                <a:lnTo>
                  <a:pt x="10159" y="119380"/>
                </a:lnTo>
                <a:lnTo>
                  <a:pt x="11429" y="120650"/>
                </a:lnTo>
                <a:lnTo>
                  <a:pt x="109219" y="120650"/>
                </a:lnTo>
                <a:lnTo>
                  <a:pt x="110489" y="119380"/>
                </a:lnTo>
                <a:close/>
              </a:path>
              <a:path w="120650" h="120650">
                <a:moveTo>
                  <a:pt x="2539" y="11429"/>
                </a:moveTo>
                <a:lnTo>
                  <a:pt x="1269" y="12700"/>
                </a:lnTo>
                <a:lnTo>
                  <a:pt x="0" y="14393"/>
                </a:lnTo>
                <a:lnTo>
                  <a:pt x="0" y="108796"/>
                </a:lnTo>
                <a:lnTo>
                  <a:pt x="1269" y="110489"/>
                </a:lnTo>
                <a:lnTo>
                  <a:pt x="2539" y="111760"/>
                </a:lnTo>
                <a:lnTo>
                  <a:pt x="2539" y="11429"/>
                </a:lnTo>
                <a:close/>
              </a:path>
              <a:path w="120650" h="120650">
                <a:moveTo>
                  <a:pt x="119379" y="12700"/>
                </a:moveTo>
                <a:lnTo>
                  <a:pt x="119379" y="110489"/>
                </a:lnTo>
                <a:lnTo>
                  <a:pt x="120650" y="109219"/>
                </a:lnTo>
                <a:lnTo>
                  <a:pt x="120650" y="13970"/>
                </a:lnTo>
                <a:lnTo>
                  <a:pt x="119379" y="12700"/>
                </a:lnTo>
                <a:close/>
              </a:path>
              <a:path w="120650" h="120650">
                <a:moveTo>
                  <a:pt x="106044" y="0"/>
                </a:moveTo>
                <a:lnTo>
                  <a:pt x="13969" y="0"/>
                </a:lnTo>
                <a:lnTo>
                  <a:pt x="11429" y="2539"/>
                </a:lnTo>
                <a:lnTo>
                  <a:pt x="109219" y="2539"/>
                </a:lnTo>
                <a:lnTo>
                  <a:pt x="106044" y="0"/>
                </a:lnTo>
                <a:close/>
              </a:path>
            </a:pathLst>
          </a:custGeom>
          <a:solidFill>
            <a:srgbClr val="9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1" name="object 2101"/>
          <p:cNvSpPr/>
          <p:nvPr/>
        </p:nvSpPr>
        <p:spPr>
          <a:xfrm>
            <a:off x="8939530" y="3486784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9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2" name="object 2102"/>
          <p:cNvSpPr/>
          <p:nvPr/>
        </p:nvSpPr>
        <p:spPr>
          <a:xfrm>
            <a:off x="8933815" y="3378200"/>
            <a:ext cx="0" cy="102870"/>
          </a:xfrm>
          <a:custGeom>
            <a:avLst/>
            <a:gdLst/>
            <a:ahLst/>
            <a:cxnLst/>
            <a:rect l="l" t="t" r="r" b="b"/>
            <a:pathLst>
              <a:path h="102870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9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3" name="object 2103"/>
          <p:cNvSpPr/>
          <p:nvPr/>
        </p:nvSpPr>
        <p:spPr>
          <a:xfrm>
            <a:off x="9048750" y="3378200"/>
            <a:ext cx="0" cy="102870"/>
          </a:xfrm>
          <a:custGeom>
            <a:avLst/>
            <a:gdLst/>
            <a:ahLst/>
            <a:cxnLst/>
            <a:rect l="l" t="t" r="r" b="b"/>
            <a:pathLst>
              <a:path h="102870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9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4" name="object 2104"/>
          <p:cNvSpPr/>
          <p:nvPr/>
        </p:nvSpPr>
        <p:spPr>
          <a:xfrm>
            <a:off x="8940800" y="337121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9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5" name="object 2105"/>
          <p:cNvSpPr/>
          <p:nvPr/>
        </p:nvSpPr>
        <p:spPr>
          <a:xfrm>
            <a:off x="8936990" y="3484879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49" y="0"/>
                </a:lnTo>
              </a:path>
            </a:pathLst>
          </a:custGeom>
          <a:ln w="31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6" name="object 2106"/>
          <p:cNvSpPr/>
          <p:nvPr/>
        </p:nvSpPr>
        <p:spPr>
          <a:xfrm>
            <a:off x="8935719" y="3375659"/>
            <a:ext cx="0" cy="107950"/>
          </a:xfrm>
          <a:custGeom>
            <a:avLst/>
            <a:gdLst/>
            <a:ahLst/>
            <a:cxnLst/>
            <a:rect l="l" t="t" r="r" b="b"/>
            <a:pathLst>
              <a:path h="107950">
                <a:moveTo>
                  <a:pt x="0" y="0"/>
                </a:moveTo>
                <a:lnTo>
                  <a:pt x="0" y="107950"/>
                </a:lnTo>
              </a:path>
            </a:pathLst>
          </a:custGeom>
          <a:ln w="31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7" name="object 2107"/>
          <p:cNvSpPr/>
          <p:nvPr/>
        </p:nvSpPr>
        <p:spPr>
          <a:xfrm>
            <a:off x="9046844" y="3376929"/>
            <a:ext cx="0" cy="105410"/>
          </a:xfrm>
          <a:custGeom>
            <a:avLst/>
            <a:gdLst/>
            <a:ahLst/>
            <a:cxnLst/>
            <a:rect l="l" t="t" r="r" b="b"/>
            <a:pathLst>
              <a:path h="105410">
                <a:moveTo>
                  <a:pt x="0" y="0"/>
                </a:moveTo>
                <a:lnTo>
                  <a:pt x="0" y="105410"/>
                </a:lnTo>
              </a:path>
            </a:pathLst>
          </a:custGeom>
          <a:ln w="31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8" name="object 2108"/>
          <p:cNvSpPr/>
          <p:nvPr/>
        </p:nvSpPr>
        <p:spPr>
          <a:xfrm>
            <a:off x="8938259" y="3373120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09" y="0"/>
                </a:lnTo>
              </a:path>
            </a:pathLst>
          </a:custGeom>
          <a:ln w="31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9" name="object 2109"/>
          <p:cNvSpPr/>
          <p:nvPr/>
        </p:nvSpPr>
        <p:spPr>
          <a:xfrm>
            <a:off x="8936990" y="3374390"/>
            <a:ext cx="109220" cy="109220"/>
          </a:xfrm>
          <a:custGeom>
            <a:avLst/>
            <a:gdLst/>
            <a:ahLst/>
            <a:cxnLst/>
            <a:rect l="l" t="t" r="r" b="b"/>
            <a:pathLst>
              <a:path w="109220" h="109220">
                <a:moveTo>
                  <a:pt x="106679" y="0"/>
                </a:moveTo>
                <a:lnTo>
                  <a:pt x="1269" y="0"/>
                </a:lnTo>
                <a:lnTo>
                  <a:pt x="0" y="1270"/>
                </a:lnTo>
                <a:lnTo>
                  <a:pt x="0" y="109220"/>
                </a:lnTo>
                <a:lnTo>
                  <a:pt x="107949" y="109220"/>
                </a:lnTo>
                <a:lnTo>
                  <a:pt x="109219" y="107950"/>
                </a:lnTo>
                <a:lnTo>
                  <a:pt x="1269" y="107950"/>
                </a:lnTo>
                <a:lnTo>
                  <a:pt x="1269" y="1270"/>
                </a:lnTo>
                <a:lnTo>
                  <a:pt x="107949" y="1270"/>
                </a:lnTo>
                <a:lnTo>
                  <a:pt x="106679" y="0"/>
                </a:lnTo>
                <a:close/>
              </a:path>
              <a:path w="109220" h="109220">
                <a:moveTo>
                  <a:pt x="107949" y="1270"/>
                </a:moveTo>
                <a:lnTo>
                  <a:pt x="106679" y="1270"/>
                </a:lnTo>
                <a:lnTo>
                  <a:pt x="106679" y="107950"/>
                </a:lnTo>
                <a:lnTo>
                  <a:pt x="109219" y="107950"/>
                </a:lnTo>
                <a:lnTo>
                  <a:pt x="109219" y="2539"/>
                </a:lnTo>
                <a:lnTo>
                  <a:pt x="107949" y="1270"/>
                </a:lnTo>
                <a:close/>
              </a:path>
            </a:pathLst>
          </a:custGeom>
          <a:solidFill>
            <a:srgbClr val="9C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0" name="object 2110"/>
          <p:cNvSpPr/>
          <p:nvPr/>
        </p:nvSpPr>
        <p:spPr>
          <a:xfrm>
            <a:off x="8938259" y="3481070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9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1" name="object 2111"/>
          <p:cNvSpPr/>
          <p:nvPr/>
        </p:nvSpPr>
        <p:spPr>
          <a:xfrm>
            <a:off x="8938894" y="3378200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3175">
            <a:solidFill>
              <a:srgbClr val="9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2" name="object 2112"/>
          <p:cNvSpPr/>
          <p:nvPr/>
        </p:nvSpPr>
        <p:spPr>
          <a:xfrm>
            <a:off x="8938259" y="3376929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9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3" name="object 2113"/>
          <p:cNvSpPr/>
          <p:nvPr/>
        </p:nvSpPr>
        <p:spPr>
          <a:xfrm>
            <a:off x="9043034" y="3378200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3175">
            <a:solidFill>
              <a:srgbClr val="9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4" name="object 2114"/>
          <p:cNvSpPr/>
          <p:nvPr/>
        </p:nvSpPr>
        <p:spPr>
          <a:xfrm>
            <a:off x="8939530" y="34791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A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5" name="object 2115"/>
          <p:cNvSpPr/>
          <p:nvPr/>
        </p:nvSpPr>
        <p:spPr>
          <a:xfrm>
            <a:off x="8940800" y="3379470"/>
            <a:ext cx="0" cy="99060"/>
          </a:xfrm>
          <a:custGeom>
            <a:avLst/>
            <a:gdLst/>
            <a:ahLst/>
            <a:cxnLst/>
            <a:rect l="l" t="t" r="r" b="b"/>
            <a:pathLst>
              <a:path h="99060">
                <a:moveTo>
                  <a:pt x="0" y="0"/>
                </a:moveTo>
                <a:lnTo>
                  <a:pt x="0" y="99060"/>
                </a:lnTo>
              </a:path>
            </a:pathLst>
          </a:custGeom>
          <a:ln w="3175">
            <a:solidFill>
              <a:srgbClr val="A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6" name="object 2116"/>
          <p:cNvSpPr/>
          <p:nvPr/>
        </p:nvSpPr>
        <p:spPr>
          <a:xfrm>
            <a:off x="8939530" y="3378834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A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7" name="object 2117"/>
          <p:cNvSpPr/>
          <p:nvPr/>
        </p:nvSpPr>
        <p:spPr>
          <a:xfrm>
            <a:off x="9041130" y="3379470"/>
            <a:ext cx="0" cy="99060"/>
          </a:xfrm>
          <a:custGeom>
            <a:avLst/>
            <a:gdLst/>
            <a:ahLst/>
            <a:cxnLst/>
            <a:rect l="l" t="t" r="r" b="b"/>
            <a:pathLst>
              <a:path h="99060">
                <a:moveTo>
                  <a:pt x="0" y="0"/>
                </a:moveTo>
                <a:lnTo>
                  <a:pt x="0" y="99059"/>
                </a:lnTo>
              </a:path>
            </a:pathLst>
          </a:custGeom>
          <a:ln w="3175">
            <a:solidFill>
              <a:srgbClr val="A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8" name="object 2118"/>
          <p:cNvSpPr/>
          <p:nvPr/>
        </p:nvSpPr>
        <p:spPr>
          <a:xfrm>
            <a:off x="8942069" y="3477259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A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9" name="object 2119"/>
          <p:cNvSpPr/>
          <p:nvPr/>
        </p:nvSpPr>
        <p:spPr>
          <a:xfrm>
            <a:off x="8942705" y="3382009"/>
            <a:ext cx="0" cy="93980"/>
          </a:xfrm>
          <a:custGeom>
            <a:avLst/>
            <a:gdLst/>
            <a:ahLst/>
            <a:cxnLst/>
            <a:rect l="l" t="t" r="r" b="b"/>
            <a:pathLst>
              <a:path h="93979">
                <a:moveTo>
                  <a:pt x="0" y="0"/>
                </a:moveTo>
                <a:lnTo>
                  <a:pt x="0" y="93979"/>
                </a:lnTo>
              </a:path>
            </a:pathLst>
          </a:custGeom>
          <a:ln w="3175">
            <a:solidFill>
              <a:srgbClr val="A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0" name="object 2120"/>
          <p:cNvSpPr/>
          <p:nvPr/>
        </p:nvSpPr>
        <p:spPr>
          <a:xfrm>
            <a:off x="8942069" y="3380740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A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1" name="object 2121"/>
          <p:cNvSpPr/>
          <p:nvPr/>
        </p:nvSpPr>
        <p:spPr>
          <a:xfrm>
            <a:off x="9039225" y="3382009"/>
            <a:ext cx="0" cy="93980"/>
          </a:xfrm>
          <a:custGeom>
            <a:avLst/>
            <a:gdLst/>
            <a:ahLst/>
            <a:cxnLst/>
            <a:rect l="l" t="t" r="r" b="b"/>
            <a:pathLst>
              <a:path h="93979">
                <a:moveTo>
                  <a:pt x="0" y="0"/>
                </a:moveTo>
                <a:lnTo>
                  <a:pt x="0" y="93979"/>
                </a:lnTo>
              </a:path>
            </a:pathLst>
          </a:custGeom>
          <a:ln w="3175">
            <a:solidFill>
              <a:srgbClr val="A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2" name="object 2122"/>
          <p:cNvSpPr/>
          <p:nvPr/>
        </p:nvSpPr>
        <p:spPr>
          <a:xfrm>
            <a:off x="8943340" y="3475354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A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3" name="object 2123"/>
          <p:cNvSpPr/>
          <p:nvPr/>
        </p:nvSpPr>
        <p:spPr>
          <a:xfrm>
            <a:off x="8944609" y="3383279"/>
            <a:ext cx="0" cy="91440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39"/>
                </a:lnTo>
              </a:path>
            </a:pathLst>
          </a:custGeom>
          <a:ln w="3175">
            <a:solidFill>
              <a:srgbClr val="A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4" name="object 2124"/>
          <p:cNvSpPr/>
          <p:nvPr/>
        </p:nvSpPr>
        <p:spPr>
          <a:xfrm>
            <a:off x="8943340" y="338264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A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5" name="object 2125"/>
          <p:cNvSpPr/>
          <p:nvPr/>
        </p:nvSpPr>
        <p:spPr>
          <a:xfrm>
            <a:off x="9037319" y="3383279"/>
            <a:ext cx="0" cy="91440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3175">
            <a:solidFill>
              <a:srgbClr val="A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6" name="object 2126"/>
          <p:cNvSpPr/>
          <p:nvPr/>
        </p:nvSpPr>
        <p:spPr>
          <a:xfrm>
            <a:off x="8945880" y="3473450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A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7" name="object 2127"/>
          <p:cNvSpPr/>
          <p:nvPr/>
        </p:nvSpPr>
        <p:spPr>
          <a:xfrm>
            <a:off x="8946515" y="3384550"/>
            <a:ext cx="0" cy="87630"/>
          </a:xfrm>
          <a:custGeom>
            <a:avLst/>
            <a:gdLst/>
            <a:ahLst/>
            <a:cxnLst/>
            <a:rect l="l" t="t" r="r" b="b"/>
            <a:pathLst>
              <a:path h="87629">
                <a:moveTo>
                  <a:pt x="0" y="0"/>
                </a:moveTo>
                <a:lnTo>
                  <a:pt x="0" y="87629"/>
                </a:lnTo>
              </a:path>
            </a:pathLst>
          </a:custGeom>
          <a:ln w="3175">
            <a:solidFill>
              <a:srgbClr val="A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8" name="object 2128"/>
          <p:cNvSpPr/>
          <p:nvPr/>
        </p:nvSpPr>
        <p:spPr>
          <a:xfrm>
            <a:off x="8945880" y="338391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A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9" name="object 2129"/>
          <p:cNvSpPr/>
          <p:nvPr/>
        </p:nvSpPr>
        <p:spPr>
          <a:xfrm>
            <a:off x="9035415" y="3384550"/>
            <a:ext cx="0" cy="87630"/>
          </a:xfrm>
          <a:custGeom>
            <a:avLst/>
            <a:gdLst/>
            <a:ahLst/>
            <a:cxnLst/>
            <a:rect l="l" t="t" r="r" b="b"/>
            <a:pathLst>
              <a:path h="87629">
                <a:moveTo>
                  <a:pt x="0" y="0"/>
                </a:moveTo>
                <a:lnTo>
                  <a:pt x="0" y="87629"/>
                </a:lnTo>
              </a:path>
            </a:pathLst>
          </a:custGeom>
          <a:ln w="3175">
            <a:solidFill>
              <a:srgbClr val="AC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0" name="object 2130"/>
          <p:cNvSpPr/>
          <p:nvPr/>
        </p:nvSpPr>
        <p:spPr>
          <a:xfrm>
            <a:off x="8947150" y="3384550"/>
            <a:ext cx="87630" cy="87630"/>
          </a:xfrm>
          <a:custGeom>
            <a:avLst/>
            <a:gdLst/>
            <a:ahLst/>
            <a:cxnLst/>
            <a:rect l="l" t="t" r="r" b="b"/>
            <a:pathLst>
              <a:path w="87629" h="87629">
                <a:moveTo>
                  <a:pt x="87629" y="0"/>
                </a:moveTo>
                <a:lnTo>
                  <a:pt x="0" y="0"/>
                </a:lnTo>
                <a:lnTo>
                  <a:pt x="0" y="87629"/>
                </a:lnTo>
                <a:lnTo>
                  <a:pt x="87629" y="87629"/>
                </a:lnTo>
                <a:lnTo>
                  <a:pt x="87629" y="86360"/>
                </a:lnTo>
                <a:lnTo>
                  <a:pt x="2540" y="86360"/>
                </a:lnTo>
                <a:lnTo>
                  <a:pt x="2540" y="2539"/>
                </a:lnTo>
                <a:lnTo>
                  <a:pt x="87629" y="2539"/>
                </a:lnTo>
                <a:lnTo>
                  <a:pt x="87629" y="0"/>
                </a:lnTo>
                <a:close/>
              </a:path>
              <a:path w="87629" h="87629">
                <a:moveTo>
                  <a:pt x="87629" y="2539"/>
                </a:moveTo>
                <a:lnTo>
                  <a:pt x="86359" y="2539"/>
                </a:lnTo>
                <a:lnTo>
                  <a:pt x="86359" y="86360"/>
                </a:lnTo>
                <a:lnTo>
                  <a:pt x="87629" y="86360"/>
                </a:lnTo>
                <a:lnTo>
                  <a:pt x="87629" y="2539"/>
                </a:lnTo>
                <a:close/>
              </a:path>
            </a:pathLst>
          </a:custGeom>
          <a:solidFill>
            <a:srgbClr val="A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1" name="object 2131"/>
          <p:cNvSpPr/>
          <p:nvPr/>
        </p:nvSpPr>
        <p:spPr>
          <a:xfrm>
            <a:off x="8949690" y="3387090"/>
            <a:ext cx="83820" cy="83820"/>
          </a:xfrm>
          <a:custGeom>
            <a:avLst/>
            <a:gdLst/>
            <a:ahLst/>
            <a:cxnLst/>
            <a:rect l="l" t="t" r="r" b="b"/>
            <a:pathLst>
              <a:path w="83820" h="83820">
                <a:moveTo>
                  <a:pt x="83819" y="0"/>
                </a:moveTo>
                <a:lnTo>
                  <a:pt x="0" y="0"/>
                </a:lnTo>
                <a:lnTo>
                  <a:pt x="0" y="83820"/>
                </a:lnTo>
                <a:lnTo>
                  <a:pt x="83819" y="83820"/>
                </a:lnTo>
                <a:lnTo>
                  <a:pt x="83819" y="81280"/>
                </a:lnTo>
                <a:lnTo>
                  <a:pt x="1269" y="81280"/>
                </a:lnTo>
                <a:lnTo>
                  <a:pt x="1269" y="1270"/>
                </a:lnTo>
                <a:lnTo>
                  <a:pt x="83819" y="1270"/>
                </a:lnTo>
                <a:lnTo>
                  <a:pt x="83819" y="0"/>
                </a:lnTo>
                <a:close/>
              </a:path>
              <a:path w="83820" h="83820">
                <a:moveTo>
                  <a:pt x="83819" y="1270"/>
                </a:moveTo>
                <a:lnTo>
                  <a:pt x="81279" y="1270"/>
                </a:lnTo>
                <a:lnTo>
                  <a:pt x="81279" y="81280"/>
                </a:lnTo>
                <a:lnTo>
                  <a:pt x="83819" y="81280"/>
                </a:lnTo>
                <a:lnTo>
                  <a:pt x="83819" y="1270"/>
                </a:lnTo>
                <a:close/>
              </a:path>
            </a:pathLst>
          </a:custGeom>
          <a:solidFill>
            <a:srgbClr val="B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2" name="object 2132"/>
          <p:cNvSpPr/>
          <p:nvPr/>
        </p:nvSpPr>
        <p:spPr>
          <a:xfrm>
            <a:off x="8950959" y="3388359"/>
            <a:ext cx="80010" cy="80010"/>
          </a:xfrm>
          <a:custGeom>
            <a:avLst/>
            <a:gdLst/>
            <a:ahLst/>
            <a:cxnLst/>
            <a:rect l="l" t="t" r="r" b="b"/>
            <a:pathLst>
              <a:path w="80009" h="80010">
                <a:moveTo>
                  <a:pt x="80010" y="0"/>
                </a:moveTo>
                <a:lnTo>
                  <a:pt x="0" y="0"/>
                </a:lnTo>
                <a:lnTo>
                  <a:pt x="0" y="80010"/>
                </a:lnTo>
                <a:lnTo>
                  <a:pt x="80010" y="80010"/>
                </a:lnTo>
                <a:lnTo>
                  <a:pt x="80010" y="78739"/>
                </a:lnTo>
                <a:lnTo>
                  <a:pt x="2540" y="78739"/>
                </a:lnTo>
                <a:lnTo>
                  <a:pt x="2540" y="2539"/>
                </a:lnTo>
                <a:lnTo>
                  <a:pt x="80010" y="2539"/>
                </a:lnTo>
                <a:lnTo>
                  <a:pt x="80010" y="0"/>
                </a:lnTo>
                <a:close/>
              </a:path>
              <a:path w="80009" h="80010">
                <a:moveTo>
                  <a:pt x="80010" y="2539"/>
                </a:moveTo>
                <a:lnTo>
                  <a:pt x="78740" y="2539"/>
                </a:lnTo>
                <a:lnTo>
                  <a:pt x="78740" y="78739"/>
                </a:lnTo>
                <a:lnTo>
                  <a:pt x="80010" y="78739"/>
                </a:lnTo>
                <a:lnTo>
                  <a:pt x="80010" y="2539"/>
                </a:lnTo>
                <a:close/>
              </a:path>
            </a:pathLst>
          </a:custGeom>
          <a:solidFill>
            <a:srgbClr val="B6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3" name="object 2133"/>
          <p:cNvSpPr/>
          <p:nvPr/>
        </p:nvSpPr>
        <p:spPr>
          <a:xfrm>
            <a:off x="8953500" y="3390900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76200" y="0"/>
                </a:moveTo>
                <a:lnTo>
                  <a:pt x="0" y="0"/>
                </a:lnTo>
                <a:lnTo>
                  <a:pt x="0" y="76200"/>
                </a:lnTo>
                <a:lnTo>
                  <a:pt x="76200" y="76200"/>
                </a:lnTo>
                <a:lnTo>
                  <a:pt x="76200" y="74929"/>
                </a:lnTo>
                <a:lnTo>
                  <a:pt x="1270" y="74929"/>
                </a:lnTo>
                <a:lnTo>
                  <a:pt x="127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  <a:path w="76200" h="76200">
                <a:moveTo>
                  <a:pt x="76200" y="1270"/>
                </a:moveTo>
                <a:lnTo>
                  <a:pt x="73659" y="1270"/>
                </a:lnTo>
                <a:lnTo>
                  <a:pt x="73659" y="74929"/>
                </a:lnTo>
                <a:lnTo>
                  <a:pt x="76200" y="74929"/>
                </a:lnTo>
                <a:lnTo>
                  <a:pt x="76200" y="1270"/>
                </a:lnTo>
                <a:close/>
              </a:path>
            </a:pathLst>
          </a:custGeom>
          <a:solidFill>
            <a:srgbClr val="B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4" name="object 2134"/>
          <p:cNvSpPr/>
          <p:nvPr/>
        </p:nvSpPr>
        <p:spPr>
          <a:xfrm>
            <a:off x="8954769" y="3392170"/>
            <a:ext cx="72390" cy="73660"/>
          </a:xfrm>
          <a:custGeom>
            <a:avLst/>
            <a:gdLst/>
            <a:ahLst/>
            <a:cxnLst/>
            <a:rect l="l" t="t" r="r" b="b"/>
            <a:pathLst>
              <a:path w="72390" h="73660">
                <a:moveTo>
                  <a:pt x="72389" y="0"/>
                </a:moveTo>
                <a:lnTo>
                  <a:pt x="0" y="0"/>
                </a:lnTo>
                <a:lnTo>
                  <a:pt x="0" y="73659"/>
                </a:lnTo>
                <a:lnTo>
                  <a:pt x="72389" y="73659"/>
                </a:lnTo>
                <a:lnTo>
                  <a:pt x="72389" y="71119"/>
                </a:lnTo>
                <a:lnTo>
                  <a:pt x="1270" y="71119"/>
                </a:lnTo>
                <a:lnTo>
                  <a:pt x="1270" y="2539"/>
                </a:lnTo>
                <a:lnTo>
                  <a:pt x="72389" y="2539"/>
                </a:lnTo>
                <a:lnTo>
                  <a:pt x="72389" y="0"/>
                </a:lnTo>
                <a:close/>
              </a:path>
              <a:path w="72390" h="73660">
                <a:moveTo>
                  <a:pt x="72389" y="2539"/>
                </a:moveTo>
                <a:lnTo>
                  <a:pt x="71120" y="2539"/>
                </a:lnTo>
                <a:lnTo>
                  <a:pt x="71120" y="71119"/>
                </a:lnTo>
                <a:lnTo>
                  <a:pt x="72389" y="71119"/>
                </a:lnTo>
                <a:lnTo>
                  <a:pt x="72389" y="2539"/>
                </a:lnTo>
                <a:close/>
              </a:path>
            </a:pathLst>
          </a:custGeom>
          <a:solidFill>
            <a:srgbClr val="BC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5" name="object 2135"/>
          <p:cNvSpPr/>
          <p:nvPr/>
        </p:nvSpPr>
        <p:spPr>
          <a:xfrm>
            <a:off x="8956040" y="3394709"/>
            <a:ext cx="69850" cy="68580"/>
          </a:xfrm>
          <a:custGeom>
            <a:avLst/>
            <a:gdLst/>
            <a:ahLst/>
            <a:cxnLst/>
            <a:rect l="l" t="t" r="r" b="b"/>
            <a:pathLst>
              <a:path w="69850" h="68579">
                <a:moveTo>
                  <a:pt x="69850" y="0"/>
                </a:moveTo>
                <a:lnTo>
                  <a:pt x="0" y="0"/>
                </a:lnTo>
                <a:lnTo>
                  <a:pt x="0" y="68579"/>
                </a:lnTo>
                <a:lnTo>
                  <a:pt x="69850" y="68579"/>
                </a:lnTo>
                <a:lnTo>
                  <a:pt x="69850" y="67310"/>
                </a:lnTo>
                <a:lnTo>
                  <a:pt x="2539" y="67310"/>
                </a:lnTo>
                <a:lnTo>
                  <a:pt x="2539" y="1269"/>
                </a:lnTo>
                <a:lnTo>
                  <a:pt x="69850" y="1269"/>
                </a:lnTo>
                <a:lnTo>
                  <a:pt x="69850" y="0"/>
                </a:lnTo>
                <a:close/>
              </a:path>
              <a:path w="69850" h="68579">
                <a:moveTo>
                  <a:pt x="69850" y="1269"/>
                </a:moveTo>
                <a:lnTo>
                  <a:pt x="67309" y="1269"/>
                </a:lnTo>
                <a:lnTo>
                  <a:pt x="67309" y="67310"/>
                </a:lnTo>
                <a:lnTo>
                  <a:pt x="69850" y="67310"/>
                </a:lnTo>
                <a:lnTo>
                  <a:pt x="69850" y="1269"/>
                </a:lnTo>
                <a:close/>
              </a:path>
            </a:pathLst>
          </a:custGeom>
          <a:solidFill>
            <a:srgbClr val="C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6" name="object 2136"/>
          <p:cNvSpPr/>
          <p:nvPr/>
        </p:nvSpPr>
        <p:spPr>
          <a:xfrm>
            <a:off x="8958581" y="3395979"/>
            <a:ext cx="64769" cy="66040"/>
          </a:xfrm>
          <a:custGeom>
            <a:avLst/>
            <a:gdLst/>
            <a:ahLst/>
            <a:cxnLst/>
            <a:rect l="l" t="t" r="r" b="b"/>
            <a:pathLst>
              <a:path w="64770" h="66039">
                <a:moveTo>
                  <a:pt x="64770" y="0"/>
                </a:moveTo>
                <a:lnTo>
                  <a:pt x="0" y="0"/>
                </a:lnTo>
                <a:lnTo>
                  <a:pt x="0" y="66040"/>
                </a:lnTo>
                <a:lnTo>
                  <a:pt x="64770" y="66040"/>
                </a:lnTo>
                <a:lnTo>
                  <a:pt x="64770" y="63500"/>
                </a:lnTo>
                <a:lnTo>
                  <a:pt x="1270" y="63500"/>
                </a:lnTo>
                <a:lnTo>
                  <a:pt x="1270" y="1270"/>
                </a:lnTo>
                <a:lnTo>
                  <a:pt x="64770" y="1270"/>
                </a:lnTo>
                <a:lnTo>
                  <a:pt x="64770" y="0"/>
                </a:lnTo>
                <a:close/>
              </a:path>
              <a:path w="64770" h="66039">
                <a:moveTo>
                  <a:pt x="64770" y="1270"/>
                </a:moveTo>
                <a:lnTo>
                  <a:pt x="63500" y="1270"/>
                </a:lnTo>
                <a:lnTo>
                  <a:pt x="63500" y="63500"/>
                </a:lnTo>
                <a:lnTo>
                  <a:pt x="64770" y="63500"/>
                </a:lnTo>
                <a:lnTo>
                  <a:pt x="64770" y="1270"/>
                </a:lnTo>
                <a:close/>
              </a:path>
            </a:pathLst>
          </a:custGeom>
          <a:solidFill>
            <a:srgbClr val="C3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7" name="object 2137"/>
          <p:cNvSpPr/>
          <p:nvPr/>
        </p:nvSpPr>
        <p:spPr>
          <a:xfrm>
            <a:off x="8959850" y="339725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29">
                <a:moveTo>
                  <a:pt x="62229" y="0"/>
                </a:moveTo>
                <a:lnTo>
                  <a:pt x="0" y="0"/>
                </a:lnTo>
                <a:lnTo>
                  <a:pt x="0" y="62229"/>
                </a:lnTo>
                <a:lnTo>
                  <a:pt x="62229" y="62229"/>
                </a:lnTo>
                <a:lnTo>
                  <a:pt x="62229" y="60960"/>
                </a:lnTo>
                <a:lnTo>
                  <a:pt x="2540" y="60960"/>
                </a:lnTo>
                <a:lnTo>
                  <a:pt x="2540" y="2539"/>
                </a:lnTo>
                <a:lnTo>
                  <a:pt x="62229" y="2539"/>
                </a:lnTo>
                <a:lnTo>
                  <a:pt x="62229" y="0"/>
                </a:lnTo>
                <a:close/>
              </a:path>
              <a:path w="62229" h="62229">
                <a:moveTo>
                  <a:pt x="62229" y="2539"/>
                </a:moveTo>
                <a:lnTo>
                  <a:pt x="60959" y="2539"/>
                </a:lnTo>
                <a:lnTo>
                  <a:pt x="60959" y="60960"/>
                </a:lnTo>
                <a:lnTo>
                  <a:pt x="62229" y="60960"/>
                </a:lnTo>
                <a:lnTo>
                  <a:pt x="62229" y="2539"/>
                </a:lnTo>
                <a:close/>
              </a:path>
            </a:pathLst>
          </a:custGeom>
          <a:solidFill>
            <a:srgbClr val="C6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8" name="object 2138"/>
          <p:cNvSpPr/>
          <p:nvPr/>
        </p:nvSpPr>
        <p:spPr>
          <a:xfrm>
            <a:off x="8962391" y="3399791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58419" y="0"/>
                </a:moveTo>
                <a:lnTo>
                  <a:pt x="0" y="0"/>
                </a:lnTo>
                <a:lnTo>
                  <a:pt x="0" y="58420"/>
                </a:lnTo>
                <a:lnTo>
                  <a:pt x="58419" y="58420"/>
                </a:lnTo>
                <a:lnTo>
                  <a:pt x="58419" y="57150"/>
                </a:lnTo>
                <a:lnTo>
                  <a:pt x="1269" y="57150"/>
                </a:lnTo>
                <a:lnTo>
                  <a:pt x="1269" y="1270"/>
                </a:lnTo>
                <a:lnTo>
                  <a:pt x="58419" y="1270"/>
                </a:lnTo>
                <a:lnTo>
                  <a:pt x="58419" y="0"/>
                </a:lnTo>
                <a:close/>
              </a:path>
              <a:path w="58420" h="58420">
                <a:moveTo>
                  <a:pt x="58419" y="1270"/>
                </a:moveTo>
                <a:lnTo>
                  <a:pt x="55879" y="1270"/>
                </a:lnTo>
                <a:lnTo>
                  <a:pt x="55879" y="57150"/>
                </a:lnTo>
                <a:lnTo>
                  <a:pt x="58419" y="57150"/>
                </a:lnTo>
                <a:lnTo>
                  <a:pt x="58419" y="1270"/>
                </a:lnTo>
                <a:close/>
              </a:path>
            </a:pathLst>
          </a:custGeom>
          <a:solidFill>
            <a:srgbClr val="C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9" name="object 2139"/>
          <p:cNvSpPr/>
          <p:nvPr/>
        </p:nvSpPr>
        <p:spPr>
          <a:xfrm>
            <a:off x="8963659" y="3401059"/>
            <a:ext cx="54610" cy="55880"/>
          </a:xfrm>
          <a:custGeom>
            <a:avLst/>
            <a:gdLst/>
            <a:ahLst/>
            <a:cxnLst/>
            <a:rect l="l" t="t" r="r" b="b"/>
            <a:pathLst>
              <a:path w="54609" h="55879">
                <a:moveTo>
                  <a:pt x="54610" y="0"/>
                </a:moveTo>
                <a:lnTo>
                  <a:pt x="0" y="0"/>
                </a:lnTo>
                <a:lnTo>
                  <a:pt x="0" y="55879"/>
                </a:lnTo>
                <a:lnTo>
                  <a:pt x="54610" y="55879"/>
                </a:lnTo>
                <a:lnTo>
                  <a:pt x="54610" y="53339"/>
                </a:lnTo>
                <a:lnTo>
                  <a:pt x="1270" y="53339"/>
                </a:lnTo>
                <a:lnTo>
                  <a:pt x="1270" y="2539"/>
                </a:lnTo>
                <a:lnTo>
                  <a:pt x="54610" y="2539"/>
                </a:lnTo>
                <a:lnTo>
                  <a:pt x="54610" y="0"/>
                </a:lnTo>
                <a:close/>
              </a:path>
              <a:path w="54609" h="55879">
                <a:moveTo>
                  <a:pt x="54610" y="2539"/>
                </a:moveTo>
                <a:lnTo>
                  <a:pt x="53340" y="2539"/>
                </a:lnTo>
                <a:lnTo>
                  <a:pt x="53340" y="53339"/>
                </a:lnTo>
                <a:lnTo>
                  <a:pt x="54610" y="53339"/>
                </a:lnTo>
                <a:lnTo>
                  <a:pt x="54610" y="2539"/>
                </a:lnTo>
                <a:close/>
              </a:path>
            </a:pathLst>
          </a:custGeom>
          <a:solidFill>
            <a:srgbClr val="CD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0" name="object 2140"/>
          <p:cNvSpPr/>
          <p:nvPr/>
        </p:nvSpPr>
        <p:spPr>
          <a:xfrm>
            <a:off x="8964931" y="3403600"/>
            <a:ext cx="52069" cy="50800"/>
          </a:xfrm>
          <a:custGeom>
            <a:avLst/>
            <a:gdLst/>
            <a:ahLst/>
            <a:cxnLst/>
            <a:rect l="l" t="t" r="r" b="b"/>
            <a:pathLst>
              <a:path w="52070" h="50800">
                <a:moveTo>
                  <a:pt x="52070" y="0"/>
                </a:moveTo>
                <a:lnTo>
                  <a:pt x="0" y="0"/>
                </a:lnTo>
                <a:lnTo>
                  <a:pt x="0" y="50800"/>
                </a:lnTo>
                <a:lnTo>
                  <a:pt x="52070" y="50800"/>
                </a:lnTo>
                <a:lnTo>
                  <a:pt x="52070" y="48260"/>
                </a:lnTo>
                <a:lnTo>
                  <a:pt x="2540" y="48260"/>
                </a:lnTo>
                <a:lnTo>
                  <a:pt x="2540" y="1270"/>
                </a:lnTo>
                <a:lnTo>
                  <a:pt x="52070" y="1270"/>
                </a:lnTo>
                <a:lnTo>
                  <a:pt x="52070" y="0"/>
                </a:lnTo>
                <a:close/>
              </a:path>
              <a:path w="52070" h="50800">
                <a:moveTo>
                  <a:pt x="52070" y="1270"/>
                </a:moveTo>
                <a:lnTo>
                  <a:pt x="49529" y="1270"/>
                </a:lnTo>
                <a:lnTo>
                  <a:pt x="49529" y="48260"/>
                </a:lnTo>
                <a:lnTo>
                  <a:pt x="52070" y="48260"/>
                </a:lnTo>
                <a:lnTo>
                  <a:pt x="52070" y="1270"/>
                </a:lnTo>
                <a:close/>
              </a:path>
            </a:pathLst>
          </a:custGeom>
          <a:solidFill>
            <a:srgbClr val="D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1" name="object 2141"/>
          <p:cNvSpPr/>
          <p:nvPr/>
        </p:nvSpPr>
        <p:spPr>
          <a:xfrm>
            <a:off x="8967469" y="3404870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89">
                <a:moveTo>
                  <a:pt x="46989" y="0"/>
                </a:moveTo>
                <a:lnTo>
                  <a:pt x="0" y="0"/>
                </a:lnTo>
                <a:lnTo>
                  <a:pt x="0" y="46989"/>
                </a:lnTo>
                <a:lnTo>
                  <a:pt x="46989" y="46989"/>
                </a:lnTo>
                <a:lnTo>
                  <a:pt x="46989" y="45719"/>
                </a:lnTo>
                <a:lnTo>
                  <a:pt x="2539" y="45719"/>
                </a:lnTo>
                <a:lnTo>
                  <a:pt x="2539" y="2539"/>
                </a:lnTo>
                <a:lnTo>
                  <a:pt x="46989" y="2539"/>
                </a:lnTo>
                <a:lnTo>
                  <a:pt x="46989" y="0"/>
                </a:lnTo>
                <a:close/>
              </a:path>
              <a:path w="46990" h="46989">
                <a:moveTo>
                  <a:pt x="46989" y="2539"/>
                </a:moveTo>
                <a:lnTo>
                  <a:pt x="45720" y="2539"/>
                </a:lnTo>
                <a:lnTo>
                  <a:pt x="45720" y="45719"/>
                </a:lnTo>
                <a:lnTo>
                  <a:pt x="46989" y="45719"/>
                </a:lnTo>
                <a:lnTo>
                  <a:pt x="46989" y="2539"/>
                </a:lnTo>
                <a:close/>
              </a:path>
            </a:pathLst>
          </a:custGeom>
          <a:solidFill>
            <a:srgbClr val="D3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2" name="object 2142"/>
          <p:cNvSpPr/>
          <p:nvPr/>
        </p:nvSpPr>
        <p:spPr>
          <a:xfrm>
            <a:off x="8970009" y="3407409"/>
            <a:ext cx="43180" cy="43180"/>
          </a:xfrm>
          <a:custGeom>
            <a:avLst/>
            <a:gdLst/>
            <a:ahLst/>
            <a:cxnLst/>
            <a:rect l="l" t="t" r="r" b="b"/>
            <a:pathLst>
              <a:path w="43179" h="43179">
                <a:moveTo>
                  <a:pt x="43180" y="0"/>
                </a:moveTo>
                <a:lnTo>
                  <a:pt x="0" y="0"/>
                </a:lnTo>
                <a:lnTo>
                  <a:pt x="0" y="43179"/>
                </a:lnTo>
                <a:lnTo>
                  <a:pt x="43180" y="43179"/>
                </a:lnTo>
                <a:lnTo>
                  <a:pt x="43180" y="41910"/>
                </a:lnTo>
                <a:lnTo>
                  <a:pt x="1270" y="41910"/>
                </a:lnTo>
                <a:lnTo>
                  <a:pt x="1270" y="1269"/>
                </a:lnTo>
                <a:lnTo>
                  <a:pt x="43180" y="1269"/>
                </a:lnTo>
                <a:lnTo>
                  <a:pt x="43180" y="0"/>
                </a:lnTo>
                <a:close/>
              </a:path>
              <a:path w="43179" h="43179">
                <a:moveTo>
                  <a:pt x="43180" y="1269"/>
                </a:moveTo>
                <a:lnTo>
                  <a:pt x="40640" y="1269"/>
                </a:lnTo>
                <a:lnTo>
                  <a:pt x="40640" y="41910"/>
                </a:lnTo>
                <a:lnTo>
                  <a:pt x="43180" y="41910"/>
                </a:lnTo>
                <a:lnTo>
                  <a:pt x="43180" y="1269"/>
                </a:lnTo>
                <a:close/>
              </a:path>
            </a:pathLst>
          </a:custGeom>
          <a:solidFill>
            <a:srgbClr val="D6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3" name="object 2143"/>
          <p:cNvSpPr/>
          <p:nvPr/>
        </p:nvSpPr>
        <p:spPr>
          <a:xfrm>
            <a:off x="8971280" y="3408679"/>
            <a:ext cx="39370" cy="40640"/>
          </a:xfrm>
          <a:custGeom>
            <a:avLst/>
            <a:gdLst/>
            <a:ahLst/>
            <a:cxnLst/>
            <a:rect l="l" t="t" r="r" b="b"/>
            <a:pathLst>
              <a:path w="39370" h="40639">
                <a:moveTo>
                  <a:pt x="39370" y="0"/>
                </a:moveTo>
                <a:lnTo>
                  <a:pt x="0" y="0"/>
                </a:lnTo>
                <a:lnTo>
                  <a:pt x="0" y="40640"/>
                </a:lnTo>
                <a:lnTo>
                  <a:pt x="39370" y="40640"/>
                </a:lnTo>
                <a:lnTo>
                  <a:pt x="39370" y="38100"/>
                </a:lnTo>
                <a:lnTo>
                  <a:pt x="1270" y="38100"/>
                </a:lnTo>
                <a:lnTo>
                  <a:pt x="1270" y="2540"/>
                </a:lnTo>
                <a:lnTo>
                  <a:pt x="39370" y="2540"/>
                </a:lnTo>
                <a:lnTo>
                  <a:pt x="39370" y="0"/>
                </a:lnTo>
                <a:close/>
              </a:path>
              <a:path w="39370" h="40639">
                <a:moveTo>
                  <a:pt x="39370" y="2540"/>
                </a:moveTo>
                <a:lnTo>
                  <a:pt x="38100" y="2540"/>
                </a:lnTo>
                <a:lnTo>
                  <a:pt x="38100" y="38100"/>
                </a:lnTo>
                <a:lnTo>
                  <a:pt x="39370" y="38100"/>
                </a:lnTo>
                <a:lnTo>
                  <a:pt x="39370" y="2540"/>
                </a:lnTo>
                <a:close/>
              </a:path>
            </a:pathLst>
          </a:custGeom>
          <a:solidFill>
            <a:srgbClr val="DA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4" name="object 2144"/>
          <p:cNvSpPr/>
          <p:nvPr/>
        </p:nvSpPr>
        <p:spPr>
          <a:xfrm>
            <a:off x="8972550" y="341122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829" y="0"/>
                </a:moveTo>
                <a:lnTo>
                  <a:pt x="0" y="0"/>
                </a:lnTo>
                <a:lnTo>
                  <a:pt x="0" y="35559"/>
                </a:lnTo>
                <a:lnTo>
                  <a:pt x="36829" y="35559"/>
                </a:lnTo>
                <a:lnTo>
                  <a:pt x="36829" y="34289"/>
                </a:lnTo>
                <a:lnTo>
                  <a:pt x="2540" y="34289"/>
                </a:lnTo>
                <a:lnTo>
                  <a:pt x="2540" y="1269"/>
                </a:lnTo>
                <a:lnTo>
                  <a:pt x="36829" y="1269"/>
                </a:lnTo>
                <a:lnTo>
                  <a:pt x="36829" y="0"/>
                </a:lnTo>
                <a:close/>
              </a:path>
              <a:path w="36829" h="35560">
                <a:moveTo>
                  <a:pt x="36829" y="1269"/>
                </a:moveTo>
                <a:lnTo>
                  <a:pt x="34290" y="1269"/>
                </a:lnTo>
                <a:lnTo>
                  <a:pt x="34290" y="34289"/>
                </a:lnTo>
                <a:lnTo>
                  <a:pt x="36829" y="34289"/>
                </a:lnTo>
                <a:lnTo>
                  <a:pt x="36829" y="1269"/>
                </a:lnTo>
                <a:close/>
              </a:path>
            </a:pathLst>
          </a:custGeom>
          <a:solidFill>
            <a:srgbClr val="DD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5" name="object 2145"/>
          <p:cNvSpPr/>
          <p:nvPr/>
        </p:nvSpPr>
        <p:spPr>
          <a:xfrm>
            <a:off x="8975090" y="3412490"/>
            <a:ext cx="31750" cy="33020"/>
          </a:xfrm>
          <a:custGeom>
            <a:avLst/>
            <a:gdLst/>
            <a:ahLst/>
            <a:cxnLst/>
            <a:rect l="l" t="t" r="r" b="b"/>
            <a:pathLst>
              <a:path w="31750" h="33020">
                <a:moveTo>
                  <a:pt x="31750" y="0"/>
                </a:moveTo>
                <a:lnTo>
                  <a:pt x="0" y="0"/>
                </a:lnTo>
                <a:lnTo>
                  <a:pt x="0" y="33020"/>
                </a:lnTo>
                <a:lnTo>
                  <a:pt x="31750" y="33020"/>
                </a:lnTo>
                <a:lnTo>
                  <a:pt x="31750" y="30480"/>
                </a:lnTo>
                <a:lnTo>
                  <a:pt x="1269" y="30480"/>
                </a:lnTo>
                <a:lnTo>
                  <a:pt x="1269" y="1270"/>
                </a:lnTo>
                <a:lnTo>
                  <a:pt x="31750" y="1270"/>
                </a:lnTo>
                <a:lnTo>
                  <a:pt x="31750" y="0"/>
                </a:lnTo>
                <a:close/>
              </a:path>
              <a:path w="31750" h="33020">
                <a:moveTo>
                  <a:pt x="31750" y="1270"/>
                </a:moveTo>
                <a:lnTo>
                  <a:pt x="30479" y="1270"/>
                </a:lnTo>
                <a:lnTo>
                  <a:pt x="30479" y="30480"/>
                </a:lnTo>
                <a:lnTo>
                  <a:pt x="31750" y="30480"/>
                </a:lnTo>
                <a:lnTo>
                  <a:pt x="31750" y="1270"/>
                </a:lnTo>
                <a:close/>
              </a:path>
            </a:pathLst>
          </a:custGeom>
          <a:solidFill>
            <a:srgbClr val="E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6" name="object 2146"/>
          <p:cNvSpPr/>
          <p:nvPr/>
        </p:nvSpPr>
        <p:spPr>
          <a:xfrm>
            <a:off x="8976360" y="3413760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29210" y="0"/>
                </a:moveTo>
                <a:lnTo>
                  <a:pt x="0" y="0"/>
                </a:lnTo>
                <a:lnTo>
                  <a:pt x="0" y="29210"/>
                </a:lnTo>
                <a:lnTo>
                  <a:pt x="29210" y="29210"/>
                </a:lnTo>
                <a:lnTo>
                  <a:pt x="29210" y="27939"/>
                </a:lnTo>
                <a:lnTo>
                  <a:pt x="2540" y="27939"/>
                </a:lnTo>
                <a:lnTo>
                  <a:pt x="2540" y="2539"/>
                </a:lnTo>
                <a:lnTo>
                  <a:pt x="29210" y="2539"/>
                </a:lnTo>
                <a:lnTo>
                  <a:pt x="29210" y="0"/>
                </a:lnTo>
                <a:close/>
              </a:path>
              <a:path w="29209" h="29210">
                <a:moveTo>
                  <a:pt x="29210" y="2539"/>
                </a:moveTo>
                <a:lnTo>
                  <a:pt x="27940" y="2539"/>
                </a:lnTo>
                <a:lnTo>
                  <a:pt x="27940" y="27939"/>
                </a:lnTo>
                <a:lnTo>
                  <a:pt x="29210" y="27939"/>
                </a:lnTo>
                <a:lnTo>
                  <a:pt x="29210" y="2539"/>
                </a:lnTo>
                <a:close/>
              </a:path>
            </a:pathLst>
          </a:custGeom>
          <a:solidFill>
            <a:srgbClr val="E3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7" name="object 2147"/>
          <p:cNvSpPr/>
          <p:nvPr/>
        </p:nvSpPr>
        <p:spPr>
          <a:xfrm>
            <a:off x="8978900" y="3416300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25400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24129"/>
                </a:lnTo>
                <a:lnTo>
                  <a:pt x="1270" y="24129"/>
                </a:lnTo>
                <a:lnTo>
                  <a:pt x="1270" y="1270"/>
                </a:lnTo>
                <a:lnTo>
                  <a:pt x="25400" y="1270"/>
                </a:lnTo>
                <a:lnTo>
                  <a:pt x="25400" y="0"/>
                </a:lnTo>
                <a:close/>
              </a:path>
              <a:path w="25400" h="25400">
                <a:moveTo>
                  <a:pt x="25400" y="1270"/>
                </a:moveTo>
                <a:lnTo>
                  <a:pt x="22859" y="1270"/>
                </a:lnTo>
                <a:lnTo>
                  <a:pt x="22859" y="24129"/>
                </a:lnTo>
                <a:lnTo>
                  <a:pt x="25400" y="24129"/>
                </a:lnTo>
                <a:lnTo>
                  <a:pt x="25400" y="1270"/>
                </a:lnTo>
                <a:close/>
              </a:path>
            </a:pathLst>
          </a:custGeom>
          <a:solidFill>
            <a:srgbClr val="E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8" name="object 2148"/>
          <p:cNvSpPr/>
          <p:nvPr/>
        </p:nvSpPr>
        <p:spPr>
          <a:xfrm>
            <a:off x="8980169" y="3417570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90" h="22860">
                <a:moveTo>
                  <a:pt x="21589" y="0"/>
                </a:moveTo>
                <a:lnTo>
                  <a:pt x="0" y="0"/>
                </a:lnTo>
                <a:lnTo>
                  <a:pt x="0" y="22859"/>
                </a:lnTo>
                <a:lnTo>
                  <a:pt x="21589" y="22859"/>
                </a:lnTo>
                <a:lnTo>
                  <a:pt x="21589" y="20319"/>
                </a:lnTo>
                <a:lnTo>
                  <a:pt x="2539" y="20319"/>
                </a:lnTo>
                <a:lnTo>
                  <a:pt x="2539" y="2539"/>
                </a:lnTo>
                <a:lnTo>
                  <a:pt x="21589" y="2539"/>
                </a:lnTo>
                <a:lnTo>
                  <a:pt x="21589" y="0"/>
                </a:lnTo>
                <a:close/>
              </a:path>
              <a:path w="21590" h="22860">
                <a:moveTo>
                  <a:pt x="21589" y="2539"/>
                </a:moveTo>
                <a:lnTo>
                  <a:pt x="20320" y="2539"/>
                </a:lnTo>
                <a:lnTo>
                  <a:pt x="20320" y="20319"/>
                </a:lnTo>
                <a:lnTo>
                  <a:pt x="21589" y="20319"/>
                </a:lnTo>
                <a:lnTo>
                  <a:pt x="21589" y="2539"/>
                </a:lnTo>
                <a:close/>
              </a:path>
            </a:pathLst>
          </a:custGeom>
          <a:solidFill>
            <a:srgbClr val="EA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9" name="object 2149"/>
          <p:cNvSpPr/>
          <p:nvPr/>
        </p:nvSpPr>
        <p:spPr>
          <a:xfrm>
            <a:off x="8982709" y="3420109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17780" y="0"/>
                </a:moveTo>
                <a:lnTo>
                  <a:pt x="0" y="0"/>
                </a:lnTo>
                <a:lnTo>
                  <a:pt x="0" y="17779"/>
                </a:lnTo>
                <a:lnTo>
                  <a:pt x="17780" y="17779"/>
                </a:lnTo>
                <a:lnTo>
                  <a:pt x="17780" y="16510"/>
                </a:lnTo>
                <a:lnTo>
                  <a:pt x="1270" y="16510"/>
                </a:lnTo>
                <a:lnTo>
                  <a:pt x="1270" y="1269"/>
                </a:lnTo>
                <a:lnTo>
                  <a:pt x="17780" y="1269"/>
                </a:lnTo>
                <a:lnTo>
                  <a:pt x="17780" y="0"/>
                </a:lnTo>
                <a:close/>
              </a:path>
              <a:path w="17779" h="17779">
                <a:moveTo>
                  <a:pt x="17780" y="1269"/>
                </a:moveTo>
                <a:lnTo>
                  <a:pt x="15240" y="1269"/>
                </a:lnTo>
                <a:lnTo>
                  <a:pt x="15240" y="16510"/>
                </a:lnTo>
                <a:lnTo>
                  <a:pt x="17780" y="16510"/>
                </a:lnTo>
                <a:lnTo>
                  <a:pt x="17780" y="1269"/>
                </a:lnTo>
                <a:close/>
              </a:path>
            </a:pathLst>
          </a:custGeom>
          <a:solidFill>
            <a:srgbClr val="ED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0" name="object 2150"/>
          <p:cNvSpPr/>
          <p:nvPr/>
        </p:nvSpPr>
        <p:spPr>
          <a:xfrm>
            <a:off x="8983980" y="3421379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13970" y="0"/>
                </a:moveTo>
                <a:lnTo>
                  <a:pt x="0" y="0"/>
                </a:lnTo>
                <a:lnTo>
                  <a:pt x="0" y="15240"/>
                </a:lnTo>
                <a:lnTo>
                  <a:pt x="13970" y="15240"/>
                </a:lnTo>
                <a:lnTo>
                  <a:pt x="13970" y="12700"/>
                </a:lnTo>
                <a:lnTo>
                  <a:pt x="1270" y="12700"/>
                </a:lnTo>
                <a:lnTo>
                  <a:pt x="127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  <a:path w="13970" h="15239">
                <a:moveTo>
                  <a:pt x="13970" y="1270"/>
                </a:moveTo>
                <a:lnTo>
                  <a:pt x="12700" y="1270"/>
                </a:lnTo>
                <a:lnTo>
                  <a:pt x="12700" y="12700"/>
                </a:lnTo>
                <a:lnTo>
                  <a:pt x="13970" y="12700"/>
                </a:lnTo>
                <a:lnTo>
                  <a:pt x="13970" y="1270"/>
                </a:lnTo>
                <a:close/>
              </a:path>
            </a:pathLst>
          </a:custGeom>
          <a:solidFill>
            <a:srgbClr val="F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1" name="object 2151"/>
          <p:cNvSpPr/>
          <p:nvPr/>
        </p:nvSpPr>
        <p:spPr>
          <a:xfrm>
            <a:off x="8985250" y="342265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11429" y="0"/>
                </a:moveTo>
                <a:lnTo>
                  <a:pt x="0" y="0"/>
                </a:lnTo>
                <a:lnTo>
                  <a:pt x="0" y="11429"/>
                </a:lnTo>
                <a:lnTo>
                  <a:pt x="11429" y="11429"/>
                </a:lnTo>
                <a:lnTo>
                  <a:pt x="11429" y="10160"/>
                </a:lnTo>
                <a:lnTo>
                  <a:pt x="2540" y="10160"/>
                </a:lnTo>
                <a:lnTo>
                  <a:pt x="254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  <a:path w="11429" h="11429">
                <a:moveTo>
                  <a:pt x="11429" y="2539"/>
                </a:moveTo>
                <a:lnTo>
                  <a:pt x="8890" y="2539"/>
                </a:lnTo>
                <a:lnTo>
                  <a:pt x="8890" y="10160"/>
                </a:lnTo>
                <a:lnTo>
                  <a:pt x="11429" y="10160"/>
                </a:lnTo>
                <a:lnTo>
                  <a:pt x="11429" y="2539"/>
                </a:lnTo>
                <a:close/>
              </a:path>
            </a:pathLst>
          </a:custGeom>
          <a:solidFill>
            <a:srgbClr val="F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2" name="object 2152"/>
          <p:cNvSpPr/>
          <p:nvPr/>
        </p:nvSpPr>
        <p:spPr>
          <a:xfrm>
            <a:off x="8987790" y="342519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6350" y="0"/>
                </a:moveTo>
                <a:lnTo>
                  <a:pt x="0" y="0"/>
                </a:lnTo>
                <a:lnTo>
                  <a:pt x="0" y="7620"/>
                </a:lnTo>
                <a:lnTo>
                  <a:pt x="6350" y="7620"/>
                </a:lnTo>
                <a:lnTo>
                  <a:pt x="6350" y="5080"/>
                </a:lnTo>
                <a:lnTo>
                  <a:pt x="1269" y="5080"/>
                </a:lnTo>
                <a:lnTo>
                  <a:pt x="1269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  <a:path w="6350" h="7620">
                <a:moveTo>
                  <a:pt x="6350" y="1270"/>
                </a:moveTo>
                <a:lnTo>
                  <a:pt x="5079" y="1270"/>
                </a:lnTo>
                <a:lnTo>
                  <a:pt x="5079" y="5080"/>
                </a:lnTo>
                <a:lnTo>
                  <a:pt x="6350" y="5080"/>
                </a:lnTo>
                <a:lnTo>
                  <a:pt x="6350" y="1270"/>
                </a:lnTo>
                <a:close/>
              </a:path>
            </a:pathLst>
          </a:custGeom>
          <a:solidFill>
            <a:srgbClr val="F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3" name="object 2153"/>
          <p:cNvSpPr/>
          <p:nvPr/>
        </p:nvSpPr>
        <p:spPr>
          <a:xfrm>
            <a:off x="8989059" y="342645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3810" y="0"/>
                </a:lnTo>
                <a:lnTo>
                  <a:pt x="3810" y="3810"/>
                </a:lnTo>
                <a:lnTo>
                  <a:pt x="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4" name="object 2154"/>
          <p:cNvSpPr/>
          <p:nvPr/>
        </p:nvSpPr>
        <p:spPr>
          <a:xfrm>
            <a:off x="8915400" y="3352800"/>
            <a:ext cx="152400" cy="152400"/>
          </a:xfrm>
          <a:custGeom>
            <a:avLst/>
            <a:gdLst/>
            <a:ahLst/>
            <a:cxnLst/>
            <a:rect l="l" t="t" r="r" b="b"/>
            <a:pathLst>
              <a:path w="152400" h="152400">
                <a:moveTo>
                  <a:pt x="76200" y="0"/>
                </a:moveTo>
                <a:lnTo>
                  <a:pt x="106322" y="5834"/>
                </a:lnTo>
                <a:lnTo>
                  <a:pt x="130492" y="21907"/>
                </a:lnTo>
                <a:lnTo>
                  <a:pt x="146565" y="46077"/>
                </a:lnTo>
                <a:lnTo>
                  <a:pt x="152400" y="76200"/>
                </a:lnTo>
                <a:lnTo>
                  <a:pt x="146565" y="106322"/>
                </a:lnTo>
                <a:lnTo>
                  <a:pt x="130492" y="130492"/>
                </a:lnTo>
                <a:lnTo>
                  <a:pt x="106322" y="146565"/>
                </a:lnTo>
                <a:lnTo>
                  <a:pt x="76200" y="152400"/>
                </a:lnTo>
                <a:lnTo>
                  <a:pt x="46077" y="146565"/>
                </a:lnTo>
                <a:lnTo>
                  <a:pt x="21907" y="130492"/>
                </a:lnTo>
                <a:lnTo>
                  <a:pt x="5834" y="106322"/>
                </a:lnTo>
                <a:lnTo>
                  <a:pt x="0" y="76200"/>
                </a:lnTo>
                <a:lnTo>
                  <a:pt x="5834" y="46077"/>
                </a:lnTo>
                <a:lnTo>
                  <a:pt x="21907" y="21907"/>
                </a:lnTo>
                <a:lnTo>
                  <a:pt x="46077" y="5834"/>
                </a:lnTo>
                <a:lnTo>
                  <a:pt x="76200" y="0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5" name="object 2155"/>
          <p:cNvSpPr/>
          <p:nvPr/>
        </p:nvSpPr>
        <p:spPr>
          <a:xfrm>
            <a:off x="8915400" y="33528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6" name="object 2156"/>
          <p:cNvSpPr/>
          <p:nvPr/>
        </p:nvSpPr>
        <p:spPr>
          <a:xfrm>
            <a:off x="9067800" y="35052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7" name="object 2157"/>
          <p:cNvSpPr/>
          <p:nvPr/>
        </p:nvSpPr>
        <p:spPr>
          <a:xfrm>
            <a:off x="8936990" y="348297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8" name="object 2158"/>
          <p:cNvSpPr/>
          <p:nvPr/>
        </p:nvSpPr>
        <p:spPr>
          <a:xfrm>
            <a:off x="8937625" y="3375659"/>
            <a:ext cx="0" cy="106680"/>
          </a:xfrm>
          <a:custGeom>
            <a:avLst/>
            <a:gdLst/>
            <a:ahLst/>
            <a:cxnLst/>
            <a:rect l="l" t="t" r="r" b="b"/>
            <a:pathLst>
              <a:path h="106679">
                <a:moveTo>
                  <a:pt x="0" y="0"/>
                </a:moveTo>
                <a:lnTo>
                  <a:pt x="0" y="106679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9" name="object 2159"/>
          <p:cNvSpPr/>
          <p:nvPr/>
        </p:nvSpPr>
        <p:spPr>
          <a:xfrm>
            <a:off x="8936990" y="337502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0" name="object 2160"/>
          <p:cNvSpPr/>
          <p:nvPr/>
        </p:nvSpPr>
        <p:spPr>
          <a:xfrm>
            <a:off x="9044940" y="3375659"/>
            <a:ext cx="0" cy="106680"/>
          </a:xfrm>
          <a:custGeom>
            <a:avLst/>
            <a:gdLst/>
            <a:ahLst/>
            <a:cxnLst/>
            <a:rect l="l" t="t" r="r" b="b"/>
            <a:pathLst>
              <a:path h="106679">
                <a:moveTo>
                  <a:pt x="0" y="0"/>
                </a:moveTo>
                <a:lnTo>
                  <a:pt x="0" y="106679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1" name="object 2161"/>
          <p:cNvSpPr/>
          <p:nvPr/>
        </p:nvSpPr>
        <p:spPr>
          <a:xfrm>
            <a:off x="8938259" y="3481070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2" name="object 2162"/>
          <p:cNvSpPr/>
          <p:nvPr/>
        </p:nvSpPr>
        <p:spPr>
          <a:xfrm>
            <a:off x="8938894" y="3376929"/>
            <a:ext cx="0" cy="102870"/>
          </a:xfrm>
          <a:custGeom>
            <a:avLst/>
            <a:gdLst/>
            <a:ahLst/>
            <a:cxnLst/>
            <a:rect l="l" t="t" r="r" b="b"/>
            <a:pathLst>
              <a:path h="102870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3" name="object 2163"/>
          <p:cNvSpPr/>
          <p:nvPr/>
        </p:nvSpPr>
        <p:spPr>
          <a:xfrm>
            <a:off x="8938259" y="337629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4" name="object 2164"/>
          <p:cNvSpPr/>
          <p:nvPr/>
        </p:nvSpPr>
        <p:spPr>
          <a:xfrm>
            <a:off x="9043034" y="3376929"/>
            <a:ext cx="0" cy="102870"/>
          </a:xfrm>
          <a:custGeom>
            <a:avLst/>
            <a:gdLst/>
            <a:ahLst/>
            <a:cxnLst/>
            <a:rect l="l" t="t" r="r" b="b"/>
            <a:pathLst>
              <a:path h="102870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5" name="object 2165"/>
          <p:cNvSpPr/>
          <p:nvPr/>
        </p:nvSpPr>
        <p:spPr>
          <a:xfrm>
            <a:off x="8939530" y="34791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6" name="object 2166"/>
          <p:cNvSpPr/>
          <p:nvPr/>
        </p:nvSpPr>
        <p:spPr>
          <a:xfrm>
            <a:off x="8940800" y="3379470"/>
            <a:ext cx="0" cy="99060"/>
          </a:xfrm>
          <a:custGeom>
            <a:avLst/>
            <a:gdLst/>
            <a:ahLst/>
            <a:cxnLst/>
            <a:rect l="l" t="t" r="r" b="b"/>
            <a:pathLst>
              <a:path h="99060">
                <a:moveTo>
                  <a:pt x="0" y="0"/>
                </a:moveTo>
                <a:lnTo>
                  <a:pt x="0" y="9906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7" name="object 2167"/>
          <p:cNvSpPr/>
          <p:nvPr/>
        </p:nvSpPr>
        <p:spPr>
          <a:xfrm>
            <a:off x="8939530" y="3378200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8" name="object 2168"/>
          <p:cNvSpPr/>
          <p:nvPr/>
        </p:nvSpPr>
        <p:spPr>
          <a:xfrm>
            <a:off x="9041130" y="3379470"/>
            <a:ext cx="0" cy="99060"/>
          </a:xfrm>
          <a:custGeom>
            <a:avLst/>
            <a:gdLst/>
            <a:ahLst/>
            <a:cxnLst/>
            <a:rect l="l" t="t" r="r" b="b"/>
            <a:pathLst>
              <a:path h="99060">
                <a:moveTo>
                  <a:pt x="0" y="0"/>
                </a:moveTo>
                <a:lnTo>
                  <a:pt x="0" y="99059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9" name="object 2169"/>
          <p:cNvSpPr/>
          <p:nvPr/>
        </p:nvSpPr>
        <p:spPr>
          <a:xfrm>
            <a:off x="8942069" y="3477259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0" name="object 2170"/>
          <p:cNvSpPr/>
          <p:nvPr/>
        </p:nvSpPr>
        <p:spPr>
          <a:xfrm>
            <a:off x="8942705" y="338074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1" name="object 2171"/>
          <p:cNvSpPr/>
          <p:nvPr/>
        </p:nvSpPr>
        <p:spPr>
          <a:xfrm>
            <a:off x="8942069" y="3380104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2" name="object 2172"/>
          <p:cNvSpPr/>
          <p:nvPr/>
        </p:nvSpPr>
        <p:spPr>
          <a:xfrm>
            <a:off x="9039225" y="338074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3" name="object 2173"/>
          <p:cNvSpPr/>
          <p:nvPr/>
        </p:nvSpPr>
        <p:spPr>
          <a:xfrm>
            <a:off x="8943340" y="3475354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4" name="object 2174"/>
          <p:cNvSpPr/>
          <p:nvPr/>
        </p:nvSpPr>
        <p:spPr>
          <a:xfrm>
            <a:off x="8944609" y="3383279"/>
            <a:ext cx="0" cy="91440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39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5" name="object 2175"/>
          <p:cNvSpPr/>
          <p:nvPr/>
        </p:nvSpPr>
        <p:spPr>
          <a:xfrm>
            <a:off x="8943340" y="3382009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6" name="object 2176"/>
          <p:cNvSpPr/>
          <p:nvPr/>
        </p:nvSpPr>
        <p:spPr>
          <a:xfrm>
            <a:off x="9037955" y="3383279"/>
            <a:ext cx="0" cy="91440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7" name="object 2177"/>
          <p:cNvSpPr/>
          <p:nvPr/>
        </p:nvSpPr>
        <p:spPr>
          <a:xfrm>
            <a:off x="8945880" y="3474084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8" name="object 2178"/>
          <p:cNvSpPr/>
          <p:nvPr/>
        </p:nvSpPr>
        <p:spPr>
          <a:xfrm>
            <a:off x="8946515" y="3384550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9" name="object 2179"/>
          <p:cNvSpPr/>
          <p:nvPr/>
        </p:nvSpPr>
        <p:spPr>
          <a:xfrm>
            <a:off x="8945880" y="3383915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0" name="object 2180"/>
          <p:cNvSpPr/>
          <p:nvPr/>
        </p:nvSpPr>
        <p:spPr>
          <a:xfrm>
            <a:off x="9036050" y="3384550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1" name="object 2181"/>
          <p:cNvSpPr/>
          <p:nvPr/>
        </p:nvSpPr>
        <p:spPr>
          <a:xfrm>
            <a:off x="8947150" y="3384550"/>
            <a:ext cx="87630" cy="88900"/>
          </a:xfrm>
          <a:custGeom>
            <a:avLst/>
            <a:gdLst/>
            <a:ahLst/>
            <a:cxnLst/>
            <a:rect l="l" t="t" r="r" b="b"/>
            <a:pathLst>
              <a:path w="87629" h="88900">
                <a:moveTo>
                  <a:pt x="87629" y="0"/>
                </a:moveTo>
                <a:lnTo>
                  <a:pt x="0" y="0"/>
                </a:lnTo>
                <a:lnTo>
                  <a:pt x="0" y="88900"/>
                </a:lnTo>
                <a:lnTo>
                  <a:pt x="87629" y="88900"/>
                </a:lnTo>
                <a:lnTo>
                  <a:pt x="87629" y="86360"/>
                </a:lnTo>
                <a:lnTo>
                  <a:pt x="1270" y="86360"/>
                </a:lnTo>
                <a:lnTo>
                  <a:pt x="1270" y="2539"/>
                </a:lnTo>
                <a:lnTo>
                  <a:pt x="87629" y="2539"/>
                </a:lnTo>
                <a:lnTo>
                  <a:pt x="87629" y="0"/>
                </a:lnTo>
                <a:close/>
              </a:path>
              <a:path w="87629" h="88900">
                <a:moveTo>
                  <a:pt x="87629" y="2539"/>
                </a:moveTo>
                <a:lnTo>
                  <a:pt x="86359" y="2539"/>
                </a:lnTo>
                <a:lnTo>
                  <a:pt x="86359" y="86360"/>
                </a:lnTo>
                <a:lnTo>
                  <a:pt x="87629" y="86360"/>
                </a:lnTo>
                <a:lnTo>
                  <a:pt x="87629" y="2539"/>
                </a:lnTo>
                <a:close/>
              </a:path>
            </a:pathLst>
          </a:custGeom>
          <a:solidFill>
            <a:srgbClr val="9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2" name="object 2182"/>
          <p:cNvSpPr/>
          <p:nvPr/>
        </p:nvSpPr>
        <p:spPr>
          <a:xfrm>
            <a:off x="8948419" y="3387090"/>
            <a:ext cx="85090" cy="83820"/>
          </a:xfrm>
          <a:custGeom>
            <a:avLst/>
            <a:gdLst/>
            <a:ahLst/>
            <a:cxnLst/>
            <a:rect l="l" t="t" r="r" b="b"/>
            <a:pathLst>
              <a:path w="85090" h="83820">
                <a:moveTo>
                  <a:pt x="85089" y="0"/>
                </a:moveTo>
                <a:lnTo>
                  <a:pt x="0" y="0"/>
                </a:lnTo>
                <a:lnTo>
                  <a:pt x="0" y="83820"/>
                </a:lnTo>
                <a:lnTo>
                  <a:pt x="85089" y="83820"/>
                </a:lnTo>
                <a:lnTo>
                  <a:pt x="85089" y="82550"/>
                </a:lnTo>
                <a:lnTo>
                  <a:pt x="2539" y="82550"/>
                </a:lnTo>
                <a:lnTo>
                  <a:pt x="2539" y="1270"/>
                </a:lnTo>
                <a:lnTo>
                  <a:pt x="85089" y="1270"/>
                </a:lnTo>
                <a:lnTo>
                  <a:pt x="85089" y="0"/>
                </a:lnTo>
                <a:close/>
              </a:path>
              <a:path w="85090" h="83820">
                <a:moveTo>
                  <a:pt x="85089" y="1270"/>
                </a:moveTo>
                <a:lnTo>
                  <a:pt x="82550" y="1270"/>
                </a:lnTo>
                <a:lnTo>
                  <a:pt x="82550" y="82550"/>
                </a:lnTo>
                <a:lnTo>
                  <a:pt x="85089" y="82550"/>
                </a:lnTo>
                <a:lnTo>
                  <a:pt x="85089" y="1270"/>
                </a:lnTo>
                <a:close/>
              </a:path>
            </a:pathLst>
          </a:custGeom>
          <a:solidFill>
            <a:srgbClr val="9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3" name="object 2183"/>
          <p:cNvSpPr/>
          <p:nvPr/>
        </p:nvSpPr>
        <p:spPr>
          <a:xfrm>
            <a:off x="8950959" y="3388359"/>
            <a:ext cx="80010" cy="81280"/>
          </a:xfrm>
          <a:custGeom>
            <a:avLst/>
            <a:gdLst/>
            <a:ahLst/>
            <a:cxnLst/>
            <a:rect l="l" t="t" r="r" b="b"/>
            <a:pathLst>
              <a:path w="80009" h="81279">
                <a:moveTo>
                  <a:pt x="80010" y="0"/>
                </a:moveTo>
                <a:lnTo>
                  <a:pt x="0" y="0"/>
                </a:lnTo>
                <a:lnTo>
                  <a:pt x="0" y="81279"/>
                </a:lnTo>
                <a:lnTo>
                  <a:pt x="80010" y="81279"/>
                </a:lnTo>
                <a:lnTo>
                  <a:pt x="80010" y="78739"/>
                </a:lnTo>
                <a:lnTo>
                  <a:pt x="1270" y="78739"/>
                </a:lnTo>
                <a:lnTo>
                  <a:pt x="1270" y="1269"/>
                </a:lnTo>
                <a:lnTo>
                  <a:pt x="80010" y="1269"/>
                </a:lnTo>
                <a:lnTo>
                  <a:pt x="80010" y="0"/>
                </a:lnTo>
                <a:close/>
              </a:path>
              <a:path w="80009" h="81279">
                <a:moveTo>
                  <a:pt x="80010" y="1269"/>
                </a:moveTo>
                <a:lnTo>
                  <a:pt x="78740" y="1269"/>
                </a:lnTo>
                <a:lnTo>
                  <a:pt x="78740" y="78739"/>
                </a:lnTo>
                <a:lnTo>
                  <a:pt x="80010" y="78739"/>
                </a:lnTo>
                <a:lnTo>
                  <a:pt x="80010" y="1269"/>
                </a:lnTo>
                <a:close/>
              </a:path>
            </a:pathLst>
          </a:custGeom>
          <a:solidFill>
            <a:srgbClr val="9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4" name="object 2184"/>
          <p:cNvSpPr/>
          <p:nvPr/>
        </p:nvSpPr>
        <p:spPr>
          <a:xfrm>
            <a:off x="8952230" y="3389629"/>
            <a:ext cx="77470" cy="77470"/>
          </a:xfrm>
          <a:custGeom>
            <a:avLst/>
            <a:gdLst/>
            <a:ahLst/>
            <a:cxnLst/>
            <a:rect l="l" t="t" r="r" b="b"/>
            <a:pathLst>
              <a:path w="77470" h="77470">
                <a:moveTo>
                  <a:pt x="77470" y="0"/>
                </a:moveTo>
                <a:lnTo>
                  <a:pt x="0" y="0"/>
                </a:lnTo>
                <a:lnTo>
                  <a:pt x="0" y="77470"/>
                </a:lnTo>
                <a:lnTo>
                  <a:pt x="77470" y="77470"/>
                </a:lnTo>
                <a:lnTo>
                  <a:pt x="77470" y="76200"/>
                </a:lnTo>
                <a:lnTo>
                  <a:pt x="2540" y="76200"/>
                </a:lnTo>
                <a:lnTo>
                  <a:pt x="2540" y="2540"/>
                </a:lnTo>
                <a:lnTo>
                  <a:pt x="77470" y="2540"/>
                </a:lnTo>
                <a:lnTo>
                  <a:pt x="77470" y="0"/>
                </a:lnTo>
                <a:close/>
              </a:path>
              <a:path w="77470" h="77470">
                <a:moveTo>
                  <a:pt x="77470" y="2540"/>
                </a:moveTo>
                <a:lnTo>
                  <a:pt x="76200" y="2540"/>
                </a:lnTo>
                <a:lnTo>
                  <a:pt x="76200" y="76200"/>
                </a:lnTo>
                <a:lnTo>
                  <a:pt x="77470" y="76200"/>
                </a:lnTo>
                <a:lnTo>
                  <a:pt x="77470" y="2540"/>
                </a:lnTo>
                <a:close/>
              </a:path>
            </a:pathLst>
          </a:custGeom>
          <a:solidFill>
            <a:srgbClr val="9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5" name="object 2185"/>
          <p:cNvSpPr/>
          <p:nvPr/>
        </p:nvSpPr>
        <p:spPr>
          <a:xfrm>
            <a:off x="8954769" y="3392170"/>
            <a:ext cx="73660" cy="73660"/>
          </a:xfrm>
          <a:custGeom>
            <a:avLst/>
            <a:gdLst/>
            <a:ahLst/>
            <a:cxnLst/>
            <a:rect l="l" t="t" r="r" b="b"/>
            <a:pathLst>
              <a:path w="73659" h="73660">
                <a:moveTo>
                  <a:pt x="73659" y="0"/>
                </a:moveTo>
                <a:lnTo>
                  <a:pt x="0" y="0"/>
                </a:lnTo>
                <a:lnTo>
                  <a:pt x="0" y="73659"/>
                </a:lnTo>
                <a:lnTo>
                  <a:pt x="73659" y="73659"/>
                </a:lnTo>
                <a:lnTo>
                  <a:pt x="73659" y="71119"/>
                </a:lnTo>
                <a:lnTo>
                  <a:pt x="1270" y="71119"/>
                </a:lnTo>
                <a:lnTo>
                  <a:pt x="1270" y="2539"/>
                </a:lnTo>
                <a:lnTo>
                  <a:pt x="73659" y="2539"/>
                </a:lnTo>
                <a:lnTo>
                  <a:pt x="73659" y="0"/>
                </a:lnTo>
                <a:close/>
              </a:path>
              <a:path w="73659" h="73660">
                <a:moveTo>
                  <a:pt x="73659" y="2539"/>
                </a:moveTo>
                <a:lnTo>
                  <a:pt x="71120" y="2539"/>
                </a:lnTo>
                <a:lnTo>
                  <a:pt x="71120" y="71119"/>
                </a:lnTo>
                <a:lnTo>
                  <a:pt x="73659" y="71119"/>
                </a:lnTo>
                <a:lnTo>
                  <a:pt x="73659" y="2539"/>
                </a:lnTo>
                <a:close/>
              </a:path>
            </a:pathLst>
          </a:custGeom>
          <a:solidFill>
            <a:srgbClr val="A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6" name="object 2186"/>
          <p:cNvSpPr/>
          <p:nvPr/>
        </p:nvSpPr>
        <p:spPr>
          <a:xfrm>
            <a:off x="8956040" y="3394709"/>
            <a:ext cx="69850" cy="68580"/>
          </a:xfrm>
          <a:custGeom>
            <a:avLst/>
            <a:gdLst/>
            <a:ahLst/>
            <a:cxnLst/>
            <a:rect l="l" t="t" r="r" b="b"/>
            <a:pathLst>
              <a:path w="69850" h="68579">
                <a:moveTo>
                  <a:pt x="69850" y="0"/>
                </a:moveTo>
                <a:lnTo>
                  <a:pt x="0" y="0"/>
                </a:lnTo>
                <a:lnTo>
                  <a:pt x="0" y="68579"/>
                </a:lnTo>
                <a:lnTo>
                  <a:pt x="69850" y="68579"/>
                </a:lnTo>
                <a:lnTo>
                  <a:pt x="69850" y="67310"/>
                </a:lnTo>
                <a:lnTo>
                  <a:pt x="2539" y="67310"/>
                </a:lnTo>
                <a:lnTo>
                  <a:pt x="2539" y="1269"/>
                </a:lnTo>
                <a:lnTo>
                  <a:pt x="69850" y="1269"/>
                </a:lnTo>
                <a:lnTo>
                  <a:pt x="69850" y="0"/>
                </a:lnTo>
                <a:close/>
              </a:path>
              <a:path w="69850" h="68579">
                <a:moveTo>
                  <a:pt x="69850" y="1269"/>
                </a:moveTo>
                <a:lnTo>
                  <a:pt x="67309" y="1269"/>
                </a:lnTo>
                <a:lnTo>
                  <a:pt x="67309" y="67310"/>
                </a:lnTo>
                <a:lnTo>
                  <a:pt x="69850" y="67310"/>
                </a:lnTo>
                <a:lnTo>
                  <a:pt x="69850" y="1269"/>
                </a:lnTo>
                <a:close/>
              </a:path>
            </a:pathLst>
          </a:custGeom>
          <a:solidFill>
            <a:srgbClr val="A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7" name="object 2187"/>
          <p:cNvSpPr/>
          <p:nvPr/>
        </p:nvSpPr>
        <p:spPr>
          <a:xfrm>
            <a:off x="8958581" y="3395979"/>
            <a:ext cx="64769" cy="66040"/>
          </a:xfrm>
          <a:custGeom>
            <a:avLst/>
            <a:gdLst/>
            <a:ahLst/>
            <a:cxnLst/>
            <a:rect l="l" t="t" r="r" b="b"/>
            <a:pathLst>
              <a:path w="64770" h="66039">
                <a:moveTo>
                  <a:pt x="64770" y="0"/>
                </a:moveTo>
                <a:lnTo>
                  <a:pt x="0" y="0"/>
                </a:lnTo>
                <a:lnTo>
                  <a:pt x="0" y="66040"/>
                </a:lnTo>
                <a:lnTo>
                  <a:pt x="64770" y="66040"/>
                </a:lnTo>
                <a:lnTo>
                  <a:pt x="64770" y="63500"/>
                </a:lnTo>
                <a:lnTo>
                  <a:pt x="1270" y="63500"/>
                </a:lnTo>
                <a:lnTo>
                  <a:pt x="1270" y="1270"/>
                </a:lnTo>
                <a:lnTo>
                  <a:pt x="64770" y="1270"/>
                </a:lnTo>
                <a:lnTo>
                  <a:pt x="64770" y="0"/>
                </a:lnTo>
                <a:close/>
              </a:path>
              <a:path w="64770" h="66039">
                <a:moveTo>
                  <a:pt x="64770" y="1270"/>
                </a:moveTo>
                <a:lnTo>
                  <a:pt x="63500" y="1270"/>
                </a:lnTo>
                <a:lnTo>
                  <a:pt x="63500" y="63500"/>
                </a:lnTo>
                <a:lnTo>
                  <a:pt x="64770" y="63500"/>
                </a:lnTo>
                <a:lnTo>
                  <a:pt x="64770" y="1270"/>
                </a:lnTo>
                <a:close/>
              </a:path>
            </a:pathLst>
          </a:custGeom>
          <a:solidFill>
            <a:srgbClr val="A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8" name="object 2188"/>
          <p:cNvSpPr/>
          <p:nvPr/>
        </p:nvSpPr>
        <p:spPr>
          <a:xfrm>
            <a:off x="8959850" y="339725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29">
                <a:moveTo>
                  <a:pt x="62229" y="0"/>
                </a:moveTo>
                <a:lnTo>
                  <a:pt x="0" y="0"/>
                </a:lnTo>
                <a:lnTo>
                  <a:pt x="0" y="62229"/>
                </a:lnTo>
                <a:lnTo>
                  <a:pt x="62229" y="62229"/>
                </a:lnTo>
                <a:lnTo>
                  <a:pt x="62229" y="60960"/>
                </a:lnTo>
                <a:lnTo>
                  <a:pt x="2540" y="60960"/>
                </a:lnTo>
                <a:lnTo>
                  <a:pt x="2540" y="2539"/>
                </a:lnTo>
                <a:lnTo>
                  <a:pt x="62229" y="2539"/>
                </a:lnTo>
                <a:lnTo>
                  <a:pt x="62229" y="0"/>
                </a:lnTo>
                <a:close/>
              </a:path>
              <a:path w="62229" h="62229">
                <a:moveTo>
                  <a:pt x="62229" y="2539"/>
                </a:moveTo>
                <a:lnTo>
                  <a:pt x="60959" y="2539"/>
                </a:lnTo>
                <a:lnTo>
                  <a:pt x="60959" y="60960"/>
                </a:lnTo>
                <a:lnTo>
                  <a:pt x="62229" y="60960"/>
                </a:lnTo>
                <a:lnTo>
                  <a:pt x="62229" y="2539"/>
                </a:lnTo>
                <a:close/>
              </a:path>
            </a:pathLst>
          </a:custGeom>
          <a:solidFill>
            <a:srgbClr val="B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9" name="object 2189"/>
          <p:cNvSpPr/>
          <p:nvPr/>
        </p:nvSpPr>
        <p:spPr>
          <a:xfrm>
            <a:off x="8962391" y="3399791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58419" y="0"/>
                </a:moveTo>
                <a:lnTo>
                  <a:pt x="0" y="0"/>
                </a:lnTo>
                <a:lnTo>
                  <a:pt x="0" y="58420"/>
                </a:lnTo>
                <a:lnTo>
                  <a:pt x="58419" y="58420"/>
                </a:lnTo>
                <a:lnTo>
                  <a:pt x="58419" y="57150"/>
                </a:lnTo>
                <a:lnTo>
                  <a:pt x="1269" y="57150"/>
                </a:lnTo>
                <a:lnTo>
                  <a:pt x="1269" y="1270"/>
                </a:lnTo>
                <a:lnTo>
                  <a:pt x="58419" y="1270"/>
                </a:lnTo>
                <a:lnTo>
                  <a:pt x="58419" y="0"/>
                </a:lnTo>
                <a:close/>
              </a:path>
              <a:path w="58420" h="58420">
                <a:moveTo>
                  <a:pt x="58419" y="1270"/>
                </a:moveTo>
                <a:lnTo>
                  <a:pt x="55879" y="1270"/>
                </a:lnTo>
                <a:lnTo>
                  <a:pt x="55879" y="57150"/>
                </a:lnTo>
                <a:lnTo>
                  <a:pt x="58419" y="57150"/>
                </a:lnTo>
                <a:lnTo>
                  <a:pt x="58419" y="1270"/>
                </a:lnTo>
                <a:close/>
              </a:path>
            </a:pathLst>
          </a:custGeom>
          <a:solidFill>
            <a:srgbClr val="B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0" name="object 2190"/>
          <p:cNvSpPr/>
          <p:nvPr/>
        </p:nvSpPr>
        <p:spPr>
          <a:xfrm>
            <a:off x="8963659" y="3401059"/>
            <a:ext cx="54610" cy="55880"/>
          </a:xfrm>
          <a:custGeom>
            <a:avLst/>
            <a:gdLst/>
            <a:ahLst/>
            <a:cxnLst/>
            <a:rect l="l" t="t" r="r" b="b"/>
            <a:pathLst>
              <a:path w="54609" h="55879">
                <a:moveTo>
                  <a:pt x="54610" y="0"/>
                </a:moveTo>
                <a:lnTo>
                  <a:pt x="0" y="0"/>
                </a:lnTo>
                <a:lnTo>
                  <a:pt x="0" y="55879"/>
                </a:lnTo>
                <a:lnTo>
                  <a:pt x="54610" y="55879"/>
                </a:lnTo>
                <a:lnTo>
                  <a:pt x="54610" y="53339"/>
                </a:lnTo>
                <a:lnTo>
                  <a:pt x="1270" y="53339"/>
                </a:lnTo>
                <a:lnTo>
                  <a:pt x="1270" y="2539"/>
                </a:lnTo>
                <a:lnTo>
                  <a:pt x="54610" y="2539"/>
                </a:lnTo>
                <a:lnTo>
                  <a:pt x="54610" y="0"/>
                </a:lnTo>
                <a:close/>
              </a:path>
              <a:path w="54609" h="55879">
                <a:moveTo>
                  <a:pt x="54610" y="2539"/>
                </a:moveTo>
                <a:lnTo>
                  <a:pt x="53340" y="2539"/>
                </a:lnTo>
                <a:lnTo>
                  <a:pt x="53340" y="53339"/>
                </a:lnTo>
                <a:lnTo>
                  <a:pt x="54610" y="53339"/>
                </a:lnTo>
                <a:lnTo>
                  <a:pt x="54610" y="2539"/>
                </a:lnTo>
                <a:close/>
              </a:path>
            </a:pathLst>
          </a:custGeom>
          <a:solidFill>
            <a:srgbClr val="B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1" name="object 2191"/>
          <p:cNvSpPr/>
          <p:nvPr/>
        </p:nvSpPr>
        <p:spPr>
          <a:xfrm>
            <a:off x="8964931" y="3403600"/>
            <a:ext cx="52069" cy="50800"/>
          </a:xfrm>
          <a:custGeom>
            <a:avLst/>
            <a:gdLst/>
            <a:ahLst/>
            <a:cxnLst/>
            <a:rect l="l" t="t" r="r" b="b"/>
            <a:pathLst>
              <a:path w="52070" h="50800">
                <a:moveTo>
                  <a:pt x="52070" y="0"/>
                </a:moveTo>
                <a:lnTo>
                  <a:pt x="0" y="0"/>
                </a:lnTo>
                <a:lnTo>
                  <a:pt x="0" y="50800"/>
                </a:lnTo>
                <a:lnTo>
                  <a:pt x="52070" y="50800"/>
                </a:lnTo>
                <a:lnTo>
                  <a:pt x="52070" y="49529"/>
                </a:lnTo>
                <a:lnTo>
                  <a:pt x="2540" y="49529"/>
                </a:lnTo>
                <a:lnTo>
                  <a:pt x="2540" y="1270"/>
                </a:lnTo>
                <a:lnTo>
                  <a:pt x="52070" y="1270"/>
                </a:lnTo>
                <a:lnTo>
                  <a:pt x="52070" y="0"/>
                </a:lnTo>
                <a:close/>
              </a:path>
              <a:path w="52070" h="50800">
                <a:moveTo>
                  <a:pt x="52070" y="1270"/>
                </a:moveTo>
                <a:lnTo>
                  <a:pt x="49529" y="1270"/>
                </a:lnTo>
                <a:lnTo>
                  <a:pt x="49529" y="49529"/>
                </a:lnTo>
                <a:lnTo>
                  <a:pt x="52070" y="49529"/>
                </a:lnTo>
                <a:lnTo>
                  <a:pt x="52070" y="1270"/>
                </a:lnTo>
                <a:close/>
              </a:path>
            </a:pathLst>
          </a:custGeom>
          <a:solidFill>
            <a:srgbClr val="B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2" name="object 2192"/>
          <p:cNvSpPr/>
          <p:nvPr/>
        </p:nvSpPr>
        <p:spPr>
          <a:xfrm>
            <a:off x="8967469" y="3404870"/>
            <a:ext cx="46990" cy="48260"/>
          </a:xfrm>
          <a:custGeom>
            <a:avLst/>
            <a:gdLst/>
            <a:ahLst/>
            <a:cxnLst/>
            <a:rect l="l" t="t" r="r" b="b"/>
            <a:pathLst>
              <a:path w="46990" h="48260">
                <a:moveTo>
                  <a:pt x="46989" y="0"/>
                </a:moveTo>
                <a:lnTo>
                  <a:pt x="0" y="0"/>
                </a:lnTo>
                <a:lnTo>
                  <a:pt x="0" y="48259"/>
                </a:lnTo>
                <a:lnTo>
                  <a:pt x="46989" y="48259"/>
                </a:lnTo>
                <a:lnTo>
                  <a:pt x="46989" y="45719"/>
                </a:lnTo>
                <a:lnTo>
                  <a:pt x="1270" y="45719"/>
                </a:lnTo>
                <a:lnTo>
                  <a:pt x="1270" y="1269"/>
                </a:lnTo>
                <a:lnTo>
                  <a:pt x="46989" y="1269"/>
                </a:lnTo>
                <a:lnTo>
                  <a:pt x="46989" y="0"/>
                </a:lnTo>
                <a:close/>
              </a:path>
              <a:path w="46990" h="48260">
                <a:moveTo>
                  <a:pt x="46989" y="1269"/>
                </a:moveTo>
                <a:lnTo>
                  <a:pt x="45720" y="1269"/>
                </a:lnTo>
                <a:lnTo>
                  <a:pt x="45720" y="45719"/>
                </a:lnTo>
                <a:lnTo>
                  <a:pt x="46989" y="45719"/>
                </a:lnTo>
                <a:lnTo>
                  <a:pt x="46989" y="1269"/>
                </a:lnTo>
                <a:close/>
              </a:path>
            </a:pathLst>
          </a:custGeom>
          <a:solidFill>
            <a:srgbClr val="C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3" name="object 2193"/>
          <p:cNvSpPr/>
          <p:nvPr/>
        </p:nvSpPr>
        <p:spPr>
          <a:xfrm>
            <a:off x="8968740" y="3406140"/>
            <a:ext cx="44450" cy="44450"/>
          </a:xfrm>
          <a:custGeom>
            <a:avLst/>
            <a:gdLst/>
            <a:ahLst/>
            <a:cxnLst/>
            <a:rect l="l" t="t" r="r" b="b"/>
            <a:pathLst>
              <a:path w="44450" h="44450">
                <a:moveTo>
                  <a:pt x="44450" y="0"/>
                </a:moveTo>
                <a:lnTo>
                  <a:pt x="0" y="0"/>
                </a:lnTo>
                <a:lnTo>
                  <a:pt x="0" y="44450"/>
                </a:lnTo>
                <a:lnTo>
                  <a:pt x="44450" y="44450"/>
                </a:lnTo>
                <a:lnTo>
                  <a:pt x="44450" y="43180"/>
                </a:lnTo>
                <a:lnTo>
                  <a:pt x="2539" y="43180"/>
                </a:lnTo>
                <a:lnTo>
                  <a:pt x="2539" y="2539"/>
                </a:lnTo>
                <a:lnTo>
                  <a:pt x="44450" y="2539"/>
                </a:lnTo>
                <a:lnTo>
                  <a:pt x="44450" y="0"/>
                </a:lnTo>
                <a:close/>
              </a:path>
              <a:path w="44450" h="44450">
                <a:moveTo>
                  <a:pt x="44450" y="2539"/>
                </a:moveTo>
                <a:lnTo>
                  <a:pt x="41909" y="2539"/>
                </a:lnTo>
                <a:lnTo>
                  <a:pt x="41909" y="43180"/>
                </a:lnTo>
                <a:lnTo>
                  <a:pt x="44450" y="43180"/>
                </a:lnTo>
                <a:lnTo>
                  <a:pt x="44450" y="2539"/>
                </a:lnTo>
                <a:close/>
              </a:path>
            </a:pathLst>
          </a:custGeom>
          <a:solidFill>
            <a:srgbClr val="C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4" name="object 2194"/>
          <p:cNvSpPr/>
          <p:nvPr/>
        </p:nvSpPr>
        <p:spPr>
          <a:xfrm>
            <a:off x="8971280" y="3408679"/>
            <a:ext cx="39370" cy="40640"/>
          </a:xfrm>
          <a:custGeom>
            <a:avLst/>
            <a:gdLst/>
            <a:ahLst/>
            <a:cxnLst/>
            <a:rect l="l" t="t" r="r" b="b"/>
            <a:pathLst>
              <a:path w="39370" h="40639">
                <a:moveTo>
                  <a:pt x="39370" y="0"/>
                </a:moveTo>
                <a:lnTo>
                  <a:pt x="0" y="0"/>
                </a:lnTo>
                <a:lnTo>
                  <a:pt x="0" y="40640"/>
                </a:lnTo>
                <a:lnTo>
                  <a:pt x="39370" y="40640"/>
                </a:lnTo>
                <a:lnTo>
                  <a:pt x="39370" y="38100"/>
                </a:lnTo>
                <a:lnTo>
                  <a:pt x="1270" y="38100"/>
                </a:lnTo>
                <a:lnTo>
                  <a:pt x="1270" y="2540"/>
                </a:lnTo>
                <a:lnTo>
                  <a:pt x="39370" y="2540"/>
                </a:lnTo>
                <a:lnTo>
                  <a:pt x="39370" y="0"/>
                </a:lnTo>
                <a:close/>
              </a:path>
              <a:path w="39370" h="40639">
                <a:moveTo>
                  <a:pt x="39370" y="2540"/>
                </a:moveTo>
                <a:lnTo>
                  <a:pt x="38100" y="2540"/>
                </a:lnTo>
                <a:lnTo>
                  <a:pt x="38100" y="38100"/>
                </a:lnTo>
                <a:lnTo>
                  <a:pt x="39370" y="38100"/>
                </a:lnTo>
                <a:lnTo>
                  <a:pt x="39370" y="2540"/>
                </a:lnTo>
                <a:close/>
              </a:path>
            </a:pathLst>
          </a:custGeom>
          <a:solidFill>
            <a:srgbClr val="CC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5" name="object 2195"/>
          <p:cNvSpPr/>
          <p:nvPr/>
        </p:nvSpPr>
        <p:spPr>
          <a:xfrm>
            <a:off x="8972550" y="341122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829" y="0"/>
                </a:moveTo>
                <a:lnTo>
                  <a:pt x="0" y="0"/>
                </a:lnTo>
                <a:lnTo>
                  <a:pt x="0" y="35559"/>
                </a:lnTo>
                <a:lnTo>
                  <a:pt x="36829" y="35559"/>
                </a:lnTo>
                <a:lnTo>
                  <a:pt x="36829" y="34289"/>
                </a:lnTo>
                <a:lnTo>
                  <a:pt x="2540" y="34289"/>
                </a:lnTo>
                <a:lnTo>
                  <a:pt x="2540" y="1269"/>
                </a:lnTo>
                <a:lnTo>
                  <a:pt x="36829" y="1269"/>
                </a:lnTo>
                <a:lnTo>
                  <a:pt x="36829" y="0"/>
                </a:lnTo>
                <a:close/>
              </a:path>
              <a:path w="36829" h="35560">
                <a:moveTo>
                  <a:pt x="36829" y="1269"/>
                </a:moveTo>
                <a:lnTo>
                  <a:pt x="34290" y="1269"/>
                </a:lnTo>
                <a:lnTo>
                  <a:pt x="34290" y="34289"/>
                </a:lnTo>
                <a:lnTo>
                  <a:pt x="36829" y="34289"/>
                </a:lnTo>
                <a:lnTo>
                  <a:pt x="36829" y="1269"/>
                </a:lnTo>
                <a:close/>
              </a:path>
            </a:pathLst>
          </a:custGeom>
          <a:solidFill>
            <a:srgbClr val="D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6" name="object 2196"/>
          <p:cNvSpPr/>
          <p:nvPr/>
        </p:nvSpPr>
        <p:spPr>
          <a:xfrm>
            <a:off x="8975090" y="3412490"/>
            <a:ext cx="31750" cy="33020"/>
          </a:xfrm>
          <a:custGeom>
            <a:avLst/>
            <a:gdLst/>
            <a:ahLst/>
            <a:cxnLst/>
            <a:rect l="l" t="t" r="r" b="b"/>
            <a:pathLst>
              <a:path w="31750" h="33020">
                <a:moveTo>
                  <a:pt x="31750" y="0"/>
                </a:moveTo>
                <a:lnTo>
                  <a:pt x="0" y="0"/>
                </a:lnTo>
                <a:lnTo>
                  <a:pt x="0" y="33020"/>
                </a:lnTo>
                <a:lnTo>
                  <a:pt x="31750" y="33020"/>
                </a:lnTo>
                <a:lnTo>
                  <a:pt x="31750" y="30480"/>
                </a:lnTo>
                <a:lnTo>
                  <a:pt x="1269" y="30480"/>
                </a:lnTo>
                <a:lnTo>
                  <a:pt x="1269" y="1270"/>
                </a:lnTo>
                <a:lnTo>
                  <a:pt x="31750" y="1270"/>
                </a:lnTo>
                <a:lnTo>
                  <a:pt x="31750" y="0"/>
                </a:lnTo>
                <a:close/>
              </a:path>
              <a:path w="31750" h="33020">
                <a:moveTo>
                  <a:pt x="31750" y="1270"/>
                </a:moveTo>
                <a:lnTo>
                  <a:pt x="30479" y="1270"/>
                </a:lnTo>
                <a:lnTo>
                  <a:pt x="30479" y="30480"/>
                </a:lnTo>
                <a:lnTo>
                  <a:pt x="31750" y="30480"/>
                </a:lnTo>
                <a:lnTo>
                  <a:pt x="31750" y="1270"/>
                </a:lnTo>
                <a:close/>
              </a:path>
            </a:pathLst>
          </a:custGeom>
          <a:solidFill>
            <a:srgbClr val="D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7" name="object 2197"/>
          <p:cNvSpPr/>
          <p:nvPr/>
        </p:nvSpPr>
        <p:spPr>
          <a:xfrm>
            <a:off x="8976360" y="3413760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29210" y="0"/>
                </a:moveTo>
                <a:lnTo>
                  <a:pt x="0" y="0"/>
                </a:lnTo>
                <a:lnTo>
                  <a:pt x="0" y="29210"/>
                </a:lnTo>
                <a:lnTo>
                  <a:pt x="29210" y="29210"/>
                </a:lnTo>
                <a:lnTo>
                  <a:pt x="29210" y="27939"/>
                </a:lnTo>
                <a:lnTo>
                  <a:pt x="2540" y="27939"/>
                </a:lnTo>
                <a:lnTo>
                  <a:pt x="2540" y="2539"/>
                </a:lnTo>
                <a:lnTo>
                  <a:pt x="29210" y="2539"/>
                </a:lnTo>
                <a:lnTo>
                  <a:pt x="29210" y="0"/>
                </a:lnTo>
                <a:close/>
              </a:path>
              <a:path w="29209" h="29210">
                <a:moveTo>
                  <a:pt x="29210" y="2539"/>
                </a:moveTo>
                <a:lnTo>
                  <a:pt x="27940" y="2539"/>
                </a:lnTo>
                <a:lnTo>
                  <a:pt x="27940" y="27939"/>
                </a:lnTo>
                <a:lnTo>
                  <a:pt x="29210" y="27939"/>
                </a:lnTo>
                <a:lnTo>
                  <a:pt x="29210" y="2539"/>
                </a:lnTo>
                <a:close/>
              </a:path>
            </a:pathLst>
          </a:custGeom>
          <a:solidFill>
            <a:srgbClr val="D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8" name="object 2198"/>
          <p:cNvSpPr/>
          <p:nvPr/>
        </p:nvSpPr>
        <p:spPr>
          <a:xfrm>
            <a:off x="8978900" y="3416300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25400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24129"/>
                </a:lnTo>
                <a:lnTo>
                  <a:pt x="1270" y="24129"/>
                </a:lnTo>
                <a:lnTo>
                  <a:pt x="1270" y="1270"/>
                </a:lnTo>
                <a:lnTo>
                  <a:pt x="25400" y="1270"/>
                </a:lnTo>
                <a:lnTo>
                  <a:pt x="25400" y="0"/>
                </a:lnTo>
                <a:close/>
              </a:path>
              <a:path w="25400" h="25400">
                <a:moveTo>
                  <a:pt x="25400" y="1270"/>
                </a:moveTo>
                <a:lnTo>
                  <a:pt x="22859" y="1270"/>
                </a:lnTo>
                <a:lnTo>
                  <a:pt x="22859" y="24129"/>
                </a:lnTo>
                <a:lnTo>
                  <a:pt x="25400" y="24129"/>
                </a:lnTo>
                <a:lnTo>
                  <a:pt x="25400" y="1270"/>
                </a:lnTo>
                <a:close/>
              </a:path>
            </a:pathLst>
          </a:custGeom>
          <a:solidFill>
            <a:srgbClr val="D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9" name="object 2199"/>
          <p:cNvSpPr/>
          <p:nvPr/>
        </p:nvSpPr>
        <p:spPr>
          <a:xfrm>
            <a:off x="8980169" y="3417570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90" h="22860">
                <a:moveTo>
                  <a:pt x="21589" y="0"/>
                </a:moveTo>
                <a:lnTo>
                  <a:pt x="0" y="0"/>
                </a:lnTo>
                <a:lnTo>
                  <a:pt x="0" y="22859"/>
                </a:lnTo>
                <a:lnTo>
                  <a:pt x="21589" y="22859"/>
                </a:lnTo>
                <a:lnTo>
                  <a:pt x="21589" y="20319"/>
                </a:lnTo>
                <a:lnTo>
                  <a:pt x="2539" y="20319"/>
                </a:lnTo>
                <a:lnTo>
                  <a:pt x="2539" y="2539"/>
                </a:lnTo>
                <a:lnTo>
                  <a:pt x="21589" y="2539"/>
                </a:lnTo>
                <a:lnTo>
                  <a:pt x="21589" y="0"/>
                </a:lnTo>
                <a:close/>
              </a:path>
              <a:path w="21590" h="22860">
                <a:moveTo>
                  <a:pt x="21589" y="2539"/>
                </a:moveTo>
                <a:lnTo>
                  <a:pt x="20320" y="2539"/>
                </a:lnTo>
                <a:lnTo>
                  <a:pt x="20320" y="20319"/>
                </a:lnTo>
                <a:lnTo>
                  <a:pt x="21589" y="20319"/>
                </a:lnTo>
                <a:lnTo>
                  <a:pt x="21589" y="2539"/>
                </a:lnTo>
                <a:close/>
              </a:path>
            </a:pathLst>
          </a:custGeom>
          <a:solidFill>
            <a:srgbClr val="E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0" name="object 2200"/>
          <p:cNvSpPr/>
          <p:nvPr/>
        </p:nvSpPr>
        <p:spPr>
          <a:xfrm>
            <a:off x="8982709" y="3420109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17780" y="0"/>
                </a:moveTo>
                <a:lnTo>
                  <a:pt x="0" y="0"/>
                </a:lnTo>
                <a:lnTo>
                  <a:pt x="0" y="17779"/>
                </a:lnTo>
                <a:lnTo>
                  <a:pt x="17780" y="17779"/>
                </a:lnTo>
                <a:lnTo>
                  <a:pt x="17780" y="16510"/>
                </a:lnTo>
                <a:lnTo>
                  <a:pt x="1270" y="16510"/>
                </a:lnTo>
                <a:lnTo>
                  <a:pt x="1270" y="1269"/>
                </a:lnTo>
                <a:lnTo>
                  <a:pt x="17780" y="1269"/>
                </a:lnTo>
                <a:lnTo>
                  <a:pt x="17780" y="0"/>
                </a:lnTo>
                <a:close/>
              </a:path>
              <a:path w="17779" h="17779">
                <a:moveTo>
                  <a:pt x="17780" y="1269"/>
                </a:moveTo>
                <a:lnTo>
                  <a:pt x="15240" y="1269"/>
                </a:lnTo>
                <a:lnTo>
                  <a:pt x="15240" y="16510"/>
                </a:lnTo>
                <a:lnTo>
                  <a:pt x="17780" y="16510"/>
                </a:lnTo>
                <a:lnTo>
                  <a:pt x="17780" y="1269"/>
                </a:lnTo>
                <a:close/>
              </a:path>
            </a:pathLst>
          </a:custGeom>
          <a:solidFill>
            <a:srgbClr val="E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1" name="object 2201"/>
          <p:cNvSpPr/>
          <p:nvPr/>
        </p:nvSpPr>
        <p:spPr>
          <a:xfrm>
            <a:off x="8983980" y="3421379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13970" y="0"/>
                </a:moveTo>
                <a:lnTo>
                  <a:pt x="0" y="0"/>
                </a:lnTo>
                <a:lnTo>
                  <a:pt x="0" y="15240"/>
                </a:lnTo>
                <a:lnTo>
                  <a:pt x="13970" y="15240"/>
                </a:lnTo>
                <a:lnTo>
                  <a:pt x="13970" y="12700"/>
                </a:lnTo>
                <a:lnTo>
                  <a:pt x="1270" y="12700"/>
                </a:lnTo>
                <a:lnTo>
                  <a:pt x="127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  <a:path w="13970" h="15239">
                <a:moveTo>
                  <a:pt x="13970" y="1270"/>
                </a:moveTo>
                <a:lnTo>
                  <a:pt x="12700" y="1270"/>
                </a:lnTo>
                <a:lnTo>
                  <a:pt x="12700" y="12700"/>
                </a:lnTo>
                <a:lnTo>
                  <a:pt x="13970" y="12700"/>
                </a:lnTo>
                <a:lnTo>
                  <a:pt x="13970" y="1270"/>
                </a:lnTo>
                <a:close/>
              </a:path>
            </a:pathLst>
          </a:custGeom>
          <a:solidFill>
            <a:srgbClr val="E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2" name="object 2202"/>
          <p:cNvSpPr/>
          <p:nvPr/>
        </p:nvSpPr>
        <p:spPr>
          <a:xfrm>
            <a:off x="8985250" y="342265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11429" y="0"/>
                </a:moveTo>
                <a:lnTo>
                  <a:pt x="0" y="0"/>
                </a:lnTo>
                <a:lnTo>
                  <a:pt x="0" y="11429"/>
                </a:lnTo>
                <a:lnTo>
                  <a:pt x="11429" y="11429"/>
                </a:lnTo>
                <a:lnTo>
                  <a:pt x="11429" y="10160"/>
                </a:lnTo>
                <a:lnTo>
                  <a:pt x="2540" y="10160"/>
                </a:lnTo>
                <a:lnTo>
                  <a:pt x="254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  <a:path w="11429" h="11429">
                <a:moveTo>
                  <a:pt x="11429" y="2539"/>
                </a:moveTo>
                <a:lnTo>
                  <a:pt x="8890" y="2539"/>
                </a:lnTo>
                <a:lnTo>
                  <a:pt x="8890" y="10160"/>
                </a:lnTo>
                <a:lnTo>
                  <a:pt x="11429" y="10160"/>
                </a:lnTo>
                <a:lnTo>
                  <a:pt x="11429" y="2539"/>
                </a:lnTo>
                <a:close/>
              </a:path>
            </a:pathLst>
          </a:custGeom>
          <a:solidFill>
            <a:srgbClr val="F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3" name="object 2203"/>
          <p:cNvSpPr/>
          <p:nvPr/>
        </p:nvSpPr>
        <p:spPr>
          <a:xfrm>
            <a:off x="8987790" y="342519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6350" y="0"/>
                </a:moveTo>
                <a:lnTo>
                  <a:pt x="0" y="0"/>
                </a:lnTo>
                <a:lnTo>
                  <a:pt x="0" y="7620"/>
                </a:lnTo>
                <a:lnTo>
                  <a:pt x="6350" y="7620"/>
                </a:lnTo>
                <a:lnTo>
                  <a:pt x="6350" y="5080"/>
                </a:lnTo>
                <a:lnTo>
                  <a:pt x="1269" y="5080"/>
                </a:lnTo>
                <a:lnTo>
                  <a:pt x="1269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  <a:path w="6350" h="7620">
                <a:moveTo>
                  <a:pt x="6350" y="1270"/>
                </a:moveTo>
                <a:lnTo>
                  <a:pt x="5079" y="1270"/>
                </a:lnTo>
                <a:lnTo>
                  <a:pt x="5079" y="5080"/>
                </a:lnTo>
                <a:lnTo>
                  <a:pt x="6350" y="5080"/>
                </a:lnTo>
                <a:lnTo>
                  <a:pt x="6350" y="1270"/>
                </a:lnTo>
                <a:close/>
              </a:path>
            </a:pathLst>
          </a:custGeom>
          <a:solidFill>
            <a:srgbClr val="F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4" name="object 2204"/>
          <p:cNvSpPr/>
          <p:nvPr/>
        </p:nvSpPr>
        <p:spPr>
          <a:xfrm>
            <a:off x="8989059" y="342645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3810" y="0"/>
                </a:lnTo>
                <a:lnTo>
                  <a:pt x="3810" y="3810"/>
                </a:lnTo>
                <a:lnTo>
                  <a:pt x="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5" name="object 2205"/>
          <p:cNvSpPr/>
          <p:nvPr/>
        </p:nvSpPr>
        <p:spPr>
          <a:xfrm>
            <a:off x="8936990" y="3374390"/>
            <a:ext cx="109220" cy="109220"/>
          </a:xfrm>
          <a:custGeom>
            <a:avLst/>
            <a:gdLst/>
            <a:ahLst/>
            <a:cxnLst/>
            <a:rect l="l" t="t" r="r" b="b"/>
            <a:pathLst>
              <a:path w="109220" h="109220">
                <a:moveTo>
                  <a:pt x="0" y="0"/>
                </a:moveTo>
                <a:lnTo>
                  <a:pt x="109219" y="10922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6" name="object 2206"/>
          <p:cNvSpPr/>
          <p:nvPr/>
        </p:nvSpPr>
        <p:spPr>
          <a:xfrm>
            <a:off x="8915400" y="33528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7" name="object 2207"/>
          <p:cNvSpPr/>
          <p:nvPr/>
        </p:nvSpPr>
        <p:spPr>
          <a:xfrm>
            <a:off x="9067800" y="35052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8" name="object 2208"/>
          <p:cNvSpPr/>
          <p:nvPr/>
        </p:nvSpPr>
        <p:spPr>
          <a:xfrm>
            <a:off x="8936990" y="348297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9" name="object 2209"/>
          <p:cNvSpPr/>
          <p:nvPr/>
        </p:nvSpPr>
        <p:spPr>
          <a:xfrm>
            <a:off x="8937625" y="3375659"/>
            <a:ext cx="0" cy="106680"/>
          </a:xfrm>
          <a:custGeom>
            <a:avLst/>
            <a:gdLst/>
            <a:ahLst/>
            <a:cxnLst/>
            <a:rect l="l" t="t" r="r" b="b"/>
            <a:pathLst>
              <a:path h="106679">
                <a:moveTo>
                  <a:pt x="0" y="0"/>
                </a:moveTo>
                <a:lnTo>
                  <a:pt x="0" y="106679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0" name="object 2210"/>
          <p:cNvSpPr/>
          <p:nvPr/>
        </p:nvSpPr>
        <p:spPr>
          <a:xfrm>
            <a:off x="8936990" y="337502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1" name="object 2211"/>
          <p:cNvSpPr/>
          <p:nvPr/>
        </p:nvSpPr>
        <p:spPr>
          <a:xfrm>
            <a:off x="9044940" y="3375659"/>
            <a:ext cx="0" cy="106680"/>
          </a:xfrm>
          <a:custGeom>
            <a:avLst/>
            <a:gdLst/>
            <a:ahLst/>
            <a:cxnLst/>
            <a:rect l="l" t="t" r="r" b="b"/>
            <a:pathLst>
              <a:path h="106679">
                <a:moveTo>
                  <a:pt x="0" y="0"/>
                </a:moveTo>
                <a:lnTo>
                  <a:pt x="0" y="106679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2" name="object 2212"/>
          <p:cNvSpPr/>
          <p:nvPr/>
        </p:nvSpPr>
        <p:spPr>
          <a:xfrm>
            <a:off x="8938259" y="3481070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3" name="object 2213"/>
          <p:cNvSpPr/>
          <p:nvPr/>
        </p:nvSpPr>
        <p:spPr>
          <a:xfrm>
            <a:off x="8938894" y="3376929"/>
            <a:ext cx="0" cy="102870"/>
          </a:xfrm>
          <a:custGeom>
            <a:avLst/>
            <a:gdLst/>
            <a:ahLst/>
            <a:cxnLst/>
            <a:rect l="l" t="t" r="r" b="b"/>
            <a:pathLst>
              <a:path h="102870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4" name="object 2214"/>
          <p:cNvSpPr/>
          <p:nvPr/>
        </p:nvSpPr>
        <p:spPr>
          <a:xfrm>
            <a:off x="8938259" y="337629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5" name="object 2215"/>
          <p:cNvSpPr/>
          <p:nvPr/>
        </p:nvSpPr>
        <p:spPr>
          <a:xfrm>
            <a:off x="9043034" y="3376929"/>
            <a:ext cx="0" cy="102870"/>
          </a:xfrm>
          <a:custGeom>
            <a:avLst/>
            <a:gdLst/>
            <a:ahLst/>
            <a:cxnLst/>
            <a:rect l="l" t="t" r="r" b="b"/>
            <a:pathLst>
              <a:path h="102870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6" name="object 2216"/>
          <p:cNvSpPr/>
          <p:nvPr/>
        </p:nvSpPr>
        <p:spPr>
          <a:xfrm>
            <a:off x="8939530" y="34791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7" name="object 2217"/>
          <p:cNvSpPr/>
          <p:nvPr/>
        </p:nvSpPr>
        <p:spPr>
          <a:xfrm>
            <a:off x="8940800" y="3379470"/>
            <a:ext cx="0" cy="99060"/>
          </a:xfrm>
          <a:custGeom>
            <a:avLst/>
            <a:gdLst/>
            <a:ahLst/>
            <a:cxnLst/>
            <a:rect l="l" t="t" r="r" b="b"/>
            <a:pathLst>
              <a:path h="99060">
                <a:moveTo>
                  <a:pt x="0" y="0"/>
                </a:moveTo>
                <a:lnTo>
                  <a:pt x="0" y="9906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8" name="object 2218"/>
          <p:cNvSpPr/>
          <p:nvPr/>
        </p:nvSpPr>
        <p:spPr>
          <a:xfrm>
            <a:off x="8939530" y="3378200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9" name="object 2219"/>
          <p:cNvSpPr/>
          <p:nvPr/>
        </p:nvSpPr>
        <p:spPr>
          <a:xfrm>
            <a:off x="9041130" y="3379470"/>
            <a:ext cx="0" cy="99060"/>
          </a:xfrm>
          <a:custGeom>
            <a:avLst/>
            <a:gdLst/>
            <a:ahLst/>
            <a:cxnLst/>
            <a:rect l="l" t="t" r="r" b="b"/>
            <a:pathLst>
              <a:path h="99060">
                <a:moveTo>
                  <a:pt x="0" y="0"/>
                </a:moveTo>
                <a:lnTo>
                  <a:pt x="0" y="99059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0" name="object 2220"/>
          <p:cNvSpPr/>
          <p:nvPr/>
        </p:nvSpPr>
        <p:spPr>
          <a:xfrm>
            <a:off x="8942069" y="3477259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1" name="object 2221"/>
          <p:cNvSpPr/>
          <p:nvPr/>
        </p:nvSpPr>
        <p:spPr>
          <a:xfrm>
            <a:off x="8942705" y="338074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2" name="object 2222"/>
          <p:cNvSpPr/>
          <p:nvPr/>
        </p:nvSpPr>
        <p:spPr>
          <a:xfrm>
            <a:off x="8942069" y="3380104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3" name="object 2223"/>
          <p:cNvSpPr/>
          <p:nvPr/>
        </p:nvSpPr>
        <p:spPr>
          <a:xfrm>
            <a:off x="9039225" y="338074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4" name="object 2224"/>
          <p:cNvSpPr/>
          <p:nvPr/>
        </p:nvSpPr>
        <p:spPr>
          <a:xfrm>
            <a:off x="8943340" y="3475354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5" name="object 2225"/>
          <p:cNvSpPr/>
          <p:nvPr/>
        </p:nvSpPr>
        <p:spPr>
          <a:xfrm>
            <a:off x="8944609" y="3383279"/>
            <a:ext cx="0" cy="91440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39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6" name="object 2226"/>
          <p:cNvSpPr/>
          <p:nvPr/>
        </p:nvSpPr>
        <p:spPr>
          <a:xfrm>
            <a:off x="8943340" y="3382009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7" name="object 2227"/>
          <p:cNvSpPr/>
          <p:nvPr/>
        </p:nvSpPr>
        <p:spPr>
          <a:xfrm>
            <a:off x="9037955" y="3383279"/>
            <a:ext cx="0" cy="91440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8" name="object 2228"/>
          <p:cNvSpPr/>
          <p:nvPr/>
        </p:nvSpPr>
        <p:spPr>
          <a:xfrm>
            <a:off x="8945880" y="3474084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9" name="object 2229"/>
          <p:cNvSpPr/>
          <p:nvPr/>
        </p:nvSpPr>
        <p:spPr>
          <a:xfrm>
            <a:off x="8946515" y="3384550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0" name="object 2230"/>
          <p:cNvSpPr/>
          <p:nvPr/>
        </p:nvSpPr>
        <p:spPr>
          <a:xfrm>
            <a:off x="8945880" y="3383915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1" name="object 2231"/>
          <p:cNvSpPr/>
          <p:nvPr/>
        </p:nvSpPr>
        <p:spPr>
          <a:xfrm>
            <a:off x="9036050" y="3384550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3175">
            <a:solidFill>
              <a:srgbClr val="8B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2" name="object 2232"/>
          <p:cNvSpPr/>
          <p:nvPr/>
        </p:nvSpPr>
        <p:spPr>
          <a:xfrm>
            <a:off x="8947150" y="3384550"/>
            <a:ext cx="87630" cy="88900"/>
          </a:xfrm>
          <a:custGeom>
            <a:avLst/>
            <a:gdLst/>
            <a:ahLst/>
            <a:cxnLst/>
            <a:rect l="l" t="t" r="r" b="b"/>
            <a:pathLst>
              <a:path w="87629" h="88900">
                <a:moveTo>
                  <a:pt x="87629" y="0"/>
                </a:moveTo>
                <a:lnTo>
                  <a:pt x="0" y="0"/>
                </a:lnTo>
                <a:lnTo>
                  <a:pt x="0" y="88900"/>
                </a:lnTo>
                <a:lnTo>
                  <a:pt x="87629" y="88900"/>
                </a:lnTo>
                <a:lnTo>
                  <a:pt x="87629" y="86360"/>
                </a:lnTo>
                <a:lnTo>
                  <a:pt x="1270" y="86360"/>
                </a:lnTo>
                <a:lnTo>
                  <a:pt x="1270" y="2539"/>
                </a:lnTo>
                <a:lnTo>
                  <a:pt x="87629" y="2539"/>
                </a:lnTo>
                <a:lnTo>
                  <a:pt x="87629" y="0"/>
                </a:lnTo>
                <a:close/>
              </a:path>
              <a:path w="87629" h="88900">
                <a:moveTo>
                  <a:pt x="87629" y="2539"/>
                </a:moveTo>
                <a:lnTo>
                  <a:pt x="86359" y="2539"/>
                </a:lnTo>
                <a:lnTo>
                  <a:pt x="86359" y="86360"/>
                </a:lnTo>
                <a:lnTo>
                  <a:pt x="87629" y="86360"/>
                </a:lnTo>
                <a:lnTo>
                  <a:pt x="87629" y="2539"/>
                </a:lnTo>
                <a:close/>
              </a:path>
            </a:pathLst>
          </a:custGeom>
          <a:solidFill>
            <a:srgbClr val="9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3" name="object 2233"/>
          <p:cNvSpPr/>
          <p:nvPr/>
        </p:nvSpPr>
        <p:spPr>
          <a:xfrm>
            <a:off x="8948419" y="3387090"/>
            <a:ext cx="85090" cy="83820"/>
          </a:xfrm>
          <a:custGeom>
            <a:avLst/>
            <a:gdLst/>
            <a:ahLst/>
            <a:cxnLst/>
            <a:rect l="l" t="t" r="r" b="b"/>
            <a:pathLst>
              <a:path w="85090" h="83820">
                <a:moveTo>
                  <a:pt x="85089" y="0"/>
                </a:moveTo>
                <a:lnTo>
                  <a:pt x="0" y="0"/>
                </a:lnTo>
                <a:lnTo>
                  <a:pt x="0" y="83820"/>
                </a:lnTo>
                <a:lnTo>
                  <a:pt x="85089" y="83820"/>
                </a:lnTo>
                <a:lnTo>
                  <a:pt x="85089" y="82550"/>
                </a:lnTo>
                <a:lnTo>
                  <a:pt x="2539" y="82550"/>
                </a:lnTo>
                <a:lnTo>
                  <a:pt x="2539" y="1270"/>
                </a:lnTo>
                <a:lnTo>
                  <a:pt x="85089" y="1270"/>
                </a:lnTo>
                <a:lnTo>
                  <a:pt x="85089" y="0"/>
                </a:lnTo>
                <a:close/>
              </a:path>
              <a:path w="85090" h="83820">
                <a:moveTo>
                  <a:pt x="85089" y="1270"/>
                </a:moveTo>
                <a:lnTo>
                  <a:pt x="82550" y="1270"/>
                </a:lnTo>
                <a:lnTo>
                  <a:pt x="82550" y="82550"/>
                </a:lnTo>
                <a:lnTo>
                  <a:pt x="85089" y="82550"/>
                </a:lnTo>
                <a:lnTo>
                  <a:pt x="85089" y="1270"/>
                </a:lnTo>
                <a:close/>
              </a:path>
            </a:pathLst>
          </a:custGeom>
          <a:solidFill>
            <a:srgbClr val="9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4" name="object 2234"/>
          <p:cNvSpPr/>
          <p:nvPr/>
        </p:nvSpPr>
        <p:spPr>
          <a:xfrm>
            <a:off x="8950959" y="3388359"/>
            <a:ext cx="80010" cy="81280"/>
          </a:xfrm>
          <a:custGeom>
            <a:avLst/>
            <a:gdLst/>
            <a:ahLst/>
            <a:cxnLst/>
            <a:rect l="l" t="t" r="r" b="b"/>
            <a:pathLst>
              <a:path w="80009" h="81279">
                <a:moveTo>
                  <a:pt x="80010" y="0"/>
                </a:moveTo>
                <a:lnTo>
                  <a:pt x="0" y="0"/>
                </a:lnTo>
                <a:lnTo>
                  <a:pt x="0" y="81279"/>
                </a:lnTo>
                <a:lnTo>
                  <a:pt x="80010" y="81279"/>
                </a:lnTo>
                <a:lnTo>
                  <a:pt x="80010" y="78739"/>
                </a:lnTo>
                <a:lnTo>
                  <a:pt x="1270" y="78739"/>
                </a:lnTo>
                <a:lnTo>
                  <a:pt x="1270" y="1269"/>
                </a:lnTo>
                <a:lnTo>
                  <a:pt x="80010" y="1269"/>
                </a:lnTo>
                <a:lnTo>
                  <a:pt x="80010" y="0"/>
                </a:lnTo>
                <a:close/>
              </a:path>
              <a:path w="80009" h="81279">
                <a:moveTo>
                  <a:pt x="80010" y="1269"/>
                </a:moveTo>
                <a:lnTo>
                  <a:pt x="78740" y="1269"/>
                </a:lnTo>
                <a:lnTo>
                  <a:pt x="78740" y="78739"/>
                </a:lnTo>
                <a:lnTo>
                  <a:pt x="80010" y="78739"/>
                </a:lnTo>
                <a:lnTo>
                  <a:pt x="80010" y="1269"/>
                </a:lnTo>
                <a:close/>
              </a:path>
            </a:pathLst>
          </a:custGeom>
          <a:solidFill>
            <a:srgbClr val="9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5" name="object 2235"/>
          <p:cNvSpPr/>
          <p:nvPr/>
        </p:nvSpPr>
        <p:spPr>
          <a:xfrm>
            <a:off x="8952230" y="3389629"/>
            <a:ext cx="77470" cy="77470"/>
          </a:xfrm>
          <a:custGeom>
            <a:avLst/>
            <a:gdLst/>
            <a:ahLst/>
            <a:cxnLst/>
            <a:rect l="l" t="t" r="r" b="b"/>
            <a:pathLst>
              <a:path w="77470" h="77470">
                <a:moveTo>
                  <a:pt x="77470" y="0"/>
                </a:moveTo>
                <a:lnTo>
                  <a:pt x="0" y="0"/>
                </a:lnTo>
                <a:lnTo>
                  <a:pt x="0" y="77470"/>
                </a:lnTo>
                <a:lnTo>
                  <a:pt x="77470" y="77470"/>
                </a:lnTo>
                <a:lnTo>
                  <a:pt x="77470" y="76200"/>
                </a:lnTo>
                <a:lnTo>
                  <a:pt x="2540" y="76200"/>
                </a:lnTo>
                <a:lnTo>
                  <a:pt x="2540" y="2540"/>
                </a:lnTo>
                <a:lnTo>
                  <a:pt x="77470" y="2540"/>
                </a:lnTo>
                <a:lnTo>
                  <a:pt x="77470" y="0"/>
                </a:lnTo>
                <a:close/>
              </a:path>
              <a:path w="77470" h="77470">
                <a:moveTo>
                  <a:pt x="77470" y="2540"/>
                </a:moveTo>
                <a:lnTo>
                  <a:pt x="76200" y="2540"/>
                </a:lnTo>
                <a:lnTo>
                  <a:pt x="76200" y="76200"/>
                </a:lnTo>
                <a:lnTo>
                  <a:pt x="77470" y="76200"/>
                </a:lnTo>
                <a:lnTo>
                  <a:pt x="77470" y="2540"/>
                </a:lnTo>
                <a:close/>
              </a:path>
            </a:pathLst>
          </a:custGeom>
          <a:solidFill>
            <a:srgbClr val="9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6" name="object 2236"/>
          <p:cNvSpPr/>
          <p:nvPr/>
        </p:nvSpPr>
        <p:spPr>
          <a:xfrm>
            <a:off x="8954769" y="3392170"/>
            <a:ext cx="73660" cy="73660"/>
          </a:xfrm>
          <a:custGeom>
            <a:avLst/>
            <a:gdLst/>
            <a:ahLst/>
            <a:cxnLst/>
            <a:rect l="l" t="t" r="r" b="b"/>
            <a:pathLst>
              <a:path w="73659" h="73660">
                <a:moveTo>
                  <a:pt x="73659" y="0"/>
                </a:moveTo>
                <a:lnTo>
                  <a:pt x="0" y="0"/>
                </a:lnTo>
                <a:lnTo>
                  <a:pt x="0" y="73659"/>
                </a:lnTo>
                <a:lnTo>
                  <a:pt x="73659" y="73659"/>
                </a:lnTo>
                <a:lnTo>
                  <a:pt x="73659" y="71119"/>
                </a:lnTo>
                <a:lnTo>
                  <a:pt x="1270" y="71119"/>
                </a:lnTo>
                <a:lnTo>
                  <a:pt x="1270" y="2539"/>
                </a:lnTo>
                <a:lnTo>
                  <a:pt x="73659" y="2539"/>
                </a:lnTo>
                <a:lnTo>
                  <a:pt x="73659" y="0"/>
                </a:lnTo>
                <a:close/>
              </a:path>
              <a:path w="73659" h="73660">
                <a:moveTo>
                  <a:pt x="73659" y="2539"/>
                </a:moveTo>
                <a:lnTo>
                  <a:pt x="71120" y="2539"/>
                </a:lnTo>
                <a:lnTo>
                  <a:pt x="71120" y="71119"/>
                </a:lnTo>
                <a:lnTo>
                  <a:pt x="73659" y="71119"/>
                </a:lnTo>
                <a:lnTo>
                  <a:pt x="73659" y="2539"/>
                </a:lnTo>
                <a:close/>
              </a:path>
            </a:pathLst>
          </a:custGeom>
          <a:solidFill>
            <a:srgbClr val="A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7" name="object 2237"/>
          <p:cNvSpPr/>
          <p:nvPr/>
        </p:nvSpPr>
        <p:spPr>
          <a:xfrm>
            <a:off x="8956040" y="3394709"/>
            <a:ext cx="69850" cy="68580"/>
          </a:xfrm>
          <a:custGeom>
            <a:avLst/>
            <a:gdLst/>
            <a:ahLst/>
            <a:cxnLst/>
            <a:rect l="l" t="t" r="r" b="b"/>
            <a:pathLst>
              <a:path w="69850" h="68579">
                <a:moveTo>
                  <a:pt x="69850" y="0"/>
                </a:moveTo>
                <a:lnTo>
                  <a:pt x="0" y="0"/>
                </a:lnTo>
                <a:lnTo>
                  <a:pt x="0" y="68579"/>
                </a:lnTo>
                <a:lnTo>
                  <a:pt x="69850" y="68579"/>
                </a:lnTo>
                <a:lnTo>
                  <a:pt x="69850" y="67310"/>
                </a:lnTo>
                <a:lnTo>
                  <a:pt x="2539" y="67310"/>
                </a:lnTo>
                <a:lnTo>
                  <a:pt x="2539" y="1269"/>
                </a:lnTo>
                <a:lnTo>
                  <a:pt x="69850" y="1269"/>
                </a:lnTo>
                <a:lnTo>
                  <a:pt x="69850" y="0"/>
                </a:lnTo>
                <a:close/>
              </a:path>
              <a:path w="69850" h="68579">
                <a:moveTo>
                  <a:pt x="69850" y="1269"/>
                </a:moveTo>
                <a:lnTo>
                  <a:pt x="67309" y="1269"/>
                </a:lnTo>
                <a:lnTo>
                  <a:pt x="67309" y="67310"/>
                </a:lnTo>
                <a:lnTo>
                  <a:pt x="69850" y="67310"/>
                </a:lnTo>
                <a:lnTo>
                  <a:pt x="69850" y="1269"/>
                </a:lnTo>
                <a:close/>
              </a:path>
            </a:pathLst>
          </a:custGeom>
          <a:solidFill>
            <a:srgbClr val="A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8" name="object 2238"/>
          <p:cNvSpPr/>
          <p:nvPr/>
        </p:nvSpPr>
        <p:spPr>
          <a:xfrm>
            <a:off x="8958581" y="3395979"/>
            <a:ext cx="64769" cy="66040"/>
          </a:xfrm>
          <a:custGeom>
            <a:avLst/>
            <a:gdLst/>
            <a:ahLst/>
            <a:cxnLst/>
            <a:rect l="l" t="t" r="r" b="b"/>
            <a:pathLst>
              <a:path w="64770" h="66039">
                <a:moveTo>
                  <a:pt x="64770" y="0"/>
                </a:moveTo>
                <a:lnTo>
                  <a:pt x="0" y="0"/>
                </a:lnTo>
                <a:lnTo>
                  <a:pt x="0" y="66040"/>
                </a:lnTo>
                <a:lnTo>
                  <a:pt x="64770" y="66040"/>
                </a:lnTo>
                <a:lnTo>
                  <a:pt x="64770" y="63500"/>
                </a:lnTo>
                <a:lnTo>
                  <a:pt x="1270" y="63500"/>
                </a:lnTo>
                <a:lnTo>
                  <a:pt x="1270" y="1270"/>
                </a:lnTo>
                <a:lnTo>
                  <a:pt x="64770" y="1270"/>
                </a:lnTo>
                <a:lnTo>
                  <a:pt x="64770" y="0"/>
                </a:lnTo>
                <a:close/>
              </a:path>
              <a:path w="64770" h="66039">
                <a:moveTo>
                  <a:pt x="64770" y="1270"/>
                </a:moveTo>
                <a:lnTo>
                  <a:pt x="63500" y="1270"/>
                </a:lnTo>
                <a:lnTo>
                  <a:pt x="63500" y="63500"/>
                </a:lnTo>
                <a:lnTo>
                  <a:pt x="64770" y="63500"/>
                </a:lnTo>
                <a:lnTo>
                  <a:pt x="64770" y="1270"/>
                </a:lnTo>
                <a:close/>
              </a:path>
            </a:pathLst>
          </a:custGeom>
          <a:solidFill>
            <a:srgbClr val="A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9" name="object 2239"/>
          <p:cNvSpPr/>
          <p:nvPr/>
        </p:nvSpPr>
        <p:spPr>
          <a:xfrm>
            <a:off x="8959850" y="339725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29">
                <a:moveTo>
                  <a:pt x="62229" y="0"/>
                </a:moveTo>
                <a:lnTo>
                  <a:pt x="0" y="0"/>
                </a:lnTo>
                <a:lnTo>
                  <a:pt x="0" y="62229"/>
                </a:lnTo>
                <a:lnTo>
                  <a:pt x="62229" y="62229"/>
                </a:lnTo>
                <a:lnTo>
                  <a:pt x="62229" y="60960"/>
                </a:lnTo>
                <a:lnTo>
                  <a:pt x="2540" y="60960"/>
                </a:lnTo>
                <a:lnTo>
                  <a:pt x="2540" y="2539"/>
                </a:lnTo>
                <a:lnTo>
                  <a:pt x="62229" y="2539"/>
                </a:lnTo>
                <a:lnTo>
                  <a:pt x="62229" y="0"/>
                </a:lnTo>
                <a:close/>
              </a:path>
              <a:path w="62229" h="62229">
                <a:moveTo>
                  <a:pt x="62229" y="2539"/>
                </a:moveTo>
                <a:lnTo>
                  <a:pt x="60959" y="2539"/>
                </a:lnTo>
                <a:lnTo>
                  <a:pt x="60959" y="60960"/>
                </a:lnTo>
                <a:lnTo>
                  <a:pt x="62229" y="60960"/>
                </a:lnTo>
                <a:lnTo>
                  <a:pt x="62229" y="2539"/>
                </a:lnTo>
                <a:close/>
              </a:path>
            </a:pathLst>
          </a:custGeom>
          <a:solidFill>
            <a:srgbClr val="B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0" name="object 2240"/>
          <p:cNvSpPr/>
          <p:nvPr/>
        </p:nvSpPr>
        <p:spPr>
          <a:xfrm>
            <a:off x="8962391" y="3399791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58419" y="0"/>
                </a:moveTo>
                <a:lnTo>
                  <a:pt x="0" y="0"/>
                </a:lnTo>
                <a:lnTo>
                  <a:pt x="0" y="58420"/>
                </a:lnTo>
                <a:lnTo>
                  <a:pt x="58419" y="58420"/>
                </a:lnTo>
                <a:lnTo>
                  <a:pt x="58419" y="57150"/>
                </a:lnTo>
                <a:lnTo>
                  <a:pt x="1269" y="57150"/>
                </a:lnTo>
                <a:lnTo>
                  <a:pt x="1269" y="1270"/>
                </a:lnTo>
                <a:lnTo>
                  <a:pt x="58419" y="1270"/>
                </a:lnTo>
                <a:lnTo>
                  <a:pt x="58419" y="0"/>
                </a:lnTo>
                <a:close/>
              </a:path>
              <a:path w="58420" h="58420">
                <a:moveTo>
                  <a:pt x="58419" y="1270"/>
                </a:moveTo>
                <a:lnTo>
                  <a:pt x="55879" y="1270"/>
                </a:lnTo>
                <a:lnTo>
                  <a:pt x="55879" y="57150"/>
                </a:lnTo>
                <a:lnTo>
                  <a:pt x="58419" y="57150"/>
                </a:lnTo>
                <a:lnTo>
                  <a:pt x="58419" y="1270"/>
                </a:lnTo>
                <a:close/>
              </a:path>
            </a:pathLst>
          </a:custGeom>
          <a:solidFill>
            <a:srgbClr val="B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1" name="object 2241"/>
          <p:cNvSpPr/>
          <p:nvPr/>
        </p:nvSpPr>
        <p:spPr>
          <a:xfrm>
            <a:off x="8963659" y="3401059"/>
            <a:ext cx="54610" cy="55880"/>
          </a:xfrm>
          <a:custGeom>
            <a:avLst/>
            <a:gdLst/>
            <a:ahLst/>
            <a:cxnLst/>
            <a:rect l="l" t="t" r="r" b="b"/>
            <a:pathLst>
              <a:path w="54609" h="55879">
                <a:moveTo>
                  <a:pt x="54610" y="0"/>
                </a:moveTo>
                <a:lnTo>
                  <a:pt x="0" y="0"/>
                </a:lnTo>
                <a:lnTo>
                  <a:pt x="0" y="55879"/>
                </a:lnTo>
                <a:lnTo>
                  <a:pt x="54610" y="55879"/>
                </a:lnTo>
                <a:lnTo>
                  <a:pt x="54610" y="53339"/>
                </a:lnTo>
                <a:lnTo>
                  <a:pt x="1270" y="53339"/>
                </a:lnTo>
                <a:lnTo>
                  <a:pt x="1270" y="2539"/>
                </a:lnTo>
                <a:lnTo>
                  <a:pt x="54610" y="2539"/>
                </a:lnTo>
                <a:lnTo>
                  <a:pt x="54610" y="0"/>
                </a:lnTo>
                <a:close/>
              </a:path>
              <a:path w="54609" h="55879">
                <a:moveTo>
                  <a:pt x="54610" y="2539"/>
                </a:moveTo>
                <a:lnTo>
                  <a:pt x="53340" y="2539"/>
                </a:lnTo>
                <a:lnTo>
                  <a:pt x="53340" y="53339"/>
                </a:lnTo>
                <a:lnTo>
                  <a:pt x="54610" y="53339"/>
                </a:lnTo>
                <a:lnTo>
                  <a:pt x="54610" y="2539"/>
                </a:lnTo>
                <a:close/>
              </a:path>
            </a:pathLst>
          </a:custGeom>
          <a:solidFill>
            <a:srgbClr val="B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2" name="object 2242"/>
          <p:cNvSpPr/>
          <p:nvPr/>
        </p:nvSpPr>
        <p:spPr>
          <a:xfrm>
            <a:off x="8964931" y="3403600"/>
            <a:ext cx="52069" cy="50800"/>
          </a:xfrm>
          <a:custGeom>
            <a:avLst/>
            <a:gdLst/>
            <a:ahLst/>
            <a:cxnLst/>
            <a:rect l="l" t="t" r="r" b="b"/>
            <a:pathLst>
              <a:path w="52070" h="50800">
                <a:moveTo>
                  <a:pt x="52070" y="0"/>
                </a:moveTo>
                <a:lnTo>
                  <a:pt x="0" y="0"/>
                </a:lnTo>
                <a:lnTo>
                  <a:pt x="0" y="50800"/>
                </a:lnTo>
                <a:lnTo>
                  <a:pt x="52070" y="50800"/>
                </a:lnTo>
                <a:lnTo>
                  <a:pt x="52070" y="49529"/>
                </a:lnTo>
                <a:lnTo>
                  <a:pt x="2540" y="49529"/>
                </a:lnTo>
                <a:lnTo>
                  <a:pt x="2540" y="1270"/>
                </a:lnTo>
                <a:lnTo>
                  <a:pt x="52070" y="1270"/>
                </a:lnTo>
                <a:lnTo>
                  <a:pt x="52070" y="0"/>
                </a:lnTo>
                <a:close/>
              </a:path>
              <a:path w="52070" h="50800">
                <a:moveTo>
                  <a:pt x="52070" y="1270"/>
                </a:moveTo>
                <a:lnTo>
                  <a:pt x="49529" y="1270"/>
                </a:lnTo>
                <a:lnTo>
                  <a:pt x="49529" y="49529"/>
                </a:lnTo>
                <a:lnTo>
                  <a:pt x="52070" y="49529"/>
                </a:lnTo>
                <a:lnTo>
                  <a:pt x="52070" y="1270"/>
                </a:lnTo>
                <a:close/>
              </a:path>
            </a:pathLst>
          </a:custGeom>
          <a:solidFill>
            <a:srgbClr val="B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3" name="object 2243"/>
          <p:cNvSpPr/>
          <p:nvPr/>
        </p:nvSpPr>
        <p:spPr>
          <a:xfrm>
            <a:off x="8967469" y="3404870"/>
            <a:ext cx="46990" cy="48260"/>
          </a:xfrm>
          <a:custGeom>
            <a:avLst/>
            <a:gdLst/>
            <a:ahLst/>
            <a:cxnLst/>
            <a:rect l="l" t="t" r="r" b="b"/>
            <a:pathLst>
              <a:path w="46990" h="48260">
                <a:moveTo>
                  <a:pt x="46989" y="0"/>
                </a:moveTo>
                <a:lnTo>
                  <a:pt x="0" y="0"/>
                </a:lnTo>
                <a:lnTo>
                  <a:pt x="0" y="48259"/>
                </a:lnTo>
                <a:lnTo>
                  <a:pt x="46989" y="48259"/>
                </a:lnTo>
                <a:lnTo>
                  <a:pt x="46989" y="45719"/>
                </a:lnTo>
                <a:lnTo>
                  <a:pt x="1270" y="45719"/>
                </a:lnTo>
                <a:lnTo>
                  <a:pt x="1270" y="1269"/>
                </a:lnTo>
                <a:lnTo>
                  <a:pt x="46989" y="1269"/>
                </a:lnTo>
                <a:lnTo>
                  <a:pt x="46989" y="0"/>
                </a:lnTo>
                <a:close/>
              </a:path>
              <a:path w="46990" h="48260">
                <a:moveTo>
                  <a:pt x="46989" y="1269"/>
                </a:moveTo>
                <a:lnTo>
                  <a:pt x="45720" y="1269"/>
                </a:lnTo>
                <a:lnTo>
                  <a:pt x="45720" y="45719"/>
                </a:lnTo>
                <a:lnTo>
                  <a:pt x="46989" y="45719"/>
                </a:lnTo>
                <a:lnTo>
                  <a:pt x="46989" y="1269"/>
                </a:lnTo>
                <a:close/>
              </a:path>
            </a:pathLst>
          </a:custGeom>
          <a:solidFill>
            <a:srgbClr val="C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4" name="object 2244"/>
          <p:cNvSpPr/>
          <p:nvPr/>
        </p:nvSpPr>
        <p:spPr>
          <a:xfrm>
            <a:off x="8968740" y="3406140"/>
            <a:ext cx="44450" cy="44450"/>
          </a:xfrm>
          <a:custGeom>
            <a:avLst/>
            <a:gdLst/>
            <a:ahLst/>
            <a:cxnLst/>
            <a:rect l="l" t="t" r="r" b="b"/>
            <a:pathLst>
              <a:path w="44450" h="44450">
                <a:moveTo>
                  <a:pt x="44450" y="0"/>
                </a:moveTo>
                <a:lnTo>
                  <a:pt x="0" y="0"/>
                </a:lnTo>
                <a:lnTo>
                  <a:pt x="0" y="44450"/>
                </a:lnTo>
                <a:lnTo>
                  <a:pt x="44450" y="44450"/>
                </a:lnTo>
                <a:lnTo>
                  <a:pt x="44450" y="43180"/>
                </a:lnTo>
                <a:lnTo>
                  <a:pt x="2539" y="43180"/>
                </a:lnTo>
                <a:lnTo>
                  <a:pt x="2539" y="2539"/>
                </a:lnTo>
                <a:lnTo>
                  <a:pt x="44450" y="2539"/>
                </a:lnTo>
                <a:lnTo>
                  <a:pt x="44450" y="0"/>
                </a:lnTo>
                <a:close/>
              </a:path>
              <a:path w="44450" h="44450">
                <a:moveTo>
                  <a:pt x="44450" y="2539"/>
                </a:moveTo>
                <a:lnTo>
                  <a:pt x="41909" y="2539"/>
                </a:lnTo>
                <a:lnTo>
                  <a:pt x="41909" y="43180"/>
                </a:lnTo>
                <a:lnTo>
                  <a:pt x="44450" y="43180"/>
                </a:lnTo>
                <a:lnTo>
                  <a:pt x="44450" y="2539"/>
                </a:lnTo>
                <a:close/>
              </a:path>
            </a:pathLst>
          </a:custGeom>
          <a:solidFill>
            <a:srgbClr val="C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5" name="object 2245"/>
          <p:cNvSpPr/>
          <p:nvPr/>
        </p:nvSpPr>
        <p:spPr>
          <a:xfrm>
            <a:off x="8971280" y="3408679"/>
            <a:ext cx="39370" cy="40640"/>
          </a:xfrm>
          <a:custGeom>
            <a:avLst/>
            <a:gdLst/>
            <a:ahLst/>
            <a:cxnLst/>
            <a:rect l="l" t="t" r="r" b="b"/>
            <a:pathLst>
              <a:path w="39370" h="40639">
                <a:moveTo>
                  <a:pt x="39370" y="0"/>
                </a:moveTo>
                <a:lnTo>
                  <a:pt x="0" y="0"/>
                </a:lnTo>
                <a:lnTo>
                  <a:pt x="0" y="40640"/>
                </a:lnTo>
                <a:lnTo>
                  <a:pt x="39370" y="40640"/>
                </a:lnTo>
                <a:lnTo>
                  <a:pt x="39370" y="38100"/>
                </a:lnTo>
                <a:lnTo>
                  <a:pt x="1270" y="38100"/>
                </a:lnTo>
                <a:lnTo>
                  <a:pt x="1270" y="2540"/>
                </a:lnTo>
                <a:lnTo>
                  <a:pt x="39370" y="2540"/>
                </a:lnTo>
                <a:lnTo>
                  <a:pt x="39370" y="0"/>
                </a:lnTo>
                <a:close/>
              </a:path>
              <a:path w="39370" h="40639">
                <a:moveTo>
                  <a:pt x="39370" y="2540"/>
                </a:moveTo>
                <a:lnTo>
                  <a:pt x="38100" y="2540"/>
                </a:lnTo>
                <a:lnTo>
                  <a:pt x="38100" y="38100"/>
                </a:lnTo>
                <a:lnTo>
                  <a:pt x="39370" y="38100"/>
                </a:lnTo>
                <a:lnTo>
                  <a:pt x="39370" y="2540"/>
                </a:lnTo>
                <a:close/>
              </a:path>
            </a:pathLst>
          </a:custGeom>
          <a:solidFill>
            <a:srgbClr val="CC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6" name="object 2246"/>
          <p:cNvSpPr/>
          <p:nvPr/>
        </p:nvSpPr>
        <p:spPr>
          <a:xfrm>
            <a:off x="8972550" y="341122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829" y="0"/>
                </a:moveTo>
                <a:lnTo>
                  <a:pt x="0" y="0"/>
                </a:lnTo>
                <a:lnTo>
                  <a:pt x="0" y="35559"/>
                </a:lnTo>
                <a:lnTo>
                  <a:pt x="36829" y="35559"/>
                </a:lnTo>
                <a:lnTo>
                  <a:pt x="36829" y="34289"/>
                </a:lnTo>
                <a:lnTo>
                  <a:pt x="2540" y="34289"/>
                </a:lnTo>
                <a:lnTo>
                  <a:pt x="2540" y="1269"/>
                </a:lnTo>
                <a:lnTo>
                  <a:pt x="36829" y="1269"/>
                </a:lnTo>
                <a:lnTo>
                  <a:pt x="36829" y="0"/>
                </a:lnTo>
                <a:close/>
              </a:path>
              <a:path w="36829" h="35560">
                <a:moveTo>
                  <a:pt x="36829" y="1269"/>
                </a:moveTo>
                <a:lnTo>
                  <a:pt x="34290" y="1269"/>
                </a:lnTo>
                <a:lnTo>
                  <a:pt x="34290" y="34289"/>
                </a:lnTo>
                <a:lnTo>
                  <a:pt x="36829" y="34289"/>
                </a:lnTo>
                <a:lnTo>
                  <a:pt x="36829" y="1269"/>
                </a:lnTo>
                <a:close/>
              </a:path>
            </a:pathLst>
          </a:custGeom>
          <a:solidFill>
            <a:srgbClr val="D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7" name="object 2247"/>
          <p:cNvSpPr/>
          <p:nvPr/>
        </p:nvSpPr>
        <p:spPr>
          <a:xfrm>
            <a:off x="8975090" y="3412490"/>
            <a:ext cx="31750" cy="33020"/>
          </a:xfrm>
          <a:custGeom>
            <a:avLst/>
            <a:gdLst/>
            <a:ahLst/>
            <a:cxnLst/>
            <a:rect l="l" t="t" r="r" b="b"/>
            <a:pathLst>
              <a:path w="31750" h="33020">
                <a:moveTo>
                  <a:pt x="31750" y="0"/>
                </a:moveTo>
                <a:lnTo>
                  <a:pt x="0" y="0"/>
                </a:lnTo>
                <a:lnTo>
                  <a:pt x="0" y="33020"/>
                </a:lnTo>
                <a:lnTo>
                  <a:pt x="31750" y="33020"/>
                </a:lnTo>
                <a:lnTo>
                  <a:pt x="31750" y="30480"/>
                </a:lnTo>
                <a:lnTo>
                  <a:pt x="1269" y="30480"/>
                </a:lnTo>
                <a:lnTo>
                  <a:pt x="1269" y="1270"/>
                </a:lnTo>
                <a:lnTo>
                  <a:pt x="31750" y="1270"/>
                </a:lnTo>
                <a:lnTo>
                  <a:pt x="31750" y="0"/>
                </a:lnTo>
                <a:close/>
              </a:path>
              <a:path w="31750" h="33020">
                <a:moveTo>
                  <a:pt x="31750" y="1270"/>
                </a:moveTo>
                <a:lnTo>
                  <a:pt x="30479" y="1270"/>
                </a:lnTo>
                <a:lnTo>
                  <a:pt x="30479" y="30480"/>
                </a:lnTo>
                <a:lnTo>
                  <a:pt x="31750" y="30480"/>
                </a:lnTo>
                <a:lnTo>
                  <a:pt x="31750" y="1270"/>
                </a:lnTo>
                <a:close/>
              </a:path>
            </a:pathLst>
          </a:custGeom>
          <a:solidFill>
            <a:srgbClr val="D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8" name="object 2248"/>
          <p:cNvSpPr/>
          <p:nvPr/>
        </p:nvSpPr>
        <p:spPr>
          <a:xfrm>
            <a:off x="8976360" y="3413760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29210" y="0"/>
                </a:moveTo>
                <a:lnTo>
                  <a:pt x="0" y="0"/>
                </a:lnTo>
                <a:lnTo>
                  <a:pt x="0" y="29210"/>
                </a:lnTo>
                <a:lnTo>
                  <a:pt x="29210" y="29210"/>
                </a:lnTo>
                <a:lnTo>
                  <a:pt x="29210" y="27939"/>
                </a:lnTo>
                <a:lnTo>
                  <a:pt x="2540" y="27939"/>
                </a:lnTo>
                <a:lnTo>
                  <a:pt x="2540" y="2539"/>
                </a:lnTo>
                <a:lnTo>
                  <a:pt x="29210" y="2539"/>
                </a:lnTo>
                <a:lnTo>
                  <a:pt x="29210" y="0"/>
                </a:lnTo>
                <a:close/>
              </a:path>
              <a:path w="29209" h="29210">
                <a:moveTo>
                  <a:pt x="29210" y="2539"/>
                </a:moveTo>
                <a:lnTo>
                  <a:pt x="27940" y="2539"/>
                </a:lnTo>
                <a:lnTo>
                  <a:pt x="27940" y="27939"/>
                </a:lnTo>
                <a:lnTo>
                  <a:pt x="29210" y="27939"/>
                </a:lnTo>
                <a:lnTo>
                  <a:pt x="29210" y="2539"/>
                </a:lnTo>
                <a:close/>
              </a:path>
            </a:pathLst>
          </a:custGeom>
          <a:solidFill>
            <a:srgbClr val="D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9" name="object 2249"/>
          <p:cNvSpPr/>
          <p:nvPr/>
        </p:nvSpPr>
        <p:spPr>
          <a:xfrm>
            <a:off x="8978900" y="3416300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25400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24129"/>
                </a:lnTo>
                <a:lnTo>
                  <a:pt x="1270" y="24129"/>
                </a:lnTo>
                <a:lnTo>
                  <a:pt x="1270" y="1270"/>
                </a:lnTo>
                <a:lnTo>
                  <a:pt x="25400" y="1270"/>
                </a:lnTo>
                <a:lnTo>
                  <a:pt x="25400" y="0"/>
                </a:lnTo>
                <a:close/>
              </a:path>
              <a:path w="25400" h="25400">
                <a:moveTo>
                  <a:pt x="25400" y="1270"/>
                </a:moveTo>
                <a:lnTo>
                  <a:pt x="22859" y="1270"/>
                </a:lnTo>
                <a:lnTo>
                  <a:pt x="22859" y="24129"/>
                </a:lnTo>
                <a:lnTo>
                  <a:pt x="25400" y="24129"/>
                </a:lnTo>
                <a:lnTo>
                  <a:pt x="25400" y="1270"/>
                </a:lnTo>
                <a:close/>
              </a:path>
            </a:pathLst>
          </a:custGeom>
          <a:solidFill>
            <a:srgbClr val="DE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0" name="object 2250"/>
          <p:cNvSpPr/>
          <p:nvPr/>
        </p:nvSpPr>
        <p:spPr>
          <a:xfrm>
            <a:off x="8980169" y="3417570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90" h="22860">
                <a:moveTo>
                  <a:pt x="21589" y="0"/>
                </a:moveTo>
                <a:lnTo>
                  <a:pt x="0" y="0"/>
                </a:lnTo>
                <a:lnTo>
                  <a:pt x="0" y="22859"/>
                </a:lnTo>
                <a:lnTo>
                  <a:pt x="21589" y="22859"/>
                </a:lnTo>
                <a:lnTo>
                  <a:pt x="21589" y="20319"/>
                </a:lnTo>
                <a:lnTo>
                  <a:pt x="2539" y="20319"/>
                </a:lnTo>
                <a:lnTo>
                  <a:pt x="2539" y="2539"/>
                </a:lnTo>
                <a:lnTo>
                  <a:pt x="21589" y="2539"/>
                </a:lnTo>
                <a:lnTo>
                  <a:pt x="21589" y="0"/>
                </a:lnTo>
                <a:close/>
              </a:path>
              <a:path w="21590" h="22860">
                <a:moveTo>
                  <a:pt x="21589" y="2539"/>
                </a:moveTo>
                <a:lnTo>
                  <a:pt x="20320" y="2539"/>
                </a:lnTo>
                <a:lnTo>
                  <a:pt x="20320" y="20319"/>
                </a:lnTo>
                <a:lnTo>
                  <a:pt x="21589" y="20319"/>
                </a:lnTo>
                <a:lnTo>
                  <a:pt x="21589" y="2539"/>
                </a:lnTo>
                <a:close/>
              </a:path>
            </a:pathLst>
          </a:custGeom>
          <a:solidFill>
            <a:srgbClr val="E2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1" name="object 2251"/>
          <p:cNvSpPr/>
          <p:nvPr/>
        </p:nvSpPr>
        <p:spPr>
          <a:xfrm>
            <a:off x="8982709" y="3420109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17780" y="0"/>
                </a:moveTo>
                <a:lnTo>
                  <a:pt x="0" y="0"/>
                </a:lnTo>
                <a:lnTo>
                  <a:pt x="0" y="17779"/>
                </a:lnTo>
                <a:lnTo>
                  <a:pt x="17780" y="17779"/>
                </a:lnTo>
                <a:lnTo>
                  <a:pt x="17780" y="16510"/>
                </a:lnTo>
                <a:lnTo>
                  <a:pt x="1270" y="16510"/>
                </a:lnTo>
                <a:lnTo>
                  <a:pt x="1270" y="1269"/>
                </a:lnTo>
                <a:lnTo>
                  <a:pt x="17780" y="1269"/>
                </a:lnTo>
                <a:lnTo>
                  <a:pt x="17780" y="0"/>
                </a:lnTo>
                <a:close/>
              </a:path>
              <a:path w="17779" h="17779">
                <a:moveTo>
                  <a:pt x="17780" y="1269"/>
                </a:moveTo>
                <a:lnTo>
                  <a:pt x="15240" y="1269"/>
                </a:lnTo>
                <a:lnTo>
                  <a:pt x="15240" y="16510"/>
                </a:lnTo>
                <a:lnTo>
                  <a:pt x="17780" y="16510"/>
                </a:lnTo>
                <a:lnTo>
                  <a:pt x="17780" y="1269"/>
                </a:lnTo>
                <a:close/>
              </a:path>
            </a:pathLst>
          </a:custGeom>
          <a:solidFill>
            <a:srgbClr val="E7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2" name="object 2252"/>
          <p:cNvSpPr/>
          <p:nvPr/>
        </p:nvSpPr>
        <p:spPr>
          <a:xfrm>
            <a:off x="8983980" y="3421379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13970" y="0"/>
                </a:moveTo>
                <a:lnTo>
                  <a:pt x="0" y="0"/>
                </a:lnTo>
                <a:lnTo>
                  <a:pt x="0" y="15240"/>
                </a:lnTo>
                <a:lnTo>
                  <a:pt x="13970" y="15240"/>
                </a:lnTo>
                <a:lnTo>
                  <a:pt x="13970" y="12700"/>
                </a:lnTo>
                <a:lnTo>
                  <a:pt x="1270" y="12700"/>
                </a:lnTo>
                <a:lnTo>
                  <a:pt x="127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  <a:path w="13970" h="15239">
                <a:moveTo>
                  <a:pt x="13970" y="1270"/>
                </a:moveTo>
                <a:lnTo>
                  <a:pt x="12700" y="1270"/>
                </a:lnTo>
                <a:lnTo>
                  <a:pt x="12700" y="12700"/>
                </a:lnTo>
                <a:lnTo>
                  <a:pt x="13970" y="12700"/>
                </a:lnTo>
                <a:lnTo>
                  <a:pt x="13970" y="1270"/>
                </a:lnTo>
                <a:close/>
              </a:path>
            </a:pathLst>
          </a:custGeom>
          <a:solidFill>
            <a:srgbClr val="EB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3" name="object 2253"/>
          <p:cNvSpPr/>
          <p:nvPr/>
        </p:nvSpPr>
        <p:spPr>
          <a:xfrm>
            <a:off x="8985250" y="342265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11429" y="0"/>
                </a:moveTo>
                <a:lnTo>
                  <a:pt x="0" y="0"/>
                </a:lnTo>
                <a:lnTo>
                  <a:pt x="0" y="11429"/>
                </a:lnTo>
                <a:lnTo>
                  <a:pt x="11429" y="11429"/>
                </a:lnTo>
                <a:lnTo>
                  <a:pt x="11429" y="10160"/>
                </a:lnTo>
                <a:lnTo>
                  <a:pt x="2540" y="10160"/>
                </a:lnTo>
                <a:lnTo>
                  <a:pt x="2540" y="2539"/>
                </a:lnTo>
                <a:lnTo>
                  <a:pt x="11429" y="2539"/>
                </a:lnTo>
                <a:lnTo>
                  <a:pt x="11429" y="0"/>
                </a:lnTo>
                <a:close/>
              </a:path>
              <a:path w="11429" h="11429">
                <a:moveTo>
                  <a:pt x="11429" y="2539"/>
                </a:moveTo>
                <a:lnTo>
                  <a:pt x="8890" y="2539"/>
                </a:lnTo>
                <a:lnTo>
                  <a:pt x="8890" y="10160"/>
                </a:lnTo>
                <a:lnTo>
                  <a:pt x="11429" y="10160"/>
                </a:lnTo>
                <a:lnTo>
                  <a:pt x="11429" y="2539"/>
                </a:lnTo>
                <a:close/>
              </a:path>
            </a:pathLst>
          </a:custGeom>
          <a:solidFill>
            <a:srgbClr val="F0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4" name="object 2254"/>
          <p:cNvSpPr/>
          <p:nvPr/>
        </p:nvSpPr>
        <p:spPr>
          <a:xfrm>
            <a:off x="8987790" y="342519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6350" y="0"/>
                </a:moveTo>
                <a:lnTo>
                  <a:pt x="0" y="0"/>
                </a:lnTo>
                <a:lnTo>
                  <a:pt x="0" y="7620"/>
                </a:lnTo>
                <a:lnTo>
                  <a:pt x="6350" y="7620"/>
                </a:lnTo>
                <a:lnTo>
                  <a:pt x="6350" y="5080"/>
                </a:lnTo>
                <a:lnTo>
                  <a:pt x="1269" y="5080"/>
                </a:lnTo>
                <a:lnTo>
                  <a:pt x="1269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  <a:path w="6350" h="7620">
                <a:moveTo>
                  <a:pt x="6350" y="1270"/>
                </a:moveTo>
                <a:lnTo>
                  <a:pt x="5079" y="1270"/>
                </a:lnTo>
                <a:lnTo>
                  <a:pt x="5079" y="5080"/>
                </a:lnTo>
                <a:lnTo>
                  <a:pt x="6350" y="5080"/>
                </a:lnTo>
                <a:lnTo>
                  <a:pt x="6350" y="1270"/>
                </a:lnTo>
                <a:close/>
              </a:path>
            </a:pathLst>
          </a:custGeom>
          <a:solidFill>
            <a:srgbClr val="F4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5" name="object 2255"/>
          <p:cNvSpPr/>
          <p:nvPr/>
        </p:nvSpPr>
        <p:spPr>
          <a:xfrm>
            <a:off x="8989059" y="342645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3810" y="0"/>
                </a:lnTo>
                <a:lnTo>
                  <a:pt x="3810" y="3810"/>
                </a:lnTo>
                <a:lnTo>
                  <a:pt x="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6" name="object 2256"/>
          <p:cNvSpPr/>
          <p:nvPr/>
        </p:nvSpPr>
        <p:spPr>
          <a:xfrm>
            <a:off x="8936990" y="3374390"/>
            <a:ext cx="109220" cy="109220"/>
          </a:xfrm>
          <a:custGeom>
            <a:avLst/>
            <a:gdLst/>
            <a:ahLst/>
            <a:cxnLst/>
            <a:rect l="l" t="t" r="r" b="b"/>
            <a:pathLst>
              <a:path w="109220" h="109220">
                <a:moveTo>
                  <a:pt x="0" y="109220"/>
                </a:moveTo>
                <a:lnTo>
                  <a:pt x="109219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7" name="object 2257"/>
          <p:cNvSpPr/>
          <p:nvPr/>
        </p:nvSpPr>
        <p:spPr>
          <a:xfrm>
            <a:off x="8915400" y="33528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8" name="object 2258"/>
          <p:cNvSpPr/>
          <p:nvPr/>
        </p:nvSpPr>
        <p:spPr>
          <a:xfrm>
            <a:off x="9067800" y="35052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9" name="object 2259"/>
          <p:cNvSpPr txBox="1"/>
          <p:nvPr/>
        </p:nvSpPr>
        <p:spPr>
          <a:xfrm>
            <a:off x="7319009" y="1530350"/>
            <a:ext cx="217804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600" b="1" dirty="0">
                <a:solidFill>
                  <a:srgbClr val="FFFFFF"/>
                </a:solidFill>
                <a:latin typeface="Arial"/>
                <a:cs typeface="Arial"/>
              </a:rPr>
              <a:t>W</a:t>
            </a:r>
            <a:endParaRPr sz="1600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2260" name="object 2260"/>
          <p:cNvSpPr/>
          <p:nvPr/>
        </p:nvSpPr>
        <p:spPr>
          <a:xfrm>
            <a:off x="7890917" y="2128927"/>
            <a:ext cx="161744" cy="16174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1" name="object 2261"/>
          <p:cNvSpPr/>
          <p:nvPr/>
        </p:nvSpPr>
        <p:spPr>
          <a:xfrm>
            <a:off x="7099707" y="1623467"/>
            <a:ext cx="161744" cy="16301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2" name="object 2262"/>
          <p:cNvSpPr/>
          <p:nvPr/>
        </p:nvSpPr>
        <p:spPr>
          <a:xfrm>
            <a:off x="8543290" y="2565400"/>
            <a:ext cx="152400" cy="152400"/>
          </a:xfrm>
          <a:custGeom>
            <a:avLst/>
            <a:gdLst/>
            <a:ahLst/>
            <a:cxnLst/>
            <a:rect l="l" t="t" r="r" b="b"/>
            <a:pathLst>
              <a:path w="152400" h="152400">
                <a:moveTo>
                  <a:pt x="76200" y="0"/>
                </a:moveTo>
                <a:lnTo>
                  <a:pt x="46077" y="5635"/>
                </a:lnTo>
                <a:lnTo>
                  <a:pt x="21907" y="21272"/>
                </a:lnTo>
                <a:lnTo>
                  <a:pt x="5834" y="45005"/>
                </a:lnTo>
                <a:lnTo>
                  <a:pt x="0" y="74929"/>
                </a:lnTo>
                <a:lnTo>
                  <a:pt x="5834" y="105787"/>
                </a:lnTo>
                <a:lnTo>
                  <a:pt x="21907" y="130333"/>
                </a:lnTo>
                <a:lnTo>
                  <a:pt x="46077" y="146546"/>
                </a:lnTo>
                <a:lnTo>
                  <a:pt x="76200" y="152400"/>
                </a:lnTo>
                <a:lnTo>
                  <a:pt x="106322" y="146546"/>
                </a:lnTo>
                <a:lnTo>
                  <a:pt x="130492" y="130333"/>
                </a:lnTo>
                <a:lnTo>
                  <a:pt x="146565" y="105787"/>
                </a:lnTo>
                <a:lnTo>
                  <a:pt x="152400" y="74929"/>
                </a:lnTo>
                <a:lnTo>
                  <a:pt x="146565" y="45005"/>
                </a:lnTo>
                <a:lnTo>
                  <a:pt x="130492" y="21272"/>
                </a:lnTo>
                <a:lnTo>
                  <a:pt x="106322" y="5635"/>
                </a:lnTo>
                <a:lnTo>
                  <a:pt x="7620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3" name="object 2263"/>
          <p:cNvSpPr/>
          <p:nvPr/>
        </p:nvSpPr>
        <p:spPr>
          <a:xfrm>
            <a:off x="8543290" y="2565400"/>
            <a:ext cx="152400" cy="152400"/>
          </a:xfrm>
          <a:custGeom>
            <a:avLst/>
            <a:gdLst/>
            <a:ahLst/>
            <a:cxnLst/>
            <a:rect l="l" t="t" r="r" b="b"/>
            <a:pathLst>
              <a:path w="152400" h="152400">
                <a:moveTo>
                  <a:pt x="76200" y="0"/>
                </a:moveTo>
                <a:lnTo>
                  <a:pt x="106322" y="5635"/>
                </a:lnTo>
                <a:lnTo>
                  <a:pt x="130492" y="21272"/>
                </a:lnTo>
                <a:lnTo>
                  <a:pt x="146565" y="45005"/>
                </a:lnTo>
                <a:lnTo>
                  <a:pt x="152400" y="74929"/>
                </a:lnTo>
                <a:lnTo>
                  <a:pt x="146565" y="105787"/>
                </a:lnTo>
                <a:lnTo>
                  <a:pt x="130492" y="130333"/>
                </a:lnTo>
                <a:lnTo>
                  <a:pt x="106322" y="146546"/>
                </a:lnTo>
                <a:lnTo>
                  <a:pt x="76200" y="152400"/>
                </a:lnTo>
                <a:lnTo>
                  <a:pt x="46077" y="146546"/>
                </a:lnTo>
                <a:lnTo>
                  <a:pt x="21907" y="130333"/>
                </a:lnTo>
                <a:lnTo>
                  <a:pt x="5834" y="105787"/>
                </a:lnTo>
                <a:lnTo>
                  <a:pt x="0" y="74929"/>
                </a:lnTo>
                <a:lnTo>
                  <a:pt x="5834" y="45005"/>
                </a:lnTo>
                <a:lnTo>
                  <a:pt x="21907" y="21272"/>
                </a:lnTo>
                <a:lnTo>
                  <a:pt x="46077" y="5635"/>
                </a:lnTo>
                <a:lnTo>
                  <a:pt x="76200" y="0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4" name="object 2264"/>
          <p:cNvSpPr/>
          <p:nvPr/>
        </p:nvSpPr>
        <p:spPr>
          <a:xfrm>
            <a:off x="8543290" y="25654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5" name="object 2265"/>
          <p:cNvSpPr/>
          <p:nvPr/>
        </p:nvSpPr>
        <p:spPr>
          <a:xfrm>
            <a:off x="8695690" y="27178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6" name="object 2266"/>
          <p:cNvSpPr/>
          <p:nvPr/>
        </p:nvSpPr>
        <p:spPr>
          <a:xfrm>
            <a:off x="8564880" y="2586989"/>
            <a:ext cx="109220" cy="109220"/>
          </a:xfrm>
          <a:custGeom>
            <a:avLst/>
            <a:gdLst/>
            <a:ahLst/>
            <a:cxnLst/>
            <a:rect l="l" t="t" r="r" b="b"/>
            <a:pathLst>
              <a:path w="109220" h="109219">
                <a:moveTo>
                  <a:pt x="0" y="0"/>
                </a:moveTo>
                <a:lnTo>
                  <a:pt x="109220" y="10922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7" name="object 2267"/>
          <p:cNvSpPr/>
          <p:nvPr/>
        </p:nvSpPr>
        <p:spPr>
          <a:xfrm>
            <a:off x="8543290" y="25654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8" name="object 2268"/>
          <p:cNvSpPr/>
          <p:nvPr/>
        </p:nvSpPr>
        <p:spPr>
          <a:xfrm>
            <a:off x="8695690" y="27178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9" name="object 2269"/>
          <p:cNvSpPr/>
          <p:nvPr/>
        </p:nvSpPr>
        <p:spPr>
          <a:xfrm>
            <a:off x="8564880" y="2586989"/>
            <a:ext cx="109220" cy="109220"/>
          </a:xfrm>
          <a:custGeom>
            <a:avLst/>
            <a:gdLst/>
            <a:ahLst/>
            <a:cxnLst/>
            <a:rect l="l" t="t" r="r" b="b"/>
            <a:pathLst>
              <a:path w="109220" h="109219">
                <a:moveTo>
                  <a:pt x="0" y="109220"/>
                </a:moveTo>
                <a:lnTo>
                  <a:pt x="10922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0" name="object 2270"/>
          <p:cNvSpPr/>
          <p:nvPr/>
        </p:nvSpPr>
        <p:spPr>
          <a:xfrm>
            <a:off x="8543290" y="25654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1" name="object 2271"/>
          <p:cNvSpPr/>
          <p:nvPr/>
        </p:nvSpPr>
        <p:spPr>
          <a:xfrm>
            <a:off x="8695690" y="27178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2" name="object 2272"/>
          <p:cNvSpPr/>
          <p:nvPr/>
        </p:nvSpPr>
        <p:spPr>
          <a:xfrm>
            <a:off x="8759190" y="2707639"/>
            <a:ext cx="152400" cy="152400"/>
          </a:xfrm>
          <a:custGeom>
            <a:avLst/>
            <a:gdLst/>
            <a:ahLst/>
            <a:cxnLst/>
            <a:rect l="l" t="t" r="r" b="b"/>
            <a:pathLst>
              <a:path w="152400" h="152400">
                <a:moveTo>
                  <a:pt x="76200" y="0"/>
                </a:moveTo>
                <a:lnTo>
                  <a:pt x="46077" y="5834"/>
                </a:lnTo>
                <a:lnTo>
                  <a:pt x="21907" y="21907"/>
                </a:lnTo>
                <a:lnTo>
                  <a:pt x="5834" y="46077"/>
                </a:lnTo>
                <a:lnTo>
                  <a:pt x="0" y="76200"/>
                </a:lnTo>
                <a:lnTo>
                  <a:pt x="5834" y="106322"/>
                </a:lnTo>
                <a:lnTo>
                  <a:pt x="21907" y="130492"/>
                </a:lnTo>
                <a:lnTo>
                  <a:pt x="46077" y="146565"/>
                </a:lnTo>
                <a:lnTo>
                  <a:pt x="76200" y="152400"/>
                </a:lnTo>
                <a:lnTo>
                  <a:pt x="106322" y="146565"/>
                </a:lnTo>
                <a:lnTo>
                  <a:pt x="130492" y="130492"/>
                </a:lnTo>
                <a:lnTo>
                  <a:pt x="146565" y="106322"/>
                </a:lnTo>
                <a:lnTo>
                  <a:pt x="152400" y="76200"/>
                </a:lnTo>
                <a:lnTo>
                  <a:pt x="146565" y="46077"/>
                </a:lnTo>
                <a:lnTo>
                  <a:pt x="130492" y="21907"/>
                </a:lnTo>
                <a:lnTo>
                  <a:pt x="106322" y="5834"/>
                </a:lnTo>
                <a:lnTo>
                  <a:pt x="7620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3" name="object 2273"/>
          <p:cNvSpPr/>
          <p:nvPr/>
        </p:nvSpPr>
        <p:spPr>
          <a:xfrm>
            <a:off x="8759190" y="2707639"/>
            <a:ext cx="152400" cy="152400"/>
          </a:xfrm>
          <a:custGeom>
            <a:avLst/>
            <a:gdLst/>
            <a:ahLst/>
            <a:cxnLst/>
            <a:rect l="l" t="t" r="r" b="b"/>
            <a:pathLst>
              <a:path w="152400" h="152400">
                <a:moveTo>
                  <a:pt x="76200" y="0"/>
                </a:moveTo>
                <a:lnTo>
                  <a:pt x="106322" y="5834"/>
                </a:lnTo>
                <a:lnTo>
                  <a:pt x="130492" y="21907"/>
                </a:lnTo>
                <a:lnTo>
                  <a:pt x="146565" y="46077"/>
                </a:lnTo>
                <a:lnTo>
                  <a:pt x="152400" y="76200"/>
                </a:lnTo>
                <a:lnTo>
                  <a:pt x="146565" y="106322"/>
                </a:lnTo>
                <a:lnTo>
                  <a:pt x="130492" y="130492"/>
                </a:lnTo>
                <a:lnTo>
                  <a:pt x="106322" y="146565"/>
                </a:lnTo>
                <a:lnTo>
                  <a:pt x="76200" y="152400"/>
                </a:lnTo>
                <a:lnTo>
                  <a:pt x="46077" y="146565"/>
                </a:lnTo>
                <a:lnTo>
                  <a:pt x="21907" y="130492"/>
                </a:lnTo>
                <a:lnTo>
                  <a:pt x="5834" y="106322"/>
                </a:lnTo>
                <a:lnTo>
                  <a:pt x="0" y="76200"/>
                </a:lnTo>
                <a:lnTo>
                  <a:pt x="5834" y="46077"/>
                </a:lnTo>
                <a:lnTo>
                  <a:pt x="21907" y="21907"/>
                </a:lnTo>
                <a:lnTo>
                  <a:pt x="46077" y="5834"/>
                </a:lnTo>
                <a:lnTo>
                  <a:pt x="76200" y="0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4" name="object 2274"/>
          <p:cNvSpPr/>
          <p:nvPr/>
        </p:nvSpPr>
        <p:spPr>
          <a:xfrm>
            <a:off x="8759190" y="27076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5" name="object 2275"/>
          <p:cNvSpPr/>
          <p:nvPr/>
        </p:nvSpPr>
        <p:spPr>
          <a:xfrm>
            <a:off x="8912859" y="28600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6" name="object 2276"/>
          <p:cNvSpPr/>
          <p:nvPr/>
        </p:nvSpPr>
        <p:spPr>
          <a:xfrm>
            <a:off x="8780780" y="2729229"/>
            <a:ext cx="109220" cy="109220"/>
          </a:xfrm>
          <a:custGeom>
            <a:avLst/>
            <a:gdLst/>
            <a:ahLst/>
            <a:cxnLst/>
            <a:rect l="l" t="t" r="r" b="b"/>
            <a:pathLst>
              <a:path w="109220" h="109219">
                <a:moveTo>
                  <a:pt x="0" y="0"/>
                </a:moveTo>
                <a:lnTo>
                  <a:pt x="109220" y="10922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7" name="object 2277"/>
          <p:cNvSpPr/>
          <p:nvPr/>
        </p:nvSpPr>
        <p:spPr>
          <a:xfrm>
            <a:off x="8759190" y="27076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8" name="object 2278"/>
          <p:cNvSpPr/>
          <p:nvPr/>
        </p:nvSpPr>
        <p:spPr>
          <a:xfrm>
            <a:off x="8912859" y="28600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9" name="object 2279"/>
          <p:cNvSpPr/>
          <p:nvPr/>
        </p:nvSpPr>
        <p:spPr>
          <a:xfrm>
            <a:off x="8780780" y="2729229"/>
            <a:ext cx="109220" cy="109220"/>
          </a:xfrm>
          <a:custGeom>
            <a:avLst/>
            <a:gdLst/>
            <a:ahLst/>
            <a:cxnLst/>
            <a:rect l="l" t="t" r="r" b="b"/>
            <a:pathLst>
              <a:path w="109220" h="109219">
                <a:moveTo>
                  <a:pt x="0" y="109220"/>
                </a:moveTo>
                <a:lnTo>
                  <a:pt x="10922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0" name="object 2280"/>
          <p:cNvSpPr/>
          <p:nvPr/>
        </p:nvSpPr>
        <p:spPr>
          <a:xfrm>
            <a:off x="8759190" y="27076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1" name="object 2281"/>
          <p:cNvSpPr/>
          <p:nvPr/>
        </p:nvSpPr>
        <p:spPr>
          <a:xfrm>
            <a:off x="8912859" y="28600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2" name="object 2282"/>
          <p:cNvSpPr/>
          <p:nvPr/>
        </p:nvSpPr>
        <p:spPr>
          <a:xfrm>
            <a:off x="8401050" y="2491739"/>
            <a:ext cx="152400" cy="153670"/>
          </a:xfrm>
          <a:custGeom>
            <a:avLst/>
            <a:gdLst/>
            <a:ahLst/>
            <a:cxnLst/>
            <a:rect l="l" t="t" r="r" b="b"/>
            <a:pathLst>
              <a:path w="152400" h="153669">
                <a:moveTo>
                  <a:pt x="76200" y="0"/>
                </a:moveTo>
                <a:lnTo>
                  <a:pt x="46077" y="6032"/>
                </a:lnTo>
                <a:lnTo>
                  <a:pt x="21907" y="22542"/>
                </a:lnTo>
                <a:lnTo>
                  <a:pt x="5834" y="47148"/>
                </a:lnTo>
                <a:lnTo>
                  <a:pt x="0" y="77470"/>
                </a:lnTo>
                <a:lnTo>
                  <a:pt x="5834" y="107592"/>
                </a:lnTo>
                <a:lnTo>
                  <a:pt x="21907" y="131762"/>
                </a:lnTo>
                <a:lnTo>
                  <a:pt x="46077" y="147835"/>
                </a:lnTo>
                <a:lnTo>
                  <a:pt x="76200" y="153670"/>
                </a:lnTo>
                <a:lnTo>
                  <a:pt x="106322" y="147835"/>
                </a:lnTo>
                <a:lnTo>
                  <a:pt x="130492" y="131762"/>
                </a:lnTo>
                <a:lnTo>
                  <a:pt x="146565" y="107592"/>
                </a:lnTo>
                <a:lnTo>
                  <a:pt x="152400" y="77470"/>
                </a:lnTo>
                <a:lnTo>
                  <a:pt x="146565" y="47148"/>
                </a:lnTo>
                <a:lnTo>
                  <a:pt x="130492" y="22542"/>
                </a:lnTo>
                <a:lnTo>
                  <a:pt x="106322" y="6032"/>
                </a:lnTo>
                <a:lnTo>
                  <a:pt x="7620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3" name="object 2283"/>
          <p:cNvSpPr/>
          <p:nvPr/>
        </p:nvSpPr>
        <p:spPr>
          <a:xfrm>
            <a:off x="8401050" y="2491739"/>
            <a:ext cx="152400" cy="153670"/>
          </a:xfrm>
          <a:custGeom>
            <a:avLst/>
            <a:gdLst/>
            <a:ahLst/>
            <a:cxnLst/>
            <a:rect l="l" t="t" r="r" b="b"/>
            <a:pathLst>
              <a:path w="152400" h="153669">
                <a:moveTo>
                  <a:pt x="76200" y="0"/>
                </a:moveTo>
                <a:lnTo>
                  <a:pt x="106322" y="6032"/>
                </a:lnTo>
                <a:lnTo>
                  <a:pt x="130492" y="22542"/>
                </a:lnTo>
                <a:lnTo>
                  <a:pt x="146565" y="47148"/>
                </a:lnTo>
                <a:lnTo>
                  <a:pt x="152400" y="77470"/>
                </a:lnTo>
                <a:lnTo>
                  <a:pt x="146565" y="107592"/>
                </a:lnTo>
                <a:lnTo>
                  <a:pt x="130492" y="131762"/>
                </a:lnTo>
                <a:lnTo>
                  <a:pt x="106322" y="147835"/>
                </a:lnTo>
                <a:lnTo>
                  <a:pt x="76200" y="153670"/>
                </a:lnTo>
                <a:lnTo>
                  <a:pt x="46077" y="147835"/>
                </a:lnTo>
                <a:lnTo>
                  <a:pt x="21907" y="131762"/>
                </a:lnTo>
                <a:lnTo>
                  <a:pt x="5834" y="107592"/>
                </a:lnTo>
                <a:lnTo>
                  <a:pt x="0" y="77470"/>
                </a:lnTo>
                <a:lnTo>
                  <a:pt x="5834" y="47148"/>
                </a:lnTo>
                <a:lnTo>
                  <a:pt x="21907" y="22542"/>
                </a:lnTo>
                <a:lnTo>
                  <a:pt x="46077" y="6032"/>
                </a:lnTo>
                <a:lnTo>
                  <a:pt x="76200" y="0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4" name="object 2284"/>
          <p:cNvSpPr/>
          <p:nvPr/>
        </p:nvSpPr>
        <p:spPr>
          <a:xfrm>
            <a:off x="8401050" y="24917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5" name="object 2285"/>
          <p:cNvSpPr/>
          <p:nvPr/>
        </p:nvSpPr>
        <p:spPr>
          <a:xfrm>
            <a:off x="8553450" y="26454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6" name="object 2286"/>
          <p:cNvSpPr/>
          <p:nvPr/>
        </p:nvSpPr>
        <p:spPr>
          <a:xfrm>
            <a:off x="8422640" y="2513330"/>
            <a:ext cx="109220" cy="110489"/>
          </a:xfrm>
          <a:custGeom>
            <a:avLst/>
            <a:gdLst/>
            <a:ahLst/>
            <a:cxnLst/>
            <a:rect l="l" t="t" r="r" b="b"/>
            <a:pathLst>
              <a:path w="109220" h="110489">
                <a:moveTo>
                  <a:pt x="0" y="0"/>
                </a:moveTo>
                <a:lnTo>
                  <a:pt x="109219" y="11049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7" name="object 2287"/>
          <p:cNvSpPr/>
          <p:nvPr/>
        </p:nvSpPr>
        <p:spPr>
          <a:xfrm>
            <a:off x="8401050" y="24917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8" name="object 2288"/>
          <p:cNvSpPr/>
          <p:nvPr/>
        </p:nvSpPr>
        <p:spPr>
          <a:xfrm>
            <a:off x="8553450" y="26454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9" name="object 2289"/>
          <p:cNvSpPr/>
          <p:nvPr/>
        </p:nvSpPr>
        <p:spPr>
          <a:xfrm>
            <a:off x="8422640" y="2513330"/>
            <a:ext cx="109220" cy="110489"/>
          </a:xfrm>
          <a:custGeom>
            <a:avLst/>
            <a:gdLst/>
            <a:ahLst/>
            <a:cxnLst/>
            <a:rect l="l" t="t" r="r" b="b"/>
            <a:pathLst>
              <a:path w="109220" h="110489">
                <a:moveTo>
                  <a:pt x="0" y="110490"/>
                </a:moveTo>
                <a:lnTo>
                  <a:pt x="109219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0" name="object 2290"/>
          <p:cNvSpPr/>
          <p:nvPr/>
        </p:nvSpPr>
        <p:spPr>
          <a:xfrm>
            <a:off x="8401050" y="24917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1" name="object 2291"/>
          <p:cNvSpPr/>
          <p:nvPr/>
        </p:nvSpPr>
        <p:spPr>
          <a:xfrm>
            <a:off x="8553450" y="26454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2" name="object 2292"/>
          <p:cNvSpPr/>
          <p:nvPr/>
        </p:nvSpPr>
        <p:spPr>
          <a:xfrm>
            <a:off x="6595517" y="1407567"/>
            <a:ext cx="232864" cy="23413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6" name="object 2296"/>
          <p:cNvSpPr/>
          <p:nvPr/>
        </p:nvSpPr>
        <p:spPr>
          <a:xfrm>
            <a:off x="8690609" y="2449829"/>
            <a:ext cx="651510" cy="0"/>
          </a:xfrm>
          <a:custGeom>
            <a:avLst/>
            <a:gdLst/>
            <a:ahLst/>
            <a:cxnLst/>
            <a:rect l="l" t="t" r="r" b="b"/>
            <a:pathLst>
              <a:path w="651509">
                <a:moveTo>
                  <a:pt x="0" y="0"/>
                </a:moveTo>
                <a:lnTo>
                  <a:pt x="651510" y="0"/>
                </a:lnTo>
              </a:path>
            </a:pathLst>
          </a:custGeom>
          <a:ln w="177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7" name="object 2297"/>
          <p:cNvSpPr/>
          <p:nvPr/>
        </p:nvSpPr>
        <p:spPr>
          <a:xfrm>
            <a:off x="8676640" y="2435860"/>
            <a:ext cx="651510" cy="0"/>
          </a:xfrm>
          <a:custGeom>
            <a:avLst/>
            <a:gdLst/>
            <a:ahLst/>
            <a:cxnLst/>
            <a:rect l="l" t="t" r="r" b="b"/>
            <a:pathLst>
              <a:path w="651509">
                <a:moveTo>
                  <a:pt x="0" y="0"/>
                </a:moveTo>
                <a:lnTo>
                  <a:pt x="651510" y="0"/>
                </a:lnTo>
              </a:path>
            </a:pathLst>
          </a:custGeom>
          <a:ln w="17780">
            <a:solidFill>
              <a:srgbClr val="FFFF66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3" name="object 2303"/>
          <p:cNvSpPr/>
          <p:nvPr/>
        </p:nvSpPr>
        <p:spPr>
          <a:xfrm>
            <a:off x="8763001" y="2362200"/>
            <a:ext cx="276859" cy="30480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5" name="object 2305"/>
          <p:cNvSpPr/>
          <p:nvPr/>
        </p:nvSpPr>
        <p:spPr>
          <a:xfrm>
            <a:off x="7391401" y="1600200"/>
            <a:ext cx="297179" cy="304800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6" name="object 2306"/>
          <p:cNvSpPr/>
          <p:nvPr/>
        </p:nvSpPr>
        <p:spPr>
          <a:xfrm>
            <a:off x="9448800" y="2895600"/>
            <a:ext cx="304800" cy="304800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7" name="object 2307"/>
          <p:cNvSpPr/>
          <p:nvPr/>
        </p:nvSpPr>
        <p:spPr>
          <a:xfrm>
            <a:off x="9448801" y="4191000"/>
            <a:ext cx="297179" cy="304800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8" name="object 2308"/>
          <p:cNvSpPr/>
          <p:nvPr/>
        </p:nvSpPr>
        <p:spPr>
          <a:xfrm>
            <a:off x="9829800" y="5104130"/>
            <a:ext cx="304800" cy="24637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9" name="object 2309"/>
          <p:cNvSpPr/>
          <p:nvPr/>
        </p:nvSpPr>
        <p:spPr>
          <a:xfrm>
            <a:off x="9220200" y="3810001"/>
            <a:ext cx="304800" cy="23621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0" name="object 2310"/>
          <p:cNvSpPr/>
          <p:nvPr/>
        </p:nvSpPr>
        <p:spPr>
          <a:xfrm>
            <a:off x="2057400" y="304800"/>
            <a:ext cx="990600" cy="62992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1" name="object 2311"/>
          <p:cNvSpPr/>
          <p:nvPr/>
        </p:nvSpPr>
        <p:spPr>
          <a:xfrm>
            <a:off x="3124201" y="304800"/>
            <a:ext cx="985519" cy="622300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2" name="object 2312"/>
          <p:cNvSpPr txBox="1"/>
          <p:nvPr/>
        </p:nvSpPr>
        <p:spPr>
          <a:xfrm>
            <a:off x="3356610" y="905510"/>
            <a:ext cx="528320" cy="184666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spcBef>
                <a:spcPts val="120"/>
              </a:spcBef>
            </a:pPr>
            <a:r>
              <a:rPr sz="1100" b="1" spc="-170" dirty="0">
                <a:solidFill>
                  <a:prstClr val="black"/>
                </a:solidFill>
                <a:latin typeface="Trebuchet MS"/>
                <a:cs typeface="Trebuchet MS"/>
              </a:rPr>
              <a:t>J</a:t>
            </a:r>
            <a:r>
              <a:rPr sz="1100" b="1" spc="-165" dirty="0">
                <a:solidFill>
                  <a:prstClr val="black"/>
                </a:solidFill>
                <a:latin typeface="Trebuchet MS"/>
                <a:cs typeface="Trebuchet MS"/>
              </a:rPr>
              <a:t> </a:t>
            </a:r>
            <a:r>
              <a:rPr sz="1100" b="1" spc="130" dirty="0">
                <a:solidFill>
                  <a:prstClr val="black"/>
                </a:solidFill>
                <a:latin typeface="Trebuchet MS"/>
                <a:cs typeface="Trebuchet MS"/>
              </a:rPr>
              <a:t>APAN</a:t>
            </a:r>
            <a:endParaRPr sz="1100">
              <a:solidFill>
                <a:prstClr val="black"/>
              </a:solidFill>
              <a:latin typeface="Trebuchet MS"/>
              <a:cs typeface="Trebuchet MS"/>
            </a:endParaRPr>
          </a:p>
        </p:txBody>
      </p:sp>
      <p:sp>
        <p:nvSpPr>
          <p:cNvPr id="2313" name="object 2313"/>
          <p:cNvSpPr/>
          <p:nvPr/>
        </p:nvSpPr>
        <p:spPr>
          <a:xfrm>
            <a:off x="4191000" y="304800"/>
            <a:ext cx="914400" cy="609600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4" name="object 2314"/>
          <p:cNvSpPr/>
          <p:nvPr/>
        </p:nvSpPr>
        <p:spPr>
          <a:xfrm>
            <a:off x="9906000" y="304800"/>
            <a:ext cx="762000" cy="609600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5" name="object 2315"/>
          <p:cNvSpPr/>
          <p:nvPr/>
        </p:nvSpPr>
        <p:spPr>
          <a:xfrm>
            <a:off x="9067800" y="304800"/>
            <a:ext cx="762000" cy="609600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6" name="object 2316"/>
          <p:cNvSpPr txBox="1"/>
          <p:nvPr/>
        </p:nvSpPr>
        <p:spPr>
          <a:xfrm>
            <a:off x="4318001" y="5638801"/>
            <a:ext cx="5651498" cy="416781"/>
          </a:xfrm>
          <a:prstGeom prst="rect">
            <a:avLst/>
          </a:prstGeom>
          <a:solidFill>
            <a:srgbClr val="FF0000"/>
          </a:solidFill>
        </p:spPr>
        <p:txBody>
          <a:bodyPr vert="horz" wrap="square" lIns="0" tIns="46990" rIns="0" bIns="0" rtlCol="0">
            <a:spAutoFit/>
          </a:bodyPr>
          <a:lstStyle/>
          <a:p>
            <a:pPr marL="90170">
              <a:spcBef>
                <a:spcPts val="370"/>
              </a:spcBef>
            </a:pPr>
            <a:r>
              <a:rPr lang="en-US" sz="2400" spc="-5" dirty="0">
                <a:solidFill>
                  <a:srgbClr val="FFFFFF"/>
                </a:solidFill>
                <a:latin typeface="Comic Sans MS"/>
                <a:cs typeface="Comic Sans MS"/>
              </a:rPr>
              <a:t>R</a:t>
            </a:r>
            <a:r>
              <a:rPr sz="2400" spc="-5" dirty="0">
                <a:solidFill>
                  <a:srgbClr val="FFFFFF"/>
                </a:solidFill>
                <a:latin typeface="Comic Sans MS"/>
                <a:cs typeface="Comic Sans MS"/>
              </a:rPr>
              <a:t>egional </a:t>
            </a:r>
            <a:r>
              <a:rPr lang="en-US" sz="2400" spc="-5" dirty="0">
                <a:solidFill>
                  <a:srgbClr val="FFFFFF"/>
                </a:solidFill>
                <a:latin typeface="Comic Sans MS"/>
                <a:cs typeface="Comic Sans MS"/>
              </a:rPr>
              <a:t>network of programs</a:t>
            </a:r>
            <a:endParaRPr sz="2400" dirty="0">
              <a:solidFill>
                <a:prstClr val="black"/>
              </a:solidFill>
              <a:latin typeface="Comic Sans MS"/>
              <a:cs typeface="Comic Sans MS"/>
            </a:endParaRPr>
          </a:p>
        </p:txBody>
      </p:sp>
      <p:sp>
        <p:nvSpPr>
          <p:cNvPr id="2317" name="object 2317"/>
          <p:cNvSpPr/>
          <p:nvPr/>
        </p:nvSpPr>
        <p:spPr>
          <a:xfrm>
            <a:off x="9829800" y="4572001"/>
            <a:ext cx="304800" cy="23621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8" name="Title 2317">
            <a:extLst>
              <a:ext uri="{FF2B5EF4-FFF2-40B4-BE49-F238E27FC236}">
                <a16:creationId xmlns:a16="http://schemas.microsoft.com/office/drawing/2014/main" id="{5BCF4123-F3F8-4FE9-82C3-DF4065653BF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431042" y="911839"/>
            <a:ext cx="6972562" cy="512429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626870" y="0"/>
            <a:ext cx="9041130" cy="6858000"/>
          </a:xfrm>
          <a:custGeom>
            <a:avLst/>
            <a:gdLst/>
            <a:ahLst/>
            <a:cxnLst/>
            <a:rect l="l" t="t" r="r" b="b"/>
            <a:pathLst>
              <a:path w="9041130" h="6858000">
                <a:moveTo>
                  <a:pt x="0" y="6858000"/>
                </a:moveTo>
                <a:lnTo>
                  <a:pt x="9041130" y="6858000"/>
                </a:lnTo>
                <a:lnTo>
                  <a:pt x="9041130" y="0"/>
                </a:lnTo>
                <a:lnTo>
                  <a:pt x="0" y="0"/>
                </a:lnTo>
                <a:lnTo>
                  <a:pt x="0" y="6858000"/>
                </a:lnTo>
                <a:close/>
              </a:path>
            </a:pathLst>
          </a:custGeom>
          <a:solidFill>
            <a:srgbClr val="F2F1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524000" y="0"/>
            <a:ext cx="102870" cy="6858000"/>
          </a:xfrm>
          <a:custGeom>
            <a:avLst/>
            <a:gdLst/>
            <a:ahLst/>
            <a:cxnLst/>
            <a:rect l="l" t="t" r="r" b="b"/>
            <a:pathLst>
              <a:path w="102870" h="6858000">
                <a:moveTo>
                  <a:pt x="102870" y="0"/>
                </a:moveTo>
                <a:lnTo>
                  <a:pt x="0" y="0"/>
                </a:lnTo>
                <a:lnTo>
                  <a:pt x="0" y="6858000"/>
                </a:lnTo>
                <a:lnTo>
                  <a:pt x="102870" y="6858000"/>
                </a:lnTo>
                <a:lnTo>
                  <a:pt x="102870" y="0"/>
                </a:lnTo>
                <a:close/>
              </a:path>
            </a:pathLst>
          </a:custGeom>
          <a:solidFill>
            <a:srgbClr val="89BD3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965959" y="6451600"/>
            <a:ext cx="8384540" cy="1270"/>
          </a:xfrm>
          <a:custGeom>
            <a:avLst/>
            <a:gdLst/>
            <a:ahLst/>
            <a:cxnLst/>
            <a:rect l="l" t="t" r="r" b="b"/>
            <a:pathLst>
              <a:path w="8384540" h="1270">
                <a:moveTo>
                  <a:pt x="0" y="0"/>
                </a:moveTo>
                <a:lnTo>
                  <a:pt x="8384540" y="1270"/>
                </a:lnTo>
              </a:path>
            </a:pathLst>
          </a:custGeom>
          <a:ln w="6469">
            <a:solidFill>
              <a:srgbClr val="3F3F3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752600" y="0"/>
            <a:ext cx="527050" cy="83566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733800" y="908050"/>
            <a:ext cx="66040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Capture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584701" y="908050"/>
            <a:ext cx="65976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Capture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397500" y="1007109"/>
            <a:ext cx="73406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>
                <a:tab pos="631825" algn="l"/>
              </a:tabLst>
              <a:defRPr/>
            </a:pPr>
            <a:r>
              <a:rPr kumimoji="0" sz="1400" b="1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C</a:t>
            </a:r>
            <a:r>
              <a:rPr kumimoji="0" sz="1400" b="1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P</a:t>
            </a:r>
            <a:r>
              <a:rPr kumimoji="0" sz="1400" b="1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U</a:t>
            </a:r>
            <a:r>
              <a:rPr kumimoji="0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E	J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358891" y="908050"/>
            <a:ext cx="51244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C</a:t>
            </a:r>
            <a:r>
              <a:rPr kumimoji="0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P</a:t>
            </a:r>
            <a:r>
              <a:rPr kumimoji="0" sz="1400" b="1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U</a:t>
            </a:r>
            <a:r>
              <a:rPr kumimoji="0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E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7399020" y="1007109"/>
            <a:ext cx="13462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Z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8030210" y="1007109"/>
            <a:ext cx="57086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p-value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</p:txBody>
      </p:sp>
      <p:graphicFrame>
        <p:nvGraphicFramePr>
          <p:cNvPr id="14" name="object 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22589301"/>
              </p:ext>
            </p:extLst>
          </p:nvPr>
        </p:nvGraphicFramePr>
        <p:xfrm>
          <a:off x="1811339" y="1235377"/>
          <a:ext cx="7834626" cy="51056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023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0581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140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959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58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3629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3565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6804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96264">
                <a:tc>
                  <a:txBody>
                    <a:bodyPr/>
                    <a:lstStyle/>
                    <a:p>
                      <a:pPr marL="67945">
                        <a:lnSpc>
                          <a:spcPts val="1530"/>
                        </a:lnSpc>
                      </a:pPr>
                      <a:r>
                        <a:rPr sz="1400" b="1" spc="-5" dirty="0">
                          <a:latin typeface="Times New Roman"/>
                          <a:cs typeface="Times New Roman"/>
                        </a:rPr>
                        <a:t>Specie </a:t>
                      </a:r>
                      <a:r>
                        <a:rPr sz="1400" b="1" dirty="0">
                          <a:latin typeface="Times New Roman"/>
                          <a:cs typeface="Times New Roman"/>
                        </a:rPr>
                        <a:t>or</a:t>
                      </a:r>
                      <a:r>
                        <a:rPr sz="1400" b="1" spc="-5" dirty="0">
                          <a:latin typeface="Times New Roman"/>
                          <a:cs typeface="Times New Roman"/>
                        </a:rPr>
                        <a:t> groups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 marR="16510" algn="ctr">
                        <a:lnSpc>
                          <a:spcPts val="1530"/>
                        </a:lnSpc>
                      </a:pPr>
                      <a:r>
                        <a:rPr sz="1400" b="1" dirty="0">
                          <a:latin typeface="Times New Roman"/>
                          <a:cs typeface="Times New Roman"/>
                        </a:rPr>
                        <a:t>J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ts val="1530"/>
                        </a:lnSpc>
                      </a:pPr>
                      <a:r>
                        <a:rPr sz="1400" b="1" dirty="0">
                          <a:latin typeface="Times New Roman"/>
                          <a:cs typeface="Times New Roman"/>
                        </a:rPr>
                        <a:t>C16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530"/>
                        </a:lnSpc>
                      </a:pPr>
                      <a:r>
                        <a:rPr sz="1400" b="1" dirty="0">
                          <a:latin typeface="Times New Roman"/>
                          <a:cs typeface="Times New Roman"/>
                        </a:rPr>
                        <a:t>C16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 marL="13970" algn="ctr">
                        <a:lnSpc>
                          <a:spcPts val="1530"/>
                        </a:lnSpc>
                      </a:pPr>
                      <a:endParaRPr sz="14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F2F1E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6799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1400" i="1" dirty="0">
                          <a:latin typeface="Times New Roman"/>
                          <a:cs typeface="Times New Roman"/>
                        </a:rPr>
                        <a:t>Thunnus</a:t>
                      </a:r>
                      <a:r>
                        <a:rPr sz="1400" i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400" i="1" dirty="0">
                          <a:latin typeface="Times New Roman"/>
                          <a:cs typeface="Times New Roman"/>
                        </a:rPr>
                        <a:t>albacares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R="16510" algn="ctr">
                        <a:lnSpc>
                          <a:spcPct val="100000"/>
                        </a:lnSpc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248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300990">
                        <a:lnSpc>
                          <a:spcPct val="100000"/>
                        </a:lnSpc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275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45720" algn="ctr">
                        <a:lnSpc>
                          <a:spcPct val="100000"/>
                        </a:lnSpc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6,151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8,057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R="179070" algn="r">
                        <a:lnSpc>
                          <a:spcPct val="100000"/>
                        </a:lnSpc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400" spc="5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1400" dirty="0">
                          <a:latin typeface="Times New Roman"/>
                          <a:cs typeface="Times New Roman"/>
                        </a:rPr>
                        <a:t>,3</a:t>
                      </a:r>
                      <a:r>
                        <a:rPr sz="1400" spc="5" dirty="0">
                          <a:latin typeface="Times New Roman"/>
                          <a:cs typeface="Times New Roman"/>
                        </a:rPr>
                        <a:t>9</a:t>
                      </a:r>
                      <a:r>
                        <a:rPr sz="14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R="147955" algn="r">
                        <a:lnSpc>
                          <a:spcPct val="100000"/>
                        </a:lnSpc>
                      </a:pPr>
                      <a:r>
                        <a:rPr sz="1400" spc="5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1400" spc="-1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400" spc="5" dirty="0">
                          <a:latin typeface="Times New Roman"/>
                          <a:cs typeface="Times New Roman"/>
                        </a:rPr>
                        <a:t>719</a:t>
                      </a:r>
                      <a:r>
                        <a:rPr sz="14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4445" marB="0">
                    <a:solidFill>
                      <a:srgbClr val="F2F1E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163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sz="1400" i="1" dirty="0">
                          <a:latin typeface="Times New Roman"/>
                          <a:cs typeface="Times New Roman"/>
                        </a:rPr>
                        <a:t>Coryphaena</a:t>
                      </a:r>
                      <a:r>
                        <a:rPr sz="1400" i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400" i="1" dirty="0">
                          <a:latin typeface="Times New Roman"/>
                          <a:cs typeface="Times New Roman"/>
                        </a:rPr>
                        <a:t>hippurus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52069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 marR="16510"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122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52069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 marL="30099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104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52069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3,026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52069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3,047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52069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 marR="179070" algn="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400" spc="5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400" dirty="0">
                          <a:latin typeface="Times New Roman"/>
                          <a:cs typeface="Times New Roman"/>
                        </a:rPr>
                        <a:t>,5</a:t>
                      </a:r>
                      <a:r>
                        <a:rPr sz="1400" spc="5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14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52069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 marR="147955" algn="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sz="1400" spc="5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1400" spc="-1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400" spc="5" dirty="0">
                          <a:latin typeface="Times New Roman"/>
                          <a:cs typeface="Times New Roman"/>
                        </a:rPr>
                        <a:t>135</a:t>
                      </a:r>
                      <a:r>
                        <a:rPr sz="14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52069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52069" marB="0">
                    <a:solidFill>
                      <a:srgbClr val="F2F1E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42264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420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Billfishes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53340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420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33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53340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 marL="345440">
                        <a:lnSpc>
                          <a:spcPct val="100000"/>
                        </a:lnSpc>
                        <a:spcBef>
                          <a:spcPts val="420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41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53340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>
                        <a:lnSpc>
                          <a:spcPct val="100000"/>
                        </a:lnSpc>
                        <a:spcBef>
                          <a:spcPts val="420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0,818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53340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20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1,201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53340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 marR="208279" algn="r">
                        <a:lnSpc>
                          <a:spcPct val="100000"/>
                        </a:lnSpc>
                        <a:spcBef>
                          <a:spcPts val="420"/>
                        </a:spcBef>
                      </a:pPr>
                      <a:r>
                        <a:rPr sz="1400" spc="5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1400" dirty="0">
                          <a:latin typeface="Times New Roman"/>
                          <a:cs typeface="Times New Roman"/>
                        </a:rPr>
                        <a:t>,3</a:t>
                      </a:r>
                      <a:r>
                        <a:rPr sz="1400" spc="5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14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53340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 marR="147955" algn="r">
                        <a:lnSpc>
                          <a:spcPct val="100000"/>
                        </a:lnSpc>
                        <a:spcBef>
                          <a:spcPts val="420"/>
                        </a:spcBef>
                      </a:pPr>
                      <a:r>
                        <a:rPr sz="1400" spc="5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1400" spc="-1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400" spc="5" dirty="0">
                          <a:latin typeface="Times New Roman"/>
                          <a:cs typeface="Times New Roman"/>
                        </a:rPr>
                        <a:t>750</a:t>
                      </a:r>
                      <a:r>
                        <a:rPr sz="14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53340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53340" marB="0">
                    <a:solidFill>
                      <a:srgbClr val="F2F1E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2265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415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4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400" dirty="0">
                          <a:latin typeface="Times New Roman"/>
                          <a:cs typeface="Times New Roman"/>
                        </a:rPr>
                        <a:t>Scombridae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 marR="16510" algn="ctr">
                        <a:lnSpc>
                          <a:spcPct val="100000"/>
                        </a:lnSpc>
                        <a:spcBef>
                          <a:spcPts val="415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101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 marL="345440">
                        <a:lnSpc>
                          <a:spcPct val="100000"/>
                        </a:lnSpc>
                        <a:spcBef>
                          <a:spcPts val="415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92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>
                        <a:lnSpc>
                          <a:spcPct val="100000"/>
                        </a:lnSpc>
                        <a:spcBef>
                          <a:spcPts val="415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2,505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15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2,695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 marR="208279" algn="r">
                        <a:lnSpc>
                          <a:spcPct val="100000"/>
                        </a:lnSpc>
                        <a:spcBef>
                          <a:spcPts val="415"/>
                        </a:spcBef>
                      </a:pPr>
                      <a:r>
                        <a:rPr sz="1400" spc="5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1400" dirty="0">
                          <a:latin typeface="Times New Roman"/>
                          <a:cs typeface="Times New Roman"/>
                        </a:rPr>
                        <a:t>,5</a:t>
                      </a:r>
                      <a:r>
                        <a:rPr sz="1400" spc="5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14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 marR="147955" algn="r">
                        <a:lnSpc>
                          <a:spcPct val="100000"/>
                        </a:lnSpc>
                        <a:spcBef>
                          <a:spcPts val="415"/>
                        </a:spcBef>
                      </a:pPr>
                      <a:r>
                        <a:rPr sz="1400" spc="5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1400" spc="-1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400" spc="5" dirty="0">
                          <a:latin typeface="Times New Roman"/>
                          <a:cs typeface="Times New Roman"/>
                        </a:rPr>
                        <a:t>627</a:t>
                      </a:r>
                      <a:r>
                        <a:rPr sz="14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52705" marB="0">
                    <a:solidFill>
                      <a:srgbClr val="F2F1E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2264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420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4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400" spc="-5" dirty="0" err="1">
                          <a:latin typeface="Times New Roman"/>
                          <a:cs typeface="Times New Roman"/>
                        </a:rPr>
                        <a:t>Teleo</a:t>
                      </a:r>
                      <a:r>
                        <a:rPr lang="en-US" sz="1400" spc="-5" dirty="0" err="1">
                          <a:latin typeface="Times New Roman"/>
                          <a:cs typeface="Times New Roman"/>
                        </a:rPr>
                        <a:t>sts</a:t>
                      </a:r>
                      <a:endParaRPr sz="14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53340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420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22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53340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 marL="345440">
                        <a:lnSpc>
                          <a:spcPct val="100000"/>
                        </a:lnSpc>
                        <a:spcBef>
                          <a:spcPts val="420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19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53340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>
                        <a:lnSpc>
                          <a:spcPct val="100000"/>
                        </a:lnSpc>
                        <a:spcBef>
                          <a:spcPts val="420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0,546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53340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20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0,557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53340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 marR="208279" algn="r">
                        <a:lnSpc>
                          <a:spcPct val="100000"/>
                        </a:lnSpc>
                        <a:spcBef>
                          <a:spcPts val="420"/>
                        </a:spcBef>
                      </a:pPr>
                      <a:r>
                        <a:rPr sz="1400" spc="5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1400" dirty="0">
                          <a:latin typeface="Times New Roman"/>
                          <a:cs typeface="Times New Roman"/>
                        </a:rPr>
                        <a:t>,4</a:t>
                      </a:r>
                      <a:r>
                        <a:rPr sz="1400" spc="5" dirty="0">
                          <a:latin typeface="Times New Roman"/>
                          <a:cs typeface="Times New Roman"/>
                        </a:rPr>
                        <a:t>6</a:t>
                      </a:r>
                      <a:r>
                        <a:rPr sz="14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53340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 marR="147955" algn="r">
                        <a:lnSpc>
                          <a:spcPct val="100000"/>
                        </a:lnSpc>
                        <a:spcBef>
                          <a:spcPts val="420"/>
                        </a:spcBef>
                      </a:pPr>
                      <a:r>
                        <a:rPr sz="1400" spc="5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1400" spc="-1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400" spc="5" dirty="0">
                          <a:latin typeface="Times New Roman"/>
                          <a:cs typeface="Times New Roman"/>
                        </a:rPr>
                        <a:t>659</a:t>
                      </a:r>
                      <a:r>
                        <a:rPr sz="14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53340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53340" marB="0">
                    <a:solidFill>
                      <a:srgbClr val="F2F1E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42264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415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Alopidae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415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90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 marL="345440">
                        <a:lnSpc>
                          <a:spcPct val="100000"/>
                        </a:lnSpc>
                        <a:spcBef>
                          <a:spcPts val="415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70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>
                        <a:lnSpc>
                          <a:spcPct val="100000"/>
                        </a:lnSpc>
                        <a:spcBef>
                          <a:spcPts val="415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2,232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15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2,051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 marR="179070" algn="r">
                        <a:lnSpc>
                          <a:spcPct val="100000"/>
                        </a:lnSpc>
                        <a:spcBef>
                          <a:spcPts val="415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400" spc="5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400" dirty="0">
                          <a:latin typeface="Times New Roman"/>
                          <a:cs typeface="Times New Roman"/>
                        </a:rPr>
                        <a:t>,6</a:t>
                      </a:r>
                      <a:r>
                        <a:rPr sz="1400" spc="5" dirty="0">
                          <a:latin typeface="Times New Roman"/>
                          <a:cs typeface="Times New Roman"/>
                        </a:rPr>
                        <a:t>9</a:t>
                      </a:r>
                      <a:r>
                        <a:rPr sz="14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 marR="147955" algn="r">
                        <a:lnSpc>
                          <a:spcPct val="100000"/>
                        </a:lnSpc>
                        <a:spcBef>
                          <a:spcPts val="415"/>
                        </a:spcBef>
                      </a:pPr>
                      <a:r>
                        <a:rPr sz="1400" spc="5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1400" spc="-1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400" spc="5" dirty="0">
                          <a:latin typeface="Times New Roman"/>
                          <a:cs typeface="Times New Roman"/>
                        </a:rPr>
                        <a:t>094</a:t>
                      </a:r>
                      <a:r>
                        <a:rPr sz="14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52705" marB="0">
                    <a:solidFill>
                      <a:srgbClr val="F2F1E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42264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420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Sphyrnidae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53340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420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44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53340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 marL="345440">
                        <a:lnSpc>
                          <a:spcPct val="100000"/>
                        </a:lnSpc>
                        <a:spcBef>
                          <a:spcPts val="420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38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53340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>
                        <a:lnSpc>
                          <a:spcPct val="100000"/>
                        </a:lnSpc>
                        <a:spcBef>
                          <a:spcPts val="420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1,091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53340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20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1,113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53340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 marR="179070" algn="r">
                        <a:lnSpc>
                          <a:spcPct val="100000"/>
                        </a:lnSpc>
                        <a:spcBef>
                          <a:spcPts val="420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400" spc="5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1400" dirty="0">
                          <a:latin typeface="Times New Roman"/>
                          <a:cs typeface="Times New Roman"/>
                        </a:rPr>
                        <a:t>,9</a:t>
                      </a:r>
                      <a:r>
                        <a:rPr sz="1400" spc="5" dirty="0">
                          <a:latin typeface="Times New Roman"/>
                          <a:cs typeface="Times New Roman"/>
                        </a:rPr>
                        <a:t>9</a:t>
                      </a:r>
                      <a:r>
                        <a:rPr sz="14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53340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 marR="147955" algn="r">
                        <a:lnSpc>
                          <a:spcPct val="100000"/>
                        </a:lnSpc>
                        <a:spcBef>
                          <a:spcPts val="420"/>
                        </a:spcBef>
                      </a:pPr>
                      <a:r>
                        <a:rPr sz="1400" spc="5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1400" spc="-1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400" spc="5" dirty="0">
                          <a:latin typeface="Times New Roman"/>
                          <a:cs typeface="Times New Roman"/>
                        </a:rPr>
                        <a:t>446</a:t>
                      </a:r>
                      <a:r>
                        <a:rPr sz="14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53340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53340" marB="0">
                    <a:solidFill>
                      <a:srgbClr val="F2F1E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2799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415"/>
                        </a:spcBef>
                      </a:pPr>
                      <a:r>
                        <a:rPr sz="1400" dirty="0" err="1">
                          <a:latin typeface="Times New Roman"/>
                          <a:cs typeface="Times New Roman"/>
                        </a:rPr>
                        <a:t>Carcharhiniformes</a:t>
                      </a:r>
                      <a:endParaRPr sz="14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415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34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 marL="345440">
                        <a:lnSpc>
                          <a:spcPct val="100000"/>
                        </a:lnSpc>
                        <a:spcBef>
                          <a:spcPts val="415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51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>
                        <a:lnSpc>
                          <a:spcPct val="100000"/>
                        </a:lnSpc>
                        <a:spcBef>
                          <a:spcPts val="415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0,843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15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1,494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 marR="179070" algn="r">
                        <a:lnSpc>
                          <a:spcPct val="100000"/>
                        </a:lnSpc>
                        <a:spcBef>
                          <a:spcPts val="415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400" spc="5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1400" dirty="0">
                          <a:latin typeface="Times New Roman"/>
                          <a:cs typeface="Times New Roman"/>
                        </a:rPr>
                        <a:t>,3</a:t>
                      </a:r>
                      <a:r>
                        <a:rPr sz="1400" spc="5" dirty="0">
                          <a:latin typeface="Times New Roman"/>
                          <a:cs typeface="Times New Roman"/>
                        </a:rPr>
                        <a:t>9</a:t>
                      </a:r>
                      <a:r>
                        <a:rPr sz="14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 marR="147955" algn="r">
                        <a:lnSpc>
                          <a:spcPct val="100000"/>
                        </a:lnSpc>
                        <a:spcBef>
                          <a:spcPts val="415"/>
                        </a:spcBef>
                      </a:pPr>
                      <a:r>
                        <a:rPr sz="1400" spc="5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1400" spc="-1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400" spc="5" dirty="0">
                          <a:latin typeface="Times New Roman"/>
                          <a:cs typeface="Times New Roman"/>
                        </a:rPr>
                        <a:t>999</a:t>
                      </a:r>
                      <a:r>
                        <a:rPr sz="14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52705" marB="0">
                    <a:solidFill>
                      <a:srgbClr val="F2F1E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74344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1095"/>
                        </a:spcBef>
                      </a:pPr>
                      <a:r>
                        <a:rPr sz="1400" b="1" spc="5" dirty="0">
                          <a:latin typeface="Times New Roman"/>
                          <a:cs typeface="Times New Roman"/>
                        </a:rPr>
                        <a:t>All</a:t>
                      </a:r>
                      <a:r>
                        <a:rPr sz="1400" b="1" spc="-5" dirty="0">
                          <a:latin typeface="Times New Roman"/>
                          <a:cs typeface="Times New Roman"/>
                        </a:rPr>
                        <a:t> fishes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139065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 marR="16510" algn="ctr">
                        <a:lnSpc>
                          <a:spcPct val="100000"/>
                        </a:lnSpc>
                        <a:spcBef>
                          <a:spcPts val="1095"/>
                        </a:spcBef>
                      </a:pPr>
                      <a:r>
                        <a:rPr sz="1400" b="1" dirty="0">
                          <a:latin typeface="Times New Roman"/>
                          <a:cs typeface="Times New Roman"/>
                        </a:rPr>
                        <a:t>700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139065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 marL="300990">
                        <a:lnSpc>
                          <a:spcPct val="100000"/>
                        </a:lnSpc>
                        <a:spcBef>
                          <a:spcPts val="1095"/>
                        </a:spcBef>
                      </a:pPr>
                      <a:r>
                        <a:rPr sz="1400" b="1" dirty="0">
                          <a:latin typeface="Times New Roman"/>
                          <a:cs typeface="Times New Roman"/>
                        </a:rPr>
                        <a:t>694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139065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>
                        <a:lnSpc>
                          <a:spcPct val="100000"/>
                        </a:lnSpc>
                        <a:spcBef>
                          <a:spcPts val="1095"/>
                        </a:spcBef>
                      </a:pPr>
                      <a:r>
                        <a:rPr sz="1400" b="1" dirty="0">
                          <a:latin typeface="Times New Roman"/>
                          <a:cs typeface="Times New Roman"/>
                        </a:rPr>
                        <a:t>17,361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139065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095"/>
                        </a:spcBef>
                      </a:pPr>
                      <a:r>
                        <a:rPr sz="1400" b="1" dirty="0">
                          <a:latin typeface="Times New Roman"/>
                          <a:cs typeface="Times New Roman"/>
                        </a:rPr>
                        <a:t>20,332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139065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 marR="179070" algn="r">
                        <a:lnSpc>
                          <a:spcPct val="100000"/>
                        </a:lnSpc>
                        <a:spcBef>
                          <a:spcPts val="1095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400" spc="5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1400" dirty="0">
                          <a:latin typeface="Times New Roman"/>
                          <a:cs typeface="Times New Roman"/>
                        </a:rPr>
                        <a:t>,8</a:t>
                      </a:r>
                      <a:r>
                        <a:rPr sz="1400" spc="5" dirty="0">
                          <a:latin typeface="Times New Roman"/>
                          <a:cs typeface="Times New Roman"/>
                        </a:rPr>
                        <a:t>6</a:t>
                      </a:r>
                      <a:r>
                        <a:rPr sz="14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139065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 marR="147955" algn="r">
                        <a:lnSpc>
                          <a:spcPct val="100000"/>
                        </a:lnSpc>
                        <a:spcBef>
                          <a:spcPts val="1095"/>
                        </a:spcBef>
                      </a:pPr>
                      <a:r>
                        <a:rPr sz="1400" spc="5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1400" spc="-1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400" spc="5" dirty="0">
                          <a:latin typeface="Times New Roman"/>
                          <a:cs typeface="Times New Roman"/>
                        </a:rPr>
                        <a:t>404</a:t>
                      </a:r>
                      <a:r>
                        <a:rPr sz="14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139065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139065" marB="0">
                    <a:solidFill>
                      <a:srgbClr val="F2F1E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512469">
                <a:tc>
                  <a:txBody>
                    <a:bodyPr/>
                    <a:lstStyle/>
                    <a:p>
                      <a:pPr marL="67945" marR="685165">
                        <a:lnSpc>
                          <a:spcPts val="1550"/>
                        </a:lnSpc>
                        <a:spcBef>
                          <a:spcPts val="940"/>
                        </a:spcBef>
                      </a:pPr>
                      <a:r>
                        <a:rPr sz="1400" i="1" dirty="0">
                          <a:latin typeface="Times New Roman"/>
                          <a:cs typeface="Times New Roman"/>
                        </a:rPr>
                        <a:t>Chelonia</a:t>
                      </a:r>
                      <a:r>
                        <a:rPr sz="1400" i="1" spc="-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400" i="1" dirty="0">
                          <a:latin typeface="Times New Roman"/>
                          <a:cs typeface="Times New Roman"/>
                        </a:rPr>
                        <a:t>mydas  mydas/agassizii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119380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endParaRPr sz="2000">
                        <a:latin typeface="Times New Roman"/>
                        <a:cs typeface="Times New Roman"/>
                      </a:endParaRPr>
                    </a:p>
                    <a:p>
                      <a:pPr marR="17780" algn="ctr">
                        <a:lnSpc>
                          <a:spcPts val="1600"/>
                        </a:lnSpc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endParaRPr sz="2000">
                        <a:latin typeface="Times New Roman"/>
                        <a:cs typeface="Times New Roman"/>
                      </a:endParaRPr>
                    </a:p>
                    <a:p>
                      <a:pPr marL="57150" algn="ctr">
                        <a:lnSpc>
                          <a:spcPts val="1600"/>
                        </a:lnSpc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endParaRPr sz="2000">
                        <a:latin typeface="Times New Roman"/>
                        <a:cs typeface="Times New Roman"/>
                      </a:endParaRPr>
                    </a:p>
                    <a:p>
                      <a:pPr marL="45720" algn="ctr">
                        <a:lnSpc>
                          <a:spcPts val="1600"/>
                        </a:lnSpc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0,248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endParaRPr sz="20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600"/>
                        </a:lnSpc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0,059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endParaRPr sz="2000">
                        <a:latin typeface="Times New Roman"/>
                        <a:cs typeface="Times New Roman"/>
                      </a:endParaRPr>
                    </a:p>
                    <a:p>
                      <a:pPr marR="179070" algn="r">
                        <a:lnSpc>
                          <a:spcPts val="1600"/>
                        </a:lnSpc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400" spc="5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400" dirty="0">
                          <a:latin typeface="Times New Roman"/>
                          <a:cs typeface="Times New Roman"/>
                        </a:rPr>
                        <a:t>,0</a:t>
                      </a:r>
                      <a:r>
                        <a:rPr sz="1400" spc="5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14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endParaRPr sz="2000">
                        <a:latin typeface="Times New Roman"/>
                        <a:cs typeface="Times New Roman"/>
                      </a:endParaRPr>
                    </a:p>
                    <a:p>
                      <a:pPr marR="147955" algn="r">
                        <a:lnSpc>
                          <a:spcPts val="1600"/>
                        </a:lnSpc>
                      </a:pPr>
                      <a:r>
                        <a:rPr sz="1400" spc="5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1400" spc="-1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400" spc="5" dirty="0">
                          <a:latin typeface="Times New Roman"/>
                          <a:cs typeface="Times New Roman"/>
                        </a:rPr>
                        <a:t>384</a:t>
                      </a:r>
                      <a:r>
                        <a:rPr sz="14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>
                    <a:solidFill>
                      <a:srgbClr val="F2F1E8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3810" marB="0">
                    <a:solidFill>
                      <a:srgbClr val="F2F1E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423185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990"/>
                        </a:spcBef>
                      </a:pPr>
                      <a:r>
                        <a:rPr sz="1400" i="1" dirty="0">
                          <a:latin typeface="Times New Roman"/>
                          <a:cs typeface="Times New Roman"/>
                        </a:rPr>
                        <a:t>Lepidochelys</a:t>
                      </a:r>
                      <a:r>
                        <a:rPr sz="1400" i="1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400" i="1" dirty="0">
                          <a:latin typeface="Times New Roman"/>
                          <a:cs typeface="Times New Roman"/>
                        </a:rPr>
                        <a:t>olivacea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125730" marB="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990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72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125730" marB="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345440">
                        <a:lnSpc>
                          <a:spcPct val="100000"/>
                        </a:lnSpc>
                        <a:spcBef>
                          <a:spcPts val="990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29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125730" marB="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>
                        <a:lnSpc>
                          <a:spcPct val="100000"/>
                        </a:lnSpc>
                        <a:spcBef>
                          <a:spcPts val="990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1,786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125730" marB="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90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0,850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125730" marB="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R="179070" algn="r">
                        <a:lnSpc>
                          <a:spcPct val="100000"/>
                        </a:lnSpc>
                        <a:spcBef>
                          <a:spcPts val="990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400" spc="5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1400" dirty="0">
                          <a:latin typeface="Times New Roman"/>
                          <a:cs typeface="Times New Roman"/>
                        </a:rPr>
                        <a:t>,5</a:t>
                      </a:r>
                      <a:r>
                        <a:rPr sz="1400" spc="5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14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125730" marB="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R="147955" algn="r">
                        <a:lnSpc>
                          <a:spcPct val="100000"/>
                        </a:lnSpc>
                        <a:spcBef>
                          <a:spcPts val="990"/>
                        </a:spcBef>
                      </a:pPr>
                      <a:r>
                        <a:rPr sz="1400" b="1" spc="5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1400" b="1" spc="-1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400" b="1" spc="5" dirty="0">
                          <a:latin typeface="Times New Roman"/>
                          <a:cs typeface="Times New Roman"/>
                        </a:rPr>
                        <a:t>000</a:t>
                      </a:r>
                      <a:r>
                        <a:rPr sz="1400" b="1" dirty="0">
                          <a:latin typeface="Times New Roman"/>
                          <a:cs typeface="Times New Roman"/>
                        </a:rPr>
                        <a:t>1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125730" marB="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125730" marB="0"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79065">
                <a:tc>
                  <a:txBody>
                    <a:bodyPr/>
                    <a:lstStyle/>
                    <a:p>
                      <a:pPr marL="67945">
                        <a:lnSpc>
                          <a:spcPts val="1600"/>
                        </a:lnSpc>
                        <a:spcBef>
                          <a:spcPts val="495"/>
                        </a:spcBef>
                      </a:pPr>
                      <a:r>
                        <a:rPr sz="1400" b="1" spc="5" dirty="0">
                          <a:latin typeface="Times New Roman"/>
                          <a:cs typeface="Times New Roman"/>
                        </a:rPr>
                        <a:t>All</a:t>
                      </a:r>
                      <a:r>
                        <a:rPr sz="1400" b="1" spc="-5" dirty="0">
                          <a:latin typeface="Times New Roman"/>
                          <a:cs typeface="Times New Roman"/>
                        </a:rPr>
                        <a:t> turtles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62865" marB="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ts val="1600"/>
                        </a:lnSpc>
                        <a:spcBef>
                          <a:spcPts val="495"/>
                        </a:spcBef>
                      </a:pPr>
                      <a:r>
                        <a:rPr sz="1400" b="1" dirty="0">
                          <a:latin typeface="Times New Roman"/>
                          <a:cs typeface="Times New Roman"/>
                        </a:rPr>
                        <a:t>82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62865" marB="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345440">
                        <a:lnSpc>
                          <a:spcPts val="1600"/>
                        </a:lnSpc>
                        <a:spcBef>
                          <a:spcPts val="495"/>
                        </a:spcBef>
                      </a:pPr>
                      <a:r>
                        <a:rPr sz="1400" b="1" dirty="0">
                          <a:latin typeface="Times New Roman"/>
                          <a:cs typeface="Times New Roman"/>
                        </a:rPr>
                        <a:t>31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62865" marB="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>
                        <a:lnSpc>
                          <a:spcPts val="1600"/>
                        </a:lnSpc>
                        <a:spcBef>
                          <a:spcPts val="495"/>
                        </a:spcBef>
                      </a:pPr>
                      <a:r>
                        <a:rPr sz="1400" b="1" dirty="0">
                          <a:latin typeface="Times New Roman"/>
                          <a:cs typeface="Times New Roman"/>
                        </a:rPr>
                        <a:t>2,034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62865" marB="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600"/>
                        </a:lnSpc>
                        <a:spcBef>
                          <a:spcPts val="495"/>
                        </a:spcBef>
                      </a:pPr>
                      <a:r>
                        <a:rPr sz="1400" b="1" dirty="0">
                          <a:latin typeface="Times New Roman"/>
                          <a:cs typeface="Times New Roman"/>
                        </a:rPr>
                        <a:t>0,908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62865" marB="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R="179070" algn="r">
                        <a:lnSpc>
                          <a:spcPts val="1600"/>
                        </a:lnSpc>
                        <a:spcBef>
                          <a:spcPts val="495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400" spc="5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1400" dirty="0">
                          <a:latin typeface="Times New Roman"/>
                          <a:cs typeface="Times New Roman"/>
                        </a:rPr>
                        <a:t>,5</a:t>
                      </a:r>
                      <a:r>
                        <a:rPr sz="1400" spc="5" dirty="0">
                          <a:latin typeface="Times New Roman"/>
                          <a:cs typeface="Times New Roman"/>
                        </a:rPr>
                        <a:t>9</a:t>
                      </a:r>
                      <a:r>
                        <a:rPr sz="14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62865" marB="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R="147955" algn="r">
                        <a:lnSpc>
                          <a:spcPts val="1600"/>
                        </a:lnSpc>
                        <a:spcBef>
                          <a:spcPts val="495"/>
                        </a:spcBef>
                      </a:pPr>
                      <a:r>
                        <a:rPr sz="1400" b="1" spc="5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1400" b="1" spc="-1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400" b="1" spc="5" dirty="0">
                          <a:latin typeface="Times New Roman"/>
                          <a:cs typeface="Times New Roman"/>
                        </a:rPr>
                        <a:t>000</a:t>
                      </a:r>
                      <a:r>
                        <a:rPr sz="1400" b="1" dirty="0">
                          <a:latin typeface="Times New Roman"/>
                          <a:cs typeface="Times New Roman"/>
                        </a:rPr>
                        <a:t>0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62865" marB="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62865" marB="0"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15" name="object 15"/>
          <p:cNvSpPr txBox="1">
            <a:spLocks noGrp="1"/>
          </p:cNvSpPr>
          <p:nvPr>
            <p:ph type="title"/>
          </p:nvPr>
        </p:nvSpPr>
        <p:spPr>
          <a:xfrm>
            <a:off x="4649471" y="34290"/>
            <a:ext cx="4656455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  <a:tabLst>
                <a:tab pos="1494155" algn="l"/>
                <a:tab pos="3457575" algn="l"/>
              </a:tabLst>
            </a:pPr>
            <a:r>
              <a:rPr sz="2800" b="1" spc="-5" dirty="0">
                <a:solidFill>
                  <a:srgbClr val="0C0C0C"/>
                </a:solidFill>
                <a:latin typeface="Arial"/>
                <a:cs typeface="Arial"/>
              </a:rPr>
              <a:t>Results	</a:t>
            </a:r>
            <a:r>
              <a:rPr sz="2400" b="1" spc="-5" dirty="0">
                <a:solidFill>
                  <a:srgbClr val="0C0C0C"/>
                </a:solidFill>
                <a:latin typeface="Arial"/>
                <a:cs typeface="Arial"/>
              </a:rPr>
              <a:t>C</a:t>
            </a:r>
            <a:r>
              <a:rPr sz="2400" spc="-5" dirty="0">
                <a:solidFill>
                  <a:srgbClr val="0C0C0C"/>
                </a:solidFill>
                <a:latin typeface="Arial"/>
                <a:cs typeface="Arial"/>
              </a:rPr>
              <a:t>omparisons	</a:t>
            </a:r>
            <a:r>
              <a:rPr sz="2400" dirty="0">
                <a:solidFill>
                  <a:srgbClr val="0C0C0C"/>
                </a:solidFill>
                <a:latin typeface="Arial"/>
                <a:cs typeface="Arial"/>
              </a:rPr>
              <a:t>J </a:t>
            </a:r>
            <a:r>
              <a:rPr sz="2400" spc="-5" dirty="0">
                <a:solidFill>
                  <a:srgbClr val="0C0C0C"/>
                </a:solidFill>
                <a:latin typeface="Arial"/>
                <a:cs typeface="Arial"/>
              </a:rPr>
              <a:t>vs</a:t>
            </a:r>
            <a:r>
              <a:rPr sz="2400" spc="-75" dirty="0">
                <a:solidFill>
                  <a:srgbClr val="0C0C0C"/>
                </a:solidFill>
                <a:latin typeface="Arial"/>
                <a:cs typeface="Arial"/>
              </a:rPr>
              <a:t> </a:t>
            </a:r>
            <a:r>
              <a:rPr sz="2400" spc="-5" dirty="0">
                <a:solidFill>
                  <a:srgbClr val="0C0C0C"/>
                </a:solidFill>
                <a:latin typeface="Arial"/>
                <a:cs typeface="Arial"/>
              </a:rPr>
              <a:t>C16</a:t>
            </a:r>
            <a:endParaRPr sz="24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72373509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>
            <a:extLst>
              <a:ext uri="{FF2B5EF4-FFF2-40B4-BE49-F238E27FC236}">
                <a16:creationId xmlns:a16="http://schemas.microsoft.com/office/drawing/2014/main" id="{1212390B-0C42-4C39-95A3-EB15FDA2CCEE}"/>
              </a:ext>
            </a:extLst>
          </p:cNvPr>
          <p:cNvGraphicFramePr>
            <a:graphicFrameLocks noGrp="1"/>
          </p:cNvGraphicFramePr>
          <p:nvPr/>
        </p:nvGraphicFramePr>
        <p:xfrm>
          <a:off x="1524001" y="1219201"/>
          <a:ext cx="8458201" cy="5410201"/>
        </p:xfrm>
        <a:graphic>
          <a:graphicData uri="http://schemas.openxmlformats.org/drawingml/2006/table">
            <a:tbl>
              <a:tblPr/>
              <a:tblGrid>
                <a:gridCol w="38763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0833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0541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3406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3406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95474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s-C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s-ES" sz="1800" b="1" dirty="0" err="1">
                          <a:latin typeface="Times New Roman"/>
                          <a:ea typeface="Times New Roman"/>
                          <a:cs typeface="Times New Roman"/>
                        </a:rPr>
                        <a:t>Species</a:t>
                      </a:r>
                      <a:r>
                        <a:rPr lang="es-ES" sz="1800" b="1" dirty="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s-ES" sz="1800" b="1" dirty="0" err="1">
                          <a:latin typeface="Times New Roman"/>
                          <a:ea typeface="Times New Roman"/>
                          <a:cs typeface="Times New Roman"/>
                        </a:rPr>
                        <a:t>or</a:t>
                      </a:r>
                      <a:r>
                        <a:rPr lang="es-ES" sz="1800" b="1" dirty="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s-ES" sz="1800" b="1" dirty="0" err="1">
                          <a:latin typeface="Times New Roman"/>
                          <a:ea typeface="Times New Roman"/>
                          <a:cs typeface="Times New Roman"/>
                        </a:rPr>
                        <a:t>group</a:t>
                      </a:r>
                      <a:r>
                        <a:rPr lang="es-ES" sz="1800" b="1" baseline="0" dirty="0">
                          <a:latin typeface="Times New Roman"/>
                          <a:ea typeface="Times New Roman"/>
                          <a:cs typeface="Times New Roman"/>
                        </a:rPr>
                        <a:t> of</a:t>
                      </a:r>
                      <a:r>
                        <a:rPr lang="es-ES" sz="1800" b="1" dirty="0">
                          <a:latin typeface="Times New Roman"/>
                          <a:ea typeface="Times New Roman"/>
                          <a:cs typeface="Times New Roman"/>
                        </a:rPr>
                        <a:t> especies.</a:t>
                      </a:r>
                      <a:endParaRPr lang="es-C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ES" sz="1800" b="1" dirty="0">
                          <a:latin typeface="Times New Roman"/>
                          <a:ea typeface="Times New Roman"/>
                          <a:cs typeface="Times New Roman"/>
                        </a:rPr>
                        <a:t>CPUE J </a:t>
                      </a:r>
                      <a:r>
                        <a:rPr lang="es-ES" sz="1800" b="1" dirty="0" err="1">
                          <a:latin typeface="Times New Roman"/>
                          <a:ea typeface="Times New Roman"/>
                          <a:cs typeface="Times New Roman"/>
                        </a:rPr>
                        <a:t>hook</a:t>
                      </a:r>
                      <a:endParaRPr lang="es-C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ES" sz="1800" b="1" dirty="0">
                          <a:latin typeface="Times New Roman"/>
                          <a:ea typeface="Times New Roman"/>
                          <a:cs typeface="Times New Roman"/>
                        </a:rPr>
                        <a:t>CPUE C18 </a:t>
                      </a:r>
                      <a:r>
                        <a:rPr lang="es-ES" sz="1800" b="1" dirty="0" err="1">
                          <a:latin typeface="Times New Roman"/>
                          <a:ea typeface="Times New Roman"/>
                          <a:cs typeface="Times New Roman"/>
                        </a:rPr>
                        <a:t>hook</a:t>
                      </a:r>
                      <a:endParaRPr lang="es-C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ES" sz="1800" b="1" i="1">
                          <a:latin typeface="Times New Roman"/>
                          <a:ea typeface="Times New Roman"/>
                          <a:cs typeface="Times New Roman"/>
                        </a:rPr>
                        <a:t>Z</a:t>
                      </a:r>
                      <a:endParaRPr lang="es-C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ES" sz="1800" b="1" i="1" dirty="0">
                          <a:latin typeface="Times New Roman"/>
                          <a:ea typeface="Times New Roman"/>
                          <a:cs typeface="Times New Roman"/>
                        </a:rPr>
                        <a:t>p-valor</a:t>
                      </a:r>
                      <a:endParaRPr lang="es-C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8247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800" i="1" dirty="0" err="1">
                          <a:latin typeface="Times New Roman"/>
                          <a:ea typeface="Times New Roman"/>
                          <a:cs typeface="Times New Roman"/>
                        </a:rPr>
                        <a:t>Thunnus</a:t>
                      </a:r>
                      <a:r>
                        <a:rPr lang="en-US" sz="1800" i="1" dirty="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800" i="1" dirty="0" err="1">
                          <a:latin typeface="Times New Roman"/>
                          <a:ea typeface="Times New Roman"/>
                          <a:cs typeface="Times New Roman"/>
                        </a:rPr>
                        <a:t>albacares</a:t>
                      </a:r>
                      <a:endParaRPr lang="es-C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>
                          <a:latin typeface="Times New Roman"/>
                          <a:ea typeface="Times New Roman"/>
                          <a:cs typeface="Times New Roman"/>
                        </a:rPr>
                        <a:t>0,42</a:t>
                      </a:r>
                      <a:endParaRPr lang="es-C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>
                          <a:latin typeface="Times New Roman"/>
                          <a:ea typeface="Times New Roman"/>
                          <a:cs typeface="Times New Roman"/>
                        </a:rPr>
                        <a:t>0,68</a:t>
                      </a:r>
                      <a:endParaRPr lang="es-C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>
                          <a:latin typeface="Times New Roman"/>
                          <a:ea typeface="Times New Roman"/>
                          <a:cs typeface="Times New Roman"/>
                        </a:rPr>
                        <a:t>1,10</a:t>
                      </a:r>
                      <a:endParaRPr lang="es-C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>
                          <a:latin typeface="Times New Roman"/>
                          <a:ea typeface="Times New Roman"/>
                          <a:cs typeface="Times New Roman"/>
                        </a:rPr>
                        <a:t>0,308</a:t>
                      </a:r>
                      <a:endParaRPr lang="es-C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8247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800" i="1" dirty="0" err="1">
                          <a:latin typeface="Times New Roman"/>
                          <a:ea typeface="Times New Roman"/>
                          <a:cs typeface="Times New Roman"/>
                        </a:rPr>
                        <a:t>Coryphaena</a:t>
                      </a:r>
                      <a:r>
                        <a:rPr lang="en-US" sz="1800" i="1" dirty="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800" i="1" dirty="0" err="1">
                          <a:latin typeface="Times New Roman"/>
                          <a:ea typeface="Times New Roman"/>
                          <a:cs typeface="Times New Roman"/>
                        </a:rPr>
                        <a:t>hippurus</a:t>
                      </a:r>
                      <a:endParaRPr lang="es-C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>
                          <a:latin typeface="Times New Roman"/>
                          <a:ea typeface="Times New Roman"/>
                          <a:cs typeface="Times New Roman"/>
                        </a:rPr>
                        <a:t>3,40</a:t>
                      </a:r>
                      <a:endParaRPr lang="es-C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>
                          <a:latin typeface="Times New Roman"/>
                          <a:ea typeface="Times New Roman"/>
                          <a:cs typeface="Times New Roman"/>
                        </a:rPr>
                        <a:t>3,01</a:t>
                      </a:r>
                      <a:endParaRPr lang="es-C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>
                          <a:latin typeface="Times New Roman"/>
                          <a:ea typeface="Times New Roman"/>
                          <a:cs typeface="Times New Roman"/>
                        </a:rPr>
                        <a:t>-0,27</a:t>
                      </a:r>
                      <a:endParaRPr lang="es-C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>
                          <a:latin typeface="Times New Roman"/>
                          <a:ea typeface="Times New Roman"/>
                          <a:cs typeface="Times New Roman"/>
                        </a:rPr>
                        <a:t>0,806</a:t>
                      </a:r>
                      <a:endParaRPr lang="es-C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8247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800" i="1" dirty="0" err="1">
                          <a:latin typeface="Times New Roman"/>
                          <a:ea typeface="Times New Roman"/>
                          <a:cs typeface="Times New Roman"/>
                        </a:rPr>
                        <a:t>Xiphias</a:t>
                      </a:r>
                      <a:r>
                        <a:rPr lang="en-US" sz="1800" i="1" dirty="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800" i="1" dirty="0" err="1">
                          <a:latin typeface="Times New Roman"/>
                          <a:ea typeface="Times New Roman"/>
                          <a:cs typeface="Times New Roman"/>
                        </a:rPr>
                        <a:t>gladius</a:t>
                      </a:r>
                      <a:endParaRPr lang="es-C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>
                          <a:latin typeface="Times New Roman"/>
                          <a:ea typeface="Times New Roman"/>
                          <a:cs typeface="Times New Roman"/>
                        </a:rPr>
                        <a:t>0,52</a:t>
                      </a:r>
                      <a:endParaRPr lang="es-C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>
                          <a:latin typeface="Times New Roman"/>
                          <a:ea typeface="Times New Roman"/>
                          <a:cs typeface="Times New Roman"/>
                        </a:rPr>
                        <a:t>1,03</a:t>
                      </a:r>
                      <a:endParaRPr lang="es-C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>
                          <a:latin typeface="Times New Roman"/>
                          <a:ea typeface="Times New Roman"/>
                          <a:cs typeface="Times New Roman"/>
                        </a:rPr>
                        <a:t>2,02</a:t>
                      </a:r>
                      <a:endParaRPr lang="es-C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b="1" dirty="0">
                          <a:latin typeface="Times New Roman"/>
                          <a:ea typeface="Times New Roman"/>
                          <a:cs typeface="Times New Roman"/>
                        </a:rPr>
                        <a:t>0,037</a:t>
                      </a:r>
                      <a:endParaRPr lang="es-C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00B0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8247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800" i="1" dirty="0" err="1">
                          <a:latin typeface="Times New Roman"/>
                          <a:ea typeface="Times New Roman"/>
                          <a:cs typeface="Times New Roman"/>
                        </a:rPr>
                        <a:t>Istiophorus</a:t>
                      </a:r>
                      <a:r>
                        <a:rPr lang="en-US" sz="1800" i="1" dirty="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800" i="1" dirty="0" err="1">
                          <a:latin typeface="Times New Roman"/>
                          <a:ea typeface="Times New Roman"/>
                          <a:cs typeface="Times New Roman"/>
                        </a:rPr>
                        <a:t>platypterus</a:t>
                      </a:r>
                      <a:endParaRPr lang="es-C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>
                          <a:latin typeface="Times New Roman"/>
                          <a:ea typeface="Times New Roman"/>
                          <a:cs typeface="Times New Roman"/>
                        </a:rPr>
                        <a:t>1,05</a:t>
                      </a:r>
                      <a:endParaRPr lang="es-C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>
                          <a:latin typeface="Times New Roman"/>
                          <a:ea typeface="Times New Roman"/>
                          <a:cs typeface="Times New Roman"/>
                        </a:rPr>
                        <a:t>1,22</a:t>
                      </a:r>
                      <a:endParaRPr lang="es-C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>
                          <a:latin typeface="Times New Roman"/>
                          <a:ea typeface="Times New Roman"/>
                          <a:cs typeface="Times New Roman"/>
                        </a:rPr>
                        <a:t>0,17</a:t>
                      </a:r>
                      <a:endParaRPr lang="es-C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>
                          <a:latin typeface="Times New Roman"/>
                          <a:ea typeface="Times New Roman"/>
                          <a:cs typeface="Times New Roman"/>
                        </a:rPr>
                        <a:t>0,869</a:t>
                      </a:r>
                      <a:endParaRPr lang="es-C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8247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800" dirty="0">
                          <a:latin typeface="Times New Roman"/>
                          <a:ea typeface="Times New Roman"/>
                          <a:cs typeface="Times New Roman"/>
                        </a:rPr>
                        <a:t>Other billfishes</a:t>
                      </a:r>
                      <a:endParaRPr lang="es-C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>
                          <a:latin typeface="Times New Roman"/>
                          <a:ea typeface="Times New Roman"/>
                          <a:cs typeface="Times New Roman"/>
                        </a:rPr>
                        <a:t>0,76</a:t>
                      </a:r>
                      <a:endParaRPr lang="es-C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>
                          <a:latin typeface="Times New Roman"/>
                          <a:ea typeface="Times New Roman"/>
                          <a:cs typeface="Times New Roman"/>
                        </a:rPr>
                        <a:t>0,76</a:t>
                      </a:r>
                      <a:endParaRPr lang="es-C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>
                          <a:latin typeface="Times New Roman"/>
                          <a:ea typeface="Times New Roman"/>
                          <a:cs typeface="Times New Roman"/>
                        </a:rPr>
                        <a:t>-0,01</a:t>
                      </a:r>
                      <a:endParaRPr lang="es-C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>
                          <a:latin typeface="Times New Roman"/>
                          <a:ea typeface="Times New Roman"/>
                          <a:cs typeface="Times New Roman"/>
                        </a:rPr>
                        <a:t>0,993</a:t>
                      </a:r>
                      <a:endParaRPr lang="es-C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8247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800" i="1">
                          <a:latin typeface="Times New Roman"/>
                          <a:ea typeface="Times New Roman"/>
                          <a:cs typeface="Times New Roman"/>
                        </a:rPr>
                        <a:t>Prionace glauca</a:t>
                      </a:r>
                      <a:endParaRPr lang="es-C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>
                          <a:latin typeface="Times New Roman"/>
                          <a:ea typeface="Times New Roman"/>
                          <a:cs typeface="Times New Roman"/>
                        </a:rPr>
                        <a:t>1,39</a:t>
                      </a:r>
                      <a:endParaRPr lang="es-C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>
                          <a:latin typeface="Times New Roman"/>
                          <a:ea typeface="Times New Roman"/>
                          <a:cs typeface="Times New Roman"/>
                        </a:rPr>
                        <a:t>2,20</a:t>
                      </a:r>
                      <a:endParaRPr lang="es-C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>
                          <a:latin typeface="Times New Roman"/>
                          <a:ea typeface="Times New Roman"/>
                          <a:cs typeface="Times New Roman"/>
                        </a:rPr>
                        <a:t>1,56</a:t>
                      </a:r>
                      <a:endParaRPr lang="es-C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>
                          <a:latin typeface="Times New Roman"/>
                          <a:ea typeface="Times New Roman"/>
                          <a:cs typeface="Times New Roman"/>
                        </a:rPr>
                        <a:t>0,126</a:t>
                      </a:r>
                      <a:endParaRPr lang="es-C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8247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800" i="1" dirty="0" err="1">
                          <a:latin typeface="Times New Roman"/>
                          <a:ea typeface="Times New Roman"/>
                          <a:cs typeface="Times New Roman"/>
                        </a:rPr>
                        <a:t>Carcharhinus</a:t>
                      </a:r>
                      <a:r>
                        <a:rPr lang="en-US" sz="1800" i="1" dirty="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800" i="1" dirty="0" err="1">
                          <a:latin typeface="Times New Roman"/>
                          <a:ea typeface="Times New Roman"/>
                          <a:cs typeface="Times New Roman"/>
                        </a:rPr>
                        <a:t>falciformis</a:t>
                      </a:r>
                      <a:endParaRPr lang="es-C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>
                          <a:latin typeface="Times New Roman"/>
                          <a:ea typeface="Times New Roman"/>
                          <a:cs typeface="Times New Roman"/>
                        </a:rPr>
                        <a:t>15,55</a:t>
                      </a:r>
                      <a:endParaRPr lang="es-C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>
                          <a:latin typeface="Times New Roman"/>
                          <a:ea typeface="Times New Roman"/>
                          <a:cs typeface="Times New Roman"/>
                        </a:rPr>
                        <a:t>25,36</a:t>
                      </a:r>
                      <a:endParaRPr lang="es-C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>
                          <a:latin typeface="Times New Roman"/>
                          <a:ea typeface="Times New Roman"/>
                          <a:cs typeface="Times New Roman"/>
                        </a:rPr>
                        <a:t>2,99</a:t>
                      </a:r>
                      <a:endParaRPr lang="es-C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b="1" dirty="0">
                          <a:latin typeface="Times New Roman"/>
                          <a:ea typeface="Times New Roman"/>
                          <a:cs typeface="Times New Roman"/>
                        </a:rPr>
                        <a:t>0,002</a:t>
                      </a:r>
                      <a:endParaRPr lang="es-C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00B0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8247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800" dirty="0" err="1">
                          <a:latin typeface="Times New Roman"/>
                          <a:ea typeface="Times New Roman"/>
                          <a:cs typeface="Times New Roman"/>
                        </a:rPr>
                        <a:t>Alopidae</a:t>
                      </a:r>
                      <a:endParaRPr lang="es-C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>
                          <a:latin typeface="Times New Roman"/>
                          <a:ea typeface="Times New Roman"/>
                          <a:cs typeface="Times New Roman"/>
                        </a:rPr>
                        <a:t>0,79</a:t>
                      </a:r>
                      <a:endParaRPr lang="es-C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>
                          <a:latin typeface="Times New Roman"/>
                          <a:ea typeface="Times New Roman"/>
                          <a:cs typeface="Times New Roman"/>
                        </a:rPr>
                        <a:t>0,87</a:t>
                      </a:r>
                      <a:endParaRPr lang="es-C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>
                          <a:latin typeface="Times New Roman"/>
                          <a:ea typeface="Times New Roman"/>
                          <a:cs typeface="Times New Roman"/>
                        </a:rPr>
                        <a:t>0,39</a:t>
                      </a:r>
                      <a:endParaRPr lang="es-C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>
                          <a:latin typeface="Times New Roman"/>
                          <a:ea typeface="Times New Roman"/>
                          <a:cs typeface="Times New Roman"/>
                        </a:rPr>
                        <a:t>0,694</a:t>
                      </a:r>
                      <a:endParaRPr lang="es-C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8247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800" dirty="0" err="1">
                          <a:latin typeface="Times New Roman"/>
                          <a:ea typeface="Times New Roman"/>
                          <a:cs typeface="Times New Roman"/>
                        </a:rPr>
                        <a:t>Sphyrnidae</a:t>
                      </a:r>
                      <a:endParaRPr lang="es-C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>
                          <a:latin typeface="Times New Roman"/>
                          <a:ea typeface="Times New Roman"/>
                          <a:cs typeface="Times New Roman"/>
                        </a:rPr>
                        <a:t>0,71</a:t>
                      </a:r>
                      <a:endParaRPr lang="es-C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>
                          <a:latin typeface="Times New Roman"/>
                          <a:ea typeface="Times New Roman"/>
                          <a:cs typeface="Times New Roman"/>
                        </a:rPr>
                        <a:t>0,92</a:t>
                      </a:r>
                      <a:endParaRPr lang="es-C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>
                          <a:latin typeface="Times New Roman"/>
                          <a:ea typeface="Times New Roman"/>
                          <a:cs typeface="Times New Roman"/>
                        </a:rPr>
                        <a:t>1,81</a:t>
                      </a:r>
                      <a:endParaRPr lang="es-C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b="1" dirty="0">
                          <a:latin typeface="Times New Roman"/>
                          <a:ea typeface="Times New Roman"/>
                          <a:cs typeface="Times New Roman"/>
                        </a:rPr>
                        <a:t>0,036</a:t>
                      </a:r>
                      <a:endParaRPr lang="es-C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00B0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8247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s-ES" sz="1800" b="1" dirty="0" err="1">
                          <a:latin typeface="Times New Roman"/>
                          <a:ea typeface="Times New Roman"/>
                          <a:cs typeface="Times New Roman"/>
                        </a:rPr>
                        <a:t>All</a:t>
                      </a:r>
                      <a:r>
                        <a:rPr lang="es-ES" sz="1800" b="1" dirty="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s-ES" sz="1800" b="1" dirty="0" err="1">
                          <a:latin typeface="Times New Roman"/>
                          <a:ea typeface="Times New Roman"/>
                          <a:cs typeface="Times New Roman"/>
                        </a:rPr>
                        <a:t>fishes</a:t>
                      </a:r>
                      <a:r>
                        <a:rPr lang="es-ES" sz="1800" b="1" dirty="0">
                          <a:latin typeface="Times New Roman"/>
                          <a:ea typeface="Times New Roman"/>
                          <a:cs typeface="Times New Roman"/>
                        </a:rPr>
                        <a:t> and </a:t>
                      </a:r>
                      <a:r>
                        <a:rPr lang="es-ES" sz="1800" b="1" dirty="0" err="1">
                          <a:latin typeface="Times New Roman"/>
                          <a:ea typeface="Times New Roman"/>
                          <a:cs typeface="Times New Roman"/>
                        </a:rPr>
                        <a:t>condrictios</a:t>
                      </a:r>
                      <a:endParaRPr lang="es-C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b="1" dirty="0">
                          <a:latin typeface="Times New Roman"/>
                          <a:ea typeface="Times New Roman"/>
                          <a:cs typeface="Times New Roman"/>
                        </a:rPr>
                        <a:t>24,79</a:t>
                      </a:r>
                      <a:endParaRPr lang="es-C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b="1" dirty="0">
                          <a:latin typeface="Times New Roman"/>
                          <a:ea typeface="Times New Roman"/>
                          <a:cs typeface="Times New Roman"/>
                        </a:rPr>
                        <a:t>36,68</a:t>
                      </a:r>
                      <a:endParaRPr lang="es-C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>
                          <a:latin typeface="Times New Roman"/>
                          <a:ea typeface="Times New Roman"/>
                          <a:cs typeface="Times New Roman"/>
                        </a:rPr>
                        <a:t>3,25</a:t>
                      </a:r>
                      <a:endParaRPr lang="es-C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b="1">
                          <a:latin typeface="Times New Roman"/>
                          <a:ea typeface="Times New Roman"/>
                          <a:cs typeface="Times New Roman"/>
                        </a:rPr>
                        <a:t>0,001</a:t>
                      </a:r>
                      <a:endParaRPr lang="es-C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8247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800" i="1" dirty="0" err="1">
                          <a:latin typeface="Times New Roman"/>
                          <a:ea typeface="Times New Roman"/>
                          <a:cs typeface="Times New Roman"/>
                        </a:rPr>
                        <a:t>Chelonia</a:t>
                      </a:r>
                      <a:r>
                        <a:rPr lang="en-US" sz="1800" i="1" dirty="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800" i="1" dirty="0" err="1">
                          <a:latin typeface="Times New Roman"/>
                          <a:ea typeface="Times New Roman"/>
                          <a:cs typeface="Times New Roman"/>
                        </a:rPr>
                        <a:t>mydas</a:t>
                      </a:r>
                      <a:r>
                        <a:rPr lang="en-US" sz="1800" i="1" dirty="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800" i="1" dirty="0" err="1">
                          <a:latin typeface="Times New Roman"/>
                          <a:ea typeface="Times New Roman"/>
                          <a:cs typeface="Times New Roman"/>
                        </a:rPr>
                        <a:t>mydas</a:t>
                      </a:r>
                      <a:r>
                        <a:rPr lang="en-US" sz="1800" i="1" dirty="0">
                          <a:latin typeface="Times New Roman"/>
                          <a:ea typeface="Times New Roman"/>
                          <a:cs typeface="Times New Roman"/>
                        </a:rPr>
                        <a:t>/</a:t>
                      </a:r>
                      <a:r>
                        <a:rPr lang="en-US" sz="1800" i="1" dirty="0" err="1">
                          <a:latin typeface="Times New Roman"/>
                          <a:ea typeface="Times New Roman"/>
                          <a:cs typeface="Times New Roman"/>
                        </a:rPr>
                        <a:t>agassizii</a:t>
                      </a:r>
                      <a:endParaRPr lang="es-C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>
                          <a:latin typeface="Times New Roman"/>
                          <a:ea typeface="Times New Roman"/>
                          <a:cs typeface="Times New Roman"/>
                        </a:rPr>
                        <a:t>0,50</a:t>
                      </a:r>
                      <a:endParaRPr lang="es-C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>
                          <a:latin typeface="Times New Roman"/>
                          <a:ea typeface="Times New Roman"/>
                          <a:cs typeface="Times New Roman"/>
                        </a:rPr>
                        <a:t>0,03</a:t>
                      </a:r>
                      <a:endParaRPr lang="es-C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>
                          <a:latin typeface="Times New Roman"/>
                          <a:ea typeface="Times New Roman"/>
                          <a:cs typeface="Times New Roman"/>
                        </a:rPr>
                        <a:t>-3,75</a:t>
                      </a:r>
                      <a:endParaRPr lang="es-C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b="1" dirty="0">
                          <a:latin typeface="Times New Roman"/>
                          <a:ea typeface="Times New Roman"/>
                          <a:cs typeface="Times New Roman"/>
                        </a:rPr>
                        <a:t>0,000</a:t>
                      </a:r>
                      <a:endParaRPr lang="es-C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8247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800" i="1" dirty="0" err="1">
                          <a:latin typeface="Times New Roman"/>
                          <a:ea typeface="Times New Roman"/>
                          <a:cs typeface="Times New Roman"/>
                        </a:rPr>
                        <a:t>Eretmochelys</a:t>
                      </a:r>
                      <a:r>
                        <a:rPr lang="en-US" sz="1800" i="1" dirty="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800" i="1" dirty="0" err="1">
                          <a:latin typeface="Times New Roman"/>
                          <a:ea typeface="Times New Roman"/>
                          <a:cs typeface="Times New Roman"/>
                        </a:rPr>
                        <a:t>imbricata</a:t>
                      </a:r>
                      <a:endParaRPr lang="es-C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>
                          <a:latin typeface="Times New Roman"/>
                          <a:ea typeface="Times New Roman"/>
                          <a:cs typeface="Times New Roman"/>
                        </a:rPr>
                        <a:t>0,03</a:t>
                      </a:r>
                      <a:endParaRPr lang="es-C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>
                          <a:latin typeface="Times New Roman"/>
                          <a:ea typeface="Times New Roman"/>
                          <a:cs typeface="Times New Roman"/>
                        </a:rPr>
                        <a:t>0,00</a:t>
                      </a:r>
                      <a:endParaRPr lang="es-C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>
                          <a:latin typeface="Times New Roman"/>
                          <a:ea typeface="Times New Roman"/>
                          <a:cs typeface="Times New Roman"/>
                        </a:rPr>
                        <a:t>-------</a:t>
                      </a:r>
                      <a:endParaRPr lang="es-C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>
                          <a:latin typeface="Times New Roman"/>
                          <a:ea typeface="Times New Roman"/>
                          <a:cs typeface="Times New Roman"/>
                        </a:rPr>
                        <a:t>-------</a:t>
                      </a:r>
                      <a:endParaRPr lang="es-C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8247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800" i="1" dirty="0" err="1">
                          <a:latin typeface="Times New Roman"/>
                          <a:ea typeface="Times New Roman"/>
                          <a:cs typeface="Times New Roman"/>
                        </a:rPr>
                        <a:t>Lepidochelys</a:t>
                      </a:r>
                      <a:r>
                        <a:rPr lang="en-US" sz="1800" i="1" dirty="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800" i="1" dirty="0" err="1">
                          <a:latin typeface="Times New Roman"/>
                          <a:ea typeface="Times New Roman"/>
                          <a:cs typeface="Times New Roman"/>
                        </a:rPr>
                        <a:t>olivacea</a:t>
                      </a:r>
                      <a:endParaRPr lang="es-C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>
                          <a:latin typeface="Times New Roman"/>
                          <a:ea typeface="Times New Roman"/>
                          <a:cs typeface="Times New Roman"/>
                        </a:rPr>
                        <a:t>0,79</a:t>
                      </a:r>
                      <a:endParaRPr lang="es-C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>
                          <a:latin typeface="Times New Roman"/>
                          <a:ea typeface="Times New Roman"/>
                          <a:cs typeface="Times New Roman"/>
                        </a:rPr>
                        <a:t>0,33</a:t>
                      </a:r>
                      <a:endParaRPr lang="es-C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>
                          <a:latin typeface="Times New Roman"/>
                          <a:ea typeface="Times New Roman"/>
                          <a:cs typeface="Times New Roman"/>
                        </a:rPr>
                        <a:t>-2,44</a:t>
                      </a:r>
                      <a:endParaRPr lang="es-C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b="1" dirty="0">
                          <a:latin typeface="Times New Roman"/>
                          <a:ea typeface="Times New Roman"/>
                          <a:cs typeface="Times New Roman"/>
                        </a:rPr>
                        <a:t>0,012</a:t>
                      </a:r>
                      <a:endParaRPr lang="es-C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8247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s-ES" sz="1800" b="1" dirty="0" err="1">
                          <a:latin typeface="Times New Roman"/>
                          <a:ea typeface="Times New Roman"/>
                          <a:cs typeface="Times New Roman"/>
                        </a:rPr>
                        <a:t>All</a:t>
                      </a:r>
                      <a:r>
                        <a:rPr lang="es-ES" sz="1800" b="1" dirty="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s-ES" sz="1800" b="1" dirty="0" err="1">
                          <a:latin typeface="Times New Roman"/>
                          <a:ea typeface="Times New Roman"/>
                          <a:cs typeface="Times New Roman"/>
                        </a:rPr>
                        <a:t>turtles</a:t>
                      </a:r>
                      <a:endParaRPr lang="es-C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b="1" dirty="0">
                          <a:latin typeface="Times New Roman"/>
                          <a:ea typeface="Times New Roman"/>
                          <a:cs typeface="Times New Roman"/>
                        </a:rPr>
                        <a:t>1,31</a:t>
                      </a:r>
                      <a:endParaRPr lang="es-C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b="1" dirty="0">
                          <a:latin typeface="Times New Roman"/>
                          <a:ea typeface="Times New Roman"/>
                          <a:cs typeface="Times New Roman"/>
                        </a:rPr>
                        <a:t>0,35</a:t>
                      </a:r>
                      <a:endParaRPr lang="es-C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>
                          <a:latin typeface="Times New Roman"/>
                          <a:ea typeface="Times New Roman"/>
                          <a:cs typeface="Times New Roman"/>
                        </a:rPr>
                        <a:t>-3,54</a:t>
                      </a:r>
                      <a:endParaRPr lang="es-C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b="1" dirty="0">
                          <a:latin typeface="Times New Roman"/>
                          <a:ea typeface="Times New Roman"/>
                          <a:cs typeface="Times New Roman"/>
                        </a:rPr>
                        <a:t>0,000</a:t>
                      </a:r>
                      <a:endParaRPr lang="es-C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</a:tbl>
          </a:graphicData>
        </a:graphic>
      </p:graphicFrame>
      <p:sp>
        <p:nvSpPr>
          <p:cNvPr id="7251" name="2 Rectángulo">
            <a:extLst>
              <a:ext uri="{FF2B5EF4-FFF2-40B4-BE49-F238E27FC236}">
                <a16:creationId xmlns:a16="http://schemas.microsoft.com/office/drawing/2014/main" id="{3B2F566C-E190-457C-934C-FDC5397C45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1" y="0"/>
            <a:ext cx="7993063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s-CR" altLang="en-US" sz="24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nstantia" panose="02030602050306030303" pitchFamily="18" charset="0"/>
              <a:ea typeface="+mn-ea"/>
              <a:cs typeface="+mn-cs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s-CR" altLang="en-US" sz="3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tantia" panose="02030602050306030303" pitchFamily="18" charset="0"/>
                <a:ea typeface="+mn-ea"/>
                <a:cs typeface="+mn-cs"/>
              </a:rPr>
              <a:t>J Vs C18  TBS   fishery. </a:t>
            </a:r>
          </a:p>
        </p:txBody>
      </p:sp>
    </p:spTree>
    <p:extLst>
      <p:ext uri="{BB962C8B-B14F-4D97-AF65-F5344CB8AC3E}">
        <p14:creationId xmlns:p14="http://schemas.microsoft.com/office/powerpoint/2010/main" val="324167493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B442838-4ACC-40FA-94D9-F38358CD4C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446722"/>
          </a:xfrm>
        </p:spPr>
        <p:txBody>
          <a:bodyPr/>
          <a:lstStyle/>
          <a:p>
            <a:r>
              <a:rPr lang="en-US" sz="2000" dirty="0"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https://www.frontiersin.org/articles/10.3389/fmars.2015.00083/full</a:t>
            </a:r>
            <a:endParaRPr lang="en-US" sz="2000" dirty="0"/>
          </a:p>
        </p:txBody>
      </p:sp>
      <p:pic>
        <p:nvPicPr>
          <p:cNvPr id="4" name="Content Placeholder 3">
            <a:extLst>
              <a:ext uri="{FF2B5EF4-FFF2-40B4-BE49-F238E27FC236}">
                <a16:creationId xmlns:a16="http://schemas.microsoft.com/office/drawing/2014/main" id="{0EA2C4F0-8C7B-49A9-98E8-8298BC7FAF8E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2164080" y="721360"/>
            <a:ext cx="8229600" cy="2336343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6E196419-5D40-4F36-91B9-5D0B77A557AC}"/>
              </a:ext>
            </a:extLst>
          </p:cNvPr>
          <p:cNvSpPr txBox="1">
            <a:spLocks/>
          </p:cNvSpPr>
          <p:nvPr/>
        </p:nvSpPr>
        <p:spPr bwMode="auto">
          <a:xfrm>
            <a:off x="1798320" y="2857500"/>
            <a:ext cx="8610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en-US" sz="2400" dirty="0"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https://advances.sciencemag.org/content/4/5/eaar3001.short</a:t>
            </a:r>
            <a:endParaRPr lang="en-US" sz="2400" dirty="0"/>
          </a:p>
        </p:txBody>
      </p:sp>
      <p:pic>
        <p:nvPicPr>
          <p:cNvPr id="6" name="Content Placeholder 3">
            <a:extLst>
              <a:ext uri="{FF2B5EF4-FFF2-40B4-BE49-F238E27FC236}">
                <a16:creationId xmlns:a16="http://schemas.microsoft.com/office/drawing/2014/main" id="{AE0562AE-4EE5-4D7F-AE94-D3444F7ED3AC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 bwMode="auto">
          <a:xfrm>
            <a:off x="2164080" y="4008868"/>
            <a:ext cx="8229600" cy="2369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30318016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accent1">
                <a:lumMod val="89000"/>
              </a:schemeClr>
            </a:gs>
            <a:gs pos="23000">
              <a:schemeClr val="accent1">
                <a:lumMod val="89000"/>
              </a:schemeClr>
            </a:gs>
            <a:gs pos="69000">
              <a:schemeClr val="accent1">
                <a:lumMod val="75000"/>
              </a:schemeClr>
            </a:gs>
            <a:gs pos="97000">
              <a:schemeClr val="accent1">
                <a:lumMod val="70000"/>
              </a:schemeClr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2ABDE446-8038-44EA-BA43-9F9BD4F0DEFB}"/>
              </a:ext>
            </a:extLst>
          </p:cNvPr>
          <p:cNvSpPr txBox="1"/>
          <p:nvPr/>
        </p:nvSpPr>
        <p:spPr>
          <a:xfrm>
            <a:off x="-101600" y="337066"/>
            <a:ext cx="9702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bg1"/>
                </a:solidFill>
              </a:rPr>
              <a:t>T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BCCA0DE2-E272-4626-9AF3-FE746550BB85}"/>
              </a:ext>
            </a:extLst>
          </p:cNvPr>
          <p:cNvSpPr/>
          <p:nvPr/>
        </p:nvSpPr>
        <p:spPr>
          <a:xfrm>
            <a:off x="419100" y="337066"/>
            <a:ext cx="10883900" cy="852541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5400" b="1" cap="none" spc="0" dirty="0">
                <a:ln w="12700">
                  <a:solidFill>
                    <a:schemeClr val="accent5"/>
                  </a:solidFill>
                  <a:prstDash val="solid"/>
                </a:ln>
                <a:pattFill prst="ltDnDiag">
                  <a:fgClr>
                    <a:schemeClr val="accent5">
                      <a:lumMod val="60000"/>
                      <a:lumOff val="40000"/>
                    </a:schemeClr>
                  </a:fgClr>
                  <a:bgClr>
                    <a:schemeClr val="bg1"/>
                  </a:bgClr>
                </a:pattFill>
                <a:effectLst/>
              </a:rPr>
              <a:t>Technological changes</a:t>
            </a:r>
          </a:p>
          <a:p>
            <a:pPr algn="ctr"/>
            <a:r>
              <a:rPr lang="en-US" sz="4400" b="1" dirty="0">
                <a:ln w="12700">
                  <a:solidFill>
                    <a:schemeClr val="accent5"/>
                  </a:solidFill>
                  <a:prstDash val="solid"/>
                </a:ln>
                <a:pattFill prst="ltDnDiag">
                  <a:fgClr>
                    <a:schemeClr val="accent5">
                      <a:lumMod val="60000"/>
                      <a:lumOff val="40000"/>
                    </a:schemeClr>
                  </a:fgClr>
                  <a:bgClr>
                    <a:schemeClr val="bg1"/>
                  </a:bgClr>
                </a:pattFill>
              </a:rPr>
              <a:t>Look at all impacts on targets and non-targets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US" sz="4400" b="1" dirty="0">
                <a:ln w="12700">
                  <a:solidFill>
                    <a:schemeClr val="accent5"/>
                  </a:solidFill>
                  <a:prstDash val="solid"/>
                </a:ln>
                <a:pattFill prst="ltDnDiag">
                  <a:fgClr>
                    <a:schemeClr val="accent5">
                      <a:lumMod val="60000"/>
                      <a:lumOff val="40000"/>
                    </a:schemeClr>
                  </a:fgClr>
                  <a:bgClr>
                    <a:schemeClr val="bg1"/>
                  </a:bgClr>
                </a:pattFill>
              </a:rPr>
              <a:t>Are changes significant?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US" sz="4400" b="1" dirty="0">
                <a:ln w="12700">
                  <a:solidFill>
                    <a:schemeClr val="accent5"/>
                  </a:solidFill>
                  <a:prstDash val="solid"/>
                </a:ln>
                <a:pattFill prst="ltDnDiag">
                  <a:fgClr>
                    <a:schemeClr val="accent5">
                      <a:lumMod val="60000"/>
                      <a:lumOff val="40000"/>
                    </a:schemeClr>
                  </a:fgClr>
                  <a:bgClr>
                    <a:schemeClr val="bg1"/>
                  </a:bgClr>
                </a:pattFill>
              </a:rPr>
              <a:t>Are they economically viable?  Practical?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US" sz="4400" b="1" dirty="0">
                <a:ln w="12700">
                  <a:solidFill>
                    <a:schemeClr val="accent5"/>
                  </a:solidFill>
                  <a:prstDash val="solid"/>
                </a:ln>
                <a:pattFill prst="ltDnDiag">
                  <a:fgClr>
                    <a:schemeClr val="accent5">
                      <a:lumMod val="60000"/>
                      <a:lumOff val="40000"/>
                    </a:schemeClr>
                  </a:fgClr>
                  <a:bgClr>
                    <a:schemeClr val="bg1"/>
                  </a:bgClr>
                </a:pattFill>
              </a:rPr>
              <a:t>Is enforcement  difficult/expensive?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endParaRPr lang="en-US" sz="4400" b="1" dirty="0">
              <a:ln w="12700">
                <a:solidFill>
                  <a:schemeClr val="accent5"/>
                </a:solidFill>
                <a:prstDash val="solid"/>
              </a:ln>
              <a:pattFill prst="ltDnDiag">
                <a:fgClr>
                  <a:schemeClr val="accent5">
                    <a:lumMod val="60000"/>
                    <a:lumOff val="40000"/>
                  </a:schemeClr>
                </a:fgClr>
                <a:bgClr>
                  <a:schemeClr val="bg1"/>
                </a:bgClr>
              </a:pattFill>
            </a:endParaRPr>
          </a:p>
          <a:p>
            <a:r>
              <a:rPr lang="en-US" sz="4400" b="1" dirty="0">
                <a:ln w="12700">
                  <a:solidFill>
                    <a:schemeClr val="accent5"/>
                  </a:solidFill>
                  <a:prstDash val="solid"/>
                </a:ln>
                <a:pattFill prst="ltDnDiag">
                  <a:fgClr>
                    <a:schemeClr val="accent5">
                      <a:lumMod val="60000"/>
                      <a:lumOff val="40000"/>
                    </a:schemeClr>
                  </a:fgClr>
                  <a:bgClr>
                    <a:schemeClr val="bg1"/>
                  </a:bgClr>
                </a:pattFill>
                <a:highlight>
                  <a:srgbClr val="000000"/>
                </a:highlight>
              </a:rPr>
              <a:t>    Specific changes: only affect one issue (e.g. backdown, tori-lines)</a:t>
            </a:r>
          </a:p>
          <a:p>
            <a:r>
              <a:rPr lang="en-US" sz="4400" b="1" dirty="0">
                <a:ln w="12700">
                  <a:solidFill>
                    <a:schemeClr val="accent5"/>
                  </a:solidFill>
                  <a:prstDash val="solid"/>
                </a:ln>
                <a:pattFill prst="ltDnDiag">
                  <a:fgClr>
                    <a:schemeClr val="accent5">
                      <a:lumMod val="60000"/>
                      <a:lumOff val="40000"/>
                    </a:schemeClr>
                  </a:fgClr>
                  <a:bgClr>
                    <a:schemeClr val="bg1"/>
                  </a:bgClr>
                </a:pattFill>
                <a:highlight>
                  <a:srgbClr val="000000"/>
                </a:highlight>
              </a:rPr>
              <a:t>    Non-specific changes</a:t>
            </a:r>
          </a:p>
          <a:p>
            <a:pPr algn="ctr"/>
            <a:endParaRPr lang="en-US" sz="4400" b="1" dirty="0">
              <a:ln w="12700">
                <a:solidFill>
                  <a:schemeClr val="accent5"/>
                </a:solidFill>
                <a:prstDash val="solid"/>
              </a:ln>
              <a:pattFill prst="ltDnDiag">
                <a:fgClr>
                  <a:schemeClr val="accent5">
                    <a:lumMod val="60000"/>
                    <a:lumOff val="40000"/>
                  </a:schemeClr>
                </a:fgClr>
                <a:bgClr>
                  <a:schemeClr val="bg1"/>
                </a:bgClr>
              </a:pattFill>
            </a:endParaRPr>
          </a:p>
          <a:p>
            <a:pPr algn="ctr"/>
            <a:endParaRPr lang="en-US" sz="4400" b="1" dirty="0">
              <a:ln w="12700">
                <a:solidFill>
                  <a:schemeClr val="accent5"/>
                </a:solidFill>
                <a:prstDash val="solid"/>
              </a:ln>
              <a:pattFill prst="ltDnDiag">
                <a:fgClr>
                  <a:schemeClr val="accent5">
                    <a:lumMod val="60000"/>
                    <a:lumOff val="40000"/>
                  </a:schemeClr>
                </a:fgClr>
                <a:bgClr>
                  <a:schemeClr val="bg1"/>
                </a:bgClr>
              </a:pattFill>
            </a:endParaRPr>
          </a:p>
          <a:p>
            <a:pPr algn="ctr"/>
            <a:endParaRPr lang="en-US" sz="5400" b="1" cap="none" spc="0" dirty="0">
              <a:ln w="12700">
                <a:solidFill>
                  <a:schemeClr val="accent5"/>
                </a:solidFill>
                <a:prstDash val="solid"/>
              </a:ln>
              <a:pattFill prst="ltDnDiag">
                <a:fgClr>
                  <a:schemeClr val="accent5">
                    <a:lumMod val="60000"/>
                    <a:lumOff val="40000"/>
                  </a:schemeClr>
                </a:fgClr>
                <a:bgClr>
                  <a:schemeClr val="bg1"/>
                </a:bgClr>
              </a:pattFill>
              <a:effectLst/>
            </a:endParaRPr>
          </a:p>
        </p:txBody>
      </p:sp>
    </p:spTree>
    <p:extLst>
      <p:ext uri="{BB962C8B-B14F-4D97-AF65-F5344CB8AC3E}">
        <p14:creationId xmlns:p14="http://schemas.microsoft.com/office/powerpoint/2010/main" val="471856285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2738" name="Rectangle 2"/>
          <p:cNvSpPr>
            <a:spLocks noChangeArrowheads="1"/>
          </p:cNvSpPr>
          <p:nvPr/>
        </p:nvSpPr>
        <p:spPr bwMode="auto">
          <a:xfrm>
            <a:off x="4648200" y="0"/>
            <a:ext cx="2590800" cy="762000"/>
          </a:xfrm>
          <a:prstGeom prst="rect">
            <a:avLst/>
          </a:prstGeom>
          <a:solidFill>
            <a:srgbClr val="FFCC00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fontAlgn="base">
              <a:spcBef>
                <a:spcPct val="20000"/>
              </a:spcBef>
              <a:spcAft>
                <a:spcPct val="0"/>
              </a:spcAft>
              <a:defRPr/>
            </a:pPr>
            <a:r>
              <a:rPr lang="en-US" sz="44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</a:rPr>
              <a:t>BPUE</a:t>
            </a:r>
          </a:p>
        </p:txBody>
      </p:sp>
      <p:sp>
        <p:nvSpPr>
          <p:cNvPr id="2292739" name="Rectangle 3"/>
          <p:cNvSpPr>
            <a:spLocks noChangeArrowheads="1"/>
          </p:cNvSpPr>
          <p:nvPr/>
        </p:nvSpPr>
        <p:spPr bwMode="auto">
          <a:xfrm>
            <a:off x="7848600" y="0"/>
            <a:ext cx="2381250" cy="685800"/>
          </a:xfrm>
          <a:prstGeom prst="rect">
            <a:avLst/>
          </a:prstGeom>
          <a:solidFill>
            <a:srgbClr val="0000FF"/>
          </a:solidFill>
          <a:ln w="9525" algn="ctr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fontAlgn="base">
              <a:spcBef>
                <a:spcPct val="20000"/>
              </a:spcBef>
              <a:spcAft>
                <a:spcPct val="0"/>
              </a:spcAft>
              <a:defRPr/>
            </a:pPr>
            <a:endParaRPr lang="en-US" sz="2800" b="1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410628" name="Text Box 4"/>
          <p:cNvSpPr txBox="1">
            <a:spLocks noChangeArrowheads="1"/>
          </p:cNvSpPr>
          <p:nvPr/>
        </p:nvSpPr>
        <p:spPr bwMode="auto">
          <a:xfrm>
            <a:off x="4267200" y="152401"/>
            <a:ext cx="3048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r>
              <a:rPr lang="en-US" altLang="en-US" sz="1800" b="1">
                <a:solidFill>
                  <a:srgbClr val="000000"/>
                </a:solidFill>
              </a:rPr>
              <a:t>=</a:t>
            </a:r>
          </a:p>
        </p:txBody>
      </p:sp>
      <p:sp>
        <p:nvSpPr>
          <p:cNvPr id="410629" name="Text Box 5"/>
          <p:cNvSpPr txBox="1">
            <a:spLocks noChangeArrowheads="1"/>
          </p:cNvSpPr>
          <p:nvPr/>
        </p:nvSpPr>
        <p:spPr bwMode="auto">
          <a:xfrm flipV="1">
            <a:off x="7315200" y="212726"/>
            <a:ext cx="4572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r>
              <a:rPr lang="en-US" altLang="en-US" sz="2000" b="1">
                <a:solidFill>
                  <a:srgbClr val="000000"/>
                </a:solidFill>
              </a:rPr>
              <a:t>X</a:t>
            </a:r>
          </a:p>
        </p:txBody>
      </p:sp>
      <p:sp>
        <p:nvSpPr>
          <p:cNvPr id="410630" name="Text Box 7"/>
          <p:cNvSpPr txBox="1">
            <a:spLocks noChangeArrowheads="1"/>
          </p:cNvSpPr>
          <p:nvPr/>
        </p:nvSpPr>
        <p:spPr bwMode="auto">
          <a:xfrm>
            <a:off x="4953000" y="1600201"/>
            <a:ext cx="24384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endParaRPr lang="en-US" altLang="en-US" sz="1800" b="1">
              <a:solidFill>
                <a:srgbClr val="000000"/>
              </a:solidFill>
              <a:latin typeface="Comic Sans MS" pitchFamily="66" charset="0"/>
            </a:endParaRPr>
          </a:p>
        </p:txBody>
      </p:sp>
      <p:sp>
        <p:nvSpPr>
          <p:cNvPr id="2292744" name="Rectangle 8"/>
          <p:cNvSpPr>
            <a:spLocks noChangeArrowheads="1"/>
          </p:cNvSpPr>
          <p:nvPr/>
        </p:nvSpPr>
        <p:spPr bwMode="auto">
          <a:xfrm>
            <a:off x="1524000" y="0"/>
            <a:ext cx="2590800" cy="685800"/>
          </a:xfrm>
          <a:prstGeom prst="rect">
            <a:avLst/>
          </a:prstGeom>
          <a:gradFill rotWithShape="1">
            <a:gsLst>
              <a:gs pos="0">
                <a:srgbClr val="FF0000">
                  <a:gamma/>
                  <a:shade val="46275"/>
                  <a:invGamma/>
                  <a:alpha val="74001"/>
                </a:srgbClr>
              </a:gs>
              <a:gs pos="100000">
                <a:srgbClr val="FF0000"/>
              </a:gs>
            </a:gsLst>
            <a:path path="shape">
              <a:fillToRect l="50000" t="50000" r="50000" b="50000"/>
            </a:path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fontAlgn="base">
              <a:spcBef>
                <a:spcPct val="20000"/>
              </a:spcBef>
              <a:spcAft>
                <a:spcPct val="0"/>
              </a:spcAft>
              <a:defRPr/>
            </a:pPr>
            <a:endParaRPr lang="en-US" sz="2800" b="1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410632" name="Rectangle 9"/>
          <p:cNvSpPr>
            <a:spLocks noChangeArrowheads="1"/>
          </p:cNvSpPr>
          <p:nvPr/>
        </p:nvSpPr>
        <p:spPr bwMode="auto">
          <a:xfrm>
            <a:off x="602901" y="1600200"/>
            <a:ext cx="11384783" cy="5029200"/>
          </a:xfrm>
          <a:prstGeom prst="rect">
            <a:avLst/>
          </a:prstGeom>
          <a:gradFill>
            <a:gsLst>
              <a:gs pos="0">
                <a:srgbClr val="DDDDDD"/>
              </a:gs>
              <a:gs pos="100000">
                <a:srgbClr val="66CCFF"/>
              </a:gs>
            </a:gsLst>
            <a:path path="shape">
              <a:fillToRect l="50000" t="50000" r="50000" b="50000"/>
            </a:path>
          </a:gra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3600" dirty="0">
                <a:solidFill>
                  <a:srgbClr val="000000"/>
                </a:solidFill>
                <a:latin typeface="Calibri" pitchFamily="34" charset="0"/>
              </a:rPr>
              <a:t>How  to reduce M2 ?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endParaRPr lang="en-US" altLang="en-US" sz="1800" dirty="0">
              <a:solidFill>
                <a:srgbClr val="000000"/>
              </a:solidFill>
              <a:latin typeface="Comic Sans MS" pitchFamily="66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endParaRPr lang="en-US" altLang="en-US" sz="1800" dirty="0">
              <a:solidFill>
                <a:srgbClr val="000000"/>
              </a:solidFill>
              <a:latin typeface="Comic Sans MS" pitchFamily="66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800" dirty="0">
                <a:solidFill>
                  <a:srgbClr val="000000"/>
                </a:solidFill>
                <a:latin typeface="Comic Sans MS" pitchFamily="66" charset="0"/>
              </a:rPr>
              <a:t>   -  </a:t>
            </a:r>
            <a:r>
              <a:rPr lang="en-US" altLang="en-US" sz="3600" dirty="0">
                <a:solidFill>
                  <a:srgbClr val="000000"/>
                </a:solidFill>
                <a:latin typeface="Calibri" pitchFamily="34" charset="0"/>
              </a:rPr>
              <a:t>Using circle hooks, more benign injuries</a:t>
            </a:r>
            <a:r>
              <a:rPr lang="en-US" altLang="en-US" sz="1800" dirty="0">
                <a:solidFill>
                  <a:srgbClr val="000000"/>
                </a:solidFill>
                <a:latin typeface="Comic Sans MS" pitchFamily="66" charset="0"/>
              </a:rPr>
              <a:t>	</a:t>
            </a:r>
            <a:endParaRPr lang="en-US" altLang="en-US" sz="3600" dirty="0">
              <a:solidFill>
                <a:srgbClr val="000000"/>
              </a:solidFill>
              <a:latin typeface="Calibri" pitchFamily="34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3600" dirty="0">
                <a:solidFill>
                  <a:srgbClr val="000000"/>
                </a:solidFill>
                <a:latin typeface="Calibri" pitchFamily="34" charset="0"/>
              </a:rPr>
              <a:t>  - Removing all gear and hook when advisable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3600" dirty="0">
                <a:solidFill>
                  <a:srgbClr val="000000"/>
                </a:solidFill>
                <a:latin typeface="Calibri" pitchFamily="34" charset="0"/>
              </a:rPr>
              <a:t>  - Allow recovery of hook without harm to turtles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3600" dirty="0">
                <a:solidFill>
                  <a:srgbClr val="000000"/>
                </a:solidFill>
                <a:latin typeface="Calibri" pitchFamily="34" charset="0"/>
              </a:rPr>
              <a:t>  - Improve training of crews on handling turtles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3600" dirty="0">
                <a:solidFill>
                  <a:srgbClr val="000000"/>
                </a:solidFill>
                <a:latin typeface="Calibri" pitchFamily="34" charset="0"/>
              </a:rPr>
              <a:t>  - Provide instruments to facilitate handling,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3600" dirty="0">
                <a:solidFill>
                  <a:srgbClr val="000000"/>
                </a:solidFill>
                <a:latin typeface="Calibri" pitchFamily="34" charset="0"/>
              </a:rPr>
              <a:t>                                      </a:t>
            </a:r>
            <a:r>
              <a:rPr lang="en-US" altLang="en-US" sz="3600" dirty="0" err="1">
                <a:solidFill>
                  <a:srgbClr val="000000"/>
                </a:solidFill>
                <a:latin typeface="Calibri" pitchFamily="34" charset="0"/>
              </a:rPr>
              <a:t>dehooking</a:t>
            </a:r>
            <a:r>
              <a:rPr lang="en-US" altLang="en-US" sz="3600" dirty="0">
                <a:solidFill>
                  <a:srgbClr val="000000"/>
                </a:solidFill>
                <a:latin typeface="Calibri" pitchFamily="34" charset="0"/>
              </a:rPr>
              <a:t>, etc</a:t>
            </a:r>
            <a:r>
              <a:rPr lang="en-US" altLang="en-US" sz="1800" dirty="0">
                <a:solidFill>
                  <a:srgbClr val="000000"/>
                </a:solidFill>
                <a:latin typeface="Comic Sans MS" pitchFamily="66" charset="0"/>
              </a:rPr>
              <a:t>.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800" dirty="0">
                <a:solidFill>
                  <a:srgbClr val="000000"/>
                </a:solidFill>
                <a:latin typeface="Comic Sans MS" pitchFamily="66" charset="0"/>
              </a:rPr>
              <a:t>	</a:t>
            </a:r>
          </a:p>
        </p:txBody>
      </p:sp>
      <p:sp>
        <p:nvSpPr>
          <p:cNvPr id="410633" name="Rectangle 10"/>
          <p:cNvSpPr>
            <a:spLocks noChangeArrowheads="1"/>
          </p:cNvSpPr>
          <p:nvPr/>
        </p:nvSpPr>
        <p:spPr bwMode="auto">
          <a:xfrm>
            <a:off x="1752600" y="1066800"/>
            <a:ext cx="6781800" cy="457200"/>
          </a:xfrm>
          <a:prstGeom prst="rect">
            <a:avLst/>
          </a:prstGeom>
          <a:solidFill>
            <a:srgbClr val="00FF00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800" dirty="0">
                <a:solidFill>
                  <a:srgbClr val="000000"/>
                </a:solidFill>
                <a:latin typeface="Calibri" pitchFamily="34" charset="0"/>
              </a:rPr>
              <a:t>Reducing the mortality of released turtles</a:t>
            </a:r>
          </a:p>
        </p:txBody>
      </p:sp>
      <p:sp>
        <p:nvSpPr>
          <p:cNvPr id="410634" name="TextBox 11"/>
          <p:cNvSpPr txBox="1">
            <a:spLocks noChangeArrowheads="1"/>
          </p:cNvSpPr>
          <p:nvPr/>
        </p:nvSpPr>
        <p:spPr bwMode="auto">
          <a:xfrm>
            <a:off x="6172200" y="1981201"/>
            <a:ext cx="2743200" cy="646113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3600" b="1" dirty="0">
                <a:solidFill>
                  <a:srgbClr val="000000"/>
                </a:solidFill>
                <a:latin typeface="Calibri" pitchFamily="34" charset="0"/>
              </a:rPr>
              <a:t>[RPUE * M2] </a:t>
            </a:r>
            <a:endParaRPr lang="en-US" altLang="en-US" sz="18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626498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524000" y="0"/>
            <a:ext cx="9144000" cy="6858000"/>
          </a:xfrm>
          <a:custGeom>
            <a:avLst/>
            <a:gdLst/>
            <a:ahLst/>
            <a:cxnLst/>
            <a:rect l="l" t="t" r="r" b="b"/>
            <a:pathLst>
              <a:path w="9144000" h="6858000">
                <a:moveTo>
                  <a:pt x="0" y="0"/>
                </a:moveTo>
                <a:lnTo>
                  <a:pt x="9144000" y="0"/>
                </a:lnTo>
                <a:lnTo>
                  <a:pt x="9144000" y="6858000"/>
                </a:ln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solidFill>
            <a:srgbClr val="EDEBE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424430" y="5168900"/>
            <a:ext cx="326390" cy="892810"/>
          </a:xfrm>
          <a:custGeom>
            <a:avLst/>
            <a:gdLst/>
            <a:ahLst/>
            <a:cxnLst/>
            <a:rect l="l" t="t" r="r" b="b"/>
            <a:pathLst>
              <a:path w="326390" h="892810">
                <a:moveTo>
                  <a:pt x="0" y="892810"/>
                </a:moveTo>
                <a:lnTo>
                  <a:pt x="326389" y="892810"/>
                </a:lnTo>
                <a:lnTo>
                  <a:pt x="326389" y="0"/>
                </a:lnTo>
                <a:lnTo>
                  <a:pt x="0" y="0"/>
                </a:lnTo>
                <a:lnTo>
                  <a:pt x="0" y="892810"/>
                </a:lnTo>
                <a:close/>
              </a:path>
            </a:pathLst>
          </a:custGeom>
          <a:solidFill>
            <a:srgbClr val="D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424430" y="5168901"/>
            <a:ext cx="326390" cy="883919"/>
          </a:xfrm>
          <a:custGeom>
            <a:avLst/>
            <a:gdLst/>
            <a:ahLst/>
            <a:cxnLst/>
            <a:rect l="l" t="t" r="r" b="b"/>
            <a:pathLst>
              <a:path w="326390" h="883920">
                <a:moveTo>
                  <a:pt x="0" y="0"/>
                </a:moveTo>
                <a:lnTo>
                  <a:pt x="326389" y="0"/>
                </a:lnTo>
                <a:lnTo>
                  <a:pt x="326389" y="883919"/>
                </a:lnTo>
                <a:lnTo>
                  <a:pt x="0" y="883919"/>
                </a:lnTo>
                <a:lnTo>
                  <a:pt x="0" y="0"/>
                </a:lnTo>
                <a:close/>
              </a:path>
            </a:pathLst>
          </a:custGeom>
          <a:ln w="889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750819" y="4721859"/>
            <a:ext cx="345440" cy="1339850"/>
          </a:xfrm>
          <a:custGeom>
            <a:avLst/>
            <a:gdLst/>
            <a:ahLst/>
            <a:cxnLst/>
            <a:rect l="l" t="t" r="r" b="b"/>
            <a:pathLst>
              <a:path w="345440" h="1339850">
                <a:moveTo>
                  <a:pt x="0" y="1339849"/>
                </a:moveTo>
                <a:lnTo>
                  <a:pt x="345440" y="1339849"/>
                </a:lnTo>
                <a:lnTo>
                  <a:pt x="345440" y="0"/>
                </a:lnTo>
                <a:lnTo>
                  <a:pt x="0" y="0"/>
                </a:lnTo>
                <a:lnTo>
                  <a:pt x="0" y="1339849"/>
                </a:lnTo>
                <a:close/>
              </a:path>
            </a:pathLst>
          </a:custGeom>
          <a:solidFill>
            <a:srgbClr val="00A1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750819" y="4721859"/>
            <a:ext cx="336550" cy="1330960"/>
          </a:xfrm>
          <a:custGeom>
            <a:avLst/>
            <a:gdLst/>
            <a:ahLst/>
            <a:cxnLst/>
            <a:rect l="l" t="t" r="r" b="b"/>
            <a:pathLst>
              <a:path w="336550" h="1330960">
                <a:moveTo>
                  <a:pt x="0" y="0"/>
                </a:moveTo>
                <a:lnTo>
                  <a:pt x="336550" y="0"/>
                </a:lnTo>
                <a:lnTo>
                  <a:pt x="336550" y="1330959"/>
                </a:lnTo>
                <a:lnTo>
                  <a:pt x="0" y="1330959"/>
                </a:lnTo>
                <a:lnTo>
                  <a:pt x="0" y="0"/>
                </a:lnTo>
                <a:close/>
              </a:path>
            </a:pathLst>
          </a:custGeom>
          <a:ln w="889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3423920" y="3188970"/>
            <a:ext cx="336550" cy="2872740"/>
          </a:xfrm>
          <a:custGeom>
            <a:avLst/>
            <a:gdLst/>
            <a:ahLst/>
            <a:cxnLst/>
            <a:rect l="l" t="t" r="r" b="b"/>
            <a:pathLst>
              <a:path w="336550" h="2872740">
                <a:moveTo>
                  <a:pt x="0" y="2872740"/>
                </a:moveTo>
                <a:lnTo>
                  <a:pt x="336550" y="2872740"/>
                </a:lnTo>
                <a:lnTo>
                  <a:pt x="336550" y="0"/>
                </a:lnTo>
                <a:lnTo>
                  <a:pt x="0" y="0"/>
                </a:lnTo>
                <a:lnTo>
                  <a:pt x="0" y="2872740"/>
                </a:lnTo>
                <a:close/>
              </a:path>
            </a:pathLst>
          </a:custGeom>
          <a:solidFill>
            <a:srgbClr val="D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3423920" y="3188970"/>
            <a:ext cx="327660" cy="2863850"/>
          </a:xfrm>
          <a:custGeom>
            <a:avLst/>
            <a:gdLst/>
            <a:ahLst/>
            <a:cxnLst/>
            <a:rect l="l" t="t" r="r" b="b"/>
            <a:pathLst>
              <a:path w="327660" h="2863850">
                <a:moveTo>
                  <a:pt x="0" y="0"/>
                </a:moveTo>
                <a:lnTo>
                  <a:pt x="327660" y="0"/>
                </a:lnTo>
                <a:lnTo>
                  <a:pt x="327660" y="2863849"/>
                </a:lnTo>
                <a:lnTo>
                  <a:pt x="0" y="2863849"/>
                </a:lnTo>
                <a:lnTo>
                  <a:pt x="0" y="0"/>
                </a:lnTo>
                <a:close/>
              </a:path>
            </a:pathLst>
          </a:custGeom>
          <a:ln w="889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751579" y="4267200"/>
            <a:ext cx="345440" cy="1794510"/>
          </a:xfrm>
          <a:custGeom>
            <a:avLst/>
            <a:gdLst/>
            <a:ahLst/>
            <a:cxnLst/>
            <a:rect l="l" t="t" r="r" b="b"/>
            <a:pathLst>
              <a:path w="345439" h="1794510">
                <a:moveTo>
                  <a:pt x="0" y="1794510"/>
                </a:moveTo>
                <a:lnTo>
                  <a:pt x="345439" y="1794510"/>
                </a:lnTo>
                <a:lnTo>
                  <a:pt x="345439" y="0"/>
                </a:lnTo>
                <a:lnTo>
                  <a:pt x="0" y="0"/>
                </a:lnTo>
                <a:lnTo>
                  <a:pt x="0" y="1794510"/>
                </a:lnTo>
                <a:close/>
              </a:path>
            </a:pathLst>
          </a:custGeom>
          <a:solidFill>
            <a:srgbClr val="00A1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3751579" y="4267200"/>
            <a:ext cx="335280" cy="1785620"/>
          </a:xfrm>
          <a:custGeom>
            <a:avLst/>
            <a:gdLst/>
            <a:ahLst/>
            <a:cxnLst/>
            <a:rect l="l" t="t" r="r" b="b"/>
            <a:pathLst>
              <a:path w="335280" h="1785620">
                <a:moveTo>
                  <a:pt x="0" y="0"/>
                </a:moveTo>
                <a:lnTo>
                  <a:pt x="335280" y="0"/>
                </a:lnTo>
                <a:lnTo>
                  <a:pt x="335280" y="1785620"/>
                </a:lnTo>
                <a:lnTo>
                  <a:pt x="0" y="1785620"/>
                </a:lnTo>
                <a:lnTo>
                  <a:pt x="0" y="0"/>
                </a:lnTo>
                <a:close/>
              </a:path>
            </a:pathLst>
          </a:custGeom>
          <a:ln w="889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4423410" y="5168900"/>
            <a:ext cx="336550" cy="892810"/>
          </a:xfrm>
          <a:custGeom>
            <a:avLst/>
            <a:gdLst/>
            <a:ahLst/>
            <a:cxnLst/>
            <a:rect l="l" t="t" r="r" b="b"/>
            <a:pathLst>
              <a:path w="336550" h="892810">
                <a:moveTo>
                  <a:pt x="0" y="892810"/>
                </a:moveTo>
                <a:lnTo>
                  <a:pt x="336550" y="892810"/>
                </a:lnTo>
                <a:lnTo>
                  <a:pt x="336550" y="0"/>
                </a:lnTo>
                <a:lnTo>
                  <a:pt x="0" y="0"/>
                </a:lnTo>
                <a:lnTo>
                  <a:pt x="0" y="892810"/>
                </a:lnTo>
                <a:close/>
              </a:path>
            </a:pathLst>
          </a:custGeom>
          <a:solidFill>
            <a:srgbClr val="D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4423410" y="5168901"/>
            <a:ext cx="327660" cy="883919"/>
          </a:xfrm>
          <a:custGeom>
            <a:avLst/>
            <a:gdLst/>
            <a:ahLst/>
            <a:cxnLst/>
            <a:rect l="l" t="t" r="r" b="b"/>
            <a:pathLst>
              <a:path w="327660" h="883920">
                <a:moveTo>
                  <a:pt x="0" y="0"/>
                </a:moveTo>
                <a:lnTo>
                  <a:pt x="327659" y="0"/>
                </a:lnTo>
                <a:lnTo>
                  <a:pt x="327659" y="883919"/>
                </a:lnTo>
                <a:lnTo>
                  <a:pt x="0" y="883919"/>
                </a:lnTo>
                <a:lnTo>
                  <a:pt x="0" y="0"/>
                </a:lnTo>
                <a:close/>
              </a:path>
            </a:pathLst>
          </a:custGeom>
          <a:ln w="889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751070" y="5245100"/>
            <a:ext cx="345440" cy="816610"/>
          </a:xfrm>
          <a:custGeom>
            <a:avLst/>
            <a:gdLst/>
            <a:ahLst/>
            <a:cxnLst/>
            <a:rect l="l" t="t" r="r" b="b"/>
            <a:pathLst>
              <a:path w="345439" h="816610">
                <a:moveTo>
                  <a:pt x="0" y="816610"/>
                </a:moveTo>
                <a:lnTo>
                  <a:pt x="345440" y="816610"/>
                </a:lnTo>
                <a:lnTo>
                  <a:pt x="345440" y="0"/>
                </a:lnTo>
                <a:lnTo>
                  <a:pt x="0" y="0"/>
                </a:lnTo>
                <a:lnTo>
                  <a:pt x="0" y="816610"/>
                </a:lnTo>
                <a:close/>
              </a:path>
            </a:pathLst>
          </a:custGeom>
          <a:solidFill>
            <a:srgbClr val="00A1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751070" y="5245100"/>
            <a:ext cx="336550" cy="807720"/>
          </a:xfrm>
          <a:custGeom>
            <a:avLst/>
            <a:gdLst/>
            <a:ahLst/>
            <a:cxnLst/>
            <a:rect l="l" t="t" r="r" b="b"/>
            <a:pathLst>
              <a:path w="336550" h="807720">
                <a:moveTo>
                  <a:pt x="0" y="0"/>
                </a:moveTo>
                <a:lnTo>
                  <a:pt x="336550" y="0"/>
                </a:lnTo>
                <a:lnTo>
                  <a:pt x="336550" y="807720"/>
                </a:lnTo>
                <a:lnTo>
                  <a:pt x="0" y="807720"/>
                </a:lnTo>
                <a:lnTo>
                  <a:pt x="0" y="0"/>
                </a:lnTo>
                <a:close/>
              </a:path>
            </a:pathLst>
          </a:custGeom>
          <a:ln w="889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5414009" y="4368800"/>
            <a:ext cx="336550" cy="1692910"/>
          </a:xfrm>
          <a:custGeom>
            <a:avLst/>
            <a:gdLst/>
            <a:ahLst/>
            <a:cxnLst/>
            <a:rect l="l" t="t" r="r" b="b"/>
            <a:pathLst>
              <a:path w="336550" h="1692910">
                <a:moveTo>
                  <a:pt x="0" y="1692910"/>
                </a:moveTo>
                <a:lnTo>
                  <a:pt x="336550" y="1692910"/>
                </a:lnTo>
                <a:lnTo>
                  <a:pt x="336550" y="0"/>
                </a:lnTo>
                <a:lnTo>
                  <a:pt x="0" y="0"/>
                </a:lnTo>
                <a:lnTo>
                  <a:pt x="0" y="1692910"/>
                </a:lnTo>
                <a:close/>
              </a:path>
            </a:pathLst>
          </a:custGeom>
          <a:solidFill>
            <a:srgbClr val="D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5414009" y="4368800"/>
            <a:ext cx="336550" cy="1684020"/>
          </a:xfrm>
          <a:custGeom>
            <a:avLst/>
            <a:gdLst/>
            <a:ahLst/>
            <a:cxnLst/>
            <a:rect l="l" t="t" r="r" b="b"/>
            <a:pathLst>
              <a:path w="336550" h="1684020">
                <a:moveTo>
                  <a:pt x="0" y="0"/>
                </a:moveTo>
                <a:lnTo>
                  <a:pt x="336550" y="0"/>
                </a:lnTo>
                <a:lnTo>
                  <a:pt x="336550" y="1684020"/>
                </a:lnTo>
                <a:lnTo>
                  <a:pt x="0" y="1684020"/>
                </a:lnTo>
                <a:lnTo>
                  <a:pt x="0" y="0"/>
                </a:lnTo>
                <a:close/>
              </a:path>
            </a:pathLst>
          </a:custGeom>
          <a:ln w="889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5750559" y="4123690"/>
            <a:ext cx="345440" cy="1938020"/>
          </a:xfrm>
          <a:custGeom>
            <a:avLst/>
            <a:gdLst/>
            <a:ahLst/>
            <a:cxnLst/>
            <a:rect l="l" t="t" r="r" b="b"/>
            <a:pathLst>
              <a:path w="345439" h="1938020">
                <a:moveTo>
                  <a:pt x="0" y="1938020"/>
                </a:moveTo>
                <a:lnTo>
                  <a:pt x="345439" y="1938020"/>
                </a:lnTo>
                <a:lnTo>
                  <a:pt x="345439" y="0"/>
                </a:lnTo>
                <a:lnTo>
                  <a:pt x="0" y="0"/>
                </a:lnTo>
                <a:lnTo>
                  <a:pt x="0" y="1938020"/>
                </a:lnTo>
                <a:close/>
              </a:path>
            </a:pathLst>
          </a:custGeom>
          <a:solidFill>
            <a:srgbClr val="00A1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5750559" y="4123690"/>
            <a:ext cx="336550" cy="1929130"/>
          </a:xfrm>
          <a:custGeom>
            <a:avLst/>
            <a:gdLst/>
            <a:ahLst/>
            <a:cxnLst/>
            <a:rect l="l" t="t" r="r" b="b"/>
            <a:pathLst>
              <a:path w="336550" h="1929129">
                <a:moveTo>
                  <a:pt x="0" y="0"/>
                </a:moveTo>
                <a:lnTo>
                  <a:pt x="336550" y="0"/>
                </a:lnTo>
                <a:lnTo>
                  <a:pt x="336550" y="1929130"/>
                </a:lnTo>
                <a:lnTo>
                  <a:pt x="0" y="1929130"/>
                </a:lnTo>
                <a:lnTo>
                  <a:pt x="0" y="0"/>
                </a:lnTo>
                <a:close/>
              </a:path>
            </a:pathLst>
          </a:custGeom>
          <a:ln w="889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6414770" y="5387340"/>
            <a:ext cx="336550" cy="674370"/>
          </a:xfrm>
          <a:custGeom>
            <a:avLst/>
            <a:gdLst/>
            <a:ahLst/>
            <a:cxnLst/>
            <a:rect l="l" t="t" r="r" b="b"/>
            <a:pathLst>
              <a:path w="336550" h="674370">
                <a:moveTo>
                  <a:pt x="0" y="674370"/>
                </a:moveTo>
                <a:lnTo>
                  <a:pt x="336550" y="674370"/>
                </a:lnTo>
                <a:lnTo>
                  <a:pt x="336550" y="0"/>
                </a:lnTo>
                <a:lnTo>
                  <a:pt x="0" y="0"/>
                </a:lnTo>
                <a:lnTo>
                  <a:pt x="0" y="674370"/>
                </a:lnTo>
                <a:close/>
              </a:path>
            </a:pathLst>
          </a:custGeom>
          <a:solidFill>
            <a:srgbClr val="D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6414770" y="5387340"/>
            <a:ext cx="336550" cy="665480"/>
          </a:xfrm>
          <a:custGeom>
            <a:avLst/>
            <a:gdLst/>
            <a:ahLst/>
            <a:cxnLst/>
            <a:rect l="l" t="t" r="r" b="b"/>
            <a:pathLst>
              <a:path w="336550" h="665479">
                <a:moveTo>
                  <a:pt x="0" y="0"/>
                </a:moveTo>
                <a:lnTo>
                  <a:pt x="336550" y="0"/>
                </a:lnTo>
                <a:lnTo>
                  <a:pt x="336550" y="665480"/>
                </a:lnTo>
                <a:lnTo>
                  <a:pt x="0" y="665480"/>
                </a:lnTo>
                <a:lnTo>
                  <a:pt x="0" y="0"/>
                </a:lnTo>
                <a:close/>
              </a:path>
            </a:pathLst>
          </a:custGeom>
          <a:ln w="889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6751320" y="4932679"/>
            <a:ext cx="345440" cy="1129030"/>
          </a:xfrm>
          <a:custGeom>
            <a:avLst/>
            <a:gdLst/>
            <a:ahLst/>
            <a:cxnLst/>
            <a:rect l="l" t="t" r="r" b="b"/>
            <a:pathLst>
              <a:path w="345439" h="1129029">
                <a:moveTo>
                  <a:pt x="0" y="1129030"/>
                </a:moveTo>
                <a:lnTo>
                  <a:pt x="345439" y="1129030"/>
                </a:lnTo>
                <a:lnTo>
                  <a:pt x="345439" y="0"/>
                </a:lnTo>
                <a:lnTo>
                  <a:pt x="0" y="0"/>
                </a:lnTo>
                <a:lnTo>
                  <a:pt x="0" y="1129030"/>
                </a:lnTo>
                <a:close/>
              </a:path>
            </a:pathLst>
          </a:custGeom>
          <a:solidFill>
            <a:srgbClr val="00A1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6751320" y="4932679"/>
            <a:ext cx="335280" cy="1120140"/>
          </a:xfrm>
          <a:custGeom>
            <a:avLst/>
            <a:gdLst/>
            <a:ahLst/>
            <a:cxnLst/>
            <a:rect l="l" t="t" r="r" b="b"/>
            <a:pathLst>
              <a:path w="335279" h="1120139">
                <a:moveTo>
                  <a:pt x="0" y="0"/>
                </a:moveTo>
                <a:lnTo>
                  <a:pt x="335279" y="0"/>
                </a:lnTo>
                <a:lnTo>
                  <a:pt x="335279" y="1120140"/>
                </a:lnTo>
                <a:lnTo>
                  <a:pt x="0" y="1120140"/>
                </a:lnTo>
                <a:lnTo>
                  <a:pt x="0" y="0"/>
                </a:lnTo>
                <a:close/>
              </a:path>
            </a:pathLst>
          </a:custGeom>
          <a:ln w="889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489200" y="6217921"/>
            <a:ext cx="521334" cy="175689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spcBef>
                <a:spcPts val="110"/>
              </a:spcBef>
            </a:pPr>
            <a:r>
              <a:rPr sz="1050" spc="15" dirty="0">
                <a:solidFill>
                  <a:prstClr val="black"/>
                </a:solidFill>
                <a:latin typeface="Arial"/>
                <a:cs typeface="Arial"/>
              </a:rPr>
              <a:t>external</a:t>
            </a:r>
            <a:endParaRPr sz="1050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383916" y="6217921"/>
            <a:ext cx="767712" cy="175689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spcBef>
                <a:spcPts val="110"/>
              </a:spcBef>
            </a:pPr>
            <a:r>
              <a:rPr sz="1050" spc="50" dirty="0">
                <a:solidFill>
                  <a:prstClr val="black"/>
                </a:solidFill>
                <a:latin typeface="Arial"/>
                <a:cs typeface="Arial"/>
              </a:rPr>
              <a:t>s</a:t>
            </a:r>
            <a:r>
              <a:rPr sz="1050" spc="20" dirty="0">
                <a:solidFill>
                  <a:prstClr val="black"/>
                </a:solidFill>
                <a:latin typeface="Arial"/>
                <a:cs typeface="Arial"/>
              </a:rPr>
              <a:t>w</a:t>
            </a:r>
            <a:r>
              <a:rPr sz="1050" spc="60" dirty="0">
                <a:solidFill>
                  <a:prstClr val="black"/>
                </a:solidFill>
                <a:latin typeface="Arial"/>
                <a:cs typeface="Arial"/>
              </a:rPr>
              <a:t>a</a:t>
            </a:r>
            <a:r>
              <a:rPr sz="1050" spc="-30" dirty="0">
                <a:solidFill>
                  <a:prstClr val="black"/>
                </a:solidFill>
                <a:latin typeface="Arial"/>
                <a:cs typeface="Arial"/>
              </a:rPr>
              <a:t>l</a:t>
            </a:r>
            <a:r>
              <a:rPr sz="1050" spc="-10" dirty="0">
                <a:solidFill>
                  <a:prstClr val="black"/>
                </a:solidFill>
                <a:latin typeface="Arial"/>
                <a:cs typeface="Arial"/>
              </a:rPr>
              <a:t>l</a:t>
            </a:r>
            <a:r>
              <a:rPr sz="1050" spc="55" dirty="0">
                <a:solidFill>
                  <a:prstClr val="black"/>
                </a:solidFill>
                <a:latin typeface="Arial"/>
                <a:cs typeface="Arial"/>
              </a:rPr>
              <a:t>ow</a:t>
            </a:r>
            <a:r>
              <a:rPr lang="en-US" sz="1050" spc="55" dirty="0">
                <a:solidFill>
                  <a:prstClr val="black"/>
                </a:solidFill>
                <a:latin typeface="Arial"/>
                <a:cs typeface="Arial"/>
              </a:rPr>
              <a:t>ed</a:t>
            </a:r>
            <a:endParaRPr sz="1050" dirty="0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525010" y="6217921"/>
            <a:ext cx="451484" cy="175689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spcBef>
                <a:spcPts val="110"/>
              </a:spcBef>
            </a:pPr>
            <a:r>
              <a:rPr sz="1050" spc="-15" dirty="0">
                <a:solidFill>
                  <a:prstClr val="black"/>
                </a:solidFill>
                <a:latin typeface="Arial"/>
                <a:cs typeface="Arial"/>
              </a:rPr>
              <a:t>t</a:t>
            </a:r>
            <a:r>
              <a:rPr sz="1050" spc="60" dirty="0">
                <a:solidFill>
                  <a:prstClr val="black"/>
                </a:solidFill>
                <a:latin typeface="Arial"/>
                <a:cs typeface="Arial"/>
              </a:rPr>
              <a:t>o</a:t>
            </a:r>
            <a:r>
              <a:rPr sz="1050" spc="-15" dirty="0">
                <a:solidFill>
                  <a:prstClr val="black"/>
                </a:solidFill>
                <a:latin typeface="Arial"/>
                <a:cs typeface="Arial"/>
              </a:rPr>
              <a:t>n</a:t>
            </a:r>
            <a:r>
              <a:rPr sz="1050" spc="45" dirty="0">
                <a:solidFill>
                  <a:prstClr val="black"/>
                </a:solidFill>
                <a:latin typeface="Arial"/>
                <a:cs typeface="Arial"/>
              </a:rPr>
              <a:t>g</a:t>
            </a:r>
            <a:r>
              <a:rPr sz="1050" spc="-15" dirty="0">
                <a:solidFill>
                  <a:prstClr val="black"/>
                </a:solidFill>
                <a:latin typeface="Arial"/>
                <a:cs typeface="Arial"/>
              </a:rPr>
              <a:t>u</a:t>
            </a:r>
            <a:r>
              <a:rPr sz="1050" spc="50" dirty="0">
                <a:solidFill>
                  <a:prstClr val="black"/>
                </a:solidFill>
                <a:latin typeface="Arial"/>
                <a:cs typeface="Arial"/>
              </a:rPr>
              <a:t>e</a:t>
            </a:r>
            <a:endParaRPr sz="1050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445759" y="6217921"/>
            <a:ext cx="613410" cy="175689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spcBef>
                <a:spcPts val="110"/>
              </a:spcBef>
            </a:pPr>
            <a:r>
              <a:rPr sz="1050" spc="30" dirty="0">
                <a:solidFill>
                  <a:prstClr val="black"/>
                </a:solidFill>
                <a:latin typeface="Arial"/>
                <a:cs typeface="Arial"/>
              </a:rPr>
              <a:t>lower</a:t>
            </a:r>
            <a:r>
              <a:rPr sz="1050" spc="-95" dirty="0">
                <a:solidFill>
                  <a:prstClr val="black"/>
                </a:solidFill>
                <a:latin typeface="Arial"/>
                <a:cs typeface="Arial"/>
              </a:rPr>
              <a:t> </a:t>
            </a:r>
            <a:r>
              <a:rPr sz="1050" spc="35" dirty="0">
                <a:solidFill>
                  <a:prstClr val="black"/>
                </a:solidFill>
                <a:latin typeface="Arial"/>
                <a:cs typeface="Arial"/>
              </a:rPr>
              <a:t>jaw</a:t>
            </a:r>
            <a:endParaRPr sz="1050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6432551" y="6217921"/>
            <a:ext cx="639445" cy="175689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spcBef>
                <a:spcPts val="110"/>
              </a:spcBef>
            </a:pPr>
            <a:r>
              <a:rPr sz="1050" spc="35" dirty="0">
                <a:solidFill>
                  <a:prstClr val="black"/>
                </a:solidFill>
                <a:latin typeface="Arial"/>
                <a:cs typeface="Arial"/>
              </a:rPr>
              <a:t>upper</a:t>
            </a:r>
            <a:r>
              <a:rPr sz="1050" spc="-90" dirty="0">
                <a:solidFill>
                  <a:prstClr val="black"/>
                </a:solidFill>
                <a:latin typeface="Arial"/>
                <a:cs typeface="Arial"/>
              </a:rPr>
              <a:t> </a:t>
            </a:r>
            <a:r>
              <a:rPr sz="1050" spc="35" dirty="0">
                <a:solidFill>
                  <a:prstClr val="black"/>
                </a:solidFill>
                <a:latin typeface="Arial"/>
                <a:cs typeface="Arial"/>
              </a:rPr>
              <a:t>jaw</a:t>
            </a:r>
            <a:endParaRPr sz="1050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6605270" y="2068829"/>
            <a:ext cx="118110" cy="92710"/>
          </a:xfrm>
          <a:custGeom>
            <a:avLst/>
            <a:gdLst/>
            <a:ahLst/>
            <a:cxnLst/>
            <a:rect l="l" t="t" r="r" b="b"/>
            <a:pathLst>
              <a:path w="118110" h="92710">
                <a:moveTo>
                  <a:pt x="0" y="92710"/>
                </a:moveTo>
                <a:lnTo>
                  <a:pt x="118110" y="92710"/>
                </a:lnTo>
                <a:lnTo>
                  <a:pt x="118110" y="0"/>
                </a:lnTo>
                <a:lnTo>
                  <a:pt x="0" y="0"/>
                </a:lnTo>
                <a:lnTo>
                  <a:pt x="0" y="92710"/>
                </a:lnTo>
                <a:close/>
              </a:path>
            </a:pathLst>
          </a:custGeom>
          <a:solidFill>
            <a:srgbClr val="D9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6605270" y="2068829"/>
            <a:ext cx="109220" cy="83820"/>
          </a:xfrm>
          <a:custGeom>
            <a:avLst/>
            <a:gdLst/>
            <a:ahLst/>
            <a:cxnLst/>
            <a:rect l="l" t="t" r="r" b="b"/>
            <a:pathLst>
              <a:path w="109220" h="83819">
                <a:moveTo>
                  <a:pt x="0" y="0"/>
                </a:moveTo>
                <a:lnTo>
                  <a:pt x="109219" y="0"/>
                </a:lnTo>
                <a:lnTo>
                  <a:pt x="109219" y="83820"/>
                </a:lnTo>
                <a:lnTo>
                  <a:pt x="0" y="83820"/>
                </a:lnTo>
                <a:lnTo>
                  <a:pt x="0" y="0"/>
                </a:lnTo>
                <a:close/>
              </a:path>
            </a:pathLst>
          </a:custGeom>
          <a:ln w="889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6605270" y="2279650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83820">
            <a:solidFill>
              <a:srgbClr val="00A1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6605270" y="2236470"/>
            <a:ext cx="109220" cy="76200"/>
          </a:xfrm>
          <a:custGeom>
            <a:avLst/>
            <a:gdLst/>
            <a:ahLst/>
            <a:cxnLst/>
            <a:rect l="l" t="t" r="r" b="b"/>
            <a:pathLst>
              <a:path w="109220" h="76200">
                <a:moveTo>
                  <a:pt x="0" y="0"/>
                </a:moveTo>
                <a:lnTo>
                  <a:pt x="109219" y="0"/>
                </a:lnTo>
                <a:lnTo>
                  <a:pt x="109219" y="76200"/>
                </a:lnTo>
                <a:lnTo>
                  <a:pt x="0" y="76200"/>
                </a:lnTo>
                <a:lnTo>
                  <a:pt x="0" y="0"/>
                </a:lnTo>
                <a:close/>
              </a:path>
            </a:pathLst>
          </a:custGeom>
          <a:ln w="889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6478270" y="1950721"/>
            <a:ext cx="708660" cy="418063"/>
          </a:xfrm>
          <a:prstGeom prst="rect">
            <a:avLst/>
          </a:prstGeom>
          <a:ln w="8890">
            <a:solidFill>
              <a:srgbClr val="000000"/>
            </a:solidFill>
          </a:ln>
        </p:spPr>
        <p:txBody>
          <a:bodyPr vert="horz" wrap="square" lIns="0" tIns="93980" rIns="0" bIns="0" rtlCol="0">
            <a:spAutoFit/>
          </a:bodyPr>
          <a:lstStyle/>
          <a:p>
            <a:pPr marL="362585" marR="66675">
              <a:spcBef>
                <a:spcPts val="740"/>
              </a:spcBef>
            </a:pPr>
            <a:r>
              <a:rPr sz="1050" spc="45" dirty="0">
                <a:solidFill>
                  <a:prstClr val="black"/>
                </a:solidFill>
                <a:latin typeface="Arial"/>
                <a:cs typeface="Arial"/>
              </a:rPr>
              <a:t>J  </a:t>
            </a:r>
            <a:r>
              <a:rPr sz="1050" spc="95" dirty="0">
                <a:solidFill>
                  <a:prstClr val="black"/>
                </a:solidFill>
                <a:latin typeface="Arial"/>
                <a:cs typeface="Arial"/>
              </a:rPr>
              <a:t>C</a:t>
            </a:r>
            <a:r>
              <a:rPr sz="1050" spc="45" dirty="0">
                <a:solidFill>
                  <a:prstClr val="black"/>
                </a:solidFill>
                <a:latin typeface="Arial"/>
                <a:cs typeface="Arial"/>
              </a:rPr>
              <a:t>16</a:t>
            </a:r>
            <a:endParaRPr sz="1050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4558030" y="1432560"/>
            <a:ext cx="386715" cy="206467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spcBef>
                <a:spcPts val="110"/>
              </a:spcBef>
            </a:pPr>
            <a:r>
              <a:rPr sz="1250" b="1" spc="170" dirty="0">
                <a:solidFill>
                  <a:prstClr val="black"/>
                </a:solidFill>
                <a:latin typeface="Arial"/>
                <a:cs typeface="Arial"/>
              </a:rPr>
              <a:t>T</a:t>
            </a:r>
            <a:r>
              <a:rPr sz="1250" b="1" spc="95" dirty="0">
                <a:solidFill>
                  <a:prstClr val="black"/>
                </a:solidFill>
                <a:latin typeface="Arial"/>
                <a:cs typeface="Arial"/>
              </a:rPr>
              <a:t>B</a:t>
            </a:r>
            <a:r>
              <a:rPr sz="1250" b="1" spc="70" dirty="0">
                <a:solidFill>
                  <a:prstClr val="black"/>
                </a:solidFill>
                <a:latin typeface="Arial"/>
                <a:cs typeface="Arial"/>
              </a:rPr>
              <a:t>S</a:t>
            </a:r>
            <a:endParaRPr sz="1250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4301489" y="6537960"/>
            <a:ext cx="897890" cy="175689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spcBef>
                <a:spcPts val="110"/>
              </a:spcBef>
            </a:pPr>
            <a:r>
              <a:rPr sz="1050" spc="45" dirty="0">
                <a:solidFill>
                  <a:prstClr val="black"/>
                </a:solidFill>
                <a:latin typeface="Arial"/>
                <a:cs typeface="Arial"/>
              </a:rPr>
              <a:t>Hook</a:t>
            </a:r>
            <a:r>
              <a:rPr sz="1050" spc="-50" dirty="0">
                <a:solidFill>
                  <a:prstClr val="black"/>
                </a:solidFill>
                <a:latin typeface="Arial"/>
                <a:cs typeface="Arial"/>
              </a:rPr>
              <a:t> </a:t>
            </a:r>
            <a:r>
              <a:rPr sz="1050" spc="35" dirty="0">
                <a:solidFill>
                  <a:prstClr val="black"/>
                </a:solidFill>
                <a:latin typeface="Arial"/>
                <a:cs typeface="Arial"/>
              </a:rPr>
              <a:t>location</a:t>
            </a:r>
            <a:endParaRPr sz="1050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1571043" y="3584152"/>
            <a:ext cx="161583" cy="697230"/>
          </a:xfrm>
          <a:prstGeom prst="rect">
            <a:avLst/>
          </a:prstGeom>
        </p:spPr>
        <p:txBody>
          <a:bodyPr vert="vert270" wrap="square" lIns="0" tIns="1270" rIns="0" bIns="0" rtlCol="0">
            <a:spAutoFit/>
          </a:bodyPr>
          <a:lstStyle/>
          <a:p>
            <a:pPr marL="12700">
              <a:spcBef>
                <a:spcPts val="10"/>
              </a:spcBef>
            </a:pPr>
            <a:r>
              <a:rPr sz="1050" spc="40" dirty="0">
                <a:solidFill>
                  <a:prstClr val="black"/>
                </a:solidFill>
                <a:latin typeface="Arial"/>
                <a:cs typeface="Arial"/>
              </a:rPr>
              <a:t>Proportion</a:t>
            </a:r>
            <a:endParaRPr sz="1050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2232659" y="1866900"/>
            <a:ext cx="0" cy="4185920"/>
          </a:xfrm>
          <a:custGeom>
            <a:avLst/>
            <a:gdLst/>
            <a:ahLst/>
            <a:cxnLst/>
            <a:rect l="l" t="t" r="r" b="b"/>
            <a:pathLst>
              <a:path h="4185920">
                <a:moveTo>
                  <a:pt x="0" y="4185920"/>
                </a:moveTo>
                <a:lnTo>
                  <a:pt x="0" y="0"/>
                </a:lnTo>
              </a:path>
            </a:pathLst>
          </a:custGeom>
          <a:ln w="889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2151380" y="6052820"/>
            <a:ext cx="81280" cy="0"/>
          </a:xfrm>
          <a:custGeom>
            <a:avLst/>
            <a:gdLst/>
            <a:ahLst/>
            <a:cxnLst/>
            <a:rect l="l" t="t" r="r" b="b"/>
            <a:pathLst>
              <a:path w="81279">
                <a:moveTo>
                  <a:pt x="81279" y="0"/>
                </a:moveTo>
                <a:lnTo>
                  <a:pt x="0" y="0"/>
                </a:lnTo>
              </a:path>
            </a:pathLst>
          </a:custGeom>
          <a:ln w="889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2151380" y="5354320"/>
            <a:ext cx="81280" cy="0"/>
          </a:xfrm>
          <a:custGeom>
            <a:avLst/>
            <a:gdLst/>
            <a:ahLst/>
            <a:cxnLst/>
            <a:rect l="l" t="t" r="r" b="b"/>
            <a:pathLst>
              <a:path w="81279">
                <a:moveTo>
                  <a:pt x="81279" y="0"/>
                </a:moveTo>
                <a:lnTo>
                  <a:pt x="0" y="0"/>
                </a:lnTo>
              </a:path>
            </a:pathLst>
          </a:custGeom>
          <a:ln w="889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2151380" y="4654550"/>
            <a:ext cx="81280" cy="0"/>
          </a:xfrm>
          <a:custGeom>
            <a:avLst/>
            <a:gdLst/>
            <a:ahLst/>
            <a:cxnLst/>
            <a:rect l="l" t="t" r="r" b="b"/>
            <a:pathLst>
              <a:path w="81279">
                <a:moveTo>
                  <a:pt x="81279" y="0"/>
                </a:moveTo>
                <a:lnTo>
                  <a:pt x="0" y="0"/>
                </a:lnTo>
              </a:path>
            </a:pathLst>
          </a:custGeom>
          <a:ln w="889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2151380" y="3956050"/>
            <a:ext cx="81280" cy="0"/>
          </a:xfrm>
          <a:custGeom>
            <a:avLst/>
            <a:gdLst/>
            <a:ahLst/>
            <a:cxnLst/>
            <a:rect l="l" t="t" r="r" b="b"/>
            <a:pathLst>
              <a:path w="81279">
                <a:moveTo>
                  <a:pt x="81279" y="0"/>
                </a:moveTo>
                <a:lnTo>
                  <a:pt x="0" y="0"/>
                </a:lnTo>
              </a:path>
            </a:pathLst>
          </a:custGeom>
          <a:ln w="889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2151380" y="3265170"/>
            <a:ext cx="81280" cy="0"/>
          </a:xfrm>
          <a:custGeom>
            <a:avLst/>
            <a:gdLst/>
            <a:ahLst/>
            <a:cxnLst/>
            <a:rect l="l" t="t" r="r" b="b"/>
            <a:pathLst>
              <a:path w="81279">
                <a:moveTo>
                  <a:pt x="81279" y="0"/>
                </a:moveTo>
                <a:lnTo>
                  <a:pt x="0" y="0"/>
                </a:lnTo>
              </a:path>
            </a:pathLst>
          </a:custGeom>
          <a:ln w="889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2151380" y="2565400"/>
            <a:ext cx="81280" cy="0"/>
          </a:xfrm>
          <a:custGeom>
            <a:avLst/>
            <a:gdLst/>
            <a:ahLst/>
            <a:cxnLst/>
            <a:rect l="l" t="t" r="r" b="b"/>
            <a:pathLst>
              <a:path w="81279">
                <a:moveTo>
                  <a:pt x="81279" y="0"/>
                </a:moveTo>
                <a:lnTo>
                  <a:pt x="0" y="0"/>
                </a:lnTo>
              </a:path>
            </a:pathLst>
          </a:custGeom>
          <a:ln w="889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2151380" y="1866900"/>
            <a:ext cx="81280" cy="0"/>
          </a:xfrm>
          <a:custGeom>
            <a:avLst/>
            <a:gdLst/>
            <a:ahLst/>
            <a:cxnLst/>
            <a:rect l="l" t="t" r="r" b="b"/>
            <a:pathLst>
              <a:path w="81279">
                <a:moveTo>
                  <a:pt x="81279" y="0"/>
                </a:moveTo>
                <a:lnTo>
                  <a:pt x="0" y="0"/>
                </a:lnTo>
              </a:path>
            </a:pathLst>
          </a:custGeom>
          <a:ln w="889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1916483" y="5933652"/>
            <a:ext cx="161583" cy="224790"/>
          </a:xfrm>
          <a:prstGeom prst="rect">
            <a:avLst/>
          </a:prstGeom>
        </p:spPr>
        <p:txBody>
          <a:bodyPr vert="vert270" wrap="square" lIns="0" tIns="1270" rIns="0" bIns="0" rtlCol="0">
            <a:spAutoFit/>
          </a:bodyPr>
          <a:lstStyle/>
          <a:p>
            <a:pPr marL="12700">
              <a:spcBef>
                <a:spcPts val="10"/>
              </a:spcBef>
            </a:pPr>
            <a:r>
              <a:rPr sz="1050" spc="10" dirty="0">
                <a:solidFill>
                  <a:prstClr val="black"/>
                </a:solidFill>
                <a:latin typeface="Arial"/>
                <a:cs typeface="Arial"/>
              </a:rPr>
              <a:t>0</a:t>
            </a:r>
            <a:r>
              <a:rPr sz="1050" spc="-40" dirty="0">
                <a:solidFill>
                  <a:prstClr val="black"/>
                </a:solidFill>
                <a:latin typeface="Arial"/>
                <a:cs typeface="Arial"/>
              </a:rPr>
              <a:t>.</a:t>
            </a:r>
            <a:r>
              <a:rPr sz="1050" dirty="0">
                <a:solidFill>
                  <a:prstClr val="black"/>
                </a:solidFill>
                <a:latin typeface="Arial"/>
                <a:cs typeface="Arial"/>
              </a:rPr>
              <a:t>0</a:t>
            </a:r>
            <a:endParaRPr sz="1050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1916483" y="5235152"/>
            <a:ext cx="161583" cy="224790"/>
          </a:xfrm>
          <a:prstGeom prst="rect">
            <a:avLst/>
          </a:prstGeom>
        </p:spPr>
        <p:txBody>
          <a:bodyPr vert="vert270" wrap="square" lIns="0" tIns="1270" rIns="0" bIns="0" rtlCol="0">
            <a:spAutoFit/>
          </a:bodyPr>
          <a:lstStyle/>
          <a:p>
            <a:pPr marL="12700">
              <a:spcBef>
                <a:spcPts val="10"/>
              </a:spcBef>
            </a:pPr>
            <a:r>
              <a:rPr sz="1050" spc="10" dirty="0">
                <a:solidFill>
                  <a:prstClr val="black"/>
                </a:solidFill>
                <a:latin typeface="Arial"/>
                <a:cs typeface="Arial"/>
              </a:rPr>
              <a:t>0</a:t>
            </a:r>
            <a:r>
              <a:rPr sz="1050" spc="-40" dirty="0">
                <a:solidFill>
                  <a:prstClr val="black"/>
                </a:solidFill>
                <a:latin typeface="Arial"/>
                <a:cs typeface="Arial"/>
              </a:rPr>
              <a:t>.</a:t>
            </a:r>
            <a:r>
              <a:rPr sz="1050" dirty="0">
                <a:solidFill>
                  <a:prstClr val="black"/>
                </a:solidFill>
                <a:latin typeface="Arial"/>
                <a:cs typeface="Arial"/>
              </a:rPr>
              <a:t>1</a:t>
            </a:r>
            <a:endParaRPr sz="1050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1916483" y="4535383"/>
            <a:ext cx="161583" cy="224790"/>
          </a:xfrm>
          <a:prstGeom prst="rect">
            <a:avLst/>
          </a:prstGeom>
        </p:spPr>
        <p:txBody>
          <a:bodyPr vert="vert270" wrap="square" lIns="0" tIns="1270" rIns="0" bIns="0" rtlCol="0">
            <a:spAutoFit/>
          </a:bodyPr>
          <a:lstStyle/>
          <a:p>
            <a:pPr marL="12700">
              <a:spcBef>
                <a:spcPts val="10"/>
              </a:spcBef>
            </a:pPr>
            <a:r>
              <a:rPr sz="1050" spc="10" dirty="0">
                <a:solidFill>
                  <a:prstClr val="black"/>
                </a:solidFill>
                <a:latin typeface="Arial"/>
                <a:cs typeface="Arial"/>
              </a:rPr>
              <a:t>0</a:t>
            </a:r>
            <a:r>
              <a:rPr sz="1050" spc="-40" dirty="0">
                <a:solidFill>
                  <a:prstClr val="black"/>
                </a:solidFill>
                <a:latin typeface="Arial"/>
                <a:cs typeface="Arial"/>
              </a:rPr>
              <a:t>.</a:t>
            </a:r>
            <a:r>
              <a:rPr sz="1050" dirty="0">
                <a:solidFill>
                  <a:prstClr val="black"/>
                </a:solidFill>
                <a:latin typeface="Arial"/>
                <a:cs typeface="Arial"/>
              </a:rPr>
              <a:t>2</a:t>
            </a:r>
            <a:endParaRPr sz="1050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916483" y="3836883"/>
            <a:ext cx="161583" cy="224790"/>
          </a:xfrm>
          <a:prstGeom prst="rect">
            <a:avLst/>
          </a:prstGeom>
        </p:spPr>
        <p:txBody>
          <a:bodyPr vert="vert270" wrap="square" lIns="0" tIns="1270" rIns="0" bIns="0" rtlCol="0">
            <a:spAutoFit/>
          </a:bodyPr>
          <a:lstStyle/>
          <a:p>
            <a:pPr marL="12700">
              <a:spcBef>
                <a:spcPts val="10"/>
              </a:spcBef>
            </a:pPr>
            <a:r>
              <a:rPr sz="1050" spc="10" dirty="0">
                <a:solidFill>
                  <a:prstClr val="black"/>
                </a:solidFill>
                <a:latin typeface="Arial"/>
                <a:cs typeface="Arial"/>
              </a:rPr>
              <a:t>0</a:t>
            </a:r>
            <a:r>
              <a:rPr sz="1050" spc="-40" dirty="0">
                <a:solidFill>
                  <a:prstClr val="black"/>
                </a:solidFill>
                <a:latin typeface="Arial"/>
                <a:cs typeface="Arial"/>
              </a:rPr>
              <a:t>.</a:t>
            </a:r>
            <a:r>
              <a:rPr sz="1050" dirty="0">
                <a:solidFill>
                  <a:prstClr val="black"/>
                </a:solidFill>
                <a:latin typeface="Arial"/>
                <a:cs typeface="Arial"/>
              </a:rPr>
              <a:t>3</a:t>
            </a:r>
            <a:endParaRPr sz="1050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916483" y="3146003"/>
            <a:ext cx="161583" cy="224790"/>
          </a:xfrm>
          <a:prstGeom prst="rect">
            <a:avLst/>
          </a:prstGeom>
        </p:spPr>
        <p:txBody>
          <a:bodyPr vert="vert270" wrap="square" lIns="0" tIns="1270" rIns="0" bIns="0" rtlCol="0">
            <a:spAutoFit/>
          </a:bodyPr>
          <a:lstStyle/>
          <a:p>
            <a:pPr marL="12700">
              <a:spcBef>
                <a:spcPts val="10"/>
              </a:spcBef>
            </a:pPr>
            <a:r>
              <a:rPr sz="1050" spc="10" dirty="0">
                <a:solidFill>
                  <a:prstClr val="black"/>
                </a:solidFill>
                <a:latin typeface="Arial"/>
                <a:cs typeface="Arial"/>
              </a:rPr>
              <a:t>0</a:t>
            </a:r>
            <a:r>
              <a:rPr sz="1050" spc="-40" dirty="0">
                <a:solidFill>
                  <a:prstClr val="black"/>
                </a:solidFill>
                <a:latin typeface="Arial"/>
                <a:cs typeface="Arial"/>
              </a:rPr>
              <a:t>.</a:t>
            </a:r>
            <a:r>
              <a:rPr sz="1050" dirty="0">
                <a:solidFill>
                  <a:prstClr val="black"/>
                </a:solidFill>
                <a:latin typeface="Arial"/>
                <a:cs typeface="Arial"/>
              </a:rPr>
              <a:t>4</a:t>
            </a:r>
            <a:endParaRPr sz="1050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1916483" y="2446233"/>
            <a:ext cx="161583" cy="224790"/>
          </a:xfrm>
          <a:prstGeom prst="rect">
            <a:avLst/>
          </a:prstGeom>
        </p:spPr>
        <p:txBody>
          <a:bodyPr vert="vert270" wrap="square" lIns="0" tIns="1270" rIns="0" bIns="0" rtlCol="0">
            <a:spAutoFit/>
          </a:bodyPr>
          <a:lstStyle/>
          <a:p>
            <a:pPr marL="12700">
              <a:spcBef>
                <a:spcPts val="10"/>
              </a:spcBef>
            </a:pPr>
            <a:r>
              <a:rPr sz="1050" spc="10" dirty="0">
                <a:solidFill>
                  <a:prstClr val="black"/>
                </a:solidFill>
                <a:latin typeface="Arial"/>
                <a:cs typeface="Arial"/>
              </a:rPr>
              <a:t>0</a:t>
            </a:r>
            <a:r>
              <a:rPr sz="1050" spc="-40" dirty="0">
                <a:solidFill>
                  <a:prstClr val="black"/>
                </a:solidFill>
                <a:latin typeface="Arial"/>
                <a:cs typeface="Arial"/>
              </a:rPr>
              <a:t>.</a:t>
            </a:r>
            <a:r>
              <a:rPr sz="1050" dirty="0">
                <a:solidFill>
                  <a:prstClr val="black"/>
                </a:solidFill>
                <a:latin typeface="Arial"/>
                <a:cs typeface="Arial"/>
              </a:rPr>
              <a:t>5</a:t>
            </a:r>
            <a:endParaRPr sz="1050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1916483" y="1747733"/>
            <a:ext cx="161583" cy="224790"/>
          </a:xfrm>
          <a:prstGeom prst="rect">
            <a:avLst/>
          </a:prstGeom>
        </p:spPr>
        <p:txBody>
          <a:bodyPr vert="vert270" wrap="square" lIns="0" tIns="1270" rIns="0" bIns="0" rtlCol="0">
            <a:spAutoFit/>
          </a:bodyPr>
          <a:lstStyle/>
          <a:p>
            <a:pPr marL="12700">
              <a:spcBef>
                <a:spcPts val="10"/>
              </a:spcBef>
            </a:pPr>
            <a:r>
              <a:rPr sz="1050" spc="10" dirty="0">
                <a:solidFill>
                  <a:prstClr val="black"/>
                </a:solidFill>
                <a:latin typeface="Arial"/>
                <a:cs typeface="Arial"/>
              </a:rPr>
              <a:t>0</a:t>
            </a:r>
            <a:r>
              <a:rPr sz="1050" spc="-40" dirty="0">
                <a:solidFill>
                  <a:prstClr val="black"/>
                </a:solidFill>
                <a:latin typeface="Arial"/>
                <a:cs typeface="Arial"/>
              </a:rPr>
              <a:t>.</a:t>
            </a:r>
            <a:r>
              <a:rPr sz="1050" dirty="0">
                <a:solidFill>
                  <a:prstClr val="black"/>
                </a:solidFill>
                <a:latin typeface="Arial"/>
                <a:cs typeface="Arial"/>
              </a:rPr>
              <a:t>6</a:t>
            </a:r>
            <a:endParaRPr sz="1050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51" name="object 51"/>
          <p:cNvSpPr txBox="1">
            <a:spLocks noGrp="1"/>
          </p:cNvSpPr>
          <p:nvPr>
            <p:ph type="title"/>
          </p:nvPr>
        </p:nvSpPr>
        <p:spPr>
          <a:xfrm>
            <a:off x="1755140" y="201929"/>
            <a:ext cx="224663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000" b="1" spc="229" dirty="0">
                <a:solidFill>
                  <a:srgbClr val="000000"/>
                </a:solidFill>
                <a:latin typeface="Trebuchet MS"/>
                <a:cs typeface="Trebuchet MS"/>
              </a:rPr>
              <a:t>Example </a:t>
            </a:r>
            <a:r>
              <a:rPr sz="2000" b="1" spc="-325" dirty="0">
                <a:solidFill>
                  <a:srgbClr val="000000"/>
                </a:solidFill>
                <a:latin typeface="Trebuchet MS"/>
                <a:cs typeface="Trebuchet MS"/>
              </a:rPr>
              <a:t>J </a:t>
            </a:r>
            <a:r>
              <a:rPr sz="2000" b="1" spc="95" dirty="0">
                <a:solidFill>
                  <a:srgbClr val="000000"/>
                </a:solidFill>
                <a:latin typeface="Trebuchet MS"/>
                <a:cs typeface="Trebuchet MS"/>
              </a:rPr>
              <a:t>-</a:t>
            </a:r>
            <a:r>
              <a:rPr sz="2000" b="1" spc="-260" dirty="0">
                <a:solidFill>
                  <a:srgbClr val="000000"/>
                </a:solidFill>
                <a:latin typeface="Trebuchet MS"/>
                <a:cs typeface="Trebuchet MS"/>
              </a:rPr>
              <a:t> </a:t>
            </a:r>
            <a:r>
              <a:rPr sz="2000" b="1" spc="225" dirty="0">
                <a:solidFill>
                  <a:srgbClr val="000000"/>
                </a:solidFill>
                <a:latin typeface="Trebuchet MS"/>
                <a:cs typeface="Trebuchet MS"/>
              </a:rPr>
              <a:t>C16</a:t>
            </a:r>
            <a:endParaRPr sz="2000">
              <a:latin typeface="Trebuchet MS"/>
              <a:cs typeface="Trebuchet MS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1755141" y="970279"/>
            <a:ext cx="189420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spcBef>
                <a:spcPts val="100"/>
              </a:spcBef>
            </a:pPr>
            <a:r>
              <a:rPr sz="2000" b="1" i="1" spc="-5" dirty="0">
                <a:solidFill>
                  <a:prstClr val="black"/>
                </a:solidFill>
                <a:latin typeface="Verdana"/>
                <a:cs typeface="Verdana"/>
              </a:rPr>
              <a:t>L</a:t>
            </a:r>
            <a:r>
              <a:rPr sz="2000" b="1" i="1" spc="25" dirty="0">
                <a:solidFill>
                  <a:prstClr val="black"/>
                </a:solidFill>
                <a:latin typeface="Verdana"/>
                <a:cs typeface="Verdana"/>
              </a:rPr>
              <a:t>e</a:t>
            </a:r>
            <a:r>
              <a:rPr sz="2000" b="1" i="1" spc="35" dirty="0">
                <a:solidFill>
                  <a:prstClr val="black"/>
                </a:solidFill>
                <a:latin typeface="Verdana"/>
                <a:cs typeface="Verdana"/>
              </a:rPr>
              <a:t>p</a:t>
            </a:r>
            <a:r>
              <a:rPr sz="2000" b="1" i="1" spc="-10" dirty="0">
                <a:solidFill>
                  <a:prstClr val="black"/>
                </a:solidFill>
                <a:latin typeface="Verdana"/>
                <a:cs typeface="Verdana"/>
              </a:rPr>
              <a:t>i</a:t>
            </a:r>
            <a:r>
              <a:rPr sz="2000" b="1" i="1" spc="35" dirty="0">
                <a:solidFill>
                  <a:prstClr val="black"/>
                </a:solidFill>
                <a:latin typeface="Verdana"/>
                <a:cs typeface="Verdana"/>
              </a:rPr>
              <a:t>d</a:t>
            </a:r>
            <a:r>
              <a:rPr sz="2000" b="1" i="1" dirty="0">
                <a:solidFill>
                  <a:prstClr val="black"/>
                </a:solidFill>
                <a:latin typeface="Verdana"/>
                <a:cs typeface="Verdana"/>
              </a:rPr>
              <a:t>o</a:t>
            </a:r>
            <a:r>
              <a:rPr sz="2000" b="1" i="1" spc="5" dirty="0">
                <a:solidFill>
                  <a:prstClr val="black"/>
                </a:solidFill>
                <a:latin typeface="Verdana"/>
                <a:cs typeface="Verdana"/>
              </a:rPr>
              <a:t>c</a:t>
            </a:r>
            <a:r>
              <a:rPr sz="2000" b="1" i="1" spc="-5" dirty="0">
                <a:solidFill>
                  <a:prstClr val="black"/>
                </a:solidFill>
                <a:latin typeface="Verdana"/>
                <a:cs typeface="Verdana"/>
              </a:rPr>
              <a:t>h</a:t>
            </a:r>
            <a:r>
              <a:rPr sz="2000" b="1" i="1" spc="15" dirty="0">
                <a:solidFill>
                  <a:prstClr val="black"/>
                </a:solidFill>
                <a:latin typeface="Verdana"/>
                <a:cs typeface="Verdana"/>
              </a:rPr>
              <a:t>e</a:t>
            </a:r>
            <a:r>
              <a:rPr sz="2000" b="1" i="1" dirty="0">
                <a:solidFill>
                  <a:prstClr val="black"/>
                </a:solidFill>
                <a:latin typeface="Verdana"/>
                <a:cs typeface="Verdana"/>
              </a:rPr>
              <a:t>lys  </a:t>
            </a:r>
            <a:r>
              <a:rPr sz="2000" b="1" i="1" spc="5" dirty="0">
                <a:solidFill>
                  <a:prstClr val="black"/>
                </a:solidFill>
                <a:latin typeface="Verdana"/>
                <a:cs typeface="Verdana"/>
              </a:rPr>
              <a:t>olivacea</a:t>
            </a:r>
            <a:endParaRPr sz="2000">
              <a:solidFill>
                <a:prstClr val="black"/>
              </a:solidFill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3429001" y="2764790"/>
            <a:ext cx="583565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800" b="1" spc="240" dirty="0">
                <a:solidFill>
                  <a:srgbClr val="FF0000"/>
                </a:solidFill>
                <a:latin typeface="Trebuchet MS"/>
                <a:cs typeface="Trebuchet MS"/>
              </a:rPr>
              <a:t>*</a:t>
            </a:r>
            <a:r>
              <a:rPr sz="2800" b="1" spc="250" dirty="0">
                <a:solidFill>
                  <a:srgbClr val="FF0000"/>
                </a:solidFill>
                <a:latin typeface="Trebuchet MS"/>
                <a:cs typeface="Trebuchet MS"/>
              </a:rPr>
              <a:t>**</a:t>
            </a:r>
            <a:endParaRPr sz="2800">
              <a:solidFill>
                <a:prstClr val="black"/>
              </a:solidFill>
              <a:latin typeface="Trebuchet MS"/>
              <a:cs typeface="Trebuchet MS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6534151" y="4484370"/>
            <a:ext cx="398145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800" b="1" spc="250" dirty="0">
                <a:solidFill>
                  <a:srgbClr val="FF0000"/>
                </a:solidFill>
                <a:latin typeface="Trebuchet MS"/>
                <a:cs typeface="Trebuchet MS"/>
              </a:rPr>
              <a:t>**</a:t>
            </a:r>
            <a:endParaRPr sz="2800">
              <a:solidFill>
                <a:prstClr val="black"/>
              </a:solidFill>
              <a:latin typeface="Trebuchet MS"/>
              <a:cs typeface="Trebuchet MS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595880" y="4287520"/>
            <a:ext cx="211454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800" b="1" spc="250" dirty="0">
                <a:solidFill>
                  <a:srgbClr val="FF0000"/>
                </a:solidFill>
                <a:latin typeface="Trebuchet MS"/>
                <a:cs typeface="Trebuchet MS"/>
              </a:rPr>
              <a:t>*</a:t>
            </a:r>
            <a:endParaRPr sz="2800">
              <a:solidFill>
                <a:prstClr val="black"/>
              </a:solidFill>
              <a:latin typeface="Trebuchet MS"/>
              <a:cs typeface="Trebuchet MS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7038340" y="3167379"/>
            <a:ext cx="296164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spc="204" dirty="0">
                <a:solidFill>
                  <a:srgbClr val="0000CC"/>
                </a:solidFill>
                <a:latin typeface="Trebuchet MS"/>
                <a:cs typeface="Trebuchet MS"/>
              </a:rPr>
              <a:t>α&lt;</a:t>
            </a:r>
            <a:r>
              <a:rPr sz="1200" b="1" spc="50" dirty="0">
                <a:solidFill>
                  <a:srgbClr val="0000CC"/>
                </a:solidFill>
                <a:latin typeface="Trebuchet MS"/>
                <a:cs typeface="Trebuchet MS"/>
              </a:rPr>
              <a:t> </a:t>
            </a:r>
            <a:r>
              <a:rPr sz="1200" b="1" spc="100" dirty="0">
                <a:solidFill>
                  <a:srgbClr val="0000CC"/>
                </a:solidFill>
                <a:latin typeface="Trebuchet MS"/>
                <a:cs typeface="Trebuchet MS"/>
              </a:rPr>
              <a:t>0,01</a:t>
            </a:r>
            <a:r>
              <a:rPr sz="1200" b="1" spc="55" dirty="0">
                <a:solidFill>
                  <a:srgbClr val="0000CC"/>
                </a:solidFill>
                <a:latin typeface="Trebuchet MS"/>
                <a:cs typeface="Trebuchet MS"/>
              </a:rPr>
              <a:t> </a:t>
            </a:r>
            <a:r>
              <a:rPr sz="1200" b="1" spc="90" dirty="0">
                <a:solidFill>
                  <a:srgbClr val="0000CC"/>
                </a:solidFill>
                <a:latin typeface="Trebuchet MS"/>
                <a:cs typeface="Trebuchet MS"/>
              </a:rPr>
              <a:t>(***);</a:t>
            </a:r>
            <a:r>
              <a:rPr sz="1200" b="1" spc="45" dirty="0">
                <a:solidFill>
                  <a:srgbClr val="0000CC"/>
                </a:solidFill>
                <a:latin typeface="Trebuchet MS"/>
                <a:cs typeface="Trebuchet MS"/>
              </a:rPr>
              <a:t> </a:t>
            </a:r>
            <a:r>
              <a:rPr sz="1200" b="1" spc="140" dirty="0">
                <a:solidFill>
                  <a:srgbClr val="0000CC"/>
                </a:solidFill>
                <a:latin typeface="Trebuchet MS"/>
                <a:cs typeface="Trebuchet MS"/>
              </a:rPr>
              <a:t>0,01&lt;</a:t>
            </a:r>
            <a:r>
              <a:rPr sz="1200" b="1" spc="55" dirty="0">
                <a:solidFill>
                  <a:srgbClr val="0000CC"/>
                </a:solidFill>
                <a:latin typeface="Trebuchet MS"/>
                <a:cs typeface="Trebuchet MS"/>
              </a:rPr>
              <a:t> </a:t>
            </a:r>
            <a:r>
              <a:rPr sz="1200" b="1" spc="110" dirty="0">
                <a:solidFill>
                  <a:srgbClr val="0000CC"/>
                </a:solidFill>
                <a:latin typeface="Trebuchet MS"/>
                <a:cs typeface="Trebuchet MS"/>
              </a:rPr>
              <a:t>α</a:t>
            </a:r>
            <a:r>
              <a:rPr sz="1200" b="1" spc="50" dirty="0">
                <a:solidFill>
                  <a:srgbClr val="0000CC"/>
                </a:solidFill>
                <a:latin typeface="Trebuchet MS"/>
                <a:cs typeface="Trebuchet MS"/>
              </a:rPr>
              <a:t> </a:t>
            </a:r>
            <a:r>
              <a:rPr sz="1200" b="1" spc="140" dirty="0">
                <a:solidFill>
                  <a:srgbClr val="0000CC"/>
                </a:solidFill>
                <a:latin typeface="Trebuchet MS"/>
                <a:cs typeface="Trebuchet MS"/>
              </a:rPr>
              <a:t>&lt;0,05</a:t>
            </a:r>
            <a:r>
              <a:rPr sz="1200" b="1" spc="55" dirty="0">
                <a:solidFill>
                  <a:srgbClr val="0000CC"/>
                </a:solidFill>
                <a:latin typeface="Trebuchet MS"/>
                <a:cs typeface="Trebuchet MS"/>
              </a:rPr>
              <a:t> </a:t>
            </a:r>
            <a:r>
              <a:rPr sz="1200" b="1" spc="105" dirty="0">
                <a:solidFill>
                  <a:srgbClr val="0000CC"/>
                </a:solidFill>
                <a:latin typeface="Trebuchet MS"/>
                <a:cs typeface="Trebuchet MS"/>
              </a:rPr>
              <a:t>(**)</a:t>
            </a:r>
            <a:r>
              <a:rPr sz="1200" b="1" spc="55" dirty="0">
                <a:solidFill>
                  <a:srgbClr val="0000CC"/>
                </a:solidFill>
                <a:latin typeface="Trebuchet MS"/>
                <a:cs typeface="Trebuchet MS"/>
              </a:rPr>
              <a:t> </a:t>
            </a:r>
            <a:r>
              <a:rPr sz="1200" b="1" spc="140" dirty="0">
                <a:solidFill>
                  <a:srgbClr val="0000CC"/>
                </a:solidFill>
                <a:latin typeface="Trebuchet MS"/>
                <a:cs typeface="Trebuchet MS"/>
              </a:rPr>
              <a:t>y</a:t>
            </a:r>
            <a:endParaRPr sz="1200">
              <a:solidFill>
                <a:prstClr val="black"/>
              </a:solidFill>
              <a:latin typeface="Trebuchet MS"/>
              <a:cs typeface="Trebuchet MS"/>
            </a:endParaRPr>
          </a:p>
          <a:p>
            <a:pPr marL="12700"/>
            <a:r>
              <a:rPr sz="1200" b="1" spc="140" dirty="0">
                <a:solidFill>
                  <a:srgbClr val="0000CC"/>
                </a:solidFill>
                <a:latin typeface="Trebuchet MS"/>
                <a:cs typeface="Trebuchet MS"/>
              </a:rPr>
              <a:t>0,05&lt; </a:t>
            </a:r>
            <a:r>
              <a:rPr sz="1200" b="1" spc="110" dirty="0">
                <a:solidFill>
                  <a:srgbClr val="0000CC"/>
                </a:solidFill>
                <a:latin typeface="Trebuchet MS"/>
                <a:cs typeface="Trebuchet MS"/>
              </a:rPr>
              <a:t>α </a:t>
            </a:r>
            <a:r>
              <a:rPr sz="1200" b="1" spc="300" dirty="0">
                <a:solidFill>
                  <a:srgbClr val="0000CC"/>
                </a:solidFill>
                <a:latin typeface="Trebuchet MS"/>
                <a:cs typeface="Trebuchet MS"/>
              </a:rPr>
              <a:t>&lt;</a:t>
            </a:r>
            <a:r>
              <a:rPr sz="1200" b="1" spc="-120" dirty="0">
                <a:solidFill>
                  <a:srgbClr val="0000CC"/>
                </a:solidFill>
                <a:latin typeface="Trebuchet MS"/>
                <a:cs typeface="Trebuchet MS"/>
              </a:rPr>
              <a:t> </a:t>
            </a:r>
            <a:r>
              <a:rPr sz="1200" b="1" spc="90" dirty="0">
                <a:solidFill>
                  <a:srgbClr val="0000CC"/>
                </a:solidFill>
                <a:latin typeface="Trebuchet MS"/>
                <a:cs typeface="Trebuchet MS"/>
              </a:rPr>
              <a:t>0,1 </a:t>
            </a:r>
            <a:r>
              <a:rPr sz="1200" b="1" spc="100" dirty="0">
                <a:solidFill>
                  <a:srgbClr val="0000CC"/>
                </a:solidFill>
                <a:latin typeface="Trebuchet MS"/>
                <a:cs typeface="Trebuchet MS"/>
              </a:rPr>
              <a:t>(*)</a:t>
            </a:r>
            <a:endParaRPr sz="1200">
              <a:solidFill>
                <a:prstClr val="black"/>
              </a:solidFill>
              <a:latin typeface="Trebuchet MS"/>
              <a:cs typeface="Trebuchet MS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9175750" y="5491479"/>
            <a:ext cx="1371600" cy="113792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7512050" y="707390"/>
            <a:ext cx="3035300" cy="202311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solidFill>
          <a:srgbClr val="33339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1010" name="Rectangle 2">
            <a:extLst>
              <a:ext uri="{FF2B5EF4-FFF2-40B4-BE49-F238E27FC236}">
                <a16:creationId xmlns:a16="http://schemas.microsoft.com/office/drawing/2014/main" id="{7C3A1D13-D6A0-4476-B268-71988D49F1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1" y="1398657"/>
            <a:ext cx="184731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graphicFrame>
        <p:nvGraphicFramePr>
          <p:cNvPr id="811011" name="Object 3">
            <a:extLst>
              <a:ext uri="{FF2B5EF4-FFF2-40B4-BE49-F238E27FC236}">
                <a16:creationId xmlns:a16="http://schemas.microsoft.com/office/drawing/2014/main" id="{1786A74E-0277-4DE1-BDF0-7557AF4CF4A0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101937690"/>
              </p:ext>
            </p:extLst>
          </p:nvPr>
        </p:nvGraphicFramePr>
        <p:xfrm>
          <a:off x="485774" y="1076325"/>
          <a:ext cx="5690681" cy="4457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84" name="Slide" r:id="rId3" imgW="4466813" imgH="3351370" progId="PowerPoint.Slide.8">
                  <p:embed/>
                </p:oleObj>
              </mc:Choice>
              <mc:Fallback>
                <p:oleObj name="Slide" r:id="rId3" imgW="4466813" imgH="3351370" progId="PowerPoint.Slide.8">
                  <p:embed/>
                  <p:pic>
                    <p:nvPicPr>
                      <p:cNvPr id="811011" name="Object 3">
                        <a:extLst>
                          <a:ext uri="{FF2B5EF4-FFF2-40B4-BE49-F238E27FC236}">
                            <a16:creationId xmlns:a16="http://schemas.microsoft.com/office/drawing/2014/main" id="{1786A74E-0277-4DE1-BDF0-7557AF4CF4A0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5774" y="1076325"/>
                        <a:ext cx="5690681" cy="4457700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sp>
        <p:nvSpPr>
          <p:cNvPr id="811012" name="Rectangle 4">
            <a:extLst>
              <a:ext uri="{FF2B5EF4-FFF2-40B4-BE49-F238E27FC236}">
                <a16:creationId xmlns:a16="http://schemas.microsoft.com/office/drawing/2014/main" id="{447EE848-7680-41F0-83EA-0049B5C109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1" y="1441520"/>
            <a:ext cx="184731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graphicFrame>
        <p:nvGraphicFramePr>
          <p:cNvPr id="811013" name="Object 5">
            <a:extLst>
              <a:ext uri="{FF2B5EF4-FFF2-40B4-BE49-F238E27FC236}">
                <a16:creationId xmlns:a16="http://schemas.microsoft.com/office/drawing/2014/main" id="{87D23D6C-15DF-48C5-9214-7C4B36D66EF1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049070166"/>
              </p:ext>
            </p:extLst>
          </p:nvPr>
        </p:nvGraphicFramePr>
        <p:xfrm>
          <a:off x="6248400" y="1181100"/>
          <a:ext cx="5556926" cy="43529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85" name="Slide" r:id="rId5" imgW="4462139" imgH="3348127" progId="PowerPoint.Slide.8">
                  <p:embed/>
                </p:oleObj>
              </mc:Choice>
              <mc:Fallback>
                <p:oleObj name="Slide" r:id="rId5" imgW="4462139" imgH="3348127" progId="PowerPoint.Slide.8">
                  <p:embed/>
                  <p:pic>
                    <p:nvPicPr>
                      <p:cNvPr id="811013" name="Object 5">
                        <a:extLst>
                          <a:ext uri="{FF2B5EF4-FFF2-40B4-BE49-F238E27FC236}">
                            <a16:creationId xmlns:a16="http://schemas.microsoft.com/office/drawing/2014/main" id="{87D23D6C-15DF-48C5-9214-7C4B36D66EF1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48400" y="1181100"/>
                        <a:ext cx="5556926" cy="4352925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784848180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990000">
                <a:gamma/>
                <a:shade val="46275"/>
                <a:invGamma/>
              </a:srgbClr>
            </a:gs>
            <a:gs pos="50000">
              <a:srgbClr val="990000"/>
            </a:gs>
            <a:gs pos="100000">
              <a:srgbClr val="990000">
                <a:gamma/>
                <a:shade val="46275"/>
                <a:invGamma/>
              </a:srgb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1986" name="Rectangle 2">
            <a:extLst>
              <a:ext uri="{FF2B5EF4-FFF2-40B4-BE49-F238E27FC236}">
                <a16:creationId xmlns:a16="http://schemas.microsoft.com/office/drawing/2014/main" id="{63B588A7-3203-4215-9442-9A2F731316E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4000" b="1">
                <a:solidFill>
                  <a:schemeClr val="bg1"/>
                </a:solidFill>
                <a:latin typeface="Comic Sans MS" panose="030F0702030302020204" pitchFamily="66" charset="0"/>
              </a:rPr>
              <a:t>Impact Comparison (worst-best)</a:t>
            </a:r>
          </a:p>
        </p:txBody>
      </p:sp>
      <p:graphicFrame>
        <p:nvGraphicFramePr>
          <p:cNvPr id="681987" name="Group 3">
            <a:extLst>
              <a:ext uri="{FF2B5EF4-FFF2-40B4-BE49-F238E27FC236}">
                <a16:creationId xmlns:a16="http://schemas.microsoft.com/office/drawing/2014/main" id="{C1B27ECA-E0E7-41D9-8A8E-497E60F4DE15}"/>
              </a:ext>
            </a:extLst>
          </p:cNvPr>
          <p:cNvGraphicFramePr>
            <a:graphicFrameLocks noGrp="1"/>
          </p:cNvGraphicFramePr>
          <p:nvPr>
            <p:ph idx="1"/>
          </p:nvPr>
        </p:nvGraphicFramePr>
        <p:xfrm>
          <a:off x="1981200" y="1600200"/>
          <a:ext cx="8229600" cy="4892676"/>
        </p:xfrm>
        <a:graphic>
          <a:graphicData uri="http://schemas.openxmlformats.org/drawingml/2006/table">
            <a:tbl>
              <a:tblPr/>
              <a:tblGrid>
                <a:gridCol w="2057400">
                  <a:extLst>
                    <a:ext uri="{9D8B030D-6E8A-4147-A177-3AD203B41FA5}">
                      <a16:colId xmlns:a16="http://schemas.microsoft.com/office/drawing/2014/main" val="2455745939"/>
                    </a:ext>
                  </a:extLst>
                </a:gridCol>
                <a:gridCol w="2057400">
                  <a:extLst>
                    <a:ext uri="{9D8B030D-6E8A-4147-A177-3AD203B41FA5}">
                      <a16:colId xmlns:a16="http://schemas.microsoft.com/office/drawing/2014/main" val="4122389174"/>
                    </a:ext>
                  </a:extLst>
                </a:gridCol>
                <a:gridCol w="2057400">
                  <a:extLst>
                    <a:ext uri="{9D8B030D-6E8A-4147-A177-3AD203B41FA5}">
                      <a16:colId xmlns:a16="http://schemas.microsoft.com/office/drawing/2014/main" val="841384804"/>
                    </a:ext>
                  </a:extLst>
                </a:gridCol>
                <a:gridCol w="2057400">
                  <a:extLst>
                    <a:ext uri="{9D8B030D-6E8A-4147-A177-3AD203B41FA5}">
                      <a16:colId xmlns:a16="http://schemas.microsoft.com/office/drawing/2014/main" val="2179546655"/>
                    </a:ext>
                  </a:extLst>
                </a:gridCol>
              </a:tblGrid>
              <a:tr h="69215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28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Comic Sans MS" panose="030F0702030302020204" pitchFamily="66" charset="0"/>
                      </a:endParaRPr>
                    </a:p>
                  </a:txBody>
                  <a:tcPr horzOverflow="overflow">
                    <a:lnL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339966"/>
                        </a:gs>
                        <a:gs pos="100000">
                          <a:srgbClr val="339966">
                            <a:gamma/>
                            <a:shade val="46275"/>
                            <a:invGamma/>
                          </a:srgbClr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anose="030F0702030302020204" pitchFamily="66" charset="0"/>
                        </a:rPr>
                        <a:t>J Hooks</a:t>
                      </a:r>
                    </a:p>
                  </a:txBody>
                  <a:tcPr horzOverflow="overflow">
                    <a:lnL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339966"/>
                        </a:gs>
                        <a:gs pos="100000">
                          <a:srgbClr val="339966">
                            <a:gamma/>
                            <a:shade val="46275"/>
                            <a:invGamma/>
                          </a:srgbClr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anose="030F0702030302020204" pitchFamily="66" charset="0"/>
                        </a:rPr>
                        <a:t>Circle 16/0</a:t>
                      </a:r>
                    </a:p>
                  </a:txBody>
                  <a:tcPr horzOverflow="overflow">
                    <a:lnL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339966"/>
                        </a:gs>
                        <a:gs pos="100000">
                          <a:srgbClr val="339966">
                            <a:gamma/>
                            <a:shade val="46275"/>
                            <a:invGamma/>
                          </a:srgbClr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anose="030F0702030302020204" pitchFamily="66" charset="0"/>
                        </a:rPr>
                        <a:t>Circle 18/0</a:t>
                      </a:r>
                    </a:p>
                  </a:txBody>
                  <a:tcPr horzOverflow="overflow">
                    <a:lnL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339966"/>
                        </a:gs>
                        <a:gs pos="100000">
                          <a:srgbClr val="339966">
                            <a:gamma/>
                            <a:shade val="46275"/>
                            <a:invGamma/>
                          </a:srgbClr>
                        </a:gs>
                      </a:gsLst>
                      <a:lin ang="5400000" scaled="1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212456255"/>
                  </a:ext>
                </a:extLst>
              </a:tr>
              <a:tr h="8763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anose="030F0702030302020204" pitchFamily="66" charset="0"/>
                        </a:rPr>
                        <a:t>Initial Nr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anose="030F0702030302020204" pitchFamily="66" charset="0"/>
                        </a:rPr>
                        <a:t>Turtles</a:t>
                      </a:r>
                    </a:p>
                  </a:txBody>
                  <a:tcPr horzOverflow="overflow">
                    <a:lnL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339966"/>
                        </a:gs>
                        <a:gs pos="100000">
                          <a:srgbClr val="339966">
                            <a:gamma/>
                            <a:shade val="46275"/>
                            <a:invGamma/>
                          </a:srgbClr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anose="030F0702030302020204" pitchFamily="66" charset="0"/>
                        </a:rPr>
                        <a:t>100</a:t>
                      </a:r>
                    </a:p>
                  </a:txBody>
                  <a:tcPr horzOverflow="overflow">
                    <a:lnL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339966"/>
                        </a:gs>
                        <a:gs pos="100000">
                          <a:srgbClr val="339966">
                            <a:gamma/>
                            <a:shade val="46275"/>
                            <a:invGamma/>
                          </a:srgbClr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anose="030F0702030302020204" pitchFamily="66" charset="0"/>
                        </a:rPr>
                        <a:t>100</a:t>
                      </a:r>
                    </a:p>
                  </a:txBody>
                  <a:tcPr horzOverflow="overflow">
                    <a:lnL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339966"/>
                        </a:gs>
                        <a:gs pos="100000">
                          <a:srgbClr val="339966">
                            <a:gamma/>
                            <a:shade val="46275"/>
                            <a:invGamma/>
                          </a:srgbClr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anose="030F0702030302020204" pitchFamily="66" charset="0"/>
                        </a:rPr>
                        <a:t>100</a:t>
                      </a:r>
                    </a:p>
                  </a:txBody>
                  <a:tcPr horzOverflow="overflow">
                    <a:lnL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339966"/>
                        </a:gs>
                        <a:gs pos="100000">
                          <a:srgbClr val="339966">
                            <a:gamma/>
                            <a:shade val="46275"/>
                            <a:invGamma/>
                          </a:srgbClr>
                        </a:gs>
                      </a:gsLst>
                      <a:lin ang="5400000" scaled="1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2973363986"/>
                  </a:ext>
                </a:extLst>
              </a:tr>
              <a:tr h="8636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anose="030F0702030302020204" pitchFamily="66" charset="0"/>
                        </a:rPr>
                        <a:t>Hooked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Comic Sans MS" panose="030F0702030302020204" pitchFamily="66" charset="0"/>
                      </a:endParaRPr>
                    </a:p>
                  </a:txBody>
                  <a:tcPr horzOverflow="overflow">
                    <a:lnL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339966"/>
                        </a:gs>
                        <a:gs pos="100000">
                          <a:srgbClr val="339966">
                            <a:gamma/>
                            <a:shade val="46275"/>
                            <a:invGamma/>
                          </a:srgbClr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anose="030F0702030302020204" pitchFamily="66" charset="0"/>
                        </a:rPr>
                        <a:t>100</a:t>
                      </a:r>
                    </a:p>
                  </a:txBody>
                  <a:tcPr horzOverflow="overflow">
                    <a:lnL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339966"/>
                        </a:gs>
                        <a:gs pos="100000">
                          <a:srgbClr val="339966">
                            <a:gamma/>
                            <a:shade val="46275"/>
                            <a:invGamma/>
                          </a:srgbClr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anose="030F0702030302020204" pitchFamily="66" charset="0"/>
                        </a:rPr>
                        <a:t>56</a:t>
                      </a:r>
                    </a:p>
                  </a:txBody>
                  <a:tcPr horzOverflow="overflow">
                    <a:lnL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339966"/>
                        </a:gs>
                        <a:gs pos="100000">
                          <a:srgbClr val="339966">
                            <a:gamma/>
                            <a:shade val="46275"/>
                            <a:invGamma/>
                          </a:srgbClr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anose="030F0702030302020204" pitchFamily="66" charset="0"/>
                        </a:rPr>
                        <a:t>11</a:t>
                      </a:r>
                    </a:p>
                  </a:txBody>
                  <a:tcPr horzOverflow="overflow">
                    <a:lnL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339966"/>
                        </a:gs>
                        <a:gs pos="100000">
                          <a:srgbClr val="339966">
                            <a:gamma/>
                            <a:shade val="46275"/>
                            <a:invGamma/>
                          </a:srgbClr>
                        </a:gs>
                      </a:gsLst>
                      <a:lin ang="5400000" scaled="1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4001368688"/>
                  </a:ext>
                </a:extLst>
              </a:tr>
              <a:tr h="120808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anose="030F0702030302020204" pitchFamily="66" charset="0"/>
                        </a:rPr>
                        <a:t>Post hooking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anose="030F0702030302020204" pitchFamily="66" charset="0"/>
                        </a:rPr>
                        <a:t>mortality (best-worst)</a:t>
                      </a:r>
                    </a:p>
                  </a:txBody>
                  <a:tcPr horzOverflow="overflow">
                    <a:lnL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339966"/>
                        </a:gs>
                        <a:gs pos="100000">
                          <a:srgbClr val="339966">
                            <a:gamma/>
                            <a:shade val="46275"/>
                            <a:invGamma/>
                          </a:srgbClr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Comic Sans MS" panose="030F0702030302020204" pitchFamily="66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anose="030F0702030302020204" pitchFamily="66" charset="0"/>
                        </a:rPr>
                        <a:t>30-46</a:t>
                      </a:r>
                    </a:p>
                  </a:txBody>
                  <a:tcPr horzOverflow="overflow">
                    <a:lnL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339966"/>
                        </a:gs>
                        <a:gs pos="100000">
                          <a:srgbClr val="339966">
                            <a:gamma/>
                            <a:shade val="46275"/>
                            <a:invGamma/>
                          </a:srgbClr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Comic Sans MS" panose="030F0702030302020204" pitchFamily="66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anose="030F0702030302020204" pitchFamily="66" charset="0"/>
                        </a:rPr>
                        <a:t>7-17</a:t>
                      </a:r>
                    </a:p>
                  </a:txBody>
                  <a:tcPr horzOverflow="overflow">
                    <a:lnL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339966"/>
                        </a:gs>
                        <a:gs pos="100000">
                          <a:srgbClr val="339966">
                            <a:gamma/>
                            <a:shade val="46275"/>
                            <a:invGamma/>
                          </a:srgbClr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Comic Sans MS" panose="030F0702030302020204" pitchFamily="66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anose="030F0702030302020204" pitchFamily="66" charset="0"/>
                        </a:rPr>
                        <a:t>2-4</a:t>
                      </a:r>
                    </a:p>
                  </a:txBody>
                  <a:tcPr horzOverflow="overflow">
                    <a:lnL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339966"/>
                        </a:gs>
                        <a:gs pos="100000">
                          <a:srgbClr val="339966">
                            <a:gamma/>
                            <a:shade val="46275"/>
                            <a:invGamma/>
                          </a:srgbClr>
                        </a:gs>
                      </a:gsLst>
                      <a:lin ang="5400000" scaled="1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77714119"/>
                  </a:ext>
                </a:extLst>
              </a:tr>
              <a:tr h="24606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24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Comic Sans MS" panose="030F0702030302020204" pitchFamily="66" charset="0"/>
                      </a:endParaRPr>
                    </a:p>
                  </a:txBody>
                  <a:tcPr horzOverflow="overflow">
                    <a:lnL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339966"/>
                        </a:gs>
                        <a:gs pos="100000">
                          <a:srgbClr val="339966">
                            <a:gamma/>
                            <a:shade val="46275"/>
                            <a:invGamma/>
                          </a:srgbClr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Comic Sans MS" panose="030F0702030302020204" pitchFamily="66" charset="0"/>
                      </a:endParaRPr>
                    </a:p>
                  </a:txBody>
                  <a:tcPr horzOverflow="overflow">
                    <a:lnL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339966"/>
                        </a:gs>
                        <a:gs pos="100000">
                          <a:srgbClr val="339966">
                            <a:gamma/>
                            <a:shade val="46275"/>
                            <a:invGamma/>
                          </a:srgbClr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Comic Sans MS" panose="030F0702030302020204" pitchFamily="66" charset="0"/>
                      </a:endParaRPr>
                    </a:p>
                  </a:txBody>
                  <a:tcPr horzOverflow="overflow">
                    <a:lnL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339966"/>
                        </a:gs>
                        <a:gs pos="100000">
                          <a:srgbClr val="339966">
                            <a:gamma/>
                            <a:shade val="46275"/>
                            <a:invGamma/>
                          </a:srgbClr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Comic Sans MS" panose="030F0702030302020204" pitchFamily="66" charset="0"/>
                      </a:endParaRPr>
                    </a:p>
                  </a:txBody>
                  <a:tcPr horzOverflow="overflow">
                    <a:lnL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339966"/>
                        </a:gs>
                        <a:gs pos="100000">
                          <a:srgbClr val="339966">
                            <a:gamma/>
                            <a:shade val="46275"/>
                            <a:invGamma/>
                          </a:srgbClr>
                        </a:gs>
                      </a:gsLst>
                      <a:lin ang="5400000" scaled="1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382313350"/>
                  </a:ext>
                </a:extLst>
              </a:tr>
              <a:tr h="79533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anose="030F0702030302020204" pitchFamily="66" charset="0"/>
                        </a:rPr>
                        <a:t>Reduction in mortality</a:t>
                      </a:r>
                    </a:p>
                  </a:txBody>
                  <a:tcPr horzOverflow="overflow">
                    <a:lnL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339966"/>
                        </a:gs>
                        <a:gs pos="100000">
                          <a:srgbClr val="339966">
                            <a:gamma/>
                            <a:shade val="46275"/>
                            <a:invGamma/>
                          </a:srgbClr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Comic Sans MS" panose="030F0702030302020204" pitchFamily="66" charset="0"/>
                      </a:endParaRPr>
                    </a:p>
                  </a:txBody>
                  <a:tcPr horzOverflow="overflow">
                    <a:lnL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339966"/>
                        </a:gs>
                        <a:gs pos="100000">
                          <a:srgbClr val="339966">
                            <a:gamma/>
                            <a:shade val="46275"/>
                            <a:invGamma/>
                          </a:srgbClr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anose="030F0702030302020204" pitchFamily="66" charset="0"/>
                        </a:rPr>
                        <a:t>63%-77%</a:t>
                      </a:r>
                    </a:p>
                  </a:txBody>
                  <a:tcPr horzOverflow="overflow">
                    <a:lnL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339966"/>
                        </a:gs>
                        <a:gs pos="100000">
                          <a:srgbClr val="339966">
                            <a:gamma/>
                            <a:shade val="46275"/>
                            <a:invGamma/>
                          </a:srgbClr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anose="030F0702030302020204" pitchFamily="66" charset="0"/>
                        </a:rPr>
                        <a:t>91%-93%</a:t>
                      </a:r>
                    </a:p>
                  </a:txBody>
                  <a:tcPr horzOverflow="overflow">
                    <a:lnL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339966"/>
                        </a:gs>
                        <a:gs pos="100000">
                          <a:srgbClr val="339966">
                            <a:gamma/>
                            <a:shade val="46275"/>
                            <a:invGamma/>
                          </a:srgbClr>
                        </a:gs>
                      </a:gsLst>
                      <a:lin ang="5400000" scaled="1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5797343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05312716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gradFill rotWithShape="0">
          <a:gsLst>
            <a:gs pos="0">
              <a:srgbClr val="990000">
                <a:gamma/>
                <a:shade val="46275"/>
                <a:invGamma/>
              </a:srgbClr>
            </a:gs>
            <a:gs pos="50000">
              <a:srgbClr val="990000"/>
            </a:gs>
            <a:gs pos="100000">
              <a:srgbClr val="990000">
                <a:gamma/>
                <a:shade val="46275"/>
                <a:invGamma/>
              </a:srgb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90178" name="Group 2">
            <a:extLst>
              <a:ext uri="{FF2B5EF4-FFF2-40B4-BE49-F238E27FC236}">
                <a16:creationId xmlns:a16="http://schemas.microsoft.com/office/drawing/2014/main" id="{7248AB41-FB6E-434A-902E-033A4CE535F5}"/>
              </a:ext>
            </a:extLst>
          </p:cNvPr>
          <p:cNvGraphicFramePr>
            <a:graphicFrameLocks noGrp="1"/>
          </p:cNvGraphicFramePr>
          <p:nvPr/>
        </p:nvGraphicFramePr>
        <p:xfrm>
          <a:off x="1585913" y="655638"/>
          <a:ext cx="9021762" cy="5533398"/>
        </p:xfrm>
        <a:graphic>
          <a:graphicData uri="http://schemas.openxmlformats.org/drawingml/2006/table">
            <a:tbl>
              <a:tblPr/>
              <a:tblGrid>
                <a:gridCol w="1081087">
                  <a:extLst>
                    <a:ext uri="{9D8B030D-6E8A-4147-A177-3AD203B41FA5}">
                      <a16:colId xmlns:a16="http://schemas.microsoft.com/office/drawing/2014/main" val="1536726921"/>
                    </a:ext>
                  </a:extLst>
                </a:gridCol>
                <a:gridCol w="857250">
                  <a:extLst>
                    <a:ext uri="{9D8B030D-6E8A-4147-A177-3AD203B41FA5}">
                      <a16:colId xmlns:a16="http://schemas.microsoft.com/office/drawing/2014/main" val="1949429530"/>
                    </a:ext>
                  </a:extLst>
                </a:gridCol>
                <a:gridCol w="687388">
                  <a:extLst>
                    <a:ext uri="{9D8B030D-6E8A-4147-A177-3AD203B41FA5}">
                      <a16:colId xmlns:a16="http://schemas.microsoft.com/office/drawing/2014/main" val="848446654"/>
                    </a:ext>
                  </a:extLst>
                </a:gridCol>
                <a:gridCol w="760412">
                  <a:extLst>
                    <a:ext uri="{9D8B030D-6E8A-4147-A177-3AD203B41FA5}">
                      <a16:colId xmlns:a16="http://schemas.microsoft.com/office/drawing/2014/main" val="4173269175"/>
                    </a:ext>
                  </a:extLst>
                </a:gridCol>
                <a:gridCol w="746125">
                  <a:extLst>
                    <a:ext uri="{9D8B030D-6E8A-4147-A177-3AD203B41FA5}">
                      <a16:colId xmlns:a16="http://schemas.microsoft.com/office/drawing/2014/main" val="1990688555"/>
                    </a:ext>
                  </a:extLst>
                </a:gridCol>
                <a:gridCol w="760413">
                  <a:extLst>
                    <a:ext uri="{9D8B030D-6E8A-4147-A177-3AD203B41FA5}">
                      <a16:colId xmlns:a16="http://schemas.microsoft.com/office/drawing/2014/main" val="1084410931"/>
                    </a:ext>
                  </a:extLst>
                </a:gridCol>
                <a:gridCol w="252412">
                  <a:extLst>
                    <a:ext uri="{9D8B030D-6E8A-4147-A177-3AD203B41FA5}">
                      <a16:colId xmlns:a16="http://schemas.microsoft.com/office/drawing/2014/main" val="2487459742"/>
                    </a:ext>
                  </a:extLst>
                </a:gridCol>
                <a:gridCol w="922338">
                  <a:extLst>
                    <a:ext uri="{9D8B030D-6E8A-4147-A177-3AD203B41FA5}">
                      <a16:colId xmlns:a16="http://schemas.microsoft.com/office/drawing/2014/main" val="236504703"/>
                    </a:ext>
                  </a:extLst>
                </a:gridCol>
                <a:gridCol w="687387">
                  <a:extLst>
                    <a:ext uri="{9D8B030D-6E8A-4147-A177-3AD203B41FA5}">
                      <a16:colId xmlns:a16="http://schemas.microsoft.com/office/drawing/2014/main" val="943448058"/>
                    </a:ext>
                  </a:extLst>
                </a:gridCol>
                <a:gridCol w="760413">
                  <a:extLst>
                    <a:ext uri="{9D8B030D-6E8A-4147-A177-3AD203B41FA5}">
                      <a16:colId xmlns:a16="http://schemas.microsoft.com/office/drawing/2014/main" val="2960711886"/>
                    </a:ext>
                  </a:extLst>
                </a:gridCol>
                <a:gridCol w="746125">
                  <a:extLst>
                    <a:ext uri="{9D8B030D-6E8A-4147-A177-3AD203B41FA5}">
                      <a16:colId xmlns:a16="http://schemas.microsoft.com/office/drawing/2014/main" val="945456212"/>
                    </a:ext>
                  </a:extLst>
                </a:gridCol>
                <a:gridCol w="760412">
                  <a:extLst>
                    <a:ext uri="{9D8B030D-6E8A-4147-A177-3AD203B41FA5}">
                      <a16:colId xmlns:a16="http://schemas.microsoft.com/office/drawing/2014/main" val="86264089"/>
                    </a:ext>
                  </a:extLst>
                </a:gridCol>
              </a:tblGrid>
              <a:tr h="27463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kumimoji="0" lang="en-US" alt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HARDSHELL</a:t>
                      </a: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 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1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POST-HOOKING MORTALITY ESTIMATES from Epperly &amp; Boggs 2004</a:t>
                      </a:r>
                      <a:endParaRPr kumimoji="0" lang="en-US" altLang="en-US" sz="2400" b="0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28564131"/>
                  </a:ext>
                </a:extLst>
              </a:tr>
              <a:tr h="27463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TURTLES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8387800"/>
                  </a:ext>
                </a:extLst>
              </a:tr>
              <a:tr h="27463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Hook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 gridSpan="5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WORST CASE 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00"/>
                    </a:solidFill>
                  </a:tcPr>
                </a:tc>
                <a:tc gridSpan="5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BEST CASE 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64092356"/>
                  </a:ext>
                </a:extLst>
              </a:tr>
              <a:tr h="28575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Location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63949677"/>
                  </a:ext>
                </a:extLst>
              </a:tr>
              <a:tr h="2444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% Mortality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J-hooks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Mortality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Circle 16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Mortality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% Mortality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J-hooks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Mortality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Circle 16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Mortality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31954489"/>
                  </a:ext>
                </a:extLst>
              </a:tr>
              <a:tr h="27463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4616634"/>
                  </a:ext>
                </a:extLst>
              </a:tr>
              <a:tr h="27463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Deep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60%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4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2.40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0.00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50%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4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2.00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0.00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212571"/>
                  </a:ext>
                </a:extLst>
              </a:tr>
              <a:tr h="27463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82195369"/>
                  </a:ext>
                </a:extLst>
              </a:tr>
              <a:tr h="27463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Upper jaw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45%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3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1.25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0.45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25%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3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0.75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0.25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14125690"/>
                  </a:ext>
                </a:extLst>
              </a:tr>
              <a:tr h="27463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9777361"/>
                  </a:ext>
                </a:extLst>
              </a:tr>
              <a:tr h="27463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Lower jaw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30%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2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0.60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2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0.60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10%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2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0.20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2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0.20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17488058"/>
                  </a:ext>
                </a:extLst>
              </a:tr>
              <a:tr h="27463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9284989"/>
                  </a:ext>
                </a:extLst>
              </a:tr>
              <a:tr h="27463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External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20%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0.20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0.20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5%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0.05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0.05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69121553"/>
                  </a:ext>
                </a:extLst>
              </a:tr>
              <a:tr h="27463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2545660"/>
                  </a:ext>
                </a:extLst>
              </a:tr>
              <a:tr h="27463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10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4.45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4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1.25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10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3.00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4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0.50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8271829"/>
                  </a:ext>
                </a:extLst>
              </a:tr>
              <a:tr h="27463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22369215"/>
                  </a:ext>
                </a:extLst>
              </a:tr>
              <a:tr h="27463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Scaling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100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44.50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100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31.20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100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30.00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100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12.50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38076"/>
                  </a:ext>
                </a:extLst>
              </a:tr>
              <a:tr h="27463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 rowSpan="2" gridSpan="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Reduction    32%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 rowSpan="2" gridSpan="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Reduction    58%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40177768"/>
                  </a:ext>
                </a:extLst>
              </a:tr>
              <a:tr h="27463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 gridSpan="3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702030302020204" pitchFamily="66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 gridSpan="3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8842480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76788237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524000" y="0"/>
            <a:ext cx="9144000" cy="68580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4730752" y="185737"/>
            <a:ext cx="1884362" cy="443711"/>
          </a:xfrm>
          <a:prstGeom prst="rect">
            <a:avLst/>
          </a:prstGeom>
          <a:solidFill>
            <a:schemeClr val="bg2"/>
          </a:solidFill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800" spc="-5" dirty="0" err="1">
                <a:solidFill>
                  <a:srgbClr val="000000"/>
                </a:solidFill>
                <a:latin typeface="Comic Sans MS"/>
                <a:cs typeface="Comic Sans MS"/>
              </a:rPr>
              <a:t>De</a:t>
            </a:r>
            <a:r>
              <a:rPr lang="en-US" sz="2800" spc="-5" dirty="0" err="1">
                <a:solidFill>
                  <a:srgbClr val="000000"/>
                </a:solidFill>
                <a:latin typeface="Comic Sans MS"/>
                <a:cs typeface="Comic Sans MS"/>
              </a:rPr>
              <a:t>hookers</a:t>
            </a:r>
            <a:endParaRPr sz="2800" dirty="0">
              <a:latin typeface="Comic Sans MS"/>
              <a:cs typeface="Comic Sans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907598" y="4072938"/>
            <a:ext cx="2142652" cy="909223"/>
          </a:xfrm>
          <a:prstGeom prst="rect">
            <a:avLst/>
          </a:prstGeom>
          <a:solidFill>
            <a:srgbClr val="7F7F7F">
              <a:alpha val="50000"/>
            </a:srgbClr>
          </a:solidFill>
        </p:spPr>
        <p:txBody>
          <a:bodyPr vert="horz" wrap="square" lIns="0" tIns="46990" rIns="0" bIns="0" rtlCol="0">
            <a:spAutoFit/>
          </a:bodyPr>
          <a:lstStyle/>
          <a:p>
            <a:pPr marL="483234">
              <a:spcBef>
                <a:spcPts val="370"/>
              </a:spcBef>
            </a:pPr>
            <a:r>
              <a:rPr lang="en-US" sz="2800" spc="-10" dirty="0">
                <a:solidFill>
                  <a:prstClr val="black"/>
                </a:solidFill>
                <a:latin typeface="Comic Sans MS"/>
                <a:cs typeface="Comic Sans MS"/>
              </a:rPr>
              <a:t>Mouth openers</a:t>
            </a:r>
            <a:endParaRPr sz="2800" dirty="0">
              <a:solidFill>
                <a:prstClr val="black"/>
              </a:solidFill>
              <a:latin typeface="Comic Sans MS"/>
              <a:cs typeface="Comic Sans MS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830071" y="4377690"/>
            <a:ext cx="1205865" cy="29972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pc="-5" dirty="0">
                <a:solidFill>
                  <a:prstClr val="black"/>
                </a:solidFill>
                <a:latin typeface="Arial"/>
                <a:cs typeface="Arial"/>
              </a:rPr>
              <a:t>See</a:t>
            </a:r>
            <a:r>
              <a:rPr spc="-80" dirty="0">
                <a:solidFill>
                  <a:prstClr val="black"/>
                </a:solidFill>
                <a:latin typeface="Arial"/>
                <a:cs typeface="Arial"/>
              </a:rPr>
              <a:t> </a:t>
            </a:r>
            <a:r>
              <a:rPr spc="-5" dirty="0">
                <a:solidFill>
                  <a:prstClr val="black"/>
                </a:solidFill>
                <a:latin typeface="Arial"/>
                <a:cs typeface="Arial"/>
              </a:rPr>
              <a:t>VIDEO</a:t>
            </a:r>
            <a:endParaRPr dirty="0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2B6AB77-B3D8-4D57-8E94-C47337C2B0D4}"/>
              </a:ext>
            </a:extLst>
          </p:cNvPr>
          <p:cNvSpPr txBox="1"/>
          <p:nvPr/>
        </p:nvSpPr>
        <p:spPr>
          <a:xfrm>
            <a:off x="8203409" y="4008357"/>
            <a:ext cx="1311432" cy="400110"/>
          </a:xfrm>
          <a:prstGeom prst="rect">
            <a:avLst/>
          </a:prstGeom>
          <a:solidFill>
            <a:schemeClr val="bg2"/>
          </a:solidFill>
        </p:spPr>
        <p:txBody>
          <a:bodyPr wrap="square" rtlCol="0">
            <a:spAutoFit/>
          </a:bodyPr>
          <a:lstStyle/>
          <a:p>
            <a:r>
              <a:rPr lang="en-US" sz="2000" dirty="0"/>
              <a:t>Bolt cutter</a:t>
            </a:r>
          </a:p>
        </p:txBody>
      </p: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524000" y="684339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29210">
            <a:solidFill>
              <a:srgbClr val="DCDCDC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537970" y="27940"/>
            <a:ext cx="0" cy="276860"/>
          </a:xfrm>
          <a:custGeom>
            <a:avLst/>
            <a:gdLst/>
            <a:ahLst/>
            <a:cxnLst/>
            <a:rect l="l" t="t" r="r" b="b"/>
            <a:pathLst>
              <a:path h="276860">
                <a:moveTo>
                  <a:pt x="0" y="0"/>
                </a:moveTo>
                <a:lnTo>
                  <a:pt x="0" y="276860"/>
                </a:lnTo>
              </a:path>
            </a:pathLst>
          </a:custGeom>
          <a:ln w="27940">
            <a:solidFill>
              <a:srgbClr val="DCDCDC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537970" y="1473200"/>
            <a:ext cx="0" cy="5355590"/>
          </a:xfrm>
          <a:custGeom>
            <a:avLst/>
            <a:gdLst/>
            <a:ahLst/>
            <a:cxnLst/>
            <a:rect l="l" t="t" r="r" b="b"/>
            <a:pathLst>
              <a:path h="5355590">
                <a:moveTo>
                  <a:pt x="0" y="0"/>
                </a:moveTo>
                <a:lnTo>
                  <a:pt x="0" y="5355590"/>
                </a:lnTo>
              </a:path>
            </a:pathLst>
          </a:custGeom>
          <a:ln w="27940">
            <a:solidFill>
              <a:srgbClr val="DCDCDC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524000" y="1397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27939">
            <a:solidFill>
              <a:srgbClr val="DCDCDC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0653394" y="27940"/>
            <a:ext cx="0" cy="6800850"/>
          </a:xfrm>
          <a:custGeom>
            <a:avLst/>
            <a:gdLst/>
            <a:ahLst/>
            <a:cxnLst/>
            <a:rect l="l" t="t" r="r" b="b"/>
            <a:pathLst>
              <a:path h="6800850">
                <a:moveTo>
                  <a:pt x="0" y="0"/>
                </a:moveTo>
                <a:lnTo>
                  <a:pt x="0" y="6800850"/>
                </a:lnTo>
              </a:path>
            </a:pathLst>
          </a:custGeom>
          <a:ln w="29209">
            <a:solidFill>
              <a:srgbClr val="DCDCDC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551940" y="6814819"/>
            <a:ext cx="9086850" cy="0"/>
          </a:xfrm>
          <a:custGeom>
            <a:avLst/>
            <a:gdLst/>
            <a:ahLst/>
            <a:cxnLst/>
            <a:rect l="l" t="t" r="r" b="b"/>
            <a:pathLst>
              <a:path w="9086850">
                <a:moveTo>
                  <a:pt x="0" y="0"/>
                </a:moveTo>
                <a:lnTo>
                  <a:pt x="9086850" y="0"/>
                </a:lnTo>
              </a:path>
            </a:pathLst>
          </a:custGeom>
          <a:ln w="27939">
            <a:solidFill>
              <a:srgbClr val="DBDCDC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566544" y="57150"/>
            <a:ext cx="0" cy="247650"/>
          </a:xfrm>
          <a:custGeom>
            <a:avLst/>
            <a:gdLst/>
            <a:ahLst/>
            <a:cxnLst/>
            <a:rect l="l" t="t" r="r" b="b"/>
            <a:pathLst>
              <a:path h="247650">
                <a:moveTo>
                  <a:pt x="0" y="0"/>
                </a:moveTo>
                <a:lnTo>
                  <a:pt x="0" y="247650"/>
                </a:lnTo>
              </a:path>
            </a:pathLst>
          </a:custGeom>
          <a:ln w="29209">
            <a:solidFill>
              <a:srgbClr val="DBDCDC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566544" y="1473200"/>
            <a:ext cx="0" cy="5327650"/>
          </a:xfrm>
          <a:custGeom>
            <a:avLst/>
            <a:gdLst/>
            <a:ahLst/>
            <a:cxnLst/>
            <a:rect l="l" t="t" r="r" b="b"/>
            <a:pathLst>
              <a:path h="5327650">
                <a:moveTo>
                  <a:pt x="0" y="0"/>
                </a:moveTo>
                <a:lnTo>
                  <a:pt x="0" y="5327650"/>
                </a:lnTo>
              </a:path>
            </a:pathLst>
          </a:custGeom>
          <a:ln w="29209">
            <a:solidFill>
              <a:srgbClr val="DBDCDC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551940" y="42544"/>
            <a:ext cx="9086850" cy="0"/>
          </a:xfrm>
          <a:custGeom>
            <a:avLst/>
            <a:gdLst/>
            <a:ahLst/>
            <a:cxnLst/>
            <a:rect l="l" t="t" r="r" b="b"/>
            <a:pathLst>
              <a:path w="9086850">
                <a:moveTo>
                  <a:pt x="0" y="0"/>
                </a:moveTo>
                <a:lnTo>
                  <a:pt x="9086850" y="0"/>
                </a:lnTo>
              </a:path>
            </a:pathLst>
          </a:custGeom>
          <a:ln w="29210">
            <a:solidFill>
              <a:srgbClr val="DBDCDC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0624819" y="57150"/>
            <a:ext cx="0" cy="6743700"/>
          </a:xfrm>
          <a:custGeom>
            <a:avLst/>
            <a:gdLst/>
            <a:ahLst/>
            <a:cxnLst/>
            <a:rect l="l" t="t" r="r" b="b"/>
            <a:pathLst>
              <a:path h="6743700">
                <a:moveTo>
                  <a:pt x="0" y="0"/>
                </a:moveTo>
                <a:lnTo>
                  <a:pt x="0" y="6743700"/>
                </a:lnTo>
              </a:path>
            </a:pathLst>
          </a:custGeom>
          <a:ln w="27940">
            <a:solidFill>
              <a:srgbClr val="DBDCDC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581150" y="6786244"/>
            <a:ext cx="9029700" cy="0"/>
          </a:xfrm>
          <a:custGeom>
            <a:avLst/>
            <a:gdLst/>
            <a:ahLst/>
            <a:cxnLst/>
            <a:rect l="l" t="t" r="r" b="b"/>
            <a:pathLst>
              <a:path w="9029700">
                <a:moveTo>
                  <a:pt x="0" y="0"/>
                </a:moveTo>
                <a:lnTo>
                  <a:pt x="9029700" y="0"/>
                </a:lnTo>
              </a:path>
            </a:pathLst>
          </a:custGeom>
          <a:ln w="29210">
            <a:solidFill>
              <a:srgbClr val="DADCDC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1595755" y="86360"/>
            <a:ext cx="0" cy="218440"/>
          </a:xfrm>
          <a:custGeom>
            <a:avLst/>
            <a:gdLst/>
            <a:ahLst/>
            <a:cxnLst/>
            <a:rect l="l" t="t" r="r" b="b"/>
            <a:pathLst>
              <a:path h="218440">
                <a:moveTo>
                  <a:pt x="0" y="0"/>
                </a:moveTo>
                <a:lnTo>
                  <a:pt x="0" y="218440"/>
                </a:lnTo>
              </a:path>
            </a:pathLst>
          </a:custGeom>
          <a:ln w="29210">
            <a:solidFill>
              <a:srgbClr val="DADCDC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1595755" y="1473200"/>
            <a:ext cx="0" cy="5298440"/>
          </a:xfrm>
          <a:custGeom>
            <a:avLst/>
            <a:gdLst/>
            <a:ahLst/>
            <a:cxnLst/>
            <a:rect l="l" t="t" r="r" b="b"/>
            <a:pathLst>
              <a:path h="5298440">
                <a:moveTo>
                  <a:pt x="0" y="0"/>
                </a:moveTo>
                <a:lnTo>
                  <a:pt x="0" y="5298440"/>
                </a:lnTo>
              </a:path>
            </a:pathLst>
          </a:custGeom>
          <a:ln w="29210">
            <a:solidFill>
              <a:srgbClr val="DADCDC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1581150" y="71755"/>
            <a:ext cx="9029700" cy="0"/>
          </a:xfrm>
          <a:custGeom>
            <a:avLst/>
            <a:gdLst/>
            <a:ahLst/>
            <a:cxnLst/>
            <a:rect l="l" t="t" r="r" b="b"/>
            <a:pathLst>
              <a:path w="9029700">
                <a:moveTo>
                  <a:pt x="0" y="0"/>
                </a:moveTo>
                <a:lnTo>
                  <a:pt x="9029700" y="0"/>
                </a:lnTo>
              </a:path>
            </a:pathLst>
          </a:custGeom>
          <a:ln w="29209">
            <a:solidFill>
              <a:srgbClr val="DADCDC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10596244" y="86360"/>
            <a:ext cx="0" cy="6685280"/>
          </a:xfrm>
          <a:custGeom>
            <a:avLst/>
            <a:gdLst/>
            <a:ahLst/>
            <a:cxnLst/>
            <a:rect l="l" t="t" r="r" b="b"/>
            <a:pathLst>
              <a:path h="6685280">
                <a:moveTo>
                  <a:pt x="0" y="0"/>
                </a:moveTo>
                <a:lnTo>
                  <a:pt x="0" y="6685280"/>
                </a:lnTo>
              </a:path>
            </a:pathLst>
          </a:custGeom>
          <a:ln w="29209">
            <a:solidFill>
              <a:srgbClr val="DADCDC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1610360" y="6757034"/>
            <a:ext cx="8971280" cy="0"/>
          </a:xfrm>
          <a:custGeom>
            <a:avLst/>
            <a:gdLst/>
            <a:ahLst/>
            <a:cxnLst/>
            <a:rect l="l" t="t" r="r" b="b"/>
            <a:pathLst>
              <a:path w="8971280">
                <a:moveTo>
                  <a:pt x="0" y="0"/>
                </a:moveTo>
                <a:lnTo>
                  <a:pt x="8971280" y="0"/>
                </a:lnTo>
              </a:path>
            </a:pathLst>
          </a:custGeom>
          <a:ln w="29209">
            <a:solidFill>
              <a:srgbClr val="D9DCDC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1624330" y="114300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7939">
            <a:solidFill>
              <a:srgbClr val="D9DCDC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1624330" y="1473200"/>
            <a:ext cx="0" cy="5269230"/>
          </a:xfrm>
          <a:custGeom>
            <a:avLst/>
            <a:gdLst/>
            <a:ahLst/>
            <a:cxnLst/>
            <a:rect l="l" t="t" r="r" b="b"/>
            <a:pathLst>
              <a:path h="5269230">
                <a:moveTo>
                  <a:pt x="0" y="0"/>
                </a:moveTo>
                <a:lnTo>
                  <a:pt x="0" y="5269230"/>
                </a:lnTo>
              </a:path>
            </a:pathLst>
          </a:custGeom>
          <a:ln w="27939">
            <a:solidFill>
              <a:srgbClr val="D9DCDC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1610360" y="100330"/>
            <a:ext cx="8971280" cy="0"/>
          </a:xfrm>
          <a:custGeom>
            <a:avLst/>
            <a:gdLst/>
            <a:ahLst/>
            <a:cxnLst/>
            <a:rect l="l" t="t" r="r" b="b"/>
            <a:pathLst>
              <a:path w="8971280">
                <a:moveTo>
                  <a:pt x="0" y="0"/>
                </a:moveTo>
                <a:lnTo>
                  <a:pt x="8971280" y="0"/>
                </a:lnTo>
              </a:path>
            </a:pathLst>
          </a:custGeom>
          <a:ln w="27940">
            <a:solidFill>
              <a:srgbClr val="D9DCDC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10567034" y="114300"/>
            <a:ext cx="0" cy="6628130"/>
          </a:xfrm>
          <a:custGeom>
            <a:avLst/>
            <a:gdLst/>
            <a:ahLst/>
            <a:cxnLst/>
            <a:rect l="l" t="t" r="r" b="b"/>
            <a:pathLst>
              <a:path h="6628130">
                <a:moveTo>
                  <a:pt x="0" y="0"/>
                </a:moveTo>
                <a:lnTo>
                  <a:pt x="0" y="6628130"/>
                </a:lnTo>
              </a:path>
            </a:pathLst>
          </a:custGeom>
          <a:ln w="29210">
            <a:solidFill>
              <a:srgbClr val="D9DCDC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1638300" y="6728459"/>
            <a:ext cx="8914130" cy="0"/>
          </a:xfrm>
          <a:custGeom>
            <a:avLst/>
            <a:gdLst/>
            <a:ahLst/>
            <a:cxnLst/>
            <a:rect l="l" t="t" r="r" b="b"/>
            <a:pathLst>
              <a:path w="8914130">
                <a:moveTo>
                  <a:pt x="0" y="0"/>
                </a:moveTo>
                <a:lnTo>
                  <a:pt x="8914130" y="0"/>
                </a:lnTo>
              </a:path>
            </a:pathLst>
          </a:custGeom>
          <a:ln w="27940">
            <a:solidFill>
              <a:srgbClr val="D8DCDD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1652904" y="143510"/>
            <a:ext cx="0" cy="161290"/>
          </a:xfrm>
          <a:custGeom>
            <a:avLst/>
            <a:gdLst/>
            <a:ahLst/>
            <a:cxnLst/>
            <a:rect l="l" t="t" r="r" b="b"/>
            <a:pathLst>
              <a:path h="161290">
                <a:moveTo>
                  <a:pt x="0" y="0"/>
                </a:moveTo>
                <a:lnTo>
                  <a:pt x="0" y="161290"/>
                </a:lnTo>
              </a:path>
            </a:pathLst>
          </a:custGeom>
          <a:ln w="29210">
            <a:solidFill>
              <a:srgbClr val="D8DCDD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1652904" y="1473200"/>
            <a:ext cx="0" cy="5241290"/>
          </a:xfrm>
          <a:custGeom>
            <a:avLst/>
            <a:gdLst/>
            <a:ahLst/>
            <a:cxnLst/>
            <a:rect l="l" t="t" r="r" b="b"/>
            <a:pathLst>
              <a:path h="5241290">
                <a:moveTo>
                  <a:pt x="0" y="0"/>
                </a:moveTo>
                <a:lnTo>
                  <a:pt x="0" y="5241290"/>
                </a:lnTo>
              </a:path>
            </a:pathLst>
          </a:custGeom>
          <a:ln w="29210">
            <a:solidFill>
              <a:srgbClr val="D8DCDD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1638300" y="128904"/>
            <a:ext cx="8914130" cy="0"/>
          </a:xfrm>
          <a:custGeom>
            <a:avLst/>
            <a:gdLst/>
            <a:ahLst/>
            <a:cxnLst/>
            <a:rect l="l" t="t" r="r" b="b"/>
            <a:pathLst>
              <a:path w="8914130">
                <a:moveTo>
                  <a:pt x="0" y="0"/>
                </a:moveTo>
                <a:lnTo>
                  <a:pt x="8914130" y="0"/>
                </a:lnTo>
              </a:path>
            </a:pathLst>
          </a:custGeom>
          <a:ln w="29209">
            <a:solidFill>
              <a:srgbClr val="D8DCDD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10538459" y="143510"/>
            <a:ext cx="0" cy="6570980"/>
          </a:xfrm>
          <a:custGeom>
            <a:avLst/>
            <a:gdLst/>
            <a:ahLst/>
            <a:cxnLst/>
            <a:rect l="l" t="t" r="r" b="b"/>
            <a:pathLst>
              <a:path h="6570980">
                <a:moveTo>
                  <a:pt x="0" y="0"/>
                </a:moveTo>
                <a:lnTo>
                  <a:pt x="0" y="6570980"/>
                </a:lnTo>
              </a:path>
            </a:pathLst>
          </a:custGeom>
          <a:ln w="27939">
            <a:solidFill>
              <a:srgbClr val="D8DCDD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1667510" y="6699884"/>
            <a:ext cx="8856980" cy="0"/>
          </a:xfrm>
          <a:custGeom>
            <a:avLst/>
            <a:gdLst/>
            <a:ahLst/>
            <a:cxnLst/>
            <a:rect l="l" t="t" r="r" b="b"/>
            <a:pathLst>
              <a:path w="8856980">
                <a:moveTo>
                  <a:pt x="0" y="0"/>
                </a:moveTo>
                <a:lnTo>
                  <a:pt x="8856980" y="0"/>
                </a:lnTo>
              </a:path>
            </a:pathLst>
          </a:custGeom>
          <a:ln w="29210">
            <a:solidFill>
              <a:srgbClr val="D7DCDD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1682114" y="172720"/>
            <a:ext cx="0" cy="132080"/>
          </a:xfrm>
          <a:custGeom>
            <a:avLst/>
            <a:gdLst/>
            <a:ahLst/>
            <a:cxnLst/>
            <a:rect l="l" t="t" r="r" b="b"/>
            <a:pathLst>
              <a:path h="132079">
                <a:moveTo>
                  <a:pt x="0" y="0"/>
                </a:moveTo>
                <a:lnTo>
                  <a:pt x="0" y="132079"/>
                </a:lnTo>
              </a:path>
            </a:pathLst>
          </a:custGeom>
          <a:ln w="29209">
            <a:solidFill>
              <a:srgbClr val="D7DCDD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1682114" y="1473200"/>
            <a:ext cx="0" cy="5212080"/>
          </a:xfrm>
          <a:custGeom>
            <a:avLst/>
            <a:gdLst/>
            <a:ahLst/>
            <a:cxnLst/>
            <a:rect l="l" t="t" r="r" b="b"/>
            <a:pathLst>
              <a:path h="5212080">
                <a:moveTo>
                  <a:pt x="0" y="0"/>
                </a:moveTo>
                <a:lnTo>
                  <a:pt x="0" y="5212080"/>
                </a:lnTo>
              </a:path>
            </a:pathLst>
          </a:custGeom>
          <a:ln w="29209">
            <a:solidFill>
              <a:srgbClr val="D7DCDD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1667510" y="158114"/>
            <a:ext cx="8856980" cy="0"/>
          </a:xfrm>
          <a:custGeom>
            <a:avLst/>
            <a:gdLst/>
            <a:ahLst/>
            <a:cxnLst/>
            <a:rect l="l" t="t" r="r" b="b"/>
            <a:pathLst>
              <a:path w="8856980">
                <a:moveTo>
                  <a:pt x="0" y="0"/>
                </a:moveTo>
                <a:lnTo>
                  <a:pt x="8856980" y="0"/>
                </a:lnTo>
              </a:path>
            </a:pathLst>
          </a:custGeom>
          <a:ln w="29210">
            <a:solidFill>
              <a:srgbClr val="D7DCDD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10509884" y="172721"/>
            <a:ext cx="0" cy="6512559"/>
          </a:xfrm>
          <a:custGeom>
            <a:avLst/>
            <a:gdLst/>
            <a:ahLst/>
            <a:cxnLst/>
            <a:rect l="l" t="t" r="r" b="b"/>
            <a:pathLst>
              <a:path h="6512559">
                <a:moveTo>
                  <a:pt x="0" y="0"/>
                </a:moveTo>
                <a:lnTo>
                  <a:pt x="0" y="6512559"/>
                </a:lnTo>
              </a:path>
            </a:pathLst>
          </a:custGeom>
          <a:ln w="29210">
            <a:solidFill>
              <a:srgbClr val="D7DCDD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1696720" y="6670675"/>
            <a:ext cx="8798560" cy="0"/>
          </a:xfrm>
          <a:custGeom>
            <a:avLst/>
            <a:gdLst/>
            <a:ahLst/>
            <a:cxnLst/>
            <a:rect l="l" t="t" r="r" b="b"/>
            <a:pathLst>
              <a:path w="8798560">
                <a:moveTo>
                  <a:pt x="0" y="0"/>
                </a:moveTo>
                <a:lnTo>
                  <a:pt x="8798560" y="0"/>
                </a:lnTo>
              </a:path>
            </a:pathLst>
          </a:custGeom>
          <a:ln w="29209">
            <a:solidFill>
              <a:srgbClr val="D6DCDD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1710689" y="200661"/>
            <a:ext cx="0" cy="104139"/>
          </a:xfrm>
          <a:custGeom>
            <a:avLst/>
            <a:gdLst/>
            <a:ahLst/>
            <a:cxnLst/>
            <a:rect l="l" t="t" r="r" b="b"/>
            <a:pathLst>
              <a:path h="104139">
                <a:moveTo>
                  <a:pt x="0" y="0"/>
                </a:moveTo>
                <a:lnTo>
                  <a:pt x="0" y="104140"/>
                </a:lnTo>
              </a:path>
            </a:pathLst>
          </a:custGeom>
          <a:ln w="27940">
            <a:solidFill>
              <a:srgbClr val="D6DCDD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1710689" y="1473200"/>
            <a:ext cx="0" cy="5182870"/>
          </a:xfrm>
          <a:custGeom>
            <a:avLst/>
            <a:gdLst/>
            <a:ahLst/>
            <a:cxnLst/>
            <a:rect l="l" t="t" r="r" b="b"/>
            <a:pathLst>
              <a:path h="5182870">
                <a:moveTo>
                  <a:pt x="0" y="0"/>
                </a:moveTo>
                <a:lnTo>
                  <a:pt x="0" y="5182870"/>
                </a:lnTo>
              </a:path>
            </a:pathLst>
          </a:custGeom>
          <a:ln w="27940">
            <a:solidFill>
              <a:srgbClr val="D6DCDD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1696720" y="186689"/>
            <a:ext cx="8798560" cy="0"/>
          </a:xfrm>
          <a:custGeom>
            <a:avLst/>
            <a:gdLst/>
            <a:ahLst/>
            <a:cxnLst/>
            <a:rect l="l" t="t" r="r" b="b"/>
            <a:pathLst>
              <a:path w="8798560">
                <a:moveTo>
                  <a:pt x="0" y="0"/>
                </a:moveTo>
                <a:lnTo>
                  <a:pt x="8798560" y="0"/>
                </a:lnTo>
              </a:path>
            </a:pathLst>
          </a:custGeom>
          <a:ln w="27939">
            <a:solidFill>
              <a:srgbClr val="D6DCDD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10480675" y="200660"/>
            <a:ext cx="0" cy="6455410"/>
          </a:xfrm>
          <a:custGeom>
            <a:avLst/>
            <a:gdLst/>
            <a:ahLst/>
            <a:cxnLst/>
            <a:rect l="l" t="t" r="r" b="b"/>
            <a:pathLst>
              <a:path h="6455409">
                <a:moveTo>
                  <a:pt x="0" y="0"/>
                </a:moveTo>
                <a:lnTo>
                  <a:pt x="0" y="6455410"/>
                </a:lnTo>
              </a:path>
            </a:pathLst>
          </a:custGeom>
          <a:ln w="29209">
            <a:solidFill>
              <a:srgbClr val="D6DCDD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1724660" y="6642100"/>
            <a:ext cx="8741410" cy="0"/>
          </a:xfrm>
          <a:custGeom>
            <a:avLst/>
            <a:gdLst/>
            <a:ahLst/>
            <a:cxnLst/>
            <a:rect l="l" t="t" r="r" b="b"/>
            <a:pathLst>
              <a:path w="8741410">
                <a:moveTo>
                  <a:pt x="0" y="0"/>
                </a:moveTo>
                <a:lnTo>
                  <a:pt x="8741410" y="0"/>
                </a:lnTo>
              </a:path>
            </a:pathLst>
          </a:custGeom>
          <a:ln w="27940">
            <a:solidFill>
              <a:srgbClr val="D5DBDE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1739265" y="229870"/>
            <a:ext cx="0" cy="74930"/>
          </a:xfrm>
          <a:custGeom>
            <a:avLst/>
            <a:gdLst/>
            <a:ahLst/>
            <a:cxnLst/>
            <a:rect l="l" t="t" r="r" b="b"/>
            <a:pathLst>
              <a:path h="74929">
                <a:moveTo>
                  <a:pt x="0" y="0"/>
                </a:moveTo>
                <a:lnTo>
                  <a:pt x="0" y="74929"/>
                </a:lnTo>
              </a:path>
            </a:pathLst>
          </a:custGeom>
          <a:ln w="29209">
            <a:solidFill>
              <a:srgbClr val="D5DBDE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1739265" y="1473200"/>
            <a:ext cx="0" cy="5154930"/>
          </a:xfrm>
          <a:custGeom>
            <a:avLst/>
            <a:gdLst/>
            <a:ahLst/>
            <a:cxnLst/>
            <a:rect l="l" t="t" r="r" b="b"/>
            <a:pathLst>
              <a:path h="5154930">
                <a:moveTo>
                  <a:pt x="0" y="0"/>
                </a:moveTo>
                <a:lnTo>
                  <a:pt x="0" y="5154930"/>
                </a:lnTo>
              </a:path>
            </a:pathLst>
          </a:custGeom>
          <a:ln w="29209">
            <a:solidFill>
              <a:srgbClr val="D5DBDE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1724660" y="215265"/>
            <a:ext cx="8741410" cy="0"/>
          </a:xfrm>
          <a:custGeom>
            <a:avLst/>
            <a:gdLst/>
            <a:ahLst/>
            <a:cxnLst/>
            <a:rect l="l" t="t" r="r" b="b"/>
            <a:pathLst>
              <a:path w="8741410">
                <a:moveTo>
                  <a:pt x="0" y="0"/>
                </a:moveTo>
                <a:lnTo>
                  <a:pt x="8741410" y="0"/>
                </a:lnTo>
              </a:path>
            </a:pathLst>
          </a:custGeom>
          <a:ln w="29210">
            <a:solidFill>
              <a:srgbClr val="D5DBDE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10452100" y="229870"/>
            <a:ext cx="0" cy="6398260"/>
          </a:xfrm>
          <a:custGeom>
            <a:avLst/>
            <a:gdLst/>
            <a:ahLst/>
            <a:cxnLst/>
            <a:rect l="l" t="t" r="r" b="b"/>
            <a:pathLst>
              <a:path h="6398259">
                <a:moveTo>
                  <a:pt x="0" y="0"/>
                </a:moveTo>
                <a:lnTo>
                  <a:pt x="0" y="6398259"/>
                </a:lnTo>
              </a:path>
            </a:pathLst>
          </a:custGeom>
          <a:ln w="27940">
            <a:solidFill>
              <a:srgbClr val="D5DBDE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1753870" y="6613525"/>
            <a:ext cx="8684260" cy="0"/>
          </a:xfrm>
          <a:custGeom>
            <a:avLst/>
            <a:gdLst/>
            <a:ahLst/>
            <a:cxnLst/>
            <a:rect l="l" t="t" r="r" b="b"/>
            <a:pathLst>
              <a:path w="8684260">
                <a:moveTo>
                  <a:pt x="0" y="0"/>
                </a:moveTo>
                <a:lnTo>
                  <a:pt x="8684260" y="0"/>
                </a:lnTo>
              </a:path>
            </a:pathLst>
          </a:custGeom>
          <a:ln w="29210">
            <a:solidFill>
              <a:srgbClr val="D4DBDE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1768475" y="259079"/>
            <a:ext cx="0" cy="45720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720"/>
                </a:lnTo>
              </a:path>
            </a:pathLst>
          </a:custGeom>
          <a:ln w="29209">
            <a:solidFill>
              <a:srgbClr val="D4DBDE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1768475" y="1473200"/>
            <a:ext cx="0" cy="5125720"/>
          </a:xfrm>
          <a:custGeom>
            <a:avLst/>
            <a:gdLst/>
            <a:ahLst/>
            <a:cxnLst/>
            <a:rect l="l" t="t" r="r" b="b"/>
            <a:pathLst>
              <a:path h="5125720">
                <a:moveTo>
                  <a:pt x="0" y="0"/>
                </a:moveTo>
                <a:lnTo>
                  <a:pt x="0" y="5125720"/>
                </a:lnTo>
              </a:path>
            </a:pathLst>
          </a:custGeom>
          <a:ln w="29209">
            <a:solidFill>
              <a:srgbClr val="D4DBDE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1753870" y="244475"/>
            <a:ext cx="8684260" cy="0"/>
          </a:xfrm>
          <a:custGeom>
            <a:avLst/>
            <a:gdLst/>
            <a:ahLst/>
            <a:cxnLst/>
            <a:rect l="l" t="t" r="r" b="b"/>
            <a:pathLst>
              <a:path w="8684260">
                <a:moveTo>
                  <a:pt x="0" y="0"/>
                </a:moveTo>
                <a:lnTo>
                  <a:pt x="8684260" y="0"/>
                </a:lnTo>
              </a:path>
            </a:pathLst>
          </a:custGeom>
          <a:ln w="29209">
            <a:solidFill>
              <a:srgbClr val="D4DBDE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10423525" y="259079"/>
            <a:ext cx="0" cy="6339840"/>
          </a:xfrm>
          <a:custGeom>
            <a:avLst/>
            <a:gdLst/>
            <a:ahLst/>
            <a:cxnLst/>
            <a:rect l="l" t="t" r="r" b="b"/>
            <a:pathLst>
              <a:path h="6339840">
                <a:moveTo>
                  <a:pt x="0" y="0"/>
                </a:moveTo>
                <a:lnTo>
                  <a:pt x="0" y="6339840"/>
                </a:lnTo>
              </a:path>
            </a:pathLst>
          </a:custGeom>
          <a:ln w="29209">
            <a:solidFill>
              <a:srgbClr val="D4DBDE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1783079" y="6584315"/>
            <a:ext cx="8625840" cy="0"/>
          </a:xfrm>
          <a:custGeom>
            <a:avLst/>
            <a:gdLst/>
            <a:ahLst/>
            <a:cxnLst/>
            <a:rect l="l" t="t" r="r" b="b"/>
            <a:pathLst>
              <a:path w="8625840">
                <a:moveTo>
                  <a:pt x="0" y="0"/>
                </a:moveTo>
                <a:lnTo>
                  <a:pt x="8625840" y="0"/>
                </a:lnTo>
              </a:path>
            </a:pathLst>
          </a:custGeom>
          <a:ln w="29210">
            <a:solidFill>
              <a:srgbClr val="D3DBDE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1783079" y="295909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940" y="0"/>
                </a:lnTo>
              </a:path>
            </a:pathLst>
          </a:custGeom>
          <a:ln w="27940">
            <a:solidFill>
              <a:srgbClr val="D3DBDE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1797050" y="1473200"/>
            <a:ext cx="0" cy="5096510"/>
          </a:xfrm>
          <a:custGeom>
            <a:avLst/>
            <a:gdLst/>
            <a:ahLst/>
            <a:cxnLst/>
            <a:rect l="l" t="t" r="r" b="b"/>
            <a:pathLst>
              <a:path h="5096509">
                <a:moveTo>
                  <a:pt x="0" y="0"/>
                </a:moveTo>
                <a:lnTo>
                  <a:pt x="0" y="5096510"/>
                </a:lnTo>
              </a:path>
            </a:pathLst>
          </a:custGeom>
          <a:ln w="27940">
            <a:solidFill>
              <a:srgbClr val="D3DBDE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1783079" y="273050"/>
            <a:ext cx="8625840" cy="0"/>
          </a:xfrm>
          <a:custGeom>
            <a:avLst/>
            <a:gdLst/>
            <a:ahLst/>
            <a:cxnLst/>
            <a:rect l="l" t="t" r="r" b="b"/>
            <a:pathLst>
              <a:path w="8625840">
                <a:moveTo>
                  <a:pt x="0" y="0"/>
                </a:moveTo>
                <a:lnTo>
                  <a:pt x="8625840" y="0"/>
                </a:lnTo>
              </a:path>
            </a:pathLst>
          </a:custGeom>
          <a:ln w="27940">
            <a:solidFill>
              <a:srgbClr val="D3DBDE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10394315" y="287020"/>
            <a:ext cx="0" cy="6282690"/>
          </a:xfrm>
          <a:custGeom>
            <a:avLst/>
            <a:gdLst/>
            <a:ahLst/>
            <a:cxnLst/>
            <a:rect l="l" t="t" r="r" b="b"/>
            <a:pathLst>
              <a:path h="6282690">
                <a:moveTo>
                  <a:pt x="0" y="0"/>
                </a:moveTo>
                <a:lnTo>
                  <a:pt x="0" y="6282690"/>
                </a:lnTo>
              </a:path>
            </a:pathLst>
          </a:custGeom>
          <a:ln w="29210">
            <a:solidFill>
              <a:srgbClr val="D3DBDE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1811020" y="6555740"/>
            <a:ext cx="8568690" cy="0"/>
          </a:xfrm>
          <a:custGeom>
            <a:avLst/>
            <a:gdLst/>
            <a:ahLst/>
            <a:cxnLst/>
            <a:rect l="l" t="t" r="r" b="b"/>
            <a:pathLst>
              <a:path w="8568690">
                <a:moveTo>
                  <a:pt x="0" y="0"/>
                </a:moveTo>
                <a:lnTo>
                  <a:pt x="8568690" y="0"/>
                </a:lnTo>
              </a:path>
            </a:pathLst>
          </a:custGeom>
          <a:ln w="27939">
            <a:solidFill>
              <a:srgbClr val="D2DBDE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1825625" y="1473200"/>
            <a:ext cx="0" cy="5068570"/>
          </a:xfrm>
          <a:custGeom>
            <a:avLst/>
            <a:gdLst/>
            <a:ahLst/>
            <a:cxnLst/>
            <a:rect l="l" t="t" r="r" b="b"/>
            <a:pathLst>
              <a:path h="5068570">
                <a:moveTo>
                  <a:pt x="0" y="0"/>
                </a:moveTo>
                <a:lnTo>
                  <a:pt x="0" y="5068570"/>
                </a:lnTo>
              </a:path>
            </a:pathLst>
          </a:custGeom>
          <a:ln w="29209">
            <a:solidFill>
              <a:srgbClr val="D2DBDE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1811020" y="301625"/>
            <a:ext cx="8568690" cy="0"/>
          </a:xfrm>
          <a:custGeom>
            <a:avLst/>
            <a:gdLst/>
            <a:ahLst/>
            <a:cxnLst/>
            <a:rect l="l" t="t" r="r" b="b"/>
            <a:pathLst>
              <a:path w="8568690">
                <a:moveTo>
                  <a:pt x="0" y="0"/>
                </a:moveTo>
                <a:lnTo>
                  <a:pt x="8568690" y="0"/>
                </a:lnTo>
              </a:path>
            </a:pathLst>
          </a:custGeom>
          <a:ln w="29209">
            <a:solidFill>
              <a:srgbClr val="D2DBDE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10365740" y="316229"/>
            <a:ext cx="0" cy="6225540"/>
          </a:xfrm>
          <a:custGeom>
            <a:avLst/>
            <a:gdLst/>
            <a:ahLst/>
            <a:cxnLst/>
            <a:rect l="l" t="t" r="r" b="b"/>
            <a:pathLst>
              <a:path h="6225540">
                <a:moveTo>
                  <a:pt x="0" y="0"/>
                </a:moveTo>
                <a:lnTo>
                  <a:pt x="0" y="6225540"/>
                </a:lnTo>
              </a:path>
            </a:pathLst>
          </a:custGeom>
          <a:ln w="27939">
            <a:solidFill>
              <a:srgbClr val="D2DBDE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1840229" y="6527165"/>
            <a:ext cx="8511540" cy="0"/>
          </a:xfrm>
          <a:custGeom>
            <a:avLst/>
            <a:gdLst/>
            <a:ahLst/>
            <a:cxnLst/>
            <a:rect l="l" t="t" r="r" b="b"/>
            <a:pathLst>
              <a:path w="8511540">
                <a:moveTo>
                  <a:pt x="0" y="0"/>
                </a:moveTo>
                <a:lnTo>
                  <a:pt x="8511540" y="0"/>
                </a:lnTo>
              </a:path>
            </a:pathLst>
          </a:custGeom>
          <a:ln w="29210">
            <a:solidFill>
              <a:srgbClr val="D1DBDF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1854834" y="1473200"/>
            <a:ext cx="0" cy="5039360"/>
          </a:xfrm>
          <a:custGeom>
            <a:avLst/>
            <a:gdLst/>
            <a:ahLst/>
            <a:cxnLst/>
            <a:rect l="l" t="t" r="r" b="b"/>
            <a:pathLst>
              <a:path h="5039359">
                <a:moveTo>
                  <a:pt x="0" y="0"/>
                </a:moveTo>
                <a:lnTo>
                  <a:pt x="0" y="5039360"/>
                </a:lnTo>
              </a:path>
            </a:pathLst>
          </a:custGeom>
          <a:ln w="29209">
            <a:solidFill>
              <a:srgbClr val="D1DBDF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3276600" y="330834"/>
            <a:ext cx="7075170" cy="0"/>
          </a:xfrm>
          <a:custGeom>
            <a:avLst/>
            <a:gdLst/>
            <a:ahLst/>
            <a:cxnLst/>
            <a:rect l="l" t="t" r="r" b="b"/>
            <a:pathLst>
              <a:path w="7075170">
                <a:moveTo>
                  <a:pt x="0" y="0"/>
                </a:moveTo>
                <a:lnTo>
                  <a:pt x="7075170" y="0"/>
                </a:lnTo>
              </a:path>
            </a:pathLst>
          </a:custGeom>
          <a:ln w="29209">
            <a:solidFill>
              <a:srgbClr val="D1DBDF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10337165" y="345440"/>
            <a:ext cx="0" cy="6167120"/>
          </a:xfrm>
          <a:custGeom>
            <a:avLst/>
            <a:gdLst/>
            <a:ahLst/>
            <a:cxnLst/>
            <a:rect l="l" t="t" r="r" b="b"/>
            <a:pathLst>
              <a:path h="6167120">
                <a:moveTo>
                  <a:pt x="0" y="0"/>
                </a:moveTo>
                <a:lnTo>
                  <a:pt x="0" y="6167120"/>
                </a:lnTo>
              </a:path>
            </a:pathLst>
          </a:custGeom>
          <a:ln w="29210">
            <a:solidFill>
              <a:srgbClr val="D1DBDF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1869440" y="6497954"/>
            <a:ext cx="8453120" cy="0"/>
          </a:xfrm>
          <a:custGeom>
            <a:avLst/>
            <a:gdLst/>
            <a:ahLst/>
            <a:cxnLst/>
            <a:rect l="l" t="t" r="r" b="b"/>
            <a:pathLst>
              <a:path w="8453120">
                <a:moveTo>
                  <a:pt x="0" y="0"/>
                </a:moveTo>
                <a:lnTo>
                  <a:pt x="8453119" y="0"/>
                </a:lnTo>
              </a:path>
            </a:pathLst>
          </a:custGeom>
          <a:ln w="29209">
            <a:solidFill>
              <a:srgbClr val="D0DBDF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1884045" y="1473200"/>
            <a:ext cx="0" cy="5010150"/>
          </a:xfrm>
          <a:custGeom>
            <a:avLst/>
            <a:gdLst/>
            <a:ahLst/>
            <a:cxnLst/>
            <a:rect l="l" t="t" r="r" b="b"/>
            <a:pathLst>
              <a:path h="5010150">
                <a:moveTo>
                  <a:pt x="0" y="0"/>
                </a:moveTo>
                <a:lnTo>
                  <a:pt x="0" y="5010150"/>
                </a:lnTo>
              </a:path>
            </a:pathLst>
          </a:custGeom>
          <a:ln w="29209">
            <a:solidFill>
              <a:srgbClr val="D0DBDF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3276601" y="360045"/>
            <a:ext cx="7045959" cy="0"/>
          </a:xfrm>
          <a:custGeom>
            <a:avLst/>
            <a:gdLst/>
            <a:ahLst/>
            <a:cxnLst/>
            <a:rect l="l" t="t" r="r" b="b"/>
            <a:pathLst>
              <a:path w="7045959">
                <a:moveTo>
                  <a:pt x="0" y="0"/>
                </a:moveTo>
                <a:lnTo>
                  <a:pt x="7045959" y="0"/>
                </a:lnTo>
              </a:path>
            </a:pathLst>
          </a:custGeom>
          <a:ln w="29210">
            <a:solidFill>
              <a:srgbClr val="D0DBDF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10307955" y="374650"/>
            <a:ext cx="0" cy="6108700"/>
          </a:xfrm>
          <a:custGeom>
            <a:avLst/>
            <a:gdLst/>
            <a:ahLst/>
            <a:cxnLst/>
            <a:rect l="l" t="t" r="r" b="b"/>
            <a:pathLst>
              <a:path h="6108700">
                <a:moveTo>
                  <a:pt x="0" y="0"/>
                </a:moveTo>
                <a:lnTo>
                  <a:pt x="0" y="6108700"/>
                </a:lnTo>
              </a:path>
            </a:pathLst>
          </a:custGeom>
          <a:ln w="29209">
            <a:solidFill>
              <a:srgbClr val="D0DBDF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1898650" y="6469379"/>
            <a:ext cx="8394700" cy="0"/>
          </a:xfrm>
          <a:custGeom>
            <a:avLst/>
            <a:gdLst/>
            <a:ahLst/>
            <a:cxnLst/>
            <a:rect l="l" t="t" r="r" b="b"/>
            <a:pathLst>
              <a:path w="8394700">
                <a:moveTo>
                  <a:pt x="0" y="0"/>
                </a:moveTo>
                <a:lnTo>
                  <a:pt x="8394700" y="0"/>
                </a:lnTo>
              </a:path>
            </a:pathLst>
          </a:custGeom>
          <a:ln w="27940">
            <a:solidFill>
              <a:srgbClr val="CFDBDF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1912620" y="1473200"/>
            <a:ext cx="0" cy="4982210"/>
          </a:xfrm>
          <a:custGeom>
            <a:avLst/>
            <a:gdLst/>
            <a:ahLst/>
            <a:cxnLst/>
            <a:rect l="l" t="t" r="r" b="b"/>
            <a:pathLst>
              <a:path h="4982210">
                <a:moveTo>
                  <a:pt x="0" y="0"/>
                </a:moveTo>
                <a:lnTo>
                  <a:pt x="0" y="4982210"/>
                </a:lnTo>
              </a:path>
            </a:pathLst>
          </a:custGeom>
          <a:ln w="27940">
            <a:solidFill>
              <a:srgbClr val="CFDBDF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3276600" y="388620"/>
            <a:ext cx="7016750" cy="0"/>
          </a:xfrm>
          <a:custGeom>
            <a:avLst/>
            <a:gdLst/>
            <a:ahLst/>
            <a:cxnLst/>
            <a:rect l="l" t="t" r="r" b="b"/>
            <a:pathLst>
              <a:path w="7016750">
                <a:moveTo>
                  <a:pt x="0" y="0"/>
                </a:moveTo>
                <a:lnTo>
                  <a:pt x="7016750" y="0"/>
                </a:lnTo>
              </a:path>
            </a:pathLst>
          </a:custGeom>
          <a:ln w="27940">
            <a:solidFill>
              <a:srgbClr val="CFDBDF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10279380" y="402590"/>
            <a:ext cx="0" cy="6052820"/>
          </a:xfrm>
          <a:custGeom>
            <a:avLst/>
            <a:gdLst/>
            <a:ahLst/>
            <a:cxnLst/>
            <a:rect l="l" t="t" r="r" b="b"/>
            <a:pathLst>
              <a:path h="6052820">
                <a:moveTo>
                  <a:pt x="0" y="0"/>
                </a:moveTo>
                <a:lnTo>
                  <a:pt x="0" y="6052820"/>
                </a:lnTo>
              </a:path>
            </a:pathLst>
          </a:custGeom>
          <a:ln w="27940">
            <a:solidFill>
              <a:srgbClr val="CFDBDF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1926590" y="6440804"/>
            <a:ext cx="8338820" cy="0"/>
          </a:xfrm>
          <a:custGeom>
            <a:avLst/>
            <a:gdLst/>
            <a:ahLst/>
            <a:cxnLst/>
            <a:rect l="l" t="t" r="r" b="b"/>
            <a:pathLst>
              <a:path w="8338820">
                <a:moveTo>
                  <a:pt x="0" y="0"/>
                </a:moveTo>
                <a:lnTo>
                  <a:pt x="8338819" y="0"/>
                </a:lnTo>
              </a:path>
            </a:pathLst>
          </a:custGeom>
          <a:ln w="29209">
            <a:solidFill>
              <a:srgbClr val="CEDAE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1941194" y="1473200"/>
            <a:ext cx="0" cy="4953000"/>
          </a:xfrm>
          <a:custGeom>
            <a:avLst/>
            <a:gdLst/>
            <a:ahLst/>
            <a:cxnLst/>
            <a:rect l="l" t="t" r="r" b="b"/>
            <a:pathLst>
              <a:path h="4953000">
                <a:moveTo>
                  <a:pt x="0" y="0"/>
                </a:moveTo>
                <a:lnTo>
                  <a:pt x="0" y="4953000"/>
                </a:lnTo>
              </a:path>
            </a:pathLst>
          </a:custGeom>
          <a:ln w="29209">
            <a:solidFill>
              <a:srgbClr val="CEDAE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3276601" y="417194"/>
            <a:ext cx="6988809" cy="0"/>
          </a:xfrm>
          <a:custGeom>
            <a:avLst/>
            <a:gdLst/>
            <a:ahLst/>
            <a:cxnLst/>
            <a:rect l="l" t="t" r="r" b="b"/>
            <a:pathLst>
              <a:path w="6988809">
                <a:moveTo>
                  <a:pt x="0" y="0"/>
                </a:moveTo>
                <a:lnTo>
                  <a:pt x="6988809" y="0"/>
                </a:lnTo>
              </a:path>
            </a:pathLst>
          </a:custGeom>
          <a:ln w="29209">
            <a:solidFill>
              <a:srgbClr val="CEDAE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10250805" y="431800"/>
            <a:ext cx="0" cy="5994400"/>
          </a:xfrm>
          <a:custGeom>
            <a:avLst/>
            <a:gdLst/>
            <a:ahLst/>
            <a:cxnLst/>
            <a:rect l="l" t="t" r="r" b="b"/>
            <a:pathLst>
              <a:path h="5994400">
                <a:moveTo>
                  <a:pt x="0" y="0"/>
                </a:moveTo>
                <a:lnTo>
                  <a:pt x="0" y="5994400"/>
                </a:lnTo>
              </a:path>
            </a:pathLst>
          </a:custGeom>
          <a:ln w="29209">
            <a:solidFill>
              <a:srgbClr val="CEDAE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1955800" y="6411595"/>
            <a:ext cx="8280400" cy="0"/>
          </a:xfrm>
          <a:custGeom>
            <a:avLst/>
            <a:gdLst/>
            <a:ahLst/>
            <a:cxnLst/>
            <a:rect l="l" t="t" r="r" b="b"/>
            <a:pathLst>
              <a:path w="8280400">
                <a:moveTo>
                  <a:pt x="0" y="0"/>
                </a:moveTo>
                <a:lnTo>
                  <a:pt x="8280400" y="0"/>
                </a:lnTo>
              </a:path>
            </a:pathLst>
          </a:custGeom>
          <a:ln w="29210">
            <a:solidFill>
              <a:srgbClr val="CDDAE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1970405" y="1473200"/>
            <a:ext cx="0" cy="4923790"/>
          </a:xfrm>
          <a:custGeom>
            <a:avLst/>
            <a:gdLst/>
            <a:ahLst/>
            <a:cxnLst/>
            <a:rect l="l" t="t" r="r" b="b"/>
            <a:pathLst>
              <a:path h="4923790">
                <a:moveTo>
                  <a:pt x="0" y="0"/>
                </a:moveTo>
                <a:lnTo>
                  <a:pt x="0" y="4923790"/>
                </a:lnTo>
              </a:path>
            </a:pathLst>
          </a:custGeom>
          <a:ln w="29209">
            <a:solidFill>
              <a:srgbClr val="CDDAE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3276600" y="446405"/>
            <a:ext cx="6959600" cy="0"/>
          </a:xfrm>
          <a:custGeom>
            <a:avLst/>
            <a:gdLst/>
            <a:ahLst/>
            <a:cxnLst/>
            <a:rect l="l" t="t" r="r" b="b"/>
            <a:pathLst>
              <a:path w="6959600">
                <a:moveTo>
                  <a:pt x="0" y="0"/>
                </a:moveTo>
                <a:lnTo>
                  <a:pt x="6959600" y="0"/>
                </a:lnTo>
              </a:path>
            </a:pathLst>
          </a:custGeom>
          <a:ln w="29209">
            <a:solidFill>
              <a:srgbClr val="CDDAE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10221594" y="461009"/>
            <a:ext cx="0" cy="5935980"/>
          </a:xfrm>
          <a:custGeom>
            <a:avLst/>
            <a:gdLst/>
            <a:ahLst/>
            <a:cxnLst/>
            <a:rect l="l" t="t" r="r" b="b"/>
            <a:pathLst>
              <a:path h="5935980">
                <a:moveTo>
                  <a:pt x="0" y="0"/>
                </a:moveTo>
                <a:lnTo>
                  <a:pt x="0" y="5935980"/>
                </a:lnTo>
              </a:path>
            </a:pathLst>
          </a:custGeom>
          <a:ln w="29209">
            <a:solidFill>
              <a:srgbClr val="CDDAE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1985009" y="6382384"/>
            <a:ext cx="8221980" cy="0"/>
          </a:xfrm>
          <a:custGeom>
            <a:avLst/>
            <a:gdLst/>
            <a:ahLst/>
            <a:cxnLst/>
            <a:rect l="l" t="t" r="r" b="b"/>
            <a:pathLst>
              <a:path w="8221980">
                <a:moveTo>
                  <a:pt x="0" y="0"/>
                </a:moveTo>
                <a:lnTo>
                  <a:pt x="8221980" y="0"/>
                </a:lnTo>
              </a:path>
            </a:pathLst>
          </a:custGeom>
          <a:ln w="29209">
            <a:solidFill>
              <a:srgbClr val="CCDAE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1998980" y="1473200"/>
            <a:ext cx="0" cy="4894580"/>
          </a:xfrm>
          <a:custGeom>
            <a:avLst/>
            <a:gdLst/>
            <a:ahLst/>
            <a:cxnLst/>
            <a:rect l="l" t="t" r="r" b="b"/>
            <a:pathLst>
              <a:path h="4894580">
                <a:moveTo>
                  <a:pt x="0" y="0"/>
                </a:moveTo>
                <a:lnTo>
                  <a:pt x="0" y="4894580"/>
                </a:lnTo>
              </a:path>
            </a:pathLst>
          </a:custGeom>
          <a:ln w="27940">
            <a:solidFill>
              <a:srgbClr val="CCDAE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3276600" y="474980"/>
            <a:ext cx="6930390" cy="0"/>
          </a:xfrm>
          <a:custGeom>
            <a:avLst/>
            <a:gdLst/>
            <a:ahLst/>
            <a:cxnLst/>
            <a:rect l="l" t="t" r="r" b="b"/>
            <a:pathLst>
              <a:path w="6930390">
                <a:moveTo>
                  <a:pt x="0" y="0"/>
                </a:moveTo>
                <a:lnTo>
                  <a:pt x="6930390" y="0"/>
                </a:lnTo>
              </a:path>
            </a:pathLst>
          </a:custGeom>
          <a:ln w="27940">
            <a:solidFill>
              <a:srgbClr val="CCDAE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10192384" y="488950"/>
            <a:ext cx="0" cy="5878830"/>
          </a:xfrm>
          <a:custGeom>
            <a:avLst/>
            <a:gdLst/>
            <a:ahLst/>
            <a:cxnLst/>
            <a:rect l="l" t="t" r="r" b="b"/>
            <a:pathLst>
              <a:path h="5878830">
                <a:moveTo>
                  <a:pt x="0" y="0"/>
                </a:moveTo>
                <a:lnTo>
                  <a:pt x="0" y="5878830"/>
                </a:lnTo>
              </a:path>
            </a:pathLst>
          </a:custGeom>
          <a:ln w="29210">
            <a:solidFill>
              <a:srgbClr val="CCDAE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2012950" y="6353809"/>
            <a:ext cx="8164830" cy="0"/>
          </a:xfrm>
          <a:custGeom>
            <a:avLst/>
            <a:gdLst/>
            <a:ahLst/>
            <a:cxnLst/>
            <a:rect l="l" t="t" r="r" b="b"/>
            <a:pathLst>
              <a:path w="8164830">
                <a:moveTo>
                  <a:pt x="0" y="0"/>
                </a:moveTo>
                <a:lnTo>
                  <a:pt x="8164830" y="0"/>
                </a:lnTo>
              </a:path>
            </a:pathLst>
          </a:custGeom>
          <a:ln w="27940">
            <a:solidFill>
              <a:srgbClr val="CCDAE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2027555" y="1473200"/>
            <a:ext cx="0" cy="4866640"/>
          </a:xfrm>
          <a:custGeom>
            <a:avLst/>
            <a:gdLst/>
            <a:ahLst/>
            <a:cxnLst/>
            <a:rect l="l" t="t" r="r" b="b"/>
            <a:pathLst>
              <a:path h="4866640">
                <a:moveTo>
                  <a:pt x="0" y="0"/>
                </a:moveTo>
                <a:lnTo>
                  <a:pt x="0" y="4866640"/>
                </a:lnTo>
              </a:path>
            </a:pathLst>
          </a:custGeom>
          <a:ln w="29209">
            <a:solidFill>
              <a:srgbClr val="CCDAE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3276600" y="503555"/>
            <a:ext cx="6901180" cy="0"/>
          </a:xfrm>
          <a:custGeom>
            <a:avLst/>
            <a:gdLst/>
            <a:ahLst/>
            <a:cxnLst/>
            <a:rect l="l" t="t" r="r" b="b"/>
            <a:pathLst>
              <a:path w="6901180">
                <a:moveTo>
                  <a:pt x="0" y="0"/>
                </a:moveTo>
                <a:lnTo>
                  <a:pt x="6901180" y="0"/>
                </a:lnTo>
              </a:path>
            </a:pathLst>
          </a:custGeom>
          <a:ln w="29209">
            <a:solidFill>
              <a:srgbClr val="CCDAE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10163809" y="518159"/>
            <a:ext cx="0" cy="5821680"/>
          </a:xfrm>
          <a:custGeom>
            <a:avLst/>
            <a:gdLst/>
            <a:ahLst/>
            <a:cxnLst/>
            <a:rect l="l" t="t" r="r" b="b"/>
            <a:pathLst>
              <a:path h="5821680">
                <a:moveTo>
                  <a:pt x="0" y="0"/>
                </a:moveTo>
                <a:lnTo>
                  <a:pt x="0" y="5821680"/>
                </a:lnTo>
              </a:path>
            </a:pathLst>
          </a:custGeom>
          <a:ln w="27939">
            <a:solidFill>
              <a:srgbClr val="CCDAE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2042159" y="6325234"/>
            <a:ext cx="8107680" cy="0"/>
          </a:xfrm>
          <a:custGeom>
            <a:avLst/>
            <a:gdLst/>
            <a:ahLst/>
            <a:cxnLst/>
            <a:rect l="l" t="t" r="r" b="b"/>
            <a:pathLst>
              <a:path w="8107680">
                <a:moveTo>
                  <a:pt x="0" y="0"/>
                </a:moveTo>
                <a:lnTo>
                  <a:pt x="8107680" y="0"/>
                </a:lnTo>
              </a:path>
            </a:pathLst>
          </a:custGeom>
          <a:ln w="29209">
            <a:solidFill>
              <a:srgbClr val="CADAE1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2056765" y="1473200"/>
            <a:ext cx="0" cy="4837430"/>
          </a:xfrm>
          <a:custGeom>
            <a:avLst/>
            <a:gdLst/>
            <a:ahLst/>
            <a:cxnLst/>
            <a:rect l="l" t="t" r="r" b="b"/>
            <a:pathLst>
              <a:path h="4837430">
                <a:moveTo>
                  <a:pt x="0" y="0"/>
                </a:moveTo>
                <a:lnTo>
                  <a:pt x="0" y="4837430"/>
                </a:lnTo>
              </a:path>
            </a:pathLst>
          </a:custGeom>
          <a:ln w="29210">
            <a:solidFill>
              <a:srgbClr val="CADAE1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3276600" y="532765"/>
            <a:ext cx="6873240" cy="0"/>
          </a:xfrm>
          <a:custGeom>
            <a:avLst/>
            <a:gdLst/>
            <a:ahLst/>
            <a:cxnLst/>
            <a:rect l="l" t="t" r="r" b="b"/>
            <a:pathLst>
              <a:path w="6873240">
                <a:moveTo>
                  <a:pt x="0" y="0"/>
                </a:moveTo>
                <a:lnTo>
                  <a:pt x="6873240" y="0"/>
                </a:lnTo>
              </a:path>
            </a:pathLst>
          </a:custGeom>
          <a:ln w="29209">
            <a:solidFill>
              <a:srgbClr val="CADAE1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10135234" y="547369"/>
            <a:ext cx="0" cy="5763260"/>
          </a:xfrm>
          <a:custGeom>
            <a:avLst/>
            <a:gdLst/>
            <a:ahLst/>
            <a:cxnLst/>
            <a:rect l="l" t="t" r="r" b="b"/>
            <a:pathLst>
              <a:path h="5763260">
                <a:moveTo>
                  <a:pt x="0" y="0"/>
                </a:moveTo>
                <a:lnTo>
                  <a:pt x="0" y="5763259"/>
                </a:lnTo>
              </a:path>
            </a:pathLst>
          </a:custGeom>
          <a:ln w="29210">
            <a:solidFill>
              <a:srgbClr val="CADAE1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2071370" y="6296025"/>
            <a:ext cx="8049259" cy="0"/>
          </a:xfrm>
          <a:custGeom>
            <a:avLst/>
            <a:gdLst/>
            <a:ahLst/>
            <a:cxnLst/>
            <a:rect l="l" t="t" r="r" b="b"/>
            <a:pathLst>
              <a:path w="8049259">
                <a:moveTo>
                  <a:pt x="0" y="0"/>
                </a:moveTo>
                <a:lnTo>
                  <a:pt x="8049259" y="0"/>
                </a:lnTo>
              </a:path>
            </a:pathLst>
          </a:custGeom>
          <a:ln w="29210">
            <a:solidFill>
              <a:srgbClr val="C9DAE1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2085975" y="1473200"/>
            <a:ext cx="0" cy="4808220"/>
          </a:xfrm>
          <a:custGeom>
            <a:avLst/>
            <a:gdLst/>
            <a:ahLst/>
            <a:cxnLst/>
            <a:rect l="l" t="t" r="r" b="b"/>
            <a:pathLst>
              <a:path h="4808220">
                <a:moveTo>
                  <a:pt x="0" y="0"/>
                </a:moveTo>
                <a:lnTo>
                  <a:pt x="0" y="4808220"/>
                </a:lnTo>
              </a:path>
            </a:pathLst>
          </a:custGeom>
          <a:ln w="29209">
            <a:solidFill>
              <a:srgbClr val="C9DAE1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3276600" y="561975"/>
            <a:ext cx="6844030" cy="0"/>
          </a:xfrm>
          <a:custGeom>
            <a:avLst/>
            <a:gdLst/>
            <a:ahLst/>
            <a:cxnLst/>
            <a:rect l="l" t="t" r="r" b="b"/>
            <a:pathLst>
              <a:path w="6844030">
                <a:moveTo>
                  <a:pt x="0" y="0"/>
                </a:moveTo>
                <a:lnTo>
                  <a:pt x="6844030" y="0"/>
                </a:lnTo>
              </a:path>
            </a:pathLst>
          </a:custGeom>
          <a:ln w="29209">
            <a:solidFill>
              <a:srgbClr val="C9DAE1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10106025" y="576580"/>
            <a:ext cx="0" cy="5704840"/>
          </a:xfrm>
          <a:custGeom>
            <a:avLst/>
            <a:gdLst/>
            <a:ahLst/>
            <a:cxnLst/>
            <a:rect l="l" t="t" r="r" b="b"/>
            <a:pathLst>
              <a:path h="5704840">
                <a:moveTo>
                  <a:pt x="0" y="0"/>
                </a:moveTo>
                <a:lnTo>
                  <a:pt x="0" y="5704840"/>
                </a:lnTo>
              </a:path>
            </a:pathLst>
          </a:custGeom>
          <a:ln w="29209">
            <a:solidFill>
              <a:srgbClr val="C9DAE1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2100580" y="6266815"/>
            <a:ext cx="7990840" cy="0"/>
          </a:xfrm>
          <a:custGeom>
            <a:avLst/>
            <a:gdLst/>
            <a:ahLst/>
            <a:cxnLst/>
            <a:rect l="l" t="t" r="r" b="b"/>
            <a:pathLst>
              <a:path w="7990840">
                <a:moveTo>
                  <a:pt x="0" y="0"/>
                </a:moveTo>
                <a:lnTo>
                  <a:pt x="7990840" y="0"/>
                </a:lnTo>
              </a:path>
            </a:pathLst>
          </a:custGeom>
          <a:ln w="29209">
            <a:solidFill>
              <a:srgbClr val="C8DAE1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2114550" y="1473200"/>
            <a:ext cx="0" cy="4779010"/>
          </a:xfrm>
          <a:custGeom>
            <a:avLst/>
            <a:gdLst/>
            <a:ahLst/>
            <a:cxnLst/>
            <a:rect l="l" t="t" r="r" b="b"/>
            <a:pathLst>
              <a:path h="4779010">
                <a:moveTo>
                  <a:pt x="0" y="0"/>
                </a:moveTo>
                <a:lnTo>
                  <a:pt x="0" y="4779010"/>
                </a:lnTo>
              </a:path>
            </a:pathLst>
          </a:custGeom>
          <a:ln w="27940">
            <a:solidFill>
              <a:srgbClr val="C8DAE1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3276600" y="590550"/>
            <a:ext cx="6814820" cy="0"/>
          </a:xfrm>
          <a:custGeom>
            <a:avLst/>
            <a:gdLst/>
            <a:ahLst/>
            <a:cxnLst/>
            <a:rect l="l" t="t" r="r" b="b"/>
            <a:pathLst>
              <a:path w="6814820">
                <a:moveTo>
                  <a:pt x="0" y="0"/>
                </a:moveTo>
                <a:lnTo>
                  <a:pt x="6814820" y="0"/>
                </a:lnTo>
              </a:path>
            </a:pathLst>
          </a:custGeom>
          <a:ln w="27940">
            <a:solidFill>
              <a:srgbClr val="C8DAE1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10076815" y="604519"/>
            <a:ext cx="0" cy="5647690"/>
          </a:xfrm>
          <a:custGeom>
            <a:avLst/>
            <a:gdLst/>
            <a:ahLst/>
            <a:cxnLst/>
            <a:rect l="l" t="t" r="r" b="b"/>
            <a:pathLst>
              <a:path h="5647690">
                <a:moveTo>
                  <a:pt x="0" y="0"/>
                </a:moveTo>
                <a:lnTo>
                  <a:pt x="0" y="5647690"/>
                </a:lnTo>
              </a:path>
            </a:pathLst>
          </a:custGeom>
          <a:ln w="29210">
            <a:solidFill>
              <a:srgbClr val="C8DAE1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2128519" y="6238240"/>
            <a:ext cx="7933690" cy="0"/>
          </a:xfrm>
          <a:custGeom>
            <a:avLst/>
            <a:gdLst/>
            <a:ahLst/>
            <a:cxnLst/>
            <a:rect l="l" t="t" r="r" b="b"/>
            <a:pathLst>
              <a:path w="7933690">
                <a:moveTo>
                  <a:pt x="0" y="0"/>
                </a:moveTo>
                <a:lnTo>
                  <a:pt x="7933689" y="0"/>
                </a:lnTo>
              </a:path>
            </a:pathLst>
          </a:custGeom>
          <a:ln w="27940">
            <a:solidFill>
              <a:srgbClr val="C7D9E2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2143125" y="1473200"/>
            <a:ext cx="0" cy="4751070"/>
          </a:xfrm>
          <a:custGeom>
            <a:avLst/>
            <a:gdLst/>
            <a:ahLst/>
            <a:cxnLst/>
            <a:rect l="l" t="t" r="r" b="b"/>
            <a:pathLst>
              <a:path h="4751070">
                <a:moveTo>
                  <a:pt x="0" y="0"/>
                </a:moveTo>
                <a:lnTo>
                  <a:pt x="0" y="4751070"/>
                </a:lnTo>
              </a:path>
            </a:pathLst>
          </a:custGeom>
          <a:ln w="29209">
            <a:solidFill>
              <a:srgbClr val="C7D9E2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3276601" y="619125"/>
            <a:ext cx="6785609" cy="0"/>
          </a:xfrm>
          <a:custGeom>
            <a:avLst/>
            <a:gdLst/>
            <a:ahLst/>
            <a:cxnLst/>
            <a:rect l="l" t="t" r="r" b="b"/>
            <a:pathLst>
              <a:path w="6785609">
                <a:moveTo>
                  <a:pt x="0" y="0"/>
                </a:moveTo>
                <a:lnTo>
                  <a:pt x="6785609" y="0"/>
                </a:lnTo>
              </a:path>
            </a:pathLst>
          </a:custGeom>
          <a:ln w="29209">
            <a:solidFill>
              <a:srgbClr val="C7D9E2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10048240" y="633730"/>
            <a:ext cx="0" cy="5590540"/>
          </a:xfrm>
          <a:custGeom>
            <a:avLst/>
            <a:gdLst/>
            <a:ahLst/>
            <a:cxnLst/>
            <a:rect l="l" t="t" r="r" b="b"/>
            <a:pathLst>
              <a:path h="5590540">
                <a:moveTo>
                  <a:pt x="0" y="0"/>
                </a:moveTo>
                <a:lnTo>
                  <a:pt x="0" y="5590540"/>
                </a:lnTo>
              </a:path>
            </a:pathLst>
          </a:custGeom>
          <a:ln w="27939">
            <a:solidFill>
              <a:srgbClr val="C7D9E2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2157730" y="6209665"/>
            <a:ext cx="7876540" cy="0"/>
          </a:xfrm>
          <a:custGeom>
            <a:avLst/>
            <a:gdLst/>
            <a:ahLst/>
            <a:cxnLst/>
            <a:rect l="l" t="t" r="r" b="b"/>
            <a:pathLst>
              <a:path w="7876540">
                <a:moveTo>
                  <a:pt x="0" y="0"/>
                </a:moveTo>
                <a:lnTo>
                  <a:pt x="7876540" y="0"/>
                </a:lnTo>
              </a:path>
            </a:pathLst>
          </a:custGeom>
          <a:ln w="29209">
            <a:solidFill>
              <a:srgbClr val="C6D9E2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2172334" y="1473200"/>
            <a:ext cx="0" cy="4721860"/>
          </a:xfrm>
          <a:custGeom>
            <a:avLst/>
            <a:gdLst/>
            <a:ahLst/>
            <a:cxnLst/>
            <a:rect l="l" t="t" r="r" b="b"/>
            <a:pathLst>
              <a:path h="4721860">
                <a:moveTo>
                  <a:pt x="0" y="0"/>
                </a:moveTo>
                <a:lnTo>
                  <a:pt x="0" y="4721860"/>
                </a:lnTo>
              </a:path>
            </a:pathLst>
          </a:custGeom>
          <a:ln w="29210">
            <a:solidFill>
              <a:srgbClr val="C6D9E2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3276600" y="648334"/>
            <a:ext cx="6757670" cy="0"/>
          </a:xfrm>
          <a:custGeom>
            <a:avLst/>
            <a:gdLst/>
            <a:ahLst/>
            <a:cxnLst/>
            <a:rect l="l" t="t" r="r" b="b"/>
            <a:pathLst>
              <a:path w="6757670">
                <a:moveTo>
                  <a:pt x="0" y="0"/>
                </a:moveTo>
                <a:lnTo>
                  <a:pt x="6757670" y="0"/>
                </a:lnTo>
              </a:path>
            </a:pathLst>
          </a:custGeom>
          <a:ln w="29209">
            <a:solidFill>
              <a:srgbClr val="C6D9E2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10019665" y="662940"/>
            <a:ext cx="0" cy="5532120"/>
          </a:xfrm>
          <a:custGeom>
            <a:avLst/>
            <a:gdLst/>
            <a:ahLst/>
            <a:cxnLst/>
            <a:rect l="l" t="t" r="r" b="b"/>
            <a:pathLst>
              <a:path h="5532120">
                <a:moveTo>
                  <a:pt x="0" y="0"/>
                </a:moveTo>
                <a:lnTo>
                  <a:pt x="0" y="5532120"/>
                </a:lnTo>
              </a:path>
            </a:pathLst>
          </a:custGeom>
          <a:ln w="29210">
            <a:solidFill>
              <a:srgbClr val="C6D9E2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2186940" y="6180454"/>
            <a:ext cx="7818120" cy="0"/>
          </a:xfrm>
          <a:custGeom>
            <a:avLst/>
            <a:gdLst/>
            <a:ahLst/>
            <a:cxnLst/>
            <a:rect l="l" t="t" r="r" b="b"/>
            <a:pathLst>
              <a:path w="7818120">
                <a:moveTo>
                  <a:pt x="0" y="0"/>
                </a:moveTo>
                <a:lnTo>
                  <a:pt x="7818119" y="0"/>
                </a:lnTo>
              </a:path>
            </a:pathLst>
          </a:custGeom>
          <a:ln w="29209">
            <a:solidFill>
              <a:srgbClr val="C5D9E2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2200909" y="1473200"/>
            <a:ext cx="0" cy="4692650"/>
          </a:xfrm>
          <a:custGeom>
            <a:avLst/>
            <a:gdLst/>
            <a:ahLst/>
            <a:cxnLst/>
            <a:rect l="l" t="t" r="r" b="b"/>
            <a:pathLst>
              <a:path h="4692650">
                <a:moveTo>
                  <a:pt x="0" y="0"/>
                </a:moveTo>
                <a:lnTo>
                  <a:pt x="0" y="4692650"/>
                </a:lnTo>
              </a:path>
            </a:pathLst>
          </a:custGeom>
          <a:ln w="27939">
            <a:solidFill>
              <a:srgbClr val="C5D9E2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3276601" y="676909"/>
            <a:ext cx="6728459" cy="0"/>
          </a:xfrm>
          <a:custGeom>
            <a:avLst/>
            <a:gdLst/>
            <a:ahLst/>
            <a:cxnLst/>
            <a:rect l="l" t="t" r="r" b="b"/>
            <a:pathLst>
              <a:path w="6728459">
                <a:moveTo>
                  <a:pt x="0" y="0"/>
                </a:moveTo>
                <a:lnTo>
                  <a:pt x="6728459" y="0"/>
                </a:lnTo>
              </a:path>
            </a:pathLst>
          </a:custGeom>
          <a:ln w="27940">
            <a:solidFill>
              <a:srgbClr val="C5D9E2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9990455" y="690880"/>
            <a:ext cx="0" cy="5474970"/>
          </a:xfrm>
          <a:custGeom>
            <a:avLst/>
            <a:gdLst/>
            <a:ahLst/>
            <a:cxnLst/>
            <a:rect l="l" t="t" r="r" b="b"/>
            <a:pathLst>
              <a:path h="5474970">
                <a:moveTo>
                  <a:pt x="0" y="0"/>
                </a:moveTo>
                <a:lnTo>
                  <a:pt x="0" y="5474970"/>
                </a:lnTo>
              </a:path>
            </a:pathLst>
          </a:custGeom>
          <a:ln w="29209">
            <a:solidFill>
              <a:srgbClr val="C5D9E2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2214880" y="6151879"/>
            <a:ext cx="7760970" cy="0"/>
          </a:xfrm>
          <a:custGeom>
            <a:avLst/>
            <a:gdLst/>
            <a:ahLst/>
            <a:cxnLst/>
            <a:rect l="l" t="t" r="r" b="b"/>
            <a:pathLst>
              <a:path w="7760970">
                <a:moveTo>
                  <a:pt x="0" y="0"/>
                </a:moveTo>
                <a:lnTo>
                  <a:pt x="7760970" y="0"/>
                </a:lnTo>
              </a:path>
            </a:pathLst>
          </a:custGeom>
          <a:ln w="27940">
            <a:solidFill>
              <a:srgbClr val="C4D9E2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2229484" y="1473200"/>
            <a:ext cx="0" cy="4664710"/>
          </a:xfrm>
          <a:custGeom>
            <a:avLst/>
            <a:gdLst/>
            <a:ahLst/>
            <a:cxnLst/>
            <a:rect l="l" t="t" r="r" b="b"/>
            <a:pathLst>
              <a:path h="4664710">
                <a:moveTo>
                  <a:pt x="0" y="0"/>
                </a:moveTo>
                <a:lnTo>
                  <a:pt x="0" y="4664710"/>
                </a:lnTo>
              </a:path>
            </a:pathLst>
          </a:custGeom>
          <a:ln w="29210">
            <a:solidFill>
              <a:srgbClr val="C4D9E2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3276600" y="705484"/>
            <a:ext cx="6699250" cy="0"/>
          </a:xfrm>
          <a:custGeom>
            <a:avLst/>
            <a:gdLst/>
            <a:ahLst/>
            <a:cxnLst/>
            <a:rect l="l" t="t" r="r" b="b"/>
            <a:pathLst>
              <a:path w="6699250">
                <a:moveTo>
                  <a:pt x="0" y="0"/>
                </a:moveTo>
                <a:lnTo>
                  <a:pt x="6699250" y="0"/>
                </a:lnTo>
              </a:path>
            </a:pathLst>
          </a:custGeom>
          <a:ln w="29209">
            <a:solidFill>
              <a:srgbClr val="C4D9E2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9961880" y="720090"/>
            <a:ext cx="0" cy="5417820"/>
          </a:xfrm>
          <a:custGeom>
            <a:avLst/>
            <a:gdLst/>
            <a:ahLst/>
            <a:cxnLst/>
            <a:rect l="l" t="t" r="r" b="b"/>
            <a:pathLst>
              <a:path h="5417820">
                <a:moveTo>
                  <a:pt x="0" y="0"/>
                </a:moveTo>
                <a:lnTo>
                  <a:pt x="0" y="5417820"/>
                </a:lnTo>
              </a:path>
            </a:pathLst>
          </a:custGeom>
          <a:ln w="27940">
            <a:solidFill>
              <a:srgbClr val="C4D9E2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2244090" y="6123304"/>
            <a:ext cx="7703820" cy="0"/>
          </a:xfrm>
          <a:custGeom>
            <a:avLst/>
            <a:gdLst/>
            <a:ahLst/>
            <a:cxnLst/>
            <a:rect l="l" t="t" r="r" b="b"/>
            <a:pathLst>
              <a:path w="7703820">
                <a:moveTo>
                  <a:pt x="0" y="0"/>
                </a:moveTo>
                <a:lnTo>
                  <a:pt x="7703819" y="0"/>
                </a:lnTo>
              </a:path>
            </a:pathLst>
          </a:custGeom>
          <a:ln w="29209">
            <a:solidFill>
              <a:srgbClr val="C3D9E3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2258694" y="1473200"/>
            <a:ext cx="0" cy="4635500"/>
          </a:xfrm>
          <a:custGeom>
            <a:avLst/>
            <a:gdLst/>
            <a:ahLst/>
            <a:cxnLst/>
            <a:rect l="l" t="t" r="r" b="b"/>
            <a:pathLst>
              <a:path h="4635500">
                <a:moveTo>
                  <a:pt x="0" y="0"/>
                </a:moveTo>
                <a:lnTo>
                  <a:pt x="0" y="4635500"/>
                </a:lnTo>
              </a:path>
            </a:pathLst>
          </a:custGeom>
          <a:ln w="29209">
            <a:solidFill>
              <a:srgbClr val="C3D9E3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3276601" y="734694"/>
            <a:ext cx="6671309" cy="0"/>
          </a:xfrm>
          <a:custGeom>
            <a:avLst/>
            <a:gdLst/>
            <a:ahLst/>
            <a:cxnLst/>
            <a:rect l="l" t="t" r="r" b="b"/>
            <a:pathLst>
              <a:path w="6671309">
                <a:moveTo>
                  <a:pt x="0" y="0"/>
                </a:moveTo>
                <a:lnTo>
                  <a:pt x="6671309" y="0"/>
                </a:lnTo>
              </a:path>
            </a:pathLst>
          </a:custGeom>
          <a:ln w="29209">
            <a:solidFill>
              <a:srgbClr val="C3D9E3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9933305" y="749300"/>
            <a:ext cx="0" cy="5359400"/>
          </a:xfrm>
          <a:custGeom>
            <a:avLst/>
            <a:gdLst/>
            <a:ahLst/>
            <a:cxnLst/>
            <a:rect l="l" t="t" r="r" b="b"/>
            <a:pathLst>
              <a:path h="5359400">
                <a:moveTo>
                  <a:pt x="0" y="0"/>
                </a:moveTo>
                <a:lnTo>
                  <a:pt x="0" y="5359400"/>
                </a:lnTo>
              </a:path>
            </a:pathLst>
          </a:custGeom>
          <a:ln w="29209">
            <a:solidFill>
              <a:srgbClr val="C3D9E3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2273300" y="6094095"/>
            <a:ext cx="7645400" cy="0"/>
          </a:xfrm>
          <a:custGeom>
            <a:avLst/>
            <a:gdLst/>
            <a:ahLst/>
            <a:cxnLst/>
            <a:rect l="l" t="t" r="r" b="b"/>
            <a:pathLst>
              <a:path w="7645400">
                <a:moveTo>
                  <a:pt x="0" y="0"/>
                </a:moveTo>
                <a:lnTo>
                  <a:pt x="7645400" y="0"/>
                </a:lnTo>
              </a:path>
            </a:pathLst>
          </a:custGeom>
          <a:ln w="29210">
            <a:solidFill>
              <a:srgbClr val="C2D9E3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2287269" y="1473200"/>
            <a:ext cx="0" cy="4606290"/>
          </a:xfrm>
          <a:custGeom>
            <a:avLst/>
            <a:gdLst/>
            <a:ahLst/>
            <a:cxnLst/>
            <a:rect l="l" t="t" r="r" b="b"/>
            <a:pathLst>
              <a:path h="4606290">
                <a:moveTo>
                  <a:pt x="0" y="0"/>
                </a:moveTo>
                <a:lnTo>
                  <a:pt x="0" y="4606290"/>
                </a:lnTo>
              </a:path>
            </a:pathLst>
          </a:custGeom>
          <a:ln w="27940">
            <a:solidFill>
              <a:srgbClr val="C2D9E3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3276600" y="763269"/>
            <a:ext cx="6642100" cy="0"/>
          </a:xfrm>
          <a:custGeom>
            <a:avLst/>
            <a:gdLst/>
            <a:ahLst/>
            <a:cxnLst/>
            <a:rect l="l" t="t" r="r" b="b"/>
            <a:pathLst>
              <a:path w="6642100">
                <a:moveTo>
                  <a:pt x="0" y="0"/>
                </a:moveTo>
                <a:lnTo>
                  <a:pt x="6642100" y="0"/>
                </a:lnTo>
              </a:path>
            </a:pathLst>
          </a:custGeom>
          <a:ln w="27940">
            <a:solidFill>
              <a:srgbClr val="C2D9E3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9904094" y="777240"/>
            <a:ext cx="0" cy="5302250"/>
          </a:xfrm>
          <a:custGeom>
            <a:avLst/>
            <a:gdLst/>
            <a:ahLst/>
            <a:cxnLst/>
            <a:rect l="l" t="t" r="r" b="b"/>
            <a:pathLst>
              <a:path h="5302250">
                <a:moveTo>
                  <a:pt x="0" y="0"/>
                </a:moveTo>
                <a:lnTo>
                  <a:pt x="0" y="5302250"/>
                </a:lnTo>
              </a:path>
            </a:pathLst>
          </a:custGeom>
          <a:ln w="29209">
            <a:solidFill>
              <a:srgbClr val="C2D9E3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2301240" y="6065520"/>
            <a:ext cx="7588250" cy="0"/>
          </a:xfrm>
          <a:custGeom>
            <a:avLst/>
            <a:gdLst/>
            <a:ahLst/>
            <a:cxnLst/>
            <a:rect l="l" t="t" r="r" b="b"/>
            <a:pathLst>
              <a:path w="7588250">
                <a:moveTo>
                  <a:pt x="0" y="0"/>
                </a:moveTo>
                <a:lnTo>
                  <a:pt x="7588250" y="0"/>
                </a:lnTo>
              </a:path>
            </a:pathLst>
          </a:custGeom>
          <a:ln w="27939">
            <a:solidFill>
              <a:srgbClr val="C1D9E3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2315844" y="1473200"/>
            <a:ext cx="0" cy="4578350"/>
          </a:xfrm>
          <a:custGeom>
            <a:avLst/>
            <a:gdLst/>
            <a:ahLst/>
            <a:cxnLst/>
            <a:rect l="l" t="t" r="r" b="b"/>
            <a:pathLst>
              <a:path h="4578350">
                <a:moveTo>
                  <a:pt x="0" y="0"/>
                </a:moveTo>
                <a:lnTo>
                  <a:pt x="0" y="4578350"/>
                </a:lnTo>
              </a:path>
            </a:pathLst>
          </a:custGeom>
          <a:ln w="29209">
            <a:solidFill>
              <a:srgbClr val="C1D9E3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3276600" y="791844"/>
            <a:ext cx="6612890" cy="0"/>
          </a:xfrm>
          <a:custGeom>
            <a:avLst/>
            <a:gdLst/>
            <a:ahLst/>
            <a:cxnLst/>
            <a:rect l="l" t="t" r="r" b="b"/>
            <a:pathLst>
              <a:path w="6612890">
                <a:moveTo>
                  <a:pt x="0" y="0"/>
                </a:moveTo>
                <a:lnTo>
                  <a:pt x="6612890" y="0"/>
                </a:lnTo>
              </a:path>
            </a:pathLst>
          </a:custGeom>
          <a:ln w="29209">
            <a:solidFill>
              <a:srgbClr val="C1D9E3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" name="object 123"/>
          <p:cNvSpPr/>
          <p:nvPr/>
        </p:nvSpPr>
        <p:spPr>
          <a:xfrm>
            <a:off x="9875519" y="806450"/>
            <a:ext cx="0" cy="5245100"/>
          </a:xfrm>
          <a:custGeom>
            <a:avLst/>
            <a:gdLst/>
            <a:ahLst/>
            <a:cxnLst/>
            <a:rect l="l" t="t" r="r" b="b"/>
            <a:pathLst>
              <a:path h="5245100">
                <a:moveTo>
                  <a:pt x="0" y="0"/>
                </a:moveTo>
                <a:lnTo>
                  <a:pt x="0" y="5245100"/>
                </a:lnTo>
              </a:path>
            </a:pathLst>
          </a:custGeom>
          <a:ln w="27940">
            <a:solidFill>
              <a:srgbClr val="C1D9E3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2330450" y="6036945"/>
            <a:ext cx="7531100" cy="0"/>
          </a:xfrm>
          <a:custGeom>
            <a:avLst/>
            <a:gdLst/>
            <a:ahLst/>
            <a:cxnLst/>
            <a:rect l="l" t="t" r="r" b="b"/>
            <a:pathLst>
              <a:path w="7531100">
                <a:moveTo>
                  <a:pt x="0" y="0"/>
                </a:moveTo>
                <a:lnTo>
                  <a:pt x="7531100" y="0"/>
                </a:lnTo>
              </a:path>
            </a:pathLst>
          </a:custGeom>
          <a:ln w="29209">
            <a:solidFill>
              <a:srgbClr val="C0D8E4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2345055" y="1473200"/>
            <a:ext cx="0" cy="4549140"/>
          </a:xfrm>
          <a:custGeom>
            <a:avLst/>
            <a:gdLst/>
            <a:ahLst/>
            <a:cxnLst/>
            <a:rect l="l" t="t" r="r" b="b"/>
            <a:pathLst>
              <a:path h="4549140">
                <a:moveTo>
                  <a:pt x="0" y="0"/>
                </a:moveTo>
                <a:lnTo>
                  <a:pt x="0" y="4549140"/>
                </a:lnTo>
              </a:path>
            </a:pathLst>
          </a:custGeom>
          <a:ln w="29210">
            <a:solidFill>
              <a:srgbClr val="C0D8E4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3276600" y="821055"/>
            <a:ext cx="6584950" cy="0"/>
          </a:xfrm>
          <a:custGeom>
            <a:avLst/>
            <a:gdLst/>
            <a:ahLst/>
            <a:cxnLst/>
            <a:rect l="l" t="t" r="r" b="b"/>
            <a:pathLst>
              <a:path w="6584950">
                <a:moveTo>
                  <a:pt x="0" y="0"/>
                </a:moveTo>
                <a:lnTo>
                  <a:pt x="6584950" y="0"/>
                </a:lnTo>
              </a:path>
            </a:pathLst>
          </a:custGeom>
          <a:ln w="29209">
            <a:solidFill>
              <a:srgbClr val="C0D8E4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" name="object 127"/>
          <p:cNvSpPr/>
          <p:nvPr/>
        </p:nvSpPr>
        <p:spPr>
          <a:xfrm>
            <a:off x="9846944" y="835660"/>
            <a:ext cx="0" cy="5186680"/>
          </a:xfrm>
          <a:custGeom>
            <a:avLst/>
            <a:gdLst/>
            <a:ahLst/>
            <a:cxnLst/>
            <a:rect l="l" t="t" r="r" b="b"/>
            <a:pathLst>
              <a:path h="5186680">
                <a:moveTo>
                  <a:pt x="0" y="0"/>
                </a:moveTo>
                <a:lnTo>
                  <a:pt x="0" y="5186680"/>
                </a:lnTo>
              </a:path>
            </a:pathLst>
          </a:custGeom>
          <a:ln w="29209">
            <a:solidFill>
              <a:srgbClr val="C0D8E4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2359660" y="6007734"/>
            <a:ext cx="7472680" cy="0"/>
          </a:xfrm>
          <a:custGeom>
            <a:avLst/>
            <a:gdLst/>
            <a:ahLst/>
            <a:cxnLst/>
            <a:rect l="l" t="t" r="r" b="b"/>
            <a:pathLst>
              <a:path w="7472680">
                <a:moveTo>
                  <a:pt x="0" y="0"/>
                </a:moveTo>
                <a:lnTo>
                  <a:pt x="7472680" y="0"/>
                </a:lnTo>
              </a:path>
            </a:pathLst>
          </a:custGeom>
          <a:ln w="29210">
            <a:solidFill>
              <a:srgbClr val="BFD8E4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" name="object 129"/>
          <p:cNvSpPr/>
          <p:nvPr/>
        </p:nvSpPr>
        <p:spPr>
          <a:xfrm>
            <a:off x="2373630" y="1473200"/>
            <a:ext cx="0" cy="4519930"/>
          </a:xfrm>
          <a:custGeom>
            <a:avLst/>
            <a:gdLst/>
            <a:ahLst/>
            <a:cxnLst/>
            <a:rect l="l" t="t" r="r" b="b"/>
            <a:pathLst>
              <a:path h="4519930">
                <a:moveTo>
                  <a:pt x="0" y="0"/>
                </a:moveTo>
                <a:lnTo>
                  <a:pt x="0" y="4519930"/>
                </a:lnTo>
              </a:path>
            </a:pathLst>
          </a:custGeom>
          <a:ln w="27939">
            <a:solidFill>
              <a:srgbClr val="BFD8E4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3276600" y="849630"/>
            <a:ext cx="6555740" cy="0"/>
          </a:xfrm>
          <a:custGeom>
            <a:avLst/>
            <a:gdLst/>
            <a:ahLst/>
            <a:cxnLst/>
            <a:rect l="l" t="t" r="r" b="b"/>
            <a:pathLst>
              <a:path w="6555740">
                <a:moveTo>
                  <a:pt x="0" y="0"/>
                </a:moveTo>
                <a:lnTo>
                  <a:pt x="6555740" y="0"/>
                </a:lnTo>
              </a:path>
            </a:pathLst>
          </a:custGeom>
          <a:ln w="27940">
            <a:solidFill>
              <a:srgbClr val="BFD8E4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" name="object 131"/>
          <p:cNvSpPr/>
          <p:nvPr/>
        </p:nvSpPr>
        <p:spPr>
          <a:xfrm>
            <a:off x="9817734" y="863600"/>
            <a:ext cx="0" cy="5129530"/>
          </a:xfrm>
          <a:custGeom>
            <a:avLst/>
            <a:gdLst/>
            <a:ahLst/>
            <a:cxnLst/>
            <a:rect l="l" t="t" r="r" b="b"/>
            <a:pathLst>
              <a:path h="5129530">
                <a:moveTo>
                  <a:pt x="0" y="0"/>
                </a:moveTo>
                <a:lnTo>
                  <a:pt x="0" y="5129530"/>
                </a:lnTo>
              </a:path>
            </a:pathLst>
          </a:custGeom>
          <a:ln w="29210">
            <a:solidFill>
              <a:srgbClr val="BFD8E4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2387600" y="5979159"/>
            <a:ext cx="7415530" cy="0"/>
          </a:xfrm>
          <a:custGeom>
            <a:avLst/>
            <a:gdLst/>
            <a:ahLst/>
            <a:cxnLst/>
            <a:rect l="l" t="t" r="r" b="b"/>
            <a:pathLst>
              <a:path w="7415530">
                <a:moveTo>
                  <a:pt x="0" y="0"/>
                </a:moveTo>
                <a:lnTo>
                  <a:pt x="7415530" y="0"/>
                </a:lnTo>
              </a:path>
            </a:pathLst>
          </a:custGeom>
          <a:ln w="27939">
            <a:solidFill>
              <a:srgbClr val="BED8E4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" name="object 133"/>
          <p:cNvSpPr/>
          <p:nvPr/>
        </p:nvSpPr>
        <p:spPr>
          <a:xfrm>
            <a:off x="2402205" y="1473200"/>
            <a:ext cx="0" cy="4491990"/>
          </a:xfrm>
          <a:custGeom>
            <a:avLst/>
            <a:gdLst/>
            <a:ahLst/>
            <a:cxnLst/>
            <a:rect l="l" t="t" r="r" b="b"/>
            <a:pathLst>
              <a:path h="4491990">
                <a:moveTo>
                  <a:pt x="0" y="0"/>
                </a:moveTo>
                <a:lnTo>
                  <a:pt x="0" y="4491990"/>
                </a:lnTo>
              </a:path>
            </a:pathLst>
          </a:custGeom>
          <a:ln w="29210">
            <a:solidFill>
              <a:srgbClr val="BED8E4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" name="object 134"/>
          <p:cNvSpPr/>
          <p:nvPr/>
        </p:nvSpPr>
        <p:spPr>
          <a:xfrm>
            <a:off x="3276600" y="878205"/>
            <a:ext cx="6526530" cy="0"/>
          </a:xfrm>
          <a:custGeom>
            <a:avLst/>
            <a:gdLst/>
            <a:ahLst/>
            <a:cxnLst/>
            <a:rect l="l" t="t" r="r" b="b"/>
            <a:pathLst>
              <a:path w="6526530">
                <a:moveTo>
                  <a:pt x="0" y="0"/>
                </a:moveTo>
                <a:lnTo>
                  <a:pt x="6526530" y="0"/>
                </a:lnTo>
              </a:path>
            </a:pathLst>
          </a:custGeom>
          <a:ln w="29209">
            <a:solidFill>
              <a:srgbClr val="BED8E4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" name="object 135"/>
          <p:cNvSpPr/>
          <p:nvPr/>
        </p:nvSpPr>
        <p:spPr>
          <a:xfrm>
            <a:off x="9789159" y="892810"/>
            <a:ext cx="0" cy="5072380"/>
          </a:xfrm>
          <a:custGeom>
            <a:avLst/>
            <a:gdLst/>
            <a:ahLst/>
            <a:cxnLst/>
            <a:rect l="l" t="t" r="r" b="b"/>
            <a:pathLst>
              <a:path h="5072380">
                <a:moveTo>
                  <a:pt x="0" y="0"/>
                </a:moveTo>
                <a:lnTo>
                  <a:pt x="0" y="5072380"/>
                </a:lnTo>
              </a:path>
            </a:pathLst>
          </a:custGeom>
          <a:ln w="27939">
            <a:solidFill>
              <a:srgbClr val="BED8E4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2416810" y="5950584"/>
            <a:ext cx="7358380" cy="0"/>
          </a:xfrm>
          <a:custGeom>
            <a:avLst/>
            <a:gdLst/>
            <a:ahLst/>
            <a:cxnLst/>
            <a:rect l="l" t="t" r="r" b="b"/>
            <a:pathLst>
              <a:path w="7358380">
                <a:moveTo>
                  <a:pt x="0" y="0"/>
                </a:moveTo>
                <a:lnTo>
                  <a:pt x="7358380" y="0"/>
                </a:lnTo>
              </a:path>
            </a:pathLst>
          </a:custGeom>
          <a:ln w="29210">
            <a:solidFill>
              <a:srgbClr val="BDD8E4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" name="object 137"/>
          <p:cNvSpPr/>
          <p:nvPr/>
        </p:nvSpPr>
        <p:spPr>
          <a:xfrm>
            <a:off x="2431414" y="1473200"/>
            <a:ext cx="0" cy="4462780"/>
          </a:xfrm>
          <a:custGeom>
            <a:avLst/>
            <a:gdLst/>
            <a:ahLst/>
            <a:cxnLst/>
            <a:rect l="l" t="t" r="r" b="b"/>
            <a:pathLst>
              <a:path h="4462780">
                <a:moveTo>
                  <a:pt x="0" y="0"/>
                </a:moveTo>
                <a:lnTo>
                  <a:pt x="0" y="4462780"/>
                </a:lnTo>
              </a:path>
            </a:pathLst>
          </a:custGeom>
          <a:ln w="29210">
            <a:solidFill>
              <a:srgbClr val="BDD8E4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" name="object 138"/>
          <p:cNvSpPr/>
          <p:nvPr/>
        </p:nvSpPr>
        <p:spPr>
          <a:xfrm>
            <a:off x="3276600" y="907414"/>
            <a:ext cx="6498590" cy="0"/>
          </a:xfrm>
          <a:custGeom>
            <a:avLst/>
            <a:gdLst/>
            <a:ahLst/>
            <a:cxnLst/>
            <a:rect l="l" t="t" r="r" b="b"/>
            <a:pathLst>
              <a:path w="6498590">
                <a:moveTo>
                  <a:pt x="0" y="0"/>
                </a:moveTo>
                <a:lnTo>
                  <a:pt x="6498590" y="0"/>
                </a:lnTo>
              </a:path>
            </a:pathLst>
          </a:custGeom>
          <a:ln w="29209">
            <a:solidFill>
              <a:srgbClr val="BDD8E4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" name="object 139"/>
          <p:cNvSpPr/>
          <p:nvPr/>
        </p:nvSpPr>
        <p:spPr>
          <a:xfrm>
            <a:off x="9760584" y="922019"/>
            <a:ext cx="0" cy="5013960"/>
          </a:xfrm>
          <a:custGeom>
            <a:avLst/>
            <a:gdLst/>
            <a:ahLst/>
            <a:cxnLst/>
            <a:rect l="l" t="t" r="r" b="b"/>
            <a:pathLst>
              <a:path h="5013960">
                <a:moveTo>
                  <a:pt x="0" y="0"/>
                </a:moveTo>
                <a:lnTo>
                  <a:pt x="0" y="5013960"/>
                </a:lnTo>
              </a:path>
            </a:pathLst>
          </a:custGeom>
          <a:ln w="29210">
            <a:solidFill>
              <a:srgbClr val="BDD8E4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2446020" y="5921375"/>
            <a:ext cx="7299959" cy="0"/>
          </a:xfrm>
          <a:custGeom>
            <a:avLst/>
            <a:gdLst/>
            <a:ahLst/>
            <a:cxnLst/>
            <a:rect l="l" t="t" r="r" b="b"/>
            <a:pathLst>
              <a:path w="7299959">
                <a:moveTo>
                  <a:pt x="0" y="0"/>
                </a:moveTo>
                <a:lnTo>
                  <a:pt x="7299959" y="0"/>
                </a:lnTo>
              </a:path>
            </a:pathLst>
          </a:custGeom>
          <a:ln w="29209">
            <a:solidFill>
              <a:srgbClr val="BCD8E5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" name="object 141"/>
          <p:cNvSpPr/>
          <p:nvPr/>
        </p:nvSpPr>
        <p:spPr>
          <a:xfrm>
            <a:off x="2459989" y="1473200"/>
            <a:ext cx="0" cy="4433570"/>
          </a:xfrm>
          <a:custGeom>
            <a:avLst/>
            <a:gdLst/>
            <a:ahLst/>
            <a:cxnLst/>
            <a:rect l="l" t="t" r="r" b="b"/>
            <a:pathLst>
              <a:path h="4433570">
                <a:moveTo>
                  <a:pt x="0" y="0"/>
                </a:moveTo>
                <a:lnTo>
                  <a:pt x="0" y="4433570"/>
                </a:lnTo>
              </a:path>
            </a:pathLst>
          </a:custGeom>
          <a:ln w="27939">
            <a:solidFill>
              <a:srgbClr val="BCD8E5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" name="object 142"/>
          <p:cNvSpPr/>
          <p:nvPr/>
        </p:nvSpPr>
        <p:spPr>
          <a:xfrm>
            <a:off x="3276600" y="935989"/>
            <a:ext cx="6469380" cy="0"/>
          </a:xfrm>
          <a:custGeom>
            <a:avLst/>
            <a:gdLst/>
            <a:ahLst/>
            <a:cxnLst/>
            <a:rect l="l" t="t" r="r" b="b"/>
            <a:pathLst>
              <a:path w="6469380">
                <a:moveTo>
                  <a:pt x="0" y="0"/>
                </a:moveTo>
                <a:lnTo>
                  <a:pt x="6469380" y="0"/>
                </a:lnTo>
              </a:path>
            </a:pathLst>
          </a:custGeom>
          <a:ln w="27940">
            <a:solidFill>
              <a:srgbClr val="BCD8E5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" name="object 143"/>
          <p:cNvSpPr/>
          <p:nvPr/>
        </p:nvSpPr>
        <p:spPr>
          <a:xfrm>
            <a:off x="9731375" y="949960"/>
            <a:ext cx="0" cy="4956810"/>
          </a:xfrm>
          <a:custGeom>
            <a:avLst/>
            <a:gdLst/>
            <a:ahLst/>
            <a:cxnLst/>
            <a:rect l="l" t="t" r="r" b="b"/>
            <a:pathLst>
              <a:path h="4956810">
                <a:moveTo>
                  <a:pt x="0" y="0"/>
                </a:moveTo>
                <a:lnTo>
                  <a:pt x="0" y="4956810"/>
                </a:lnTo>
              </a:path>
            </a:pathLst>
          </a:custGeom>
          <a:ln w="29209">
            <a:solidFill>
              <a:srgbClr val="BCD8E5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" name="object 144"/>
          <p:cNvSpPr/>
          <p:nvPr/>
        </p:nvSpPr>
        <p:spPr>
          <a:xfrm>
            <a:off x="2473961" y="5892800"/>
            <a:ext cx="7242809" cy="0"/>
          </a:xfrm>
          <a:custGeom>
            <a:avLst/>
            <a:gdLst/>
            <a:ahLst/>
            <a:cxnLst/>
            <a:rect l="l" t="t" r="r" b="b"/>
            <a:pathLst>
              <a:path w="7242809">
                <a:moveTo>
                  <a:pt x="0" y="0"/>
                </a:moveTo>
                <a:lnTo>
                  <a:pt x="7242810" y="0"/>
                </a:lnTo>
              </a:path>
            </a:pathLst>
          </a:custGeom>
          <a:ln w="27940">
            <a:solidFill>
              <a:srgbClr val="BBD8E5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" name="object 145"/>
          <p:cNvSpPr/>
          <p:nvPr/>
        </p:nvSpPr>
        <p:spPr>
          <a:xfrm>
            <a:off x="2488564" y="1473200"/>
            <a:ext cx="0" cy="4405630"/>
          </a:xfrm>
          <a:custGeom>
            <a:avLst/>
            <a:gdLst/>
            <a:ahLst/>
            <a:cxnLst/>
            <a:rect l="l" t="t" r="r" b="b"/>
            <a:pathLst>
              <a:path h="4405630">
                <a:moveTo>
                  <a:pt x="0" y="0"/>
                </a:moveTo>
                <a:lnTo>
                  <a:pt x="0" y="4405630"/>
                </a:lnTo>
              </a:path>
            </a:pathLst>
          </a:custGeom>
          <a:ln w="29210">
            <a:solidFill>
              <a:srgbClr val="BBD8E5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" name="object 146"/>
          <p:cNvSpPr/>
          <p:nvPr/>
        </p:nvSpPr>
        <p:spPr>
          <a:xfrm>
            <a:off x="3276600" y="964564"/>
            <a:ext cx="6440170" cy="0"/>
          </a:xfrm>
          <a:custGeom>
            <a:avLst/>
            <a:gdLst/>
            <a:ahLst/>
            <a:cxnLst/>
            <a:rect l="l" t="t" r="r" b="b"/>
            <a:pathLst>
              <a:path w="6440170">
                <a:moveTo>
                  <a:pt x="0" y="0"/>
                </a:moveTo>
                <a:lnTo>
                  <a:pt x="6440170" y="0"/>
                </a:lnTo>
              </a:path>
            </a:pathLst>
          </a:custGeom>
          <a:ln w="29209">
            <a:solidFill>
              <a:srgbClr val="BBD8E5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" name="object 147"/>
          <p:cNvSpPr/>
          <p:nvPr/>
        </p:nvSpPr>
        <p:spPr>
          <a:xfrm>
            <a:off x="9702800" y="979169"/>
            <a:ext cx="0" cy="4899660"/>
          </a:xfrm>
          <a:custGeom>
            <a:avLst/>
            <a:gdLst/>
            <a:ahLst/>
            <a:cxnLst/>
            <a:rect l="l" t="t" r="r" b="b"/>
            <a:pathLst>
              <a:path h="4899660">
                <a:moveTo>
                  <a:pt x="0" y="0"/>
                </a:moveTo>
                <a:lnTo>
                  <a:pt x="0" y="4899660"/>
                </a:lnTo>
              </a:path>
            </a:pathLst>
          </a:custGeom>
          <a:ln w="27940">
            <a:solidFill>
              <a:srgbClr val="BBD8E5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" name="object 148"/>
          <p:cNvSpPr/>
          <p:nvPr/>
        </p:nvSpPr>
        <p:spPr>
          <a:xfrm>
            <a:off x="2503170" y="5864225"/>
            <a:ext cx="7185659" cy="0"/>
          </a:xfrm>
          <a:custGeom>
            <a:avLst/>
            <a:gdLst/>
            <a:ahLst/>
            <a:cxnLst/>
            <a:rect l="l" t="t" r="r" b="b"/>
            <a:pathLst>
              <a:path w="7185659">
                <a:moveTo>
                  <a:pt x="0" y="0"/>
                </a:moveTo>
                <a:lnTo>
                  <a:pt x="7185659" y="0"/>
                </a:lnTo>
              </a:path>
            </a:pathLst>
          </a:custGeom>
          <a:ln w="29209">
            <a:solidFill>
              <a:srgbClr val="BAD8E5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" name="object 149"/>
          <p:cNvSpPr/>
          <p:nvPr/>
        </p:nvSpPr>
        <p:spPr>
          <a:xfrm>
            <a:off x="2517775" y="1473200"/>
            <a:ext cx="0" cy="4376420"/>
          </a:xfrm>
          <a:custGeom>
            <a:avLst/>
            <a:gdLst/>
            <a:ahLst/>
            <a:cxnLst/>
            <a:rect l="l" t="t" r="r" b="b"/>
            <a:pathLst>
              <a:path h="4376420">
                <a:moveTo>
                  <a:pt x="0" y="0"/>
                </a:moveTo>
                <a:lnTo>
                  <a:pt x="0" y="4376420"/>
                </a:lnTo>
              </a:path>
            </a:pathLst>
          </a:custGeom>
          <a:ln w="29210">
            <a:solidFill>
              <a:srgbClr val="BAD8E5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" name="object 150"/>
          <p:cNvSpPr/>
          <p:nvPr/>
        </p:nvSpPr>
        <p:spPr>
          <a:xfrm>
            <a:off x="3276600" y="993775"/>
            <a:ext cx="6412230" cy="0"/>
          </a:xfrm>
          <a:custGeom>
            <a:avLst/>
            <a:gdLst/>
            <a:ahLst/>
            <a:cxnLst/>
            <a:rect l="l" t="t" r="r" b="b"/>
            <a:pathLst>
              <a:path w="6412230">
                <a:moveTo>
                  <a:pt x="0" y="0"/>
                </a:moveTo>
                <a:lnTo>
                  <a:pt x="6412230" y="0"/>
                </a:lnTo>
              </a:path>
            </a:pathLst>
          </a:custGeom>
          <a:ln w="29209">
            <a:solidFill>
              <a:srgbClr val="BAD8E5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" name="object 151"/>
          <p:cNvSpPr/>
          <p:nvPr/>
        </p:nvSpPr>
        <p:spPr>
          <a:xfrm>
            <a:off x="9674225" y="1008380"/>
            <a:ext cx="0" cy="4841240"/>
          </a:xfrm>
          <a:custGeom>
            <a:avLst/>
            <a:gdLst/>
            <a:ahLst/>
            <a:cxnLst/>
            <a:rect l="l" t="t" r="r" b="b"/>
            <a:pathLst>
              <a:path h="4841240">
                <a:moveTo>
                  <a:pt x="0" y="0"/>
                </a:moveTo>
                <a:lnTo>
                  <a:pt x="0" y="4841240"/>
                </a:lnTo>
              </a:path>
            </a:pathLst>
          </a:custGeom>
          <a:ln w="29209">
            <a:solidFill>
              <a:srgbClr val="BAD8E5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" name="object 152"/>
          <p:cNvSpPr/>
          <p:nvPr/>
        </p:nvSpPr>
        <p:spPr>
          <a:xfrm>
            <a:off x="2532380" y="5835015"/>
            <a:ext cx="7127240" cy="0"/>
          </a:xfrm>
          <a:custGeom>
            <a:avLst/>
            <a:gdLst/>
            <a:ahLst/>
            <a:cxnLst/>
            <a:rect l="l" t="t" r="r" b="b"/>
            <a:pathLst>
              <a:path w="7127240">
                <a:moveTo>
                  <a:pt x="0" y="0"/>
                </a:moveTo>
                <a:lnTo>
                  <a:pt x="7127240" y="0"/>
                </a:lnTo>
              </a:path>
            </a:pathLst>
          </a:custGeom>
          <a:ln w="29209">
            <a:solidFill>
              <a:srgbClr val="B9D7E6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" name="object 153"/>
          <p:cNvSpPr/>
          <p:nvPr/>
        </p:nvSpPr>
        <p:spPr>
          <a:xfrm>
            <a:off x="2546350" y="1473200"/>
            <a:ext cx="0" cy="4347210"/>
          </a:xfrm>
          <a:custGeom>
            <a:avLst/>
            <a:gdLst/>
            <a:ahLst/>
            <a:cxnLst/>
            <a:rect l="l" t="t" r="r" b="b"/>
            <a:pathLst>
              <a:path h="4347210">
                <a:moveTo>
                  <a:pt x="0" y="0"/>
                </a:moveTo>
                <a:lnTo>
                  <a:pt x="0" y="4347210"/>
                </a:lnTo>
              </a:path>
            </a:pathLst>
          </a:custGeom>
          <a:ln w="27939">
            <a:solidFill>
              <a:srgbClr val="B9D7E6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" name="object 154"/>
          <p:cNvSpPr/>
          <p:nvPr/>
        </p:nvSpPr>
        <p:spPr>
          <a:xfrm>
            <a:off x="3276600" y="1022350"/>
            <a:ext cx="6383020" cy="0"/>
          </a:xfrm>
          <a:custGeom>
            <a:avLst/>
            <a:gdLst/>
            <a:ahLst/>
            <a:cxnLst/>
            <a:rect l="l" t="t" r="r" b="b"/>
            <a:pathLst>
              <a:path w="6383020">
                <a:moveTo>
                  <a:pt x="0" y="0"/>
                </a:moveTo>
                <a:lnTo>
                  <a:pt x="6383020" y="0"/>
                </a:lnTo>
              </a:path>
            </a:pathLst>
          </a:custGeom>
          <a:ln w="27940">
            <a:solidFill>
              <a:srgbClr val="B9D7E6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" name="object 155"/>
          <p:cNvSpPr/>
          <p:nvPr/>
        </p:nvSpPr>
        <p:spPr>
          <a:xfrm>
            <a:off x="9645015" y="1036319"/>
            <a:ext cx="0" cy="4784090"/>
          </a:xfrm>
          <a:custGeom>
            <a:avLst/>
            <a:gdLst/>
            <a:ahLst/>
            <a:cxnLst/>
            <a:rect l="l" t="t" r="r" b="b"/>
            <a:pathLst>
              <a:path h="4784090">
                <a:moveTo>
                  <a:pt x="0" y="0"/>
                </a:moveTo>
                <a:lnTo>
                  <a:pt x="0" y="4784090"/>
                </a:lnTo>
              </a:path>
            </a:pathLst>
          </a:custGeom>
          <a:ln w="29210">
            <a:solidFill>
              <a:srgbClr val="B9D7E6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" name="object 156"/>
          <p:cNvSpPr/>
          <p:nvPr/>
        </p:nvSpPr>
        <p:spPr>
          <a:xfrm>
            <a:off x="2560319" y="5805804"/>
            <a:ext cx="7070090" cy="0"/>
          </a:xfrm>
          <a:custGeom>
            <a:avLst/>
            <a:gdLst/>
            <a:ahLst/>
            <a:cxnLst/>
            <a:rect l="l" t="t" r="r" b="b"/>
            <a:pathLst>
              <a:path w="7070090">
                <a:moveTo>
                  <a:pt x="0" y="0"/>
                </a:moveTo>
                <a:lnTo>
                  <a:pt x="7070089" y="0"/>
                </a:lnTo>
              </a:path>
            </a:pathLst>
          </a:custGeom>
          <a:ln w="29209">
            <a:solidFill>
              <a:srgbClr val="B8D7E6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" name="object 157"/>
          <p:cNvSpPr/>
          <p:nvPr/>
        </p:nvSpPr>
        <p:spPr>
          <a:xfrm>
            <a:off x="2574925" y="1473200"/>
            <a:ext cx="0" cy="4318000"/>
          </a:xfrm>
          <a:custGeom>
            <a:avLst/>
            <a:gdLst/>
            <a:ahLst/>
            <a:cxnLst/>
            <a:rect l="l" t="t" r="r" b="b"/>
            <a:pathLst>
              <a:path h="4318000">
                <a:moveTo>
                  <a:pt x="0" y="0"/>
                </a:moveTo>
                <a:lnTo>
                  <a:pt x="0" y="4318000"/>
                </a:lnTo>
              </a:path>
            </a:pathLst>
          </a:custGeom>
          <a:ln w="29210">
            <a:solidFill>
              <a:srgbClr val="B8D7E6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" name="object 158"/>
          <p:cNvSpPr/>
          <p:nvPr/>
        </p:nvSpPr>
        <p:spPr>
          <a:xfrm>
            <a:off x="3276600" y="1050925"/>
            <a:ext cx="6353810" cy="0"/>
          </a:xfrm>
          <a:custGeom>
            <a:avLst/>
            <a:gdLst/>
            <a:ahLst/>
            <a:cxnLst/>
            <a:rect l="l" t="t" r="r" b="b"/>
            <a:pathLst>
              <a:path w="6353809">
                <a:moveTo>
                  <a:pt x="0" y="0"/>
                </a:moveTo>
                <a:lnTo>
                  <a:pt x="6353809" y="0"/>
                </a:lnTo>
              </a:path>
            </a:pathLst>
          </a:custGeom>
          <a:ln w="29209">
            <a:solidFill>
              <a:srgbClr val="B8D7E6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" name="object 159"/>
          <p:cNvSpPr/>
          <p:nvPr/>
        </p:nvSpPr>
        <p:spPr>
          <a:xfrm>
            <a:off x="9615805" y="1065530"/>
            <a:ext cx="0" cy="4725670"/>
          </a:xfrm>
          <a:custGeom>
            <a:avLst/>
            <a:gdLst/>
            <a:ahLst/>
            <a:cxnLst/>
            <a:rect l="l" t="t" r="r" b="b"/>
            <a:pathLst>
              <a:path h="4725670">
                <a:moveTo>
                  <a:pt x="0" y="0"/>
                </a:moveTo>
                <a:lnTo>
                  <a:pt x="0" y="4725670"/>
                </a:lnTo>
              </a:path>
            </a:pathLst>
          </a:custGeom>
          <a:ln w="29209">
            <a:solidFill>
              <a:srgbClr val="B8D7E6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" name="object 160"/>
          <p:cNvSpPr/>
          <p:nvPr/>
        </p:nvSpPr>
        <p:spPr>
          <a:xfrm>
            <a:off x="2589530" y="5777229"/>
            <a:ext cx="7011670" cy="0"/>
          </a:xfrm>
          <a:custGeom>
            <a:avLst/>
            <a:gdLst/>
            <a:ahLst/>
            <a:cxnLst/>
            <a:rect l="l" t="t" r="r" b="b"/>
            <a:pathLst>
              <a:path w="7011670">
                <a:moveTo>
                  <a:pt x="0" y="0"/>
                </a:moveTo>
                <a:lnTo>
                  <a:pt x="7011670" y="0"/>
                </a:lnTo>
              </a:path>
            </a:pathLst>
          </a:custGeom>
          <a:ln w="27940">
            <a:solidFill>
              <a:srgbClr val="B7D7E6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" name="object 161"/>
          <p:cNvSpPr/>
          <p:nvPr/>
        </p:nvSpPr>
        <p:spPr>
          <a:xfrm>
            <a:off x="2604135" y="1473200"/>
            <a:ext cx="0" cy="4290060"/>
          </a:xfrm>
          <a:custGeom>
            <a:avLst/>
            <a:gdLst/>
            <a:ahLst/>
            <a:cxnLst/>
            <a:rect l="l" t="t" r="r" b="b"/>
            <a:pathLst>
              <a:path h="4290060">
                <a:moveTo>
                  <a:pt x="0" y="0"/>
                </a:moveTo>
                <a:lnTo>
                  <a:pt x="0" y="4290060"/>
                </a:lnTo>
              </a:path>
            </a:pathLst>
          </a:custGeom>
          <a:ln w="29210">
            <a:solidFill>
              <a:srgbClr val="B7D7E6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" name="object 162"/>
          <p:cNvSpPr/>
          <p:nvPr/>
        </p:nvSpPr>
        <p:spPr>
          <a:xfrm>
            <a:off x="3276600" y="1080135"/>
            <a:ext cx="6324600" cy="0"/>
          </a:xfrm>
          <a:custGeom>
            <a:avLst/>
            <a:gdLst/>
            <a:ahLst/>
            <a:cxnLst/>
            <a:rect l="l" t="t" r="r" b="b"/>
            <a:pathLst>
              <a:path w="6324600">
                <a:moveTo>
                  <a:pt x="0" y="0"/>
                </a:moveTo>
                <a:lnTo>
                  <a:pt x="6324600" y="0"/>
                </a:lnTo>
              </a:path>
            </a:pathLst>
          </a:custGeom>
          <a:ln w="29209">
            <a:solidFill>
              <a:srgbClr val="B7D7E6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9587230" y="1094739"/>
            <a:ext cx="0" cy="4668520"/>
          </a:xfrm>
          <a:custGeom>
            <a:avLst/>
            <a:gdLst/>
            <a:ahLst/>
            <a:cxnLst/>
            <a:rect l="l" t="t" r="r" b="b"/>
            <a:pathLst>
              <a:path h="4668520">
                <a:moveTo>
                  <a:pt x="0" y="0"/>
                </a:moveTo>
                <a:lnTo>
                  <a:pt x="0" y="4668520"/>
                </a:lnTo>
              </a:path>
            </a:pathLst>
          </a:custGeom>
          <a:ln w="27940">
            <a:solidFill>
              <a:srgbClr val="B7D7E6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" name="object 164"/>
          <p:cNvSpPr/>
          <p:nvPr/>
        </p:nvSpPr>
        <p:spPr>
          <a:xfrm>
            <a:off x="2618739" y="5748654"/>
            <a:ext cx="6954520" cy="0"/>
          </a:xfrm>
          <a:custGeom>
            <a:avLst/>
            <a:gdLst/>
            <a:ahLst/>
            <a:cxnLst/>
            <a:rect l="l" t="t" r="r" b="b"/>
            <a:pathLst>
              <a:path w="6954520">
                <a:moveTo>
                  <a:pt x="0" y="0"/>
                </a:moveTo>
                <a:lnTo>
                  <a:pt x="6954519" y="0"/>
                </a:lnTo>
              </a:path>
            </a:pathLst>
          </a:custGeom>
          <a:ln w="29209">
            <a:solidFill>
              <a:srgbClr val="B6D7E6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" name="object 165"/>
          <p:cNvSpPr/>
          <p:nvPr/>
        </p:nvSpPr>
        <p:spPr>
          <a:xfrm>
            <a:off x="2633344" y="1473200"/>
            <a:ext cx="0" cy="4260850"/>
          </a:xfrm>
          <a:custGeom>
            <a:avLst/>
            <a:gdLst/>
            <a:ahLst/>
            <a:cxnLst/>
            <a:rect l="l" t="t" r="r" b="b"/>
            <a:pathLst>
              <a:path h="4260850">
                <a:moveTo>
                  <a:pt x="0" y="0"/>
                </a:moveTo>
                <a:lnTo>
                  <a:pt x="0" y="4260850"/>
                </a:lnTo>
              </a:path>
            </a:pathLst>
          </a:custGeom>
          <a:ln w="29210">
            <a:solidFill>
              <a:srgbClr val="B6D7E6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" name="object 166"/>
          <p:cNvSpPr/>
          <p:nvPr/>
        </p:nvSpPr>
        <p:spPr>
          <a:xfrm>
            <a:off x="3276600" y="1109344"/>
            <a:ext cx="6296660" cy="0"/>
          </a:xfrm>
          <a:custGeom>
            <a:avLst/>
            <a:gdLst/>
            <a:ahLst/>
            <a:cxnLst/>
            <a:rect l="l" t="t" r="r" b="b"/>
            <a:pathLst>
              <a:path w="6296659">
                <a:moveTo>
                  <a:pt x="0" y="0"/>
                </a:moveTo>
                <a:lnTo>
                  <a:pt x="6296659" y="0"/>
                </a:lnTo>
              </a:path>
            </a:pathLst>
          </a:custGeom>
          <a:ln w="29209">
            <a:solidFill>
              <a:srgbClr val="B6D7E6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9558655" y="1123950"/>
            <a:ext cx="0" cy="4610100"/>
          </a:xfrm>
          <a:custGeom>
            <a:avLst/>
            <a:gdLst/>
            <a:ahLst/>
            <a:cxnLst/>
            <a:rect l="l" t="t" r="r" b="b"/>
            <a:pathLst>
              <a:path h="4610100">
                <a:moveTo>
                  <a:pt x="0" y="0"/>
                </a:moveTo>
                <a:lnTo>
                  <a:pt x="0" y="4610100"/>
                </a:lnTo>
              </a:path>
            </a:pathLst>
          </a:custGeom>
          <a:ln w="29209">
            <a:solidFill>
              <a:srgbClr val="B6D7E6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" name="object 168"/>
          <p:cNvSpPr/>
          <p:nvPr/>
        </p:nvSpPr>
        <p:spPr>
          <a:xfrm>
            <a:off x="2647950" y="5719445"/>
            <a:ext cx="6896100" cy="0"/>
          </a:xfrm>
          <a:custGeom>
            <a:avLst/>
            <a:gdLst/>
            <a:ahLst/>
            <a:cxnLst/>
            <a:rect l="l" t="t" r="r" b="b"/>
            <a:pathLst>
              <a:path w="6896100">
                <a:moveTo>
                  <a:pt x="0" y="0"/>
                </a:moveTo>
                <a:lnTo>
                  <a:pt x="6896100" y="0"/>
                </a:lnTo>
              </a:path>
            </a:pathLst>
          </a:custGeom>
          <a:ln w="29210">
            <a:solidFill>
              <a:srgbClr val="B5D7E7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" name="object 169"/>
          <p:cNvSpPr/>
          <p:nvPr/>
        </p:nvSpPr>
        <p:spPr>
          <a:xfrm>
            <a:off x="2661919" y="1473200"/>
            <a:ext cx="0" cy="4231640"/>
          </a:xfrm>
          <a:custGeom>
            <a:avLst/>
            <a:gdLst/>
            <a:ahLst/>
            <a:cxnLst/>
            <a:rect l="l" t="t" r="r" b="b"/>
            <a:pathLst>
              <a:path h="4231640">
                <a:moveTo>
                  <a:pt x="0" y="0"/>
                </a:moveTo>
                <a:lnTo>
                  <a:pt x="0" y="4231640"/>
                </a:lnTo>
              </a:path>
            </a:pathLst>
          </a:custGeom>
          <a:ln w="27939">
            <a:solidFill>
              <a:srgbClr val="B5D7E7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" name="object 170"/>
          <p:cNvSpPr/>
          <p:nvPr/>
        </p:nvSpPr>
        <p:spPr>
          <a:xfrm>
            <a:off x="3276600" y="1137919"/>
            <a:ext cx="6267450" cy="0"/>
          </a:xfrm>
          <a:custGeom>
            <a:avLst/>
            <a:gdLst/>
            <a:ahLst/>
            <a:cxnLst/>
            <a:rect l="l" t="t" r="r" b="b"/>
            <a:pathLst>
              <a:path w="6267450">
                <a:moveTo>
                  <a:pt x="0" y="0"/>
                </a:moveTo>
                <a:lnTo>
                  <a:pt x="6267450" y="0"/>
                </a:lnTo>
              </a:path>
            </a:pathLst>
          </a:custGeom>
          <a:ln w="27940">
            <a:solidFill>
              <a:srgbClr val="B5D7E7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" name="object 171"/>
          <p:cNvSpPr/>
          <p:nvPr/>
        </p:nvSpPr>
        <p:spPr>
          <a:xfrm>
            <a:off x="9529444" y="1151889"/>
            <a:ext cx="0" cy="4552950"/>
          </a:xfrm>
          <a:custGeom>
            <a:avLst/>
            <a:gdLst/>
            <a:ahLst/>
            <a:cxnLst/>
            <a:rect l="l" t="t" r="r" b="b"/>
            <a:pathLst>
              <a:path h="4552950">
                <a:moveTo>
                  <a:pt x="0" y="0"/>
                </a:moveTo>
                <a:lnTo>
                  <a:pt x="0" y="4552950"/>
                </a:lnTo>
              </a:path>
            </a:pathLst>
          </a:custGeom>
          <a:ln w="29209">
            <a:solidFill>
              <a:srgbClr val="B5D7E7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" name="object 172"/>
          <p:cNvSpPr/>
          <p:nvPr/>
        </p:nvSpPr>
        <p:spPr>
          <a:xfrm>
            <a:off x="2675889" y="5690870"/>
            <a:ext cx="6838950" cy="0"/>
          </a:xfrm>
          <a:custGeom>
            <a:avLst/>
            <a:gdLst/>
            <a:ahLst/>
            <a:cxnLst/>
            <a:rect l="l" t="t" r="r" b="b"/>
            <a:pathLst>
              <a:path w="6838950">
                <a:moveTo>
                  <a:pt x="0" y="0"/>
                </a:moveTo>
                <a:lnTo>
                  <a:pt x="6838950" y="0"/>
                </a:lnTo>
              </a:path>
            </a:pathLst>
          </a:custGeom>
          <a:ln w="27939">
            <a:solidFill>
              <a:srgbClr val="B4D7E7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" name="object 173"/>
          <p:cNvSpPr/>
          <p:nvPr/>
        </p:nvSpPr>
        <p:spPr>
          <a:xfrm>
            <a:off x="2690494" y="1473200"/>
            <a:ext cx="0" cy="4203700"/>
          </a:xfrm>
          <a:custGeom>
            <a:avLst/>
            <a:gdLst/>
            <a:ahLst/>
            <a:cxnLst/>
            <a:rect l="l" t="t" r="r" b="b"/>
            <a:pathLst>
              <a:path h="4203700">
                <a:moveTo>
                  <a:pt x="0" y="0"/>
                </a:moveTo>
                <a:lnTo>
                  <a:pt x="0" y="4203700"/>
                </a:lnTo>
              </a:path>
            </a:pathLst>
          </a:custGeom>
          <a:ln w="29210">
            <a:solidFill>
              <a:srgbClr val="B4D7E7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" name="object 174"/>
          <p:cNvSpPr/>
          <p:nvPr/>
        </p:nvSpPr>
        <p:spPr>
          <a:xfrm>
            <a:off x="3276600" y="1166494"/>
            <a:ext cx="6238240" cy="0"/>
          </a:xfrm>
          <a:custGeom>
            <a:avLst/>
            <a:gdLst/>
            <a:ahLst/>
            <a:cxnLst/>
            <a:rect l="l" t="t" r="r" b="b"/>
            <a:pathLst>
              <a:path w="6238240">
                <a:moveTo>
                  <a:pt x="0" y="0"/>
                </a:moveTo>
                <a:lnTo>
                  <a:pt x="6238240" y="0"/>
                </a:lnTo>
              </a:path>
            </a:pathLst>
          </a:custGeom>
          <a:ln w="29209">
            <a:solidFill>
              <a:srgbClr val="B4D7E7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" name="object 175"/>
          <p:cNvSpPr/>
          <p:nvPr/>
        </p:nvSpPr>
        <p:spPr>
          <a:xfrm>
            <a:off x="9500869" y="1181100"/>
            <a:ext cx="0" cy="4495800"/>
          </a:xfrm>
          <a:custGeom>
            <a:avLst/>
            <a:gdLst/>
            <a:ahLst/>
            <a:cxnLst/>
            <a:rect l="l" t="t" r="r" b="b"/>
            <a:pathLst>
              <a:path h="4495800">
                <a:moveTo>
                  <a:pt x="0" y="0"/>
                </a:moveTo>
                <a:lnTo>
                  <a:pt x="0" y="4495800"/>
                </a:lnTo>
              </a:path>
            </a:pathLst>
          </a:custGeom>
          <a:ln w="27940">
            <a:solidFill>
              <a:srgbClr val="B4D7E7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" name="object 176"/>
          <p:cNvSpPr/>
          <p:nvPr/>
        </p:nvSpPr>
        <p:spPr>
          <a:xfrm>
            <a:off x="2705100" y="5662295"/>
            <a:ext cx="6781800" cy="0"/>
          </a:xfrm>
          <a:custGeom>
            <a:avLst/>
            <a:gdLst/>
            <a:ahLst/>
            <a:cxnLst/>
            <a:rect l="l" t="t" r="r" b="b"/>
            <a:pathLst>
              <a:path w="6781800">
                <a:moveTo>
                  <a:pt x="0" y="0"/>
                </a:moveTo>
                <a:lnTo>
                  <a:pt x="6781800" y="0"/>
                </a:lnTo>
              </a:path>
            </a:pathLst>
          </a:custGeom>
          <a:ln w="29210">
            <a:solidFill>
              <a:srgbClr val="B3D7E7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" name="object 177"/>
          <p:cNvSpPr/>
          <p:nvPr/>
        </p:nvSpPr>
        <p:spPr>
          <a:xfrm>
            <a:off x="2719705" y="1473200"/>
            <a:ext cx="0" cy="4174490"/>
          </a:xfrm>
          <a:custGeom>
            <a:avLst/>
            <a:gdLst/>
            <a:ahLst/>
            <a:cxnLst/>
            <a:rect l="l" t="t" r="r" b="b"/>
            <a:pathLst>
              <a:path h="4174490">
                <a:moveTo>
                  <a:pt x="0" y="0"/>
                </a:moveTo>
                <a:lnTo>
                  <a:pt x="0" y="4174490"/>
                </a:lnTo>
              </a:path>
            </a:pathLst>
          </a:custGeom>
          <a:ln w="29210">
            <a:solidFill>
              <a:srgbClr val="B3D7E7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" name="object 178"/>
          <p:cNvSpPr/>
          <p:nvPr/>
        </p:nvSpPr>
        <p:spPr>
          <a:xfrm>
            <a:off x="3276600" y="1195705"/>
            <a:ext cx="6210300" cy="0"/>
          </a:xfrm>
          <a:custGeom>
            <a:avLst/>
            <a:gdLst/>
            <a:ahLst/>
            <a:cxnLst/>
            <a:rect l="l" t="t" r="r" b="b"/>
            <a:pathLst>
              <a:path w="6210300">
                <a:moveTo>
                  <a:pt x="0" y="0"/>
                </a:moveTo>
                <a:lnTo>
                  <a:pt x="6210300" y="0"/>
                </a:lnTo>
              </a:path>
            </a:pathLst>
          </a:custGeom>
          <a:ln w="29209">
            <a:solidFill>
              <a:srgbClr val="B3D7E7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" name="object 179"/>
          <p:cNvSpPr/>
          <p:nvPr/>
        </p:nvSpPr>
        <p:spPr>
          <a:xfrm>
            <a:off x="9472294" y="1210310"/>
            <a:ext cx="0" cy="4437380"/>
          </a:xfrm>
          <a:custGeom>
            <a:avLst/>
            <a:gdLst/>
            <a:ahLst/>
            <a:cxnLst/>
            <a:rect l="l" t="t" r="r" b="b"/>
            <a:pathLst>
              <a:path h="4437380">
                <a:moveTo>
                  <a:pt x="0" y="0"/>
                </a:moveTo>
                <a:lnTo>
                  <a:pt x="0" y="4437380"/>
                </a:lnTo>
              </a:path>
            </a:pathLst>
          </a:custGeom>
          <a:ln w="29209">
            <a:solidFill>
              <a:srgbClr val="B3D7E7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" name="object 180"/>
          <p:cNvSpPr/>
          <p:nvPr/>
        </p:nvSpPr>
        <p:spPr>
          <a:xfrm>
            <a:off x="2734310" y="5633084"/>
            <a:ext cx="6723380" cy="0"/>
          </a:xfrm>
          <a:custGeom>
            <a:avLst/>
            <a:gdLst/>
            <a:ahLst/>
            <a:cxnLst/>
            <a:rect l="l" t="t" r="r" b="b"/>
            <a:pathLst>
              <a:path w="6723380">
                <a:moveTo>
                  <a:pt x="0" y="0"/>
                </a:moveTo>
                <a:lnTo>
                  <a:pt x="6723380" y="0"/>
                </a:lnTo>
              </a:path>
            </a:pathLst>
          </a:custGeom>
          <a:ln w="29209">
            <a:solidFill>
              <a:srgbClr val="B2D6E8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" name="object 181"/>
          <p:cNvSpPr/>
          <p:nvPr/>
        </p:nvSpPr>
        <p:spPr>
          <a:xfrm>
            <a:off x="2748280" y="1473201"/>
            <a:ext cx="0" cy="4145279"/>
          </a:xfrm>
          <a:custGeom>
            <a:avLst/>
            <a:gdLst/>
            <a:ahLst/>
            <a:cxnLst/>
            <a:rect l="l" t="t" r="r" b="b"/>
            <a:pathLst>
              <a:path h="4145279">
                <a:moveTo>
                  <a:pt x="0" y="0"/>
                </a:moveTo>
                <a:lnTo>
                  <a:pt x="0" y="4145279"/>
                </a:lnTo>
              </a:path>
            </a:pathLst>
          </a:custGeom>
          <a:ln w="27939">
            <a:solidFill>
              <a:srgbClr val="B2D6E8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" name="object 182"/>
          <p:cNvSpPr/>
          <p:nvPr/>
        </p:nvSpPr>
        <p:spPr>
          <a:xfrm>
            <a:off x="3276600" y="1224280"/>
            <a:ext cx="6181090" cy="0"/>
          </a:xfrm>
          <a:custGeom>
            <a:avLst/>
            <a:gdLst/>
            <a:ahLst/>
            <a:cxnLst/>
            <a:rect l="l" t="t" r="r" b="b"/>
            <a:pathLst>
              <a:path w="6181090">
                <a:moveTo>
                  <a:pt x="0" y="0"/>
                </a:moveTo>
                <a:lnTo>
                  <a:pt x="6181090" y="0"/>
                </a:lnTo>
              </a:path>
            </a:pathLst>
          </a:custGeom>
          <a:ln w="27940">
            <a:solidFill>
              <a:srgbClr val="B2D6E8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" name="object 183"/>
          <p:cNvSpPr/>
          <p:nvPr/>
        </p:nvSpPr>
        <p:spPr>
          <a:xfrm>
            <a:off x="9443084" y="1238250"/>
            <a:ext cx="0" cy="4380230"/>
          </a:xfrm>
          <a:custGeom>
            <a:avLst/>
            <a:gdLst/>
            <a:ahLst/>
            <a:cxnLst/>
            <a:rect l="l" t="t" r="r" b="b"/>
            <a:pathLst>
              <a:path h="4380230">
                <a:moveTo>
                  <a:pt x="0" y="0"/>
                </a:moveTo>
                <a:lnTo>
                  <a:pt x="0" y="4380230"/>
                </a:lnTo>
              </a:path>
            </a:pathLst>
          </a:custGeom>
          <a:ln w="29210">
            <a:solidFill>
              <a:srgbClr val="B2D6E8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" name="object 184"/>
          <p:cNvSpPr/>
          <p:nvPr/>
        </p:nvSpPr>
        <p:spPr>
          <a:xfrm>
            <a:off x="2762250" y="5604509"/>
            <a:ext cx="6666230" cy="0"/>
          </a:xfrm>
          <a:custGeom>
            <a:avLst/>
            <a:gdLst/>
            <a:ahLst/>
            <a:cxnLst/>
            <a:rect l="l" t="t" r="r" b="b"/>
            <a:pathLst>
              <a:path w="6666230">
                <a:moveTo>
                  <a:pt x="0" y="0"/>
                </a:moveTo>
                <a:lnTo>
                  <a:pt x="6666230" y="0"/>
                </a:lnTo>
              </a:path>
            </a:pathLst>
          </a:custGeom>
          <a:ln w="27940">
            <a:solidFill>
              <a:srgbClr val="B1D6E8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" name="object 185"/>
          <p:cNvSpPr/>
          <p:nvPr/>
        </p:nvSpPr>
        <p:spPr>
          <a:xfrm>
            <a:off x="2776855" y="1473200"/>
            <a:ext cx="0" cy="4117340"/>
          </a:xfrm>
          <a:custGeom>
            <a:avLst/>
            <a:gdLst/>
            <a:ahLst/>
            <a:cxnLst/>
            <a:rect l="l" t="t" r="r" b="b"/>
            <a:pathLst>
              <a:path h="4117340">
                <a:moveTo>
                  <a:pt x="0" y="0"/>
                </a:moveTo>
                <a:lnTo>
                  <a:pt x="0" y="4117340"/>
                </a:lnTo>
              </a:path>
            </a:pathLst>
          </a:custGeom>
          <a:ln w="29210">
            <a:solidFill>
              <a:srgbClr val="B1D6E8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" name="object 186"/>
          <p:cNvSpPr/>
          <p:nvPr/>
        </p:nvSpPr>
        <p:spPr>
          <a:xfrm>
            <a:off x="3276600" y="1252855"/>
            <a:ext cx="6151880" cy="0"/>
          </a:xfrm>
          <a:custGeom>
            <a:avLst/>
            <a:gdLst/>
            <a:ahLst/>
            <a:cxnLst/>
            <a:rect l="l" t="t" r="r" b="b"/>
            <a:pathLst>
              <a:path w="6151880">
                <a:moveTo>
                  <a:pt x="0" y="0"/>
                </a:moveTo>
                <a:lnTo>
                  <a:pt x="6151880" y="0"/>
                </a:lnTo>
              </a:path>
            </a:pathLst>
          </a:custGeom>
          <a:ln w="29209">
            <a:solidFill>
              <a:srgbClr val="B1D6E8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" name="object 187"/>
          <p:cNvSpPr/>
          <p:nvPr/>
        </p:nvSpPr>
        <p:spPr>
          <a:xfrm>
            <a:off x="9414509" y="1267460"/>
            <a:ext cx="0" cy="4323080"/>
          </a:xfrm>
          <a:custGeom>
            <a:avLst/>
            <a:gdLst/>
            <a:ahLst/>
            <a:cxnLst/>
            <a:rect l="l" t="t" r="r" b="b"/>
            <a:pathLst>
              <a:path h="4323080">
                <a:moveTo>
                  <a:pt x="0" y="0"/>
                </a:moveTo>
                <a:lnTo>
                  <a:pt x="0" y="4323080"/>
                </a:lnTo>
              </a:path>
            </a:pathLst>
          </a:custGeom>
          <a:ln w="27939">
            <a:solidFill>
              <a:srgbClr val="B1D6E8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" name="object 188"/>
          <p:cNvSpPr/>
          <p:nvPr/>
        </p:nvSpPr>
        <p:spPr>
          <a:xfrm>
            <a:off x="2791460" y="5575934"/>
            <a:ext cx="6609080" cy="0"/>
          </a:xfrm>
          <a:custGeom>
            <a:avLst/>
            <a:gdLst/>
            <a:ahLst/>
            <a:cxnLst/>
            <a:rect l="l" t="t" r="r" b="b"/>
            <a:pathLst>
              <a:path w="6609080">
                <a:moveTo>
                  <a:pt x="0" y="0"/>
                </a:moveTo>
                <a:lnTo>
                  <a:pt x="6609080" y="0"/>
                </a:lnTo>
              </a:path>
            </a:pathLst>
          </a:custGeom>
          <a:ln w="29209">
            <a:solidFill>
              <a:srgbClr val="B0D6E8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" name="object 189"/>
          <p:cNvSpPr/>
          <p:nvPr/>
        </p:nvSpPr>
        <p:spPr>
          <a:xfrm>
            <a:off x="2806064" y="1473201"/>
            <a:ext cx="0" cy="4088129"/>
          </a:xfrm>
          <a:custGeom>
            <a:avLst/>
            <a:gdLst/>
            <a:ahLst/>
            <a:cxnLst/>
            <a:rect l="l" t="t" r="r" b="b"/>
            <a:pathLst>
              <a:path h="4088129">
                <a:moveTo>
                  <a:pt x="0" y="0"/>
                </a:moveTo>
                <a:lnTo>
                  <a:pt x="0" y="4088129"/>
                </a:lnTo>
              </a:path>
            </a:pathLst>
          </a:custGeom>
          <a:ln w="29210">
            <a:solidFill>
              <a:srgbClr val="B0D6E8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" name="object 190"/>
          <p:cNvSpPr/>
          <p:nvPr/>
        </p:nvSpPr>
        <p:spPr>
          <a:xfrm>
            <a:off x="3276600" y="1282064"/>
            <a:ext cx="6123940" cy="0"/>
          </a:xfrm>
          <a:custGeom>
            <a:avLst/>
            <a:gdLst/>
            <a:ahLst/>
            <a:cxnLst/>
            <a:rect l="l" t="t" r="r" b="b"/>
            <a:pathLst>
              <a:path w="6123940">
                <a:moveTo>
                  <a:pt x="0" y="0"/>
                </a:moveTo>
                <a:lnTo>
                  <a:pt x="6123940" y="0"/>
                </a:lnTo>
              </a:path>
            </a:pathLst>
          </a:custGeom>
          <a:ln w="29209">
            <a:solidFill>
              <a:srgbClr val="B0D6E8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" name="object 191"/>
          <p:cNvSpPr/>
          <p:nvPr/>
        </p:nvSpPr>
        <p:spPr>
          <a:xfrm>
            <a:off x="9385934" y="1296669"/>
            <a:ext cx="0" cy="4264660"/>
          </a:xfrm>
          <a:custGeom>
            <a:avLst/>
            <a:gdLst/>
            <a:ahLst/>
            <a:cxnLst/>
            <a:rect l="l" t="t" r="r" b="b"/>
            <a:pathLst>
              <a:path h="4264660">
                <a:moveTo>
                  <a:pt x="0" y="0"/>
                </a:moveTo>
                <a:lnTo>
                  <a:pt x="0" y="4264660"/>
                </a:lnTo>
              </a:path>
            </a:pathLst>
          </a:custGeom>
          <a:ln w="29210">
            <a:solidFill>
              <a:srgbClr val="B0D6E8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" name="object 192"/>
          <p:cNvSpPr/>
          <p:nvPr/>
        </p:nvSpPr>
        <p:spPr>
          <a:xfrm>
            <a:off x="2820670" y="5546725"/>
            <a:ext cx="6550659" cy="0"/>
          </a:xfrm>
          <a:custGeom>
            <a:avLst/>
            <a:gdLst/>
            <a:ahLst/>
            <a:cxnLst/>
            <a:rect l="l" t="t" r="r" b="b"/>
            <a:pathLst>
              <a:path w="6550659">
                <a:moveTo>
                  <a:pt x="0" y="0"/>
                </a:moveTo>
                <a:lnTo>
                  <a:pt x="6550659" y="0"/>
                </a:lnTo>
              </a:path>
            </a:pathLst>
          </a:custGeom>
          <a:ln w="29209">
            <a:solidFill>
              <a:srgbClr val="AFD6E8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" name="object 193"/>
          <p:cNvSpPr/>
          <p:nvPr/>
        </p:nvSpPr>
        <p:spPr>
          <a:xfrm>
            <a:off x="2834639" y="1473200"/>
            <a:ext cx="0" cy="4058920"/>
          </a:xfrm>
          <a:custGeom>
            <a:avLst/>
            <a:gdLst/>
            <a:ahLst/>
            <a:cxnLst/>
            <a:rect l="l" t="t" r="r" b="b"/>
            <a:pathLst>
              <a:path h="4058920">
                <a:moveTo>
                  <a:pt x="0" y="0"/>
                </a:moveTo>
                <a:lnTo>
                  <a:pt x="0" y="4058920"/>
                </a:lnTo>
              </a:path>
            </a:pathLst>
          </a:custGeom>
          <a:ln w="27939">
            <a:solidFill>
              <a:srgbClr val="AFD6E8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" name="object 194"/>
          <p:cNvSpPr/>
          <p:nvPr/>
        </p:nvSpPr>
        <p:spPr>
          <a:xfrm>
            <a:off x="3276600" y="1310639"/>
            <a:ext cx="6094730" cy="0"/>
          </a:xfrm>
          <a:custGeom>
            <a:avLst/>
            <a:gdLst/>
            <a:ahLst/>
            <a:cxnLst/>
            <a:rect l="l" t="t" r="r" b="b"/>
            <a:pathLst>
              <a:path w="6094730">
                <a:moveTo>
                  <a:pt x="0" y="0"/>
                </a:moveTo>
                <a:lnTo>
                  <a:pt x="6094730" y="0"/>
                </a:lnTo>
              </a:path>
            </a:pathLst>
          </a:custGeom>
          <a:ln w="27940">
            <a:solidFill>
              <a:srgbClr val="AFD6E8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" name="object 195"/>
          <p:cNvSpPr/>
          <p:nvPr/>
        </p:nvSpPr>
        <p:spPr>
          <a:xfrm>
            <a:off x="9356725" y="1324610"/>
            <a:ext cx="0" cy="4207510"/>
          </a:xfrm>
          <a:custGeom>
            <a:avLst/>
            <a:gdLst/>
            <a:ahLst/>
            <a:cxnLst/>
            <a:rect l="l" t="t" r="r" b="b"/>
            <a:pathLst>
              <a:path h="4207510">
                <a:moveTo>
                  <a:pt x="0" y="0"/>
                </a:moveTo>
                <a:lnTo>
                  <a:pt x="0" y="4207510"/>
                </a:lnTo>
              </a:path>
            </a:pathLst>
          </a:custGeom>
          <a:ln w="29209">
            <a:solidFill>
              <a:srgbClr val="AFD6E8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" name="object 196"/>
          <p:cNvSpPr/>
          <p:nvPr/>
        </p:nvSpPr>
        <p:spPr>
          <a:xfrm>
            <a:off x="2848610" y="5518150"/>
            <a:ext cx="6493510" cy="0"/>
          </a:xfrm>
          <a:custGeom>
            <a:avLst/>
            <a:gdLst/>
            <a:ahLst/>
            <a:cxnLst/>
            <a:rect l="l" t="t" r="r" b="b"/>
            <a:pathLst>
              <a:path w="6493509">
                <a:moveTo>
                  <a:pt x="0" y="0"/>
                </a:moveTo>
                <a:lnTo>
                  <a:pt x="6493510" y="0"/>
                </a:lnTo>
              </a:path>
            </a:pathLst>
          </a:custGeom>
          <a:ln w="27940">
            <a:solidFill>
              <a:srgbClr val="AED6E9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" name="object 197"/>
          <p:cNvSpPr/>
          <p:nvPr/>
        </p:nvSpPr>
        <p:spPr>
          <a:xfrm>
            <a:off x="2863214" y="1473201"/>
            <a:ext cx="0" cy="4030979"/>
          </a:xfrm>
          <a:custGeom>
            <a:avLst/>
            <a:gdLst/>
            <a:ahLst/>
            <a:cxnLst/>
            <a:rect l="l" t="t" r="r" b="b"/>
            <a:pathLst>
              <a:path h="4030979">
                <a:moveTo>
                  <a:pt x="0" y="0"/>
                </a:moveTo>
                <a:lnTo>
                  <a:pt x="0" y="4030979"/>
                </a:lnTo>
              </a:path>
            </a:pathLst>
          </a:custGeom>
          <a:ln w="29210">
            <a:solidFill>
              <a:srgbClr val="AED6E9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" name="object 198"/>
          <p:cNvSpPr/>
          <p:nvPr/>
        </p:nvSpPr>
        <p:spPr>
          <a:xfrm>
            <a:off x="3276600" y="1339214"/>
            <a:ext cx="6065520" cy="0"/>
          </a:xfrm>
          <a:custGeom>
            <a:avLst/>
            <a:gdLst/>
            <a:ahLst/>
            <a:cxnLst/>
            <a:rect l="l" t="t" r="r" b="b"/>
            <a:pathLst>
              <a:path w="6065520">
                <a:moveTo>
                  <a:pt x="0" y="0"/>
                </a:moveTo>
                <a:lnTo>
                  <a:pt x="6065520" y="0"/>
                </a:lnTo>
              </a:path>
            </a:pathLst>
          </a:custGeom>
          <a:ln w="29209">
            <a:solidFill>
              <a:srgbClr val="AED6E9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" name="object 199"/>
          <p:cNvSpPr/>
          <p:nvPr/>
        </p:nvSpPr>
        <p:spPr>
          <a:xfrm>
            <a:off x="9328150" y="1353819"/>
            <a:ext cx="0" cy="4150360"/>
          </a:xfrm>
          <a:custGeom>
            <a:avLst/>
            <a:gdLst/>
            <a:ahLst/>
            <a:cxnLst/>
            <a:rect l="l" t="t" r="r" b="b"/>
            <a:pathLst>
              <a:path h="4150360">
                <a:moveTo>
                  <a:pt x="0" y="0"/>
                </a:moveTo>
                <a:lnTo>
                  <a:pt x="0" y="4150360"/>
                </a:lnTo>
              </a:path>
            </a:pathLst>
          </a:custGeom>
          <a:ln w="27940">
            <a:solidFill>
              <a:srgbClr val="AED6E9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" name="object 200"/>
          <p:cNvSpPr/>
          <p:nvPr/>
        </p:nvSpPr>
        <p:spPr>
          <a:xfrm>
            <a:off x="2877819" y="5489575"/>
            <a:ext cx="6436360" cy="0"/>
          </a:xfrm>
          <a:custGeom>
            <a:avLst/>
            <a:gdLst/>
            <a:ahLst/>
            <a:cxnLst/>
            <a:rect l="l" t="t" r="r" b="b"/>
            <a:pathLst>
              <a:path w="6436359">
                <a:moveTo>
                  <a:pt x="0" y="0"/>
                </a:moveTo>
                <a:lnTo>
                  <a:pt x="6436359" y="0"/>
                </a:lnTo>
              </a:path>
            </a:pathLst>
          </a:custGeom>
          <a:ln w="29209">
            <a:solidFill>
              <a:srgbClr val="ADD6E9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" name="object 201"/>
          <p:cNvSpPr/>
          <p:nvPr/>
        </p:nvSpPr>
        <p:spPr>
          <a:xfrm>
            <a:off x="2892425" y="1473200"/>
            <a:ext cx="0" cy="4001770"/>
          </a:xfrm>
          <a:custGeom>
            <a:avLst/>
            <a:gdLst/>
            <a:ahLst/>
            <a:cxnLst/>
            <a:rect l="l" t="t" r="r" b="b"/>
            <a:pathLst>
              <a:path h="4001770">
                <a:moveTo>
                  <a:pt x="0" y="0"/>
                </a:moveTo>
                <a:lnTo>
                  <a:pt x="0" y="4001770"/>
                </a:lnTo>
              </a:path>
            </a:pathLst>
          </a:custGeom>
          <a:ln w="29210">
            <a:solidFill>
              <a:srgbClr val="ADD6E9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" name="object 202"/>
          <p:cNvSpPr/>
          <p:nvPr/>
        </p:nvSpPr>
        <p:spPr>
          <a:xfrm>
            <a:off x="3276600" y="1368425"/>
            <a:ext cx="6037580" cy="0"/>
          </a:xfrm>
          <a:custGeom>
            <a:avLst/>
            <a:gdLst/>
            <a:ahLst/>
            <a:cxnLst/>
            <a:rect l="l" t="t" r="r" b="b"/>
            <a:pathLst>
              <a:path w="6037580">
                <a:moveTo>
                  <a:pt x="0" y="0"/>
                </a:moveTo>
                <a:lnTo>
                  <a:pt x="6037580" y="0"/>
                </a:lnTo>
              </a:path>
            </a:pathLst>
          </a:custGeom>
          <a:ln w="29209">
            <a:solidFill>
              <a:srgbClr val="ADD6E9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" name="object 203"/>
          <p:cNvSpPr/>
          <p:nvPr/>
        </p:nvSpPr>
        <p:spPr>
          <a:xfrm>
            <a:off x="9299575" y="1383030"/>
            <a:ext cx="0" cy="4091940"/>
          </a:xfrm>
          <a:custGeom>
            <a:avLst/>
            <a:gdLst/>
            <a:ahLst/>
            <a:cxnLst/>
            <a:rect l="l" t="t" r="r" b="b"/>
            <a:pathLst>
              <a:path h="4091940">
                <a:moveTo>
                  <a:pt x="0" y="0"/>
                </a:moveTo>
                <a:lnTo>
                  <a:pt x="0" y="4091940"/>
                </a:lnTo>
              </a:path>
            </a:pathLst>
          </a:custGeom>
          <a:ln w="29209">
            <a:solidFill>
              <a:srgbClr val="ADD6E9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" name="object 204"/>
          <p:cNvSpPr/>
          <p:nvPr/>
        </p:nvSpPr>
        <p:spPr>
          <a:xfrm>
            <a:off x="2907030" y="5460365"/>
            <a:ext cx="6377940" cy="0"/>
          </a:xfrm>
          <a:custGeom>
            <a:avLst/>
            <a:gdLst/>
            <a:ahLst/>
            <a:cxnLst/>
            <a:rect l="l" t="t" r="r" b="b"/>
            <a:pathLst>
              <a:path w="6377940">
                <a:moveTo>
                  <a:pt x="0" y="0"/>
                </a:moveTo>
                <a:lnTo>
                  <a:pt x="6377940" y="0"/>
                </a:lnTo>
              </a:path>
            </a:pathLst>
          </a:custGeom>
          <a:ln w="29209">
            <a:solidFill>
              <a:srgbClr val="ACD6E9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" name="object 205"/>
          <p:cNvSpPr/>
          <p:nvPr/>
        </p:nvSpPr>
        <p:spPr>
          <a:xfrm>
            <a:off x="2921000" y="1473200"/>
            <a:ext cx="0" cy="3972560"/>
          </a:xfrm>
          <a:custGeom>
            <a:avLst/>
            <a:gdLst/>
            <a:ahLst/>
            <a:cxnLst/>
            <a:rect l="l" t="t" r="r" b="b"/>
            <a:pathLst>
              <a:path h="3972560">
                <a:moveTo>
                  <a:pt x="0" y="0"/>
                </a:moveTo>
                <a:lnTo>
                  <a:pt x="0" y="3972560"/>
                </a:lnTo>
              </a:path>
            </a:pathLst>
          </a:custGeom>
          <a:ln w="27939">
            <a:solidFill>
              <a:srgbClr val="ACD6E9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" name="object 206"/>
          <p:cNvSpPr/>
          <p:nvPr/>
        </p:nvSpPr>
        <p:spPr>
          <a:xfrm>
            <a:off x="3276600" y="1397000"/>
            <a:ext cx="6008370" cy="0"/>
          </a:xfrm>
          <a:custGeom>
            <a:avLst/>
            <a:gdLst/>
            <a:ahLst/>
            <a:cxnLst/>
            <a:rect l="l" t="t" r="r" b="b"/>
            <a:pathLst>
              <a:path w="6008370">
                <a:moveTo>
                  <a:pt x="0" y="0"/>
                </a:moveTo>
                <a:lnTo>
                  <a:pt x="6008370" y="0"/>
                </a:lnTo>
              </a:path>
            </a:pathLst>
          </a:custGeom>
          <a:ln w="27940">
            <a:solidFill>
              <a:srgbClr val="ACD6E9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" name="object 207"/>
          <p:cNvSpPr/>
          <p:nvPr/>
        </p:nvSpPr>
        <p:spPr>
          <a:xfrm>
            <a:off x="9270365" y="1410969"/>
            <a:ext cx="0" cy="4034790"/>
          </a:xfrm>
          <a:custGeom>
            <a:avLst/>
            <a:gdLst/>
            <a:ahLst/>
            <a:cxnLst/>
            <a:rect l="l" t="t" r="r" b="b"/>
            <a:pathLst>
              <a:path h="4034790">
                <a:moveTo>
                  <a:pt x="0" y="0"/>
                </a:moveTo>
                <a:lnTo>
                  <a:pt x="0" y="4034790"/>
                </a:lnTo>
              </a:path>
            </a:pathLst>
          </a:custGeom>
          <a:ln w="29210">
            <a:solidFill>
              <a:srgbClr val="ACD6E9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" name="object 208"/>
          <p:cNvSpPr/>
          <p:nvPr/>
        </p:nvSpPr>
        <p:spPr>
          <a:xfrm>
            <a:off x="2934969" y="5431790"/>
            <a:ext cx="6320790" cy="0"/>
          </a:xfrm>
          <a:custGeom>
            <a:avLst/>
            <a:gdLst/>
            <a:ahLst/>
            <a:cxnLst/>
            <a:rect l="l" t="t" r="r" b="b"/>
            <a:pathLst>
              <a:path w="6320790">
                <a:moveTo>
                  <a:pt x="0" y="0"/>
                </a:moveTo>
                <a:lnTo>
                  <a:pt x="6320789" y="0"/>
                </a:lnTo>
              </a:path>
            </a:pathLst>
          </a:custGeom>
          <a:ln w="27940">
            <a:solidFill>
              <a:srgbClr val="ABD5EA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" name="object 209"/>
          <p:cNvSpPr/>
          <p:nvPr/>
        </p:nvSpPr>
        <p:spPr>
          <a:xfrm>
            <a:off x="2949575" y="1473200"/>
            <a:ext cx="0" cy="3944620"/>
          </a:xfrm>
          <a:custGeom>
            <a:avLst/>
            <a:gdLst/>
            <a:ahLst/>
            <a:cxnLst/>
            <a:rect l="l" t="t" r="r" b="b"/>
            <a:pathLst>
              <a:path h="3944620">
                <a:moveTo>
                  <a:pt x="0" y="0"/>
                </a:moveTo>
                <a:lnTo>
                  <a:pt x="0" y="3944620"/>
                </a:lnTo>
              </a:path>
            </a:pathLst>
          </a:custGeom>
          <a:ln w="29210">
            <a:solidFill>
              <a:srgbClr val="ABD5EA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" name="object 210"/>
          <p:cNvSpPr/>
          <p:nvPr/>
        </p:nvSpPr>
        <p:spPr>
          <a:xfrm>
            <a:off x="3276600" y="1425575"/>
            <a:ext cx="5979160" cy="0"/>
          </a:xfrm>
          <a:custGeom>
            <a:avLst/>
            <a:gdLst/>
            <a:ahLst/>
            <a:cxnLst/>
            <a:rect l="l" t="t" r="r" b="b"/>
            <a:pathLst>
              <a:path w="5979159">
                <a:moveTo>
                  <a:pt x="0" y="0"/>
                </a:moveTo>
                <a:lnTo>
                  <a:pt x="5979159" y="0"/>
                </a:lnTo>
              </a:path>
            </a:pathLst>
          </a:custGeom>
          <a:ln w="29209">
            <a:solidFill>
              <a:srgbClr val="ABD5EA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" name="object 211"/>
          <p:cNvSpPr/>
          <p:nvPr/>
        </p:nvSpPr>
        <p:spPr>
          <a:xfrm>
            <a:off x="9241790" y="1440180"/>
            <a:ext cx="0" cy="3977640"/>
          </a:xfrm>
          <a:custGeom>
            <a:avLst/>
            <a:gdLst/>
            <a:ahLst/>
            <a:cxnLst/>
            <a:rect l="l" t="t" r="r" b="b"/>
            <a:pathLst>
              <a:path h="3977640">
                <a:moveTo>
                  <a:pt x="0" y="0"/>
                </a:moveTo>
                <a:lnTo>
                  <a:pt x="0" y="3977640"/>
                </a:lnTo>
              </a:path>
            </a:pathLst>
          </a:custGeom>
          <a:ln w="27939">
            <a:solidFill>
              <a:srgbClr val="ABD5EA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" name="object 212"/>
          <p:cNvSpPr/>
          <p:nvPr/>
        </p:nvSpPr>
        <p:spPr>
          <a:xfrm>
            <a:off x="2964180" y="5403215"/>
            <a:ext cx="6263640" cy="0"/>
          </a:xfrm>
          <a:custGeom>
            <a:avLst/>
            <a:gdLst/>
            <a:ahLst/>
            <a:cxnLst/>
            <a:rect l="l" t="t" r="r" b="b"/>
            <a:pathLst>
              <a:path w="6263640">
                <a:moveTo>
                  <a:pt x="0" y="0"/>
                </a:moveTo>
                <a:lnTo>
                  <a:pt x="6263640" y="0"/>
                </a:lnTo>
              </a:path>
            </a:pathLst>
          </a:custGeom>
          <a:ln w="29209">
            <a:solidFill>
              <a:srgbClr val="AAD5EA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" name="object 213"/>
          <p:cNvSpPr/>
          <p:nvPr/>
        </p:nvSpPr>
        <p:spPr>
          <a:xfrm>
            <a:off x="2978785" y="1469389"/>
            <a:ext cx="0" cy="3919220"/>
          </a:xfrm>
          <a:custGeom>
            <a:avLst/>
            <a:gdLst/>
            <a:ahLst/>
            <a:cxnLst/>
            <a:rect l="l" t="t" r="r" b="b"/>
            <a:pathLst>
              <a:path h="3919220">
                <a:moveTo>
                  <a:pt x="0" y="0"/>
                </a:moveTo>
                <a:lnTo>
                  <a:pt x="0" y="3919220"/>
                </a:lnTo>
              </a:path>
            </a:pathLst>
          </a:custGeom>
          <a:ln w="29209">
            <a:solidFill>
              <a:srgbClr val="AAD5EA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" name="object 214"/>
          <p:cNvSpPr/>
          <p:nvPr/>
        </p:nvSpPr>
        <p:spPr>
          <a:xfrm>
            <a:off x="3276600" y="1454785"/>
            <a:ext cx="5951220" cy="0"/>
          </a:xfrm>
          <a:custGeom>
            <a:avLst/>
            <a:gdLst/>
            <a:ahLst/>
            <a:cxnLst/>
            <a:rect l="l" t="t" r="r" b="b"/>
            <a:pathLst>
              <a:path w="5951220">
                <a:moveTo>
                  <a:pt x="0" y="0"/>
                </a:moveTo>
                <a:lnTo>
                  <a:pt x="5951220" y="0"/>
                </a:lnTo>
              </a:path>
            </a:pathLst>
          </a:custGeom>
          <a:ln w="29209">
            <a:solidFill>
              <a:srgbClr val="AAD5EA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" name="object 215"/>
          <p:cNvSpPr/>
          <p:nvPr/>
        </p:nvSpPr>
        <p:spPr>
          <a:xfrm>
            <a:off x="9213215" y="1469389"/>
            <a:ext cx="0" cy="3919220"/>
          </a:xfrm>
          <a:custGeom>
            <a:avLst/>
            <a:gdLst/>
            <a:ahLst/>
            <a:cxnLst/>
            <a:rect l="l" t="t" r="r" b="b"/>
            <a:pathLst>
              <a:path h="3919220">
                <a:moveTo>
                  <a:pt x="0" y="0"/>
                </a:moveTo>
                <a:lnTo>
                  <a:pt x="0" y="3919220"/>
                </a:lnTo>
              </a:path>
            </a:pathLst>
          </a:custGeom>
          <a:ln w="29210">
            <a:solidFill>
              <a:srgbClr val="AAD5EA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" name="object 216"/>
          <p:cNvSpPr/>
          <p:nvPr/>
        </p:nvSpPr>
        <p:spPr>
          <a:xfrm>
            <a:off x="2993389" y="5374004"/>
            <a:ext cx="6205220" cy="0"/>
          </a:xfrm>
          <a:custGeom>
            <a:avLst/>
            <a:gdLst/>
            <a:ahLst/>
            <a:cxnLst/>
            <a:rect l="l" t="t" r="r" b="b"/>
            <a:pathLst>
              <a:path w="6205220">
                <a:moveTo>
                  <a:pt x="0" y="0"/>
                </a:moveTo>
                <a:lnTo>
                  <a:pt x="6205220" y="0"/>
                </a:lnTo>
              </a:path>
            </a:pathLst>
          </a:custGeom>
          <a:ln w="29209">
            <a:solidFill>
              <a:srgbClr val="A9D5EA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" name="object 217"/>
          <p:cNvSpPr/>
          <p:nvPr/>
        </p:nvSpPr>
        <p:spPr>
          <a:xfrm>
            <a:off x="3007360" y="1497330"/>
            <a:ext cx="0" cy="3862070"/>
          </a:xfrm>
          <a:custGeom>
            <a:avLst/>
            <a:gdLst/>
            <a:ahLst/>
            <a:cxnLst/>
            <a:rect l="l" t="t" r="r" b="b"/>
            <a:pathLst>
              <a:path h="3862070">
                <a:moveTo>
                  <a:pt x="0" y="0"/>
                </a:moveTo>
                <a:lnTo>
                  <a:pt x="0" y="3862070"/>
                </a:lnTo>
              </a:path>
            </a:pathLst>
          </a:custGeom>
          <a:ln w="27940">
            <a:solidFill>
              <a:srgbClr val="A9D5EA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" name="object 218"/>
          <p:cNvSpPr/>
          <p:nvPr/>
        </p:nvSpPr>
        <p:spPr>
          <a:xfrm>
            <a:off x="2993389" y="1483360"/>
            <a:ext cx="6205220" cy="0"/>
          </a:xfrm>
          <a:custGeom>
            <a:avLst/>
            <a:gdLst/>
            <a:ahLst/>
            <a:cxnLst/>
            <a:rect l="l" t="t" r="r" b="b"/>
            <a:pathLst>
              <a:path w="6205220">
                <a:moveTo>
                  <a:pt x="0" y="0"/>
                </a:moveTo>
                <a:lnTo>
                  <a:pt x="6205220" y="0"/>
                </a:lnTo>
              </a:path>
            </a:pathLst>
          </a:custGeom>
          <a:ln w="27939">
            <a:solidFill>
              <a:srgbClr val="A9D5EA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" name="object 219"/>
          <p:cNvSpPr/>
          <p:nvPr/>
        </p:nvSpPr>
        <p:spPr>
          <a:xfrm>
            <a:off x="9184005" y="1497330"/>
            <a:ext cx="0" cy="3862070"/>
          </a:xfrm>
          <a:custGeom>
            <a:avLst/>
            <a:gdLst/>
            <a:ahLst/>
            <a:cxnLst/>
            <a:rect l="l" t="t" r="r" b="b"/>
            <a:pathLst>
              <a:path h="3862070">
                <a:moveTo>
                  <a:pt x="0" y="0"/>
                </a:moveTo>
                <a:lnTo>
                  <a:pt x="0" y="3862070"/>
                </a:lnTo>
              </a:path>
            </a:pathLst>
          </a:custGeom>
          <a:ln w="29209">
            <a:solidFill>
              <a:srgbClr val="A9D5EA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" name="object 220"/>
          <p:cNvSpPr/>
          <p:nvPr/>
        </p:nvSpPr>
        <p:spPr>
          <a:xfrm>
            <a:off x="3021330" y="5345429"/>
            <a:ext cx="6148070" cy="0"/>
          </a:xfrm>
          <a:custGeom>
            <a:avLst/>
            <a:gdLst/>
            <a:ahLst/>
            <a:cxnLst/>
            <a:rect l="l" t="t" r="r" b="b"/>
            <a:pathLst>
              <a:path w="6148070">
                <a:moveTo>
                  <a:pt x="0" y="0"/>
                </a:moveTo>
                <a:lnTo>
                  <a:pt x="6148070" y="0"/>
                </a:lnTo>
              </a:path>
            </a:pathLst>
          </a:custGeom>
          <a:ln w="27940">
            <a:solidFill>
              <a:srgbClr val="A8D5EA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" name="object 221"/>
          <p:cNvSpPr/>
          <p:nvPr/>
        </p:nvSpPr>
        <p:spPr>
          <a:xfrm>
            <a:off x="3035935" y="1526539"/>
            <a:ext cx="0" cy="3804920"/>
          </a:xfrm>
          <a:custGeom>
            <a:avLst/>
            <a:gdLst/>
            <a:ahLst/>
            <a:cxnLst/>
            <a:rect l="l" t="t" r="r" b="b"/>
            <a:pathLst>
              <a:path h="3804920">
                <a:moveTo>
                  <a:pt x="0" y="0"/>
                </a:moveTo>
                <a:lnTo>
                  <a:pt x="0" y="3804920"/>
                </a:lnTo>
              </a:path>
            </a:pathLst>
          </a:custGeom>
          <a:ln w="29209">
            <a:solidFill>
              <a:srgbClr val="A8D5EA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" name="object 222"/>
          <p:cNvSpPr/>
          <p:nvPr/>
        </p:nvSpPr>
        <p:spPr>
          <a:xfrm>
            <a:off x="3021330" y="1511935"/>
            <a:ext cx="6148070" cy="0"/>
          </a:xfrm>
          <a:custGeom>
            <a:avLst/>
            <a:gdLst/>
            <a:ahLst/>
            <a:cxnLst/>
            <a:rect l="l" t="t" r="r" b="b"/>
            <a:pathLst>
              <a:path w="6148070">
                <a:moveTo>
                  <a:pt x="0" y="0"/>
                </a:moveTo>
                <a:lnTo>
                  <a:pt x="6148070" y="0"/>
                </a:lnTo>
              </a:path>
            </a:pathLst>
          </a:custGeom>
          <a:ln w="29210">
            <a:solidFill>
              <a:srgbClr val="A8D5EA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" name="object 223"/>
          <p:cNvSpPr/>
          <p:nvPr/>
        </p:nvSpPr>
        <p:spPr>
          <a:xfrm>
            <a:off x="9155430" y="1526539"/>
            <a:ext cx="0" cy="3804920"/>
          </a:xfrm>
          <a:custGeom>
            <a:avLst/>
            <a:gdLst/>
            <a:ahLst/>
            <a:cxnLst/>
            <a:rect l="l" t="t" r="r" b="b"/>
            <a:pathLst>
              <a:path h="3804920">
                <a:moveTo>
                  <a:pt x="0" y="0"/>
                </a:moveTo>
                <a:lnTo>
                  <a:pt x="0" y="3804920"/>
                </a:lnTo>
              </a:path>
            </a:pathLst>
          </a:custGeom>
          <a:ln w="27940">
            <a:solidFill>
              <a:srgbClr val="A8D5EA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" name="object 224"/>
          <p:cNvSpPr/>
          <p:nvPr/>
        </p:nvSpPr>
        <p:spPr>
          <a:xfrm>
            <a:off x="3050539" y="5316854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29209">
            <a:solidFill>
              <a:srgbClr val="A7D5EB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" name="object 225"/>
          <p:cNvSpPr/>
          <p:nvPr/>
        </p:nvSpPr>
        <p:spPr>
          <a:xfrm>
            <a:off x="3065144" y="1555750"/>
            <a:ext cx="0" cy="3746500"/>
          </a:xfrm>
          <a:custGeom>
            <a:avLst/>
            <a:gdLst/>
            <a:ahLst/>
            <a:cxnLst/>
            <a:rect l="l" t="t" r="r" b="b"/>
            <a:pathLst>
              <a:path h="3746500">
                <a:moveTo>
                  <a:pt x="0" y="0"/>
                </a:moveTo>
                <a:lnTo>
                  <a:pt x="0" y="3746500"/>
                </a:lnTo>
              </a:path>
            </a:pathLst>
          </a:custGeom>
          <a:ln w="29209">
            <a:solidFill>
              <a:srgbClr val="A7D5EB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" name="object 226"/>
          <p:cNvSpPr/>
          <p:nvPr/>
        </p:nvSpPr>
        <p:spPr>
          <a:xfrm>
            <a:off x="3050539" y="1541144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29210">
            <a:solidFill>
              <a:srgbClr val="A7D5EB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" name="object 227"/>
          <p:cNvSpPr/>
          <p:nvPr/>
        </p:nvSpPr>
        <p:spPr>
          <a:xfrm>
            <a:off x="9126855" y="1555750"/>
            <a:ext cx="0" cy="3746500"/>
          </a:xfrm>
          <a:custGeom>
            <a:avLst/>
            <a:gdLst/>
            <a:ahLst/>
            <a:cxnLst/>
            <a:rect l="l" t="t" r="r" b="b"/>
            <a:pathLst>
              <a:path h="3746500">
                <a:moveTo>
                  <a:pt x="0" y="0"/>
                </a:moveTo>
                <a:lnTo>
                  <a:pt x="0" y="3746500"/>
                </a:lnTo>
              </a:path>
            </a:pathLst>
          </a:custGeom>
          <a:ln w="29209">
            <a:solidFill>
              <a:srgbClr val="A7D5EB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" name="object 228"/>
          <p:cNvSpPr/>
          <p:nvPr/>
        </p:nvSpPr>
        <p:spPr>
          <a:xfrm>
            <a:off x="3079750" y="528764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29210">
            <a:solidFill>
              <a:srgbClr val="A6D5EB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" name="object 229"/>
          <p:cNvSpPr/>
          <p:nvPr/>
        </p:nvSpPr>
        <p:spPr>
          <a:xfrm>
            <a:off x="3094355" y="1584961"/>
            <a:ext cx="0" cy="3688079"/>
          </a:xfrm>
          <a:custGeom>
            <a:avLst/>
            <a:gdLst/>
            <a:ahLst/>
            <a:cxnLst/>
            <a:rect l="l" t="t" r="r" b="b"/>
            <a:pathLst>
              <a:path h="3688079">
                <a:moveTo>
                  <a:pt x="0" y="0"/>
                </a:moveTo>
                <a:lnTo>
                  <a:pt x="0" y="3688080"/>
                </a:lnTo>
              </a:path>
            </a:pathLst>
          </a:custGeom>
          <a:ln w="29209">
            <a:solidFill>
              <a:srgbClr val="A6D5EB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" name="object 230"/>
          <p:cNvSpPr/>
          <p:nvPr/>
        </p:nvSpPr>
        <p:spPr>
          <a:xfrm>
            <a:off x="3079750" y="157035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29209">
            <a:solidFill>
              <a:srgbClr val="A6D5EB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" name="object 231"/>
          <p:cNvSpPr/>
          <p:nvPr/>
        </p:nvSpPr>
        <p:spPr>
          <a:xfrm>
            <a:off x="9097644" y="1584961"/>
            <a:ext cx="0" cy="3688079"/>
          </a:xfrm>
          <a:custGeom>
            <a:avLst/>
            <a:gdLst/>
            <a:ahLst/>
            <a:cxnLst/>
            <a:rect l="l" t="t" r="r" b="b"/>
            <a:pathLst>
              <a:path h="3688079">
                <a:moveTo>
                  <a:pt x="0" y="0"/>
                </a:moveTo>
                <a:lnTo>
                  <a:pt x="0" y="3688079"/>
                </a:lnTo>
              </a:path>
            </a:pathLst>
          </a:custGeom>
          <a:ln w="29209">
            <a:solidFill>
              <a:srgbClr val="A6D5EB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" name="object 232"/>
          <p:cNvSpPr/>
          <p:nvPr/>
        </p:nvSpPr>
        <p:spPr>
          <a:xfrm>
            <a:off x="3108960" y="52584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29209">
            <a:solidFill>
              <a:srgbClr val="A5D5EB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" name="object 233"/>
          <p:cNvSpPr/>
          <p:nvPr/>
        </p:nvSpPr>
        <p:spPr>
          <a:xfrm>
            <a:off x="3122930" y="1612901"/>
            <a:ext cx="0" cy="3630929"/>
          </a:xfrm>
          <a:custGeom>
            <a:avLst/>
            <a:gdLst/>
            <a:ahLst/>
            <a:cxnLst/>
            <a:rect l="l" t="t" r="r" b="b"/>
            <a:pathLst>
              <a:path h="3630929">
                <a:moveTo>
                  <a:pt x="0" y="0"/>
                </a:moveTo>
                <a:lnTo>
                  <a:pt x="0" y="3630929"/>
                </a:lnTo>
              </a:path>
            </a:pathLst>
          </a:custGeom>
          <a:ln w="27940">
            <a:solidFill>
              <a:srgbClr val="A5D5EB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" name="object 234"/>
          <p:cNvSpPr/>
          <p:nvPr/>
        </p:nvSpPr>
        <p:spPr>
          <a:xfrm>
            <a:off x="3108960" y="1598930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27940">
            <a:solidFill>
              <a:srgbClr val="A5D5EB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" name="object 235"/>
          <p:cNvSpPr/>
          <p:nvPr/>
        </p:nvSpPr>
        <p:spPr>
          <a:xfrm>
            <a:off x="9068434" y="1612901"/>
            <a:ext cx="0" cy="3630929"/>
          </a:xfrm>
          <a:custGeom>
            <a:avLst/>
            <a:gdLst/>
            <a:ahLst/>
            <a:cxnLst/>
            <a:rect l="l" t="t" r="r" b="b"/>
            <a:pathLst>
              <a:path h="3630929">
                <a:moveTo>
                  <a:pt x="0" y="0"/>
                </a:moveTo>
                <a:lnTo>
                  <a:pt x="0" y="3630930"/>
                </a:lnTo>
              </a:path>
            </a:pathLst>
          </a:custGeom>
          <a:ln w="29210">
            <a:solidFill>
              <a:srgbClr val="A5D5EB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" name="object 236"/>
          <p:cNvSpPr/>
          <p:nvPr/>
        </p:nvSpPr>
        <p:spPr>
          <a:xfrm>
            <a:off x="3136900" y="5229859"/>
            <a:ext cx="5916930" cy="0"/>
          </a:xfrm>
          <a:custGeom>
            <a:avLst/>
            <a:gdLst/>
            <a:ahLst/>
            <a:cxnLst/>
            <a:rect l="l" t="t" r="r" b="b"/>
            <a:pathLst>
              <a:path w="5916930">
                <a:moveTo>
                  <a:pt x="0" y="0"/>
                </a:moveTo>
                <a:lnTo>
                  <a:pt x="5916930" y="0"/>
                </a:lnTo>
              </a:path>
            </a:pathLst>
          </a:custGeom>
          <a:ln w="27940">
            <a:solidFill>
              <a:srgbClr val="A4D4EC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" name="object 237"/>
          <p:cNvSpPr/>
          <p:nvPr/>
        </p:nvSpPr>
        <p:spPr>
          <a:xfrm>
            <a:off x="3151504" y="1642111"/>
            <a:ext cx="0" cy="3573779"/>
          </a:xfrm>
          <a:custGeom>
            <a:avLst/>
            <a:gdLst/>
            <a:ahLst/>
            <a:cxnLst/>
            <a:rect l="l" t="t" r="r" b="b"/>
            <a:pathLst>
              <a:path h="3573779">
                <a:moveTo>
                  <a:pt x="0" y="0"/>
                </a:moveTo>
                <a:lnTo>
                  <a:pt x="0" y="3573780"/>
                </a:lnTo>
              </a:path>
            </a:pathLst>
          </a:custGeom>
          <a:ln w="29210">
            <a:solidFill>
              <a:srgbClr val="A4D4EC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" name="object 238"/>
          <p:cNvSpPr/>
          <p:nvPr/>
        </p:nvSpPr>
        <p:spPr>
          <a:xfrm>
            <a:off x="3136900" y="1627504"/>
            <a:ext cx="5916930" cy="0"/>
          </a:xfrm>
          <a:custGeom>
            <a:avLst/>
            <a:gdLst/>
            <a:ahLst/>
            <a:cxnLst/>
            <a:rect l="l" t="t" r="r" b="b"/>
            <a:pathLst>
              <a:path w="5916930">
                <a:moveTo>
                  <a:pt x="0" y="0"/>
                </a:moveTo>
                <a:lnTo>
                  <a:pt x="5916930" y="0"/>
                </a:lnTo>
              </a:path>
            </a:pathLst>
          </a:custGeom>
          <a:ln w="29209">
            <a:solidFill>
              <a:srgbClr val="A4D4EC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" name="object 239"/>
          <p:cNvSpPr/>
          <p:nvPr/>
        </p:nvSpPr>
        <p:spPr>
          <a:xfrm>
            <a:off x="9039859" y="1642111"/>
            <a:ext cx="0" cy="3573779"/>
          </a:xfrm>
          <a:custGeom>
            <a:avLst/>
            <a:gdLst/>
            <a:ahLst/>
            <a:cxnLst/>
            <a:rect l="l" t="t" r="r" b="b"/>
            <a:pathLst>
              <a:path h="3573779">
                <a:moveTo>
                  <a:pt x="0" y="0"/>
                </a:moveTo>
                <a:lnTo>
                  <a:pt x="0" y="3573780"/>
                </a:lnTo>
              </a:path>
            </a:pathLst>
          </a:custGeom>
          <a:ln w="27939">
            <a:solidFill>
              <a:srgbClr val="A4D4EC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" name="object 240"/>
          <p:cNvSpPr/>
          <p:nvPr/>
        </p:nvSpPr>
        <p:spPr>
          <a:xfrm>
            <a:off x="3166110" y="5201284"/>
            <a:ext cx="5859780" cy="0"/>
          </a:xfrm>
          <a:custGeom>
            <a:avLst/>
            <a:gdLst/>
            <a:ahLst/>
            <a:cxnLst/>
            <a:rect l="l" t="t" r="r" b="b"/>
            <a:pathLst>
              <a:path w="5859780">
                <a:moveTo>
                  <a:pt x="0" y="0"/>
                </a:moveTo>
                <a:lnTo>
                  <a:pt x="5859780" y="0"/>
                </a:lnTo>
              </a:path>
            </a:pathLst>
          </a:custGeom>
          <a:ln w="29209">
            <a:solidFill>
              <a:srgbClr val="A3D4EC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" name="object 241"/>
          <p:cNvSpPr/>
          <p:nvPr/>
        </p:nvSpPr>
        <p:spPr>
          <a:xfrm>
            <a:off x="3180714" y="1671320"/>
            <a:ext cx="0" cy="3515360"/>
          </a:xfrm>
          <a:custGeom>
            <a:avLst/>
            <a:gdLst/>
            <a:ahLst/>
            <a:cxnLst/>
            <a:rect l="l" t="t" r="r" b="b"/>
            <a:pathLst>
              <a:path h="3515360">
                <a:moveTo>
                  <a:pt x="0" y="0"/>
                </a:moveTo>
                <a:lnTo>
                  <a:pt x="0" y="3515360"/>
                </a:lnTo>
              </a:path>
            </a:pathLst>
          </a:custGeom>
          <a:ln w="29209">
            <a:solidFill>
              <a:srgbClr val="A3D4EC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" name="object 242"/>
          <p:cNvSpPr/>
          <p:nvPr/>
        </p:nvSpPr>
        <p:spPr>
          <a:xfrm>
            <a:off x="3166110" y="1656714"/>
            <a:ext cx="5859780" cy="0"/>
          </a:xfrm>
          <a:custGeom>
            <a:avLst/>
            <a:gdLst/>
            <a:ahLst/>
            <a:cxnLst/>
            <a:rect l="l" t="t" r="r" b="b"/>
            <a:pathLst>
              <a:path w="5859780">
                <a:moveTo>
                  <a:pt x="0" y="0"/>
                </a:moveTo>
                <a:lnTo>
                  <a:pt x="5859780" y="0"/>
                </a:lnTo>
              </a:path>
            </a:pathLst>
          </a:custGeom>
          <a:ln w="29210">
            <a:solidFill>
              <a:srgbClr val="A3D4EC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" name="object 243"/>
          <p:cNvSpPr/>
          <p:nvPr/>
        </p:nvSpPr>
        <p:spPr>
          <a:xfrm>
            <a:off x="9011284" y="1671320"/>
            <a:ext cx="0" cy="3515360"/>
          </a:xfrm>
          <a:custGeom>
            <a:avLst/>
            <a:gdLst/>
            <a:ahLst/>
            <a:cxnLst/>
            <a:rect l="l" t="t" r="r" b="b"/>
            <a:pathLst>
              <a:path h="3515360">
                <a:moveTo>
                  <a:pt x="0" y="0"/>
                </a:moveTo>
                <a:lnTo>
                  <a:pt x="0" y="3515360"/>
                </a:lnTo>
              </a:path>
            </a:pathLst>
          </a:custGeom>
          <a:ln w="29210">
            <a:solidFill>
              <a:srgbClr val="A3D4EC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" name="object 244"/>
          <p:cNvSpPr/>
          <p:nvPr/>
        </p:nvSpPr>
        <p:spPr>
          <a:xfrm>
            <a:off x="3195320" y="5172075"/>
            <a:ext cx="5801360" cy="0"/>
          </a:xfrm>
          <a:custGeom>
            <a:avLst/>
            <a:gdLst/>
            <a:ahLst/>
            <a:cxnLst/>
            <a:rect l="l" t="t" r="r" b="b"/>
            <a:pathLst>
              <a:path w="5801359">
                <a:moveTo>
                  <a:pt x="0" y="0"/>
                </a:moveTo>
                <a:lnTo>
                  <a:pt x="5801359" y="0"/>
                </a:lnTo>
              </a:path>
            </a:pathLst>
          </a:custGeom>
          <a:ln w="29210">
            <a:solidFill>
              <a:srgbClr val="A2D4EC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" name="object 245"/>
          <p:cNvSpPr/>
          <p:nvPr/>
        </p:nvSpPr>
        <p:spPr>
          <a:xfrm>
            <a:off x="3209925" y="1700529"/>
            <a:ext cx="0" cy="3456940"/>
          </a:xfrm>
          <a:custGeom>
            <a:avLst/>
            <a:gdLst/>
            <a:ahLst/>
            <a:cxnLst/>
            <a:rect l="l" t="t" r="r" b="b"/>
            <a:pathLst>
              <a:path h="3456940">
                <a:moveTo>
                  <a:pt x="0" y="0"/>
                </a:moveTo>
                <a:lnTo>
                  <a:pt x="0" y="3456940"/>
                </a:lnTo>
              </a:path>
            </a:pathLst>
          </a:custGeom>
          <a:ln w="29210">
            <a:solidFill>
              <a:srgbClr val="A2D4EC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" name="object 246"/>
          <p:cNvSpPr/>
          <p:nvPr/>
        </p:nvSpPr>
        <p:spPr>
          <a:xfrm>
            <a:off x="3195320" y="1685925"/>
            <a:ext cx="5801360" cy="0"/>
          </a:xfrm>
          <a:custGeom>
            <a:avLst/>
            <a:gdLst/>
            <a:ahLst/>
            <a:cxnLst/>
            <a:rect l="l" t="t" r="r" b="b"/>
            <a:pathLst>
              <a:path w="5801359">
                <a:moveTo>
                  <a:pt x="0" y="0"/>
                </a:moveTo>
                <a:lnTo>
                  <a:pt x="5801359" y="0"/>
                </a:lnTo>
              </a:path>
            </a:pathLst>
          </a:custGeom>
          <a:ln w="29210">
            <a:solidFill>
              <a:srgbClr val="A2D4EC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" name="object 247"/>
          <p:cNvSpPr/>
          <p:nvPr/>
        </p:nvSpPr>
        <p:spPr>
          <a:xfrm>
            <a:off x="8982075" y="1700529"/>
            <a:ext cx="0" cy="3456940"/>
          </a:xfrm>
          <a:custGeom>
            <a:avLst/>
            <a:gdLst/>
            <a:ahLst/>
            <a:cxnLst/>
            <a:rect l="l" t="t" r="r" b="b"/>
            <a:pathLst>
              <a:path h="3456940">
                <a:moveTo>
                  <a:pt x="0" y="0"/>
                </a:moveTo>
                <a:lnTo>
                  <a:pt x="0" y="3456940"/>
                </a:lnTo>
              </a:path>
            </a:pathLst>
          </a:custGeom>
          <a:ln w="29209">
            <a:solidFill>
              <a:srgbClr val="A2D4EC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" name="object 248"/>
          <p:cNvSpPr/>
          <p:nvPr/>
        </p:nvSpPr>
        <p:spPr>
          <a:xfrm>
            <a:off x="3224529" y="5143500"/>
            <a:ext cx="5742940" cy="0"/>
          </a:xfrm>
          <a:custGeom>
            <a:avLst/>
            <a:gdLst/>
            <a:ahLst/>
            <a:cxnLst/>
            <a:rect l="l" t="t" r="r" b="b"/>
            <a:pathLst>
              <a:path w="5742940">
                <a:moveTo>
                  <a:pt x="0" y="0"/>
                </a:moveTo>
                <a:lnTo>
                  <a:pt x="5742940" y="0"/>
                </a:lnTo>
              </a:path>
            </a:pathLst>
          </a:custGeom>
          <a:ln w="27939">
            <a:solidFill>
              <a:srgbClr val="A1D4EC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" name="object 249"/>
          <p:cNvSpPr/>
          <p:nvPr/>
        </p:nvSpPr>
        <p:spPr>
          <a:xfrm>
            <a:off x="3238500" y="1728470"/>
            <a:ext cx="0" cy="3401060"/>
          </a:xfrm>
          <a:custGeom>
            <a:avLst/>
            <a:gdLst/>
            <a:ahLst/>
            <a:cxnLst/>
            <a:rect l="l" t="t" r="r" b="b"/>
            <a:pathLst>
              <a:path h="3401060">
                <a:moveTo>
                  <a:pt x="0" y="0"/>
                </a:moveTo>
                <a:lnTo>
                  <a:pt x="0" y="3401060"/>
                </a:lnTo>
              </a:path>
            </a:pathLst>
          </a:custGeom>
          <a:ln w="27939">
            <a:solidFill>
              <a:srgbClr val="A1D4EC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" name="object 250"/>
          <p:cNvSpPr/>
          <p:nvPr/>
        </p:nvSpPr>
        <p:spPr>
          <a:xfrm>
            <a:off x="3224529" y="1714500"/>
            <a:ext cx="5742940" cy="0"/>
          </a:xfrm>
          <a:custGeom>
            <a:avLst/>
            <a:gdLst/>
            <a:ahLst/>
            <a:cxnLst/>
            <a:rect l="l" t="t" r="r" b="b"/>
            <a:pathLst>
              <a:path w="5742940">
                <a:moveTo>
                  <a:pt x="0" y="0"/>
                </a:moveTo>
                <a:lnTo>
                  <a:pt x="5742940" y="0"/>
                </a:lnTo>
              </a:path>
            </a:pathLst>
          </a:custGeom>
          <a:ln w="27939">
            <a:solidFill>
              <a:srgbClr val="A1D4EC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" name="object 251"/>
          <p:cNvSpPr/>
          <p:nvPr/>
        </p:nvSpPr>
        <p:spPr>
          <a:xfrm>
            <a:off x="8953500" y="1728470"/>
            <a:ext cx="0" cy="3401060"/>
          </a:xfrm>
          <a:custGeom>
            <a:avLst/>
            <a:gdLst/>
            <a:ahLst/>
            <a:cxnLst/>
            <a:rect l="l" t="t" r="r" b="b"/>
            <a:pathLst>
              <a:path h="3401060">
                <a:moveTo>
                  <a:pt x="0" y="0"/>
                </a:moveTo>
                <a:lnTo>
                  <a:pt x="0" y="3401059"/>
                </a:lnTo>
              </a:path>
            </a:pathLst>
          </a:custGeom>
          <a:ln w="27940">
            <a:solidFill>
              <a:srgbClr val="A1D4EC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" name="object 252"/>
          <p:cNvSpPr/>
          <p:nvPr/>
        </p:nvSpPr>
        <p:spPr>
          <a:xfrm>
            <a:off x="3252470" y="5114925"/>
            <a:ext cx="5687060" cy="0"/>
          </a:xfrm>
          <a:custGeom>
            <a:avLst/>
            <a:gdLst/>
            <a:ahLst/>
            <a:cxnLst/>
            <a:rect l="l" t="t" r="r" b="b"/>
            <a:pathLst>
              <a:path w="5687059">
                <a:moveTo>
                  <a:pt x="0" y="0"/>
                </a:moveTo>
                <a:lnTo>
                  <a:pt x="5687059" y="0"/>
                </a:lnTo>
              </a:path>
            </a:pathLst>
          </a:custGeom>
          <a:ln w="29210">
            <a:solidFill>
              <a:srgbClr val="A0D4ED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" name="object 253"/>
          <p:cNvSpPr/>
          <p:nvPr/>
        </p:nvSpPr>
        <p:spPr>
          <a:xfrm>
            <a:off x="3267075" y="1757679"/>
            <a:ext cx="0" cy="3342640"/>
          </a:xfrm>
          <a:custGeom>
            <a:avLst/>
            <a:gdLst/>
            <a:ahLst/>
            <a:cxnLst/>
            <a:rect l="l" t="t" r="r" b="b"/>
            <a:pathLst>
              <a:path h="3342640">
                <a:moveTo>
                  <a:pt x="0" y="0"/>
                </a:moveTo>
                <a:lnTo>
                  <a:pt x="0" y="3342640"/>
                </a:lnTo>
              </a:path>
            </a:pathLst>
          </a:custGeom>
          <a:ln w="29210">
            <a:solidFill>
              <a:srgbClr val="A0D4ED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" name="object 254"/>
          <p:cNvSpPr/>
          <p:nvPr/>
        </p:nvSpPr>
        <p:spPr>
          <a:xfrm>
            <a:off x="3252470" y="1743075"/>
            <a:ext cx="5687060" cy="0"/>
          </a:xfrm>
          <a:custGeom>
            <a:avLst/>
            <a:gdLst/>
            <a:ahLst/>
            <a:cxnLst/>
            <a:rect l="l" t="t" r="r" b="b"/>
            <a:pathLst>
              <a:path w="5687059">
                <a:moveTo>
                  <a:pt x="0" y="0"/>
                </a:moveTo>
                <a:lnTo>
                  <a:pt x="5687059" y="0"/>
                </a:lnTo>
              </a:path>
            </a:pathLst>
          </a:custGeom>
          <a:ln w="29210">
            <a:solidFill>
              <a:srgbClr val="A0D4ED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" name="object 255"/>
          <p:cNvSpPr/>
          <p:nvPr/>
        </p:nvSpPr>
        <p:spPr>
          <a:xfrm>
            <a:off x="8924925" y="1757679"/>
            <a:ext cx="0" cy="3342640"/>
          </a:xfrm>
          <a:custGeom>
            <a:avLst/>
            <a:gdLst/>
            <a:ahLst/>
            <a:cxnLst/>
            <a:rect l="l" t="t" r="r" b="b"/>
            <a:pathLst>
              <a:path h="3342640">
                <a:moveTo>
                  <a:pt x="0" y="0"/>
                </a:moveTo>
                <a:lnTo>
                  <a:pt x="0" y="3342640"/>
                </a:lnTo>
              </a:path>
            </a:pathLst>
          </a:custGeom>
          <a:ln w="29209">
            <a:solidFill>
              <a:srgbClr val="A0D4ED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" name="object 256"/>
          <p:cNvSpPr/>
          <p:nvPr/>
        </p:nvSpPr>
        <p:spPr>
          <a:xfrm>
            <a:off x="3281679" y="5085715"/>
            <a:ext cx="5628640" cy="0"/>
          </a:xfrm>
          <a:custGeom>
            <a:avLst/>
            <a:gdLst/>
            <a:ahLst/>
            <a:cxnLst/>
            <a:rect l="l" t="t" r="r" b="b"/>
            <a:pathLst>
              <a:path w="5628640">
                <a:moveTo>
                  <a:pt x="0" y="0"/>
                </a:moveTo>
                <a:lnTo>
                  <a:pt x="5628640" y="0"/>
                </a:lnTo>
              </a:path>
            </a:pathLst>
          </a:custGeom>
          <a:ln w="29210">
            <a:solidFill>
              <a:srgbClr val="9FD4ED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" name="object 257"/>
          <p:cNvSpPr/>
          <p:nvPr/>
        </p:nvSpPr>
        <p:spPr>
          <a:xfrm>
            <a:off x="3296285" y="1786889"/>
            <a:ext cx="0" cy="3284220"/>
          </a:xfrm>
          <a:custGeom>
            <a:avLst/>
            <a:gdLst/>
            <a:ahLst/>
            <a:cxnLst/>
            <a:rect l="l" t="t" r="r" b="b"/>
            <a:pathLst>
              <a:path h="3284220">
                <a:moveTo>
                  <a:pt x="0" y="0"/>
                </a:moveTo>
                <a:lnTo>
                  <a:pt x="0" y="3284220"/>
                </a:lnTo>
              </a:path>
            </a:pathLst>
          </a:custGeom>
          <a:ln w="29209">
            <a:solidFill>
              <a:srgbClr val="9FD4ED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" name="object 258"/>
          <p:cNvSpPr/>
          <p:nvPr/>
        </p:nvSpPr>
        <p:spPr>
          <a:xfrm>
            <a:off x="3281679" y="1772285"/>
            <a:ext cx="5628640" cy="0"/>
          </a:xfrm>
          <a:custGeom>
            <a:avLst/>
            <a:gdLst/>
            <a:ahLst/>
            <a:cxnLst/>
            <a:rect l="l" t="t" r="r" b="b"/>
            <a:pathLst>
              <a:path w="5628640">
                <a:moveTo>
                  <a:pt x="0" y="0"/>
                </a:moveTo>
                <a:lnTo>
                  <a:pt x="5628640" y="0"/>
                </a:lnTo>
              </a:path>
            </a:pathLst>
          </a:custGeom>
          <a:ln w="29210">
            <a:solidFill>
              <a:srgbClr val="9FD4ED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" name="object 259"/>
          <p:cNvSpPr/>
          <p:nvPr/>
        </p:nvSpPr>
        <p:spPr>
          <a:xfrm>
            <a:off x="8895715" y="1786889"/>
            <a:ext cx="0" cy="3284220"/>
          </a:xfrm>
          <a:custGeom>
            <a:avLst/>
            <a:gdLst/>
            <a:ahLst/>
            <a:cxnLst/>
            <a:rect l="l" t="t" r="r" b="b"/>
            <a:pathLst>
              <a:path h="3284220">
                <a:moveTo>
                  <a:pt x="0" y="0"/>
                </a:moveTo>
                <a:lnTo>
                  <a:pt x="0" y="3284220"/>
                </a:lnTo>
              </a:path>
            </a:pathLst>
          </a:custGeom>
          <a:ln w="29210">
            <a:solidFill>
              <a:srgbClr val="9FD4ED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" name="object 260"/>
          <p:cNvSpPr/>
          <p:nvPr/>
        </p:nvSpPr>
        <p:spPr>
          <a:xfrm>
            <a:off x="3310889" y="5056504"/>
            <a:ext cx="5570220" cy="0"/>
          </a:xfrm>
          <a:custGeom>
            <a:avLst/>
            <a:gdLst/>
            <a:ahLst/>
            <a:cxnLst/>
            <a:rect l="l" t="t" r="r" b="b"/>
            <a:pathLst>
              <a:path w="5570220">
                <a:moveTo>
                  <a:pt x="0" y="0"/>
                </a:moveTo>
                <a:lnTo>
                  <a:pt x="5570220" y="0"/>
                </a:lnTo>
              </a:path>
            </a:pathLst>
          </a:custGeom>
          <a:ln w="29209">
            <a:solidFill>
              <a:srgbClr val="9ED4ED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" name="object 261"/>
          <p:cNvSpPr/>
          <p:nvPr/>
        </p:nvSpPr>
        <p:spPr>
          <a:xfrm>
            <a:off x="3324860" y="1814829"/>
            <a:ext cx="0" cy="3227070"/>
          </a:xfrm>
          <a:custGeom>
            <a:avLst/>
            <a:gdLst/>
            <a:ahLst/>
            <a:cxnLst/>
            <a:rect l="l" t="t" r="r" b="b"/>
            <a:pathLst>
              <a:path h="3227070">
                <a:moveTo>
                  <a:pt x="0" y="0"/>
                </a:moveTo>
                <a:lnTo>
                  <a:pt x="0" y="3227070"/>
                </a:lnTo>
              </a:path>
            </a:pathLst>
          </a:custGeom>
          <a:ln w="27940">
            <a:solidFill>
              <a:srgbClr val="9ED4ED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" name="object 262"/>
          <p:cNvSpPr/>
          <p:nvPr/>
        </p:nvSpPr>
        <p:spPr>
          <a:xfrm>
            <a:off x="3310889" y="1800860"/>
            <a:ext cx="5570220" cy="0"/>
          </a:xfrm>
          <a:custGeom>
            <a:avLst/>
            <a:gdLst/>
            <a:ahLst/>
            <a:cxnLst/>
            <a:rect l="l" t="t" r="r" b="b"/>
            <a:pathLst>
              <a:path w="5570220">
                <a:moveTo>
                  <a:pt x="0" y="0"/>
                </a:moveTo>
                <a:lnTo>
                  <a:pt x="5570220" y="0"/>
                </a:lnTo>
              </a:path>
            </a:pathLst>
          </a:custGeom>
          <a:ln w="27939">
            <a:solidFill>
              <a:srgbClr val="9ED4ED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" name="object 263"/>
          <p:cNvSpPr/>
          <p:nvPr/>
        </p:nvSpPr>
        <p:spPr>
          <a:xfrm>
            <a:off x="8866505" y="1814829"/>
            <a:ext cx="0" cy="3227070"/>
          </a:xfrm>
          <a:custGeom>
            <a:avLst/>
            <a:gdLst/>
            <a:ahLst/>
            <a:cxnLst/>
            <a:rect l="l" t="t" r="r" b="b"/>
            <a:pathLst>
              <a:path h="3227070">
                <a:moveTo>
                  <a:pt x="0" y="0"/>
                </a:moveTo>
                <a:lnTo>
                  <a:pt x="0" y="3227070"/>
                </a:lnTo>
              </a:path>
            </a:pathLst>
          </a:custGeom>
          <a:ln w="29209">
            <a:solidFill>
              <a:srgbClr val="9ED4ED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" name="object 264"/>
          <p:cNvSpPr/>
          <p:nvPr/>
        </p:nvSpPr>
        <p:spPr>
          <a:xfrm>
            <a:off x="3338829" y="5027929"/>
            <a:ext cx="5513070" cy="0"/>
          </a:xfrm>
          <a:custGeom>
            <a:avLst/>
            <a:gdLst/>
            <a:ahLst/>
            <a:cxnLst/>
            <a:rect l="l" t="t" r="r" b="b"/>
            <a:pathLst>
              <a:path w="5513070">
                <a:moveTo>
                  <a:pt x="0" y="0"/>
                </a:moveTo>
                <a:lnTo>
                  <a:pt x="5513070" y="0"/>
                </a:lnTo>
              </a:path>
            </a:pathLst>
          </a:custGeom>
          <a:ln w="27940">
            <a:solidFill>
              <a:srgbClr val="9DD3EE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" name="object 265"/>
          <p:cNvSpPr/>
          <p:nvPr/>
        </p:nvSpPr>
        <p:spPr>
          <a:xfrm>
            <a:off x="3353435" y="1844039"/>
            <a:ext cx="0" cy="3169920"/>
          </a:xfrm>
          <a:custGeom>
            <a:avLst/>
            <a:gdLst/>
            <a:ahLst/>
            <a:cxnLst/>
            <a:rect l="l" t="t" r="r" b="b"/>
            <a:pathLst>
              <a:path h="3169920">
                <a:moveTo>
                  <a:pt x="0" y="0"/>
                </a:moveTo>
                <a:lnTo>
                  <a:pt x="0" y="3169920"/>
                </a:lnTo>
              </a:path>
            </a:pathLst>
          </a:custGeom>
          <a:ln w="29209">
            <a:solidFill>
              <a:srgbClr val="9DD3EE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" name="object 266"/>
          <p:cNvSpPr/>
          <p:nvPr/>
        </p:nvSpPr>
        <p:spPr>
          <a:xfrm>
            <a:off x="3338829" y="1829435"/>
            <a:ext cx="5513070" cy="0"/>
          </a:xfrm>
          <a:custGeom>
            <a:avLst/>
            <a:gdLst/>
            <a:ahLst/>
            <a:cxnLst/>
            <a:rect l="l" t="t" r="r" b="b"/>
            <a:pathLst>
              <a:path w="5513070">
                <a:moveTo>
                  <a:pt x="0" y="0"/>
                </a:moveTo>
                <a:lnTo>
                  <a:pt x="5513070" y="0"/>
                </a:lnTo>
              </a:path>
            </a:pathLst>
          </a:custGeom>
          <a:ln w="29210">
            <a:solidFill>
              <a:srgbClr val="9DD3EE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" name="object 267"/>
          <p:cNvSpPr/>
          <p:nvPr/>
        </p:nvSpPr>
        <p:spPr>
          <a:xfrm>
            <a:off x="8837930" y="1844039"/>
            <a:ext cx="0" cy="3169920"/>
          </a:xfrm>
          <a:custGeom>
            <a:avLst/>
            <a:gdLst/>
            <a:ahLst/>
            <a:cxnLst/>
            <a:rect l="l" t="t" r="r" b="b"/>
            <a:pathLst>
              <a:path h="3169920">
                <a:moveTo>
                  <a:pt x="0" y="0"/>
                </a:moveTo>
                <a:lnTo>
                  <a:pt x="0" y="3169920"/>
                </a:lnTo>
              </a:path>
            </a:pathLst>
          </a:custGeom>
          <a:ln w="27940">
            <a:solidFill>
              <a:srgbClr val="9DD3EE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" name="object 268"/>
          <p:cNvSpPr/>
          <p:nvPr/>
        </p:nvSpPr>
        <p:spPr>
          <a:xfrm>
            <a:off x="3368039" y="4999354"/>
            <a:ext cx="5455920" cy="0"/>
          </a:xfrm>
          <a:custGeom>
            <a:avLst/>
            <a:gdLst/>
            <a:ahLst/>
            <a:cxnLst/>
            <a:rect l="l" t="t" r="r" b="b"/>
            <a:pathLst>
              <a:path w="5455920">
                <a:moveTo>
                  <a:pt x="0" y="0"/>
                </a:moveTo>
                <a:lnTo>
                  <a:pt x="5455920" y="0"/>
                </a:lnTo>
              </a:path>
            </a:pathLst>
          </a:custGeom>
          <a:ln w="29209">
            <a:solidFill>
              <a:srgbClr val="9CD3EE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" name="object 269"/>
          <p:cNvSpPr/>
          <p:nvPr/>
        </p:nvSpPr>
        <p:spPr>
          <a:xfrm>
            <a:off x="3382645" y="1873250"/>
            <a:ext cx="0" cy="3111500"/>
          </a:xfrm>
          <a:custGeom>
            <a:avLst/>
            <a:gdLst/>
            <a:ahLst/>
            <a:cxnLst/>
            <a:rect l="l" t="t" r="r" b="b"/>
            <a:pathLst>
              <a:path h="3111500">
                <a:moveTo>
                  <a:pt x="0" y="0"/>
                </a:moveTo>
                <a:lnTo>
                  <a:pt x="0" y="3111500"/>
                </a:lnTo>
              </a:path>
            </a:pathLst>
          </a:custGeom>
          <a:ln w="29210">
            <a:solidFill>
              <a:srgbClr val="9CD3EE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" name="object 270"/>
          <p:cNvSpPr/>
          <p:nvPr/>
        </p:nvSpPr>
        <p:spPr>
          <a:xfrm>
            <a:off x="3368039" y="1858645"/>
            <a:ext cx="5455920" cy="0"/>
          </a:xfrm>
          <a:custGeom>
            <a:avLst/>
            <a:gdLst/>
            <a:ahLst/>
            <a:cxnLst/>
            <a:rect l="l" t="t" r="r" b="b"/>
            <a:pathLst>
              <a:path w="5455920">
                <a:moveTo>
                  <a:pt x="0" y="0"/>
                </a:moveTo>
                <a:lnTo>
                  <a:pt x="5455920" y="0"/>
                </a:lnTo>
              </a:path>
            </a:pathLst>
          </a:custGeom>
          <a:ln w="29210">
            <a:solidFill>
              <a:srgbClr val="9CD3EE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" name="object 271"/>
          <p:cNvSpPr/>
          <p:nvPr/>
        </p:nvSpPr>
        <p:spPr>
          <a:xfrm>
            <a:off x="8809355" y="1873250"/>
            <a:ext cx="0" cy="3111500"/>
          </a:xfrm>
          <a:custGeom>
            <a:avLst/>
            <a:gdLst/>
            <a:ahLst/>
            <a:cxnLst/>
            <a:rect l="l" t="t" r="r" b="b"/>
            <a:pathLst>
              <a:path h="3111500">
                <a:moveTo>
                  <a:pt x="0" y="0"/>
                </a:moveTo>
                <a:lnTo>
                  <a:pt x="0" y="3111500"/>
                </a:lnTo>
              </a:path>
            </a:pathLst>
          </a:custGeom>
          <a:ln w="29209">
            <a:solidFill>
              <a:srgbClr val="9CD3EE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" name="object 272"/>
          <p:cNvSpPr/>
          <p:nvPr/>
        </p:nvSpPr>
        <p:spPr>
          <a:xfrm>
            <a:off x="3397250" y="4970145"/>
            <a:ext cx="5397500" cy="0"/>
          </a:xfrm>
          <a:custGeom>
            <a:avLst/>
            <a:gdLst/>
            <a:ahLst/>
            <a:cxnLst/>
            <a:rect l="l" t="t" r="r" b="b"/>
            <a:pathLst>
              <a:path w="5397500">
                <a:moveTo>
                  <a:pt x="0" y="0"/>
                </a:moveTo>
                <a:lnTo>
                  <a:pt x="5397500" y="0"/>
                </a:lnTo>
              </a:path>
            </a:pathLst>
          </a:custGeom>
          <a:ln w="29210">
            <a:solidFill>
              <a:srgbClr val="9BD3EE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" name="object 273"/>
          <p:cNvSpPr/>
          <p:nvPr/>
        </p:nvSpPr>
        <p:spPr>
          <a:xfrm>
            <a:off x="3411220" y="1901189"/>
            <a:ext cx="0" cy="3054350"/>
          </a:xfrm>
          <a:custGeom>
            <a:avLst/>
            <a:gdLst/>
            <a:ahLst/>
            <a:cxnLst/>
            <a:rect l="l" t="t" r="r" b="b"/>
            <a:pathLst>
              <a:path h="3054350">
                <a:moveTo>
                  <a:pt x="0" y="0"/>
                </a:moveTo>
                <a:lnTo>
                  <a:pt x="0" y="3054350"/>
                </a:lnTo>
              </a:path>
            </a:pathLst>
          </a:custGeom>
          <a:ln w="27939">
            <a:solidFill>
              <a:srgbClr val="9BD3EE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" name="object 274"/>
          <p:cNvSpPr/>
          <p:nvPr/>
        </p:nvSpPr>
        <p:spPr>
          <a:xfrm>
            <a:off x="3397250" y="1887220"/>
            <a:ext cx="5397500" cy="0"/>
          </a:xfrm>
          <a:custGeom>
            <a:avLst/>
            <a:gdLst/>
            <a:ahLst/>
            <a:cxnLst/>
            <a:rect l="l" t="t" r="r" b="b"/>
            <a:pathLst>
              <a:path w="5397500">
                <a:moveTo>
                  <a:pt x="0" y="0"/>
                </a:moveTo>
                <a:lnTo>
                  <a:pt x="5397500" y="0"/>
                </a:lnTo>
              </a:path>
            </a:pathLst>
          </a:custGeom>
          <a:ln w="27939">
            <a:solidFill>
              <a:srgbClr val="9BD3EE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" name="object 275"/>
          <p:cNvSpPr/>
          <p:nvPr/>
        </p:nvSpPr>
        <p:spPr>
          <a:xfrm>
            <a:off x="8780144" y="1901189"/>
            <a:ext cx="0" cy="3054350"/>
          </a:xfrm>
          <a:custGeom>
            <a:avLst/>
            <a:gdLst/>
            <a:ahLst/>
            <a:cxnLst/>
            <a:rect l="l" t="t" r="r" b="b"/>
            <a:pathLst>
              <a:path h="3054350">
                <a:moveTo>
                  <a:pt x="0" y="0"/>
                </a:moveTo>
                <a:lnTo>
                  <a:pt x="0" y="3054350"/>
                </a:lnTo>
              </a:path>
            </a:pathLst>
          </a:custGeom>
          <a:ln w="29209">
            <a:solidFill>
              <a:srgbClr val="9BD3EE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" name="object 276"/>
          <p:cNvSpPr/>
          <p:nvPr/>
        </p:nvSpPr>
        <p:spPr>
          <a:xfrm>
            <a:off x="3425189" y="4941570"/>
            <a:ext cx="5340350" cy="0"/>
          </a:xfrm>
          <a:custGeom>
            <a:avLst/>
            <a:gdLst/>
            <a:ahLst/>
            <a:cxnLst/>
            <a:rect l="l" t="t" r="r" b="b"/>
            <a:pathLst>
              <a:path w="5340350">
                <a:moveTo>
                  <a:pt x="0" y="0"/>
                </a:moveTo>
                <a:lnTo>
                  <a:pt x="5340350" y="0"/>
                </a:lnTo>
              </a:path>
            </a:pathLst>
          </a:custGeom>
          <a:ln w="27939">
            <a:solidFill>
              <a:srgbClr val="9AD3EE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" name="object 277"/>
          <p:cNvSpPr/>
          <p:nvPr/>
        </p:nvSpPr>
        <p:spPr>
          <a:xfrm>
            <a:off x="3439795" y="1930400"/>
            <a:ext cx="0" cy="2997200"/>
          </a:xfrm>
          <a:custGeom>
            <a:avLst/>
            <a:gdLst/>
            <a:ahLst/>
            <a:cxnLst/>
            <a:rect l="l" t="t" r="r" b="b"/>
            <a:pathLst>
              <a:path h="2997200">
                <a:moveTo>
                  <a:pt x="0" y="0"/>
                </a:moveTo>
                <a:lnTo>
                  <a:pt x="0" y="2997200"/>
                </a:lnTo>
              </a:path>
            </a:pathLst>
          </a:custGeom>
          <a:ln w="29210">
            <a:solidFill>
              <a:srgbClr val="9AD3EE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" name="object 278"/>
          <p:cNvSpPr/>
          <p:nvPr/>
        </p:nvSpPr>
        <p:spPr>
          <a:xfrm>
            <a:off x="3425189" y="1915795"/>
            <a:ext cx="5340350" cy="0"/>
          </a:xfrm>
          <a:custGeom>
            <a:avLst/>
            <a:gdLst/>
            <a:ahLst/>
            <a:cxnLst/>
            <a:rect l="l" t="t" r="r" b="b"/>
            <a:pathLst>
              <a:path w="5340350">
                <a:moveTo>
                  <a:pt x="0" y="0"/>
                </a:moveTo>
                <a:lnTo>
                  <a:pt x="5340350" y="0"/>
                </a:lnTo>
              </a:path>
            </a:pathLst>
          </a:custGeom>
          <a:ln w="29210">
            <a:solidFill>
              <a:srgbClr val="9AD3EE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" name="object 279"/>
          <p:cNvSpPr/>
          <p:nvPr/>
        </p:nvSpPr>
        <p:spPr>
          <a:xfrm>
            <a:off x="8751569" y="1930400"/>
            <a:ext cx="0" cy="2997200"/>
          </a:xfrm>
          <a:custGeom>
            <a:avLst/>
            <a:gdLst/>
            <a:ahLst/>
            <a:cxnLst/>
            <a:rect l="l" t="t" r="r" b="b"/>
            <a:pathLst>
              <a:path h="2997200">
                <a:moveTo>
                  <a:pt x="0" y="0"/>
                </a:moveTo>
                <a:lnTo>
                  <a:pt x="0" y="2997200"/>
                </a:lnTo>
              </a:path>
            </a:pathLst>
          </a:custGeom>
          <a:ln w="27940">
            <a:solidFill>
              <a:srgbClr val="9AD3EE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" name="object 280"/>
          <p:cNvSpPr/>
          <p:nvPr/>
        </p:nvSpPr>
        <p:spPr>
          <a:xfrm>
            <a:off x="3454400" y="491299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29210">
            <a:solidFill>
              <a:srgbClr val="99D3EF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" name="object 281"/>
          <p:cNvSpPr/>
          <p:nvPr/>
        </p:nvSpPr>
        <p:spPr>
          <a:xfrm>
            <a:off x="3469004" y="1959610"/>
            <a:ext cx="0" cy="2938780"/>
          </a:xfrm>
          <a:custGeom>
            <a:avLst/>
            <a:gdLst/>
            <a:ahLst/>
            <a:cxnLst/>
            <a:rect l="l" t="t" r="r" b="b"/>
            <a:pathLst>
              <a:path h="2938779">
                <a:moveTo>
                  <a:pt x="0" y="0"/>
                </a:moveTo>
                <a:lnTo>
                  <a:pt x="0" y="2938780"/>
                </a:lnTo>
              </a:path>
            </a:pathLst>
          </a:custGeom>
          <a:ln w="29210">
            <a:solidFill>
              <a:srgbClr val="99D3EF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" name="object 282"/>
          <p:cNvSpPr/>
          <p:nvPr/>
        </p:nvSpPr>
        <p:spPr>
          <a:xfrm>
            <a:off x="3454400" y="1945004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29209">
            <a:solidFill>
              <a:srgbClr val="99D3EF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" name="object 283"/>
          <p:cNvSpPr/>
          <p:nvPr/>
        </p:nvSpPr>
        <p:spPr>
          <a:xfrm>
            <a:off x="8722994" y="1959610"/>
            <a:ext cx="0" cy="2938780"/>
          </a:xfrm>
          <a:custGeom>
            <a:avLst/>
            <a:gdLst/>
            <a:ahLst/>
            <a:cxnLst/>
            <a:rect l="l" t="t" r="r" b="b"/>
            <a:pathLst>
              <a:path h="2938779">
                <a:moveTo>
                  <a:pt x="0" y="0"/>
                </a:moveTo>
                <a:lnTo>
                  <a:pt x="0" y="2938779"/>
                </a:lnTo>
              </a:path>
            </a:pathLst>
          </a:custGeom>
          <a:ln w="29209">
            <a:solidFill>
              <a:srgbClr val="99D3EF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" name="object 284"/>
          <p:cNvSpPr/>
          <p:nvPr/>
        </p:nvSpPr>
        <p:spPr>
          <a:xfrm>
            <a:off x="3483610" y="488378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29210">
            <a:solidFill>
              <a:srgbClr val="99D3EF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" name="object 285"/>
          <p:cNvSpPr/>
          <p:nvPr/>
        </p:nvSpPr>
        <p:spPr>
          <a:xfrm>
            <a:off x="3497579" y="1987550"/>
            <a:ext cx="0" cy="2881630"/>
          </a:xfrm>
          <a:custGeom>
            <a:avLst/>
            <a:gdLst/>
            <a:ahLst/>
            <a:cxnLst/>
            <a:rect l="l" t="t" r="r" b="b"/>
            <a:pathLst>
              <a:path h="2881629">
                <a:moveTo>
                  <a:pt x="0" y="0"/>
                </a:moveTo>
                <a:lnTo>
                  <a:pt x="0" y="2881629"/>
                </a:lnTo>
              </a:path>
            </a:pathLst>
          </a:custGeom>
          <a:ln w="27939">
            <a:solidFill>
              <a:srgbClr val="99D3EF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" name="object 286"/>
          <p:cNvSpPr/>
          <p:nvPr/>
        </p:nvSpPr>
        <p:spPr>
          <a:xfrm>
            <a:off x="3483610" y="1973579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27940">
            <a:solidFill>
              <a:srgbClr val="99D3EF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" name="object 287"/>
          <p:cNvSpPr/>
          <p:nvPr/>
        </p:nvSpPr>
        <p:spPr>
          <a:xfrm>
            <a:off x="8693784" y="1987550"/>
            <a:ext cx="0" cy="2881630"/>
          </a:xfrm>
          <a:custGeom>
            <a:avLst/>
            <a:gdLst/>
            <a:ahLst/>
            <a:cxnLst/>
            <a:rect l="l" t="t" r="r" b="b"/>
            <a:pathLst>
              <a:path h="2881629">
                <a:moveTo>
                  <a:pt x="0" y="0"/>
                </a:moveTo>
                <a:lnTo>
                  <a:pt x="0" y="2881630"/>
                </a:lnTo>
              </a:path>
            </a:pathLst>
          </a:custGeom>
          <a:ln w="29210">
            <a:solidFill>
              <a:srgbClr val="99D3EF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" name="object 288"/>
          <p:cNvSpPr/>
          <p:nvPr/>
        </p:nvSpPr>
        <p:spPr>
          <a:xfrm>
            <a:off x="3511550" y="4855209"/>
            <a:ext cx="5167630" cy="0"/>
          </a:xfrm>
          <a:custGeom>
            <a:avLst/>
            <a:gdLst/>
            <a:ahLst/>
            <a:cxnLst/>
            <a:rect l="l" t="t" r="r" b="b"/>
            <a:pathLst>
              <a:path w="5167630">
                <a:moveTo>
                  <a:pt x="0" y="0"/>
                </a:moveTo>
                <a:lnTo>
                  <a:pt x="5167630" y="0"/>
                </a:lnTo>
              </a:path>
            </a:pathLst>
          </a:custGeom>
          <a:ln w="27939">
            <a:solidFill>
              <a:srgbClr val="97D3EF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" name="object 289"/>
          <p:cNvSpPr/>
          <p:nvPr/>
        </p:nvSpPr>
        <p:spPr>
          <a:xfrm>
            <a:off x="3526154" y="2016760"/>
            <a:ext cx="0" cy="2824480"/>
          </a:xfrm>
          <a:custGeom>
            <a:avLst/>
            <a:gdLst/>
            <a:ahLst/>
            <a:cxnLst/>
            <a:rect l="l" t="t" r="r" b="b"/>
            <a:pathLst>
              <a:path h="2824479">
                <a:moveTo>
                  <a:pt x="0" y="0"/>
                </a:moveTo>
                <a:lnTo>
                  <a:pt x="0" y="2824480"/>
                </a:lnTo>
              </a:path>
            </a:pathLst>
          </a:custGeom>
          <a:ln w="29210">
            <a:solidFill>
              <a:srgbClr val="97D3EF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" name="object 290"/>
          <p:cNvSpPr/>
          <p:nvPr/>
        </p:nvSpPr>
        <p:spPr>
          <a:xfrm>
            <a:off x="3511550" y="2002154"/>
            <a:ext cx="5167630" cy="0"/>
          </a:xfrm>
          <a:custGeom>
            <a:avLst/>
            <a:gdLst/>
            <a:ahLst/>
            <a:cxnLst/>
            <a:rect l="l" t="t" r="r" b="b"/>
            <a:pathLst>
              <a:path w="5167630">
                <a:moveTo>
                  <a:pt x="0" y="0"/>
                </a:moveTo>
                <a:lnTo>
                  <a:pt x="5167630" y="0"/>
                </a:lnTo>
              </a:path>
            </a:pathLst>
          </a:custGeom>
          <a:ln w="29209">
            <a:solidFill>
              <a:srgbClr val="97D3EF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" name="object 291"/>
          <p:cNvSpPr/>
          <p:nvPr/>
        </p:nvSpPr>
        <p:spPr>
          <a:xfrm>
            <a:off x="8665209" y="2016760"/>
            <a:ext cx="0" cy="2824480"/>
          </a:xfrm>
          <a:custGeom>
            <a:avLst/>
            <a:gdLst/>
            <a:ahLst/>
            <a:cxnLst/>
            <a:rect l="l" t="t" r="r" b="b"/>
            <a:pathLst>
              <a:path h="2824479">
                <a:moveTo>
                  <a:pt x="0" y="0"/>
                </a:moveTo>
                <a:lnTo>
                  <a:pt x="0" y="2824479"/>
                </a:lnTo>
              </a:path>
            </a:pathLst>
          </a:custGeom>
          <a:ln w="27939">
            <a:solidFill>
              <a:srgbClr val="97D3EF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" name="object 292"/>
          <p:cNvSpPr/>
          <p:nvPr/>
        </p:nvSpPr>
        <p:spPr>
          <a:xfrm>
            <a:off x="3540760" y="4826634"/>
            <a:ext cx="5110480" cy="0"/>
          </a:xfrm>
          <a:custGeom>
            <a:avLst/>
            <a:gdLst/>
            <a:ahLst/>
            <a:cxnLst/>
            <a:rect l="l" t="t" r="r" b="b"/>
            <a:pathLst>
              <a:path w="5110480">
                <a:moveTo>
                  <a:pt x="0" y="0"/>
                </a:moveTo>
                <a:lnTo>
                  <a:pt x="5110480" y="0"/>
                </a:lnTo>
              </a:path>
            </a:pathLst>
          </a:custGeom>
          <a:ln w="29210">
            <a:solidFill>
              <a:srgbClr val="96D2F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" name="object 293"/>
          <p:cNvSpPr/>
          <p:nvPr/>
        </p:nvSpPr>
        <p:spPr>
          <a:xfrm>
            <a:off x="3555364" y="2045970"/>
            <a:ext cx="0" cy="2766060"/>
          </a:xfrm>
          <a:custGeom>
            <a:avLst/>
            <a:gdLst/>
            <a:ahLst/>
            <a:cxnLst/>
            <a:rect l="l" t="t" r="r" b="b"/>
            <a:pathLst>
              <a:path h="2766060">
                <a:moveTo>
                  <a:pt x="0" y="0"/>
                </a:moveTo>
                <a:lnTo>
                  <a:pt x="0" y="2766060"/>
                </a:lnTo>
              </a:path>
            </a:pathLst>
          </a:custGeom>
          <a:ln w="29209">
            <a:solidFill>
              <a:srgbClr val="96D2F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" name="object 294"/>
          <p:cNvSpPr/>
          <p:nvPr/>
        </p:nvSpPr>
        <p:spPr>
          <a:xfrm>
            <a:off x="3540760" y="2031364"/>
            <a:ext cx="5110480" cy="0"/>
          </a:xfrm>
          <a:custGeom>
            <a:avLst/>
            <a:gdLst/>
            <a:ahLst/>
            <a:cxnLst/>
            <a:rect l="l" t="t" r="r" b="b"/>
            <a:pathLst>
              <a:path w="5110480">
                <a:moveTo>
                  <a:pt x="0" y="0"/>
                </a:moveTo>
                <a:lnTo>
                  <a:pt x="5110480" y="0"/>
                </a:lnTo>
              </a:path>
            </a:pathLst>
          </a:custGeom>
          <a:ln w="29210">
            <a:solidFill>
              <a:srgbClr val="96D2F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" name="object 295"/>
          <p:cNvSpPr/>
          <p:nvPr/>
        </p:nvSpPr>
        <p:spPr>
          <a:xfrm>
            <a:off x="8636634" y="2045970"/>
            <a:ext cx="0" cy="2766060"/>
          </a:xfrm>
          <a:custGeom>
            <a:avLst/>
            <a:gdLst/>
            <a:ahLst/>
            <a:cxnLst/>
            <a:rect l="l" t="t" r="r" b="b"/>
            <a:pathLst>
              <a:path h="2766060">
                <a:moveTo>
                  <a:pt x="0" y="0"/>
                </a:moveTo>
                <a:lnTo>
                  <a:pt x="0" y="2766060"/>
                </a:lnTo>
              </a:path>
            </a:pathLst>
          </a:custGeom>
          <a:ln w="29210">
            <a:solidFill>
              <a:srgbClr val="96D2F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" name="object 296"/>
          <p:cNvSpPr/>
          <p:nvPr/>
        </p:nvSpPr>
        <p:spPr>
          <a:xfrm>
            <a:off x="3569970" y="479742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29209">
            <a:solidFill>
              <a:srgbClr val="95D2F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" name="object 297"/>
          <p:cNvSpPr/>
          <p:nvPr/>
        </p:nvSpPr>
        <p:spPr>
          <a:xfrm>
            <a:off x="3583939" y="2073910"/>
            <a:ext cx="0" cy="2708910"/>
          </a:xfrm>
          <a:custGeom>
            <a:avLst/>
            <a:gdLst/>
            <a:ahLst/>
            <a:cxnLst/>
            <a:rect l="l" t="t" r="r" b="b"/>
            <a:pathLst>
              <a:path h="2708910">
                <a:moveTo>
                  <a:pt x="0" y="0"/>
                </a:moveTo>
                <a:lnTo>
                  <a:pt x="0" y="2708910"/>
                </a:lnTo>
              </a:path>
            </a:pathLst>
          </a:custGeom>
          <a:ln w="27940">
            <a:solidFill>
              <a:srgbClr val="95D2F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" name="object 298"/>
          <p:cNvSpPr/>
          <p:nvPr/>
        </p:nvSpPr>
        <p:spPr>
          <a:xfrm>
            <a:off x="3569970" y="2059939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27939">
            <a:solidFill>
              <a:srgbClr val="95D2F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" name="object 299"/>
          <p:cNvSpPr/>
          <p:nvPr/>
        </p:nvSpPr>
        <p:spPr>
          <a:xfrm>
            <a:off x="8607425" y="2073910"/>
            <a:ext cx="0" cy="2708910"/>
          </a:xfrm>
          <a:custGeom>
            <a:avLst/>
            <a:gdLst/>
            <a:ahLst/>
            <a:cxnLst/>
            <a:rect l="l" t="t" r="r" b="b"/>
            <a:pathLst>
              <a:path h="2708910">
                <a:moveTo>
                  <a:pt x="0" y="0"/>
                </a:moveTo>
                <a:lnTo>
                  <a:pt x="0" y="2708910"/>
                </a:lnTo>
              </a:path>
            </a:pathLst>
          </a:custGeom>
          <a:ln w="29209">
            <a:solidFill>
              <a:srgbClr val="95D2F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" name="object 300"/>
          <p:cNvSpPr/>
          <p:nvPr/>
        </p:nvSpPr>
        <p:spPr>
          <a:xfrm>
            <a:off x="3597910" y="4768850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10" y="0"/>
                </a:lnTo>
              </a:path>
            </a:pathLst>
          </a:custGeom>
          <a:ln w="27940">
            <a:solidFill>
              <a:srgbClr val="94D2F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" name="object 301"/>
          <p:cNvSpPr/>
          <p:nvPr/>
        </p:nvSpPr>
        <p:spPr>
          <a:xfrm>
            <a:off x="3612514" y="2103120"/>
            <a:ext cx="0" cy="2651760"/>
          </a:xfrm>
          <a:custGeom>
            <a:avLst/>
            <a:gdLst/>
            <a:ahLst/>
            <a:cxnLst/>
            <a:rect l="l" t="t" r="r" b="b"/>
            <a:pathLst>
              <a:path h="2651760">
                <a:moveTo>
                  <a:pt x="0" y="0"/>
                </a:moveTo>
                <a:lnTo>
                  <a:pt x="0" y="2651760"/>
                </a:lnTo>
              </a:path>
            </a:pathLst>
          </a:custGeom>
          <a:ln w="29209">
            <a:solidFill>
              <a:srgbClr val="94D2F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" name="object 302"/>
          <p:cNvSpPr/>
          <p:nvPr/>
        </p:nvSpPr>
        <p:spPr>
          <a:xfrm>
            <a:off x="3597910" y="2088514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10" y="0"/>
                </a:lnTo>
              </a:path>
            </a:pathLst>
          </a:custGeom>
          <a:ln w="29210">
            <a:solidFill>
              <a:srgbClr val="94D2F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" name="object 303"/>
          <p:cNvSpPr/>
          <p:nvPr/>
        </p:nvSpPr>
        <p:spPr>
          <a:xfrm>
            <a:off x="8578850" y="2103120"/>
            <a:ext cx="0" cy="2651760"/>
          </a:xfrm>
          <a:custGeom>
            <a:avLst/>
            <a:gdLst/>
            <a:ahLst/>
            <a:cxnLst/>
            <a:rect l="l" t="t" r="r" b="b"/>
            <a:pathLst>
              <a:path h="2651760">
                <a:moveTo>
                  <a:pt x="0" y="0"/>
                </a:moveTo>
                <a:lnTo>
                  <a:pt x="0" y="2651760"/>
                </a:lnTo>
              </a:path>
            </a:pathLst>
          </a:custGeom>
          <a:ln w="27940">
            <a:solidFill>
              <a:srgbClr val="94D2F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" name="object 304"/>
          <p:cNvSpPr/>
          <p:nvPr/>
        </p:nvSpPr>
        <p:spPr>
          <a:xfrm>
            <a:off x="3627120" y="474027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59" y="0"/>
                </a:lnTo>
              </a:path>
            </a:pathLst>
          </a:custGeom>
          <a:ln w="29209">
            <a:solidFill>
              <a:srgbClr val="93D2F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" name="object 305"/>
          <p:cNvSpPr/>
          <p:nvPr/>
        </p:nvSpPr>
        <p:spPr>
          <a:xfrm>
            <a:off x="3641725" y="2132329"/>
            <a:ext cx="0" cy="2593340"/>
          </a:xfrm>
          <a:custGeom>
            <a:avLst/>
            <a:gdLst/>
            <a:ahLst/>
            <a:cxnLst/>
            <a:rect l="l" t="t" r="r" b="b"/>
            <a:pathLst>
              <a:path h="2593340">
                <a:moveTo>
                  <a:pt x="0" y="0"/>
                </a:moveTo>
                <a:lnTo>
                  <a:pt x="0" y="2593340"/>
                </a:lnTo>
              </a:path>
            </a:pathLst>
          </a:custGeom>
          <a:ln w="29210">
            <a:solidFill>
              <a:srgbClr val="93D2F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" name="object 306"/>
          <p:cNvSpPr/>
          <p:nvPr/>
        </p:nvSpPr>
        <p:spPr>
          <a:xfrm>
            <a:off x="3627120" y="211772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59" y="0"/>
                </a:lnTo>
              </a:path>
            </a:pathLst>
          </a:custGeom>
          <a:ln w="29210">
            <a:solidFill>
              <a:srgbClr val="93D2F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" name="object 307"/>
          <p:cNvSpPr/>
          <p:nvPr/>
        </p:nvSpPr>
        <p:spPr>
          <a:xfrm>
            <a:off x="8550275" y="2132329"/>
            <a:ext cx="0" cy="2593340"/>
          </a:xfrm>
          <a:custGeom>
            <a:avLst/>
            <a:gdLst/>
            <a:ahLst/>
            <a:cxnLst/>
            <a:rect l="l" t="t" r="r" b="b"/>
            <a:pathLst>
              <a:path h="2593340">
                <a:moveTo>
                  <a:pt x="0" y="0"/>
                </a:moveTo>
                <a:lnTo>
                  <a:pt x="0" y="2593340"/>
                </a:lnTo>
              </a:path>
            </a:pathLst>
          </a:custGeom>
          <a:ln w="29209">
            <a:solidFill>
              <a:srgbClr val="93D2F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" name="object 308"/>
          <p:cNvSpPr/>
          <p:nvPr/>
        </p:nvSpPr>
        <p:spPr>
          <a:xfrm>
            <a:off x="3656329" y="4711065"/>
            <a:ext cx="4879340" cy="0"/>
          </a:xfrm>
          <a:custGeom>
            <a:avLst/>
            <a:gdLst/>
            <a:ahLst/>
            <a:cxnLst/>
            <a:rect l="l" t="t" r="r" b="b"/>
            <a:pathLst>
              <a:path w="4879340">
                <a:moveTo>
                  <a:pt x="0" y="0"/>
                </a:moveTo>
                <a:lnTo>
                  <a:pt x="4879340" y="0"/>
                </a:lnTo>
              </a:path>
            </a:pathLst>
          </a:custGeom>
          <a:ln w="29210">
            <a:solidFill>
              <a:srgbClr val="92D2F1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" name="object 309"/>
          <p:cNvSpPr/>
          <p:nvPr/>
        </p:nvSpPr>
        <p:spPr>
          <a:xfrm>
            <a:off x="3670935" y="2161539"/>
            <a:ext cx="0" cy="2534920"/>
          </a:xfrm>
          <a:custGeom>
            <a:avLst/>
            <a:gdLst/>
            <a:ahLst/>
            <a:cxnLst/>
            <a:rect l="l" t="t" r="r" b="b"/>
            <a:pathLst>
              <a:path h="2534920">
                <a:moveTo>
                  <a:pt x="0" y="0"/>
                </a:moveTo>
                <a:lnTo>
                  <a:pt x="0" y="2534920"/>
                </a:lnTo>
              </a:path>
            </a:pathLst>
          </a:custGeom>
          <a:ln w="29209">
            <a:solidFill>
              <a:srgbClr val="92D2F1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" name="object 310"/>
          <p:cNvSpPr/>
          <p:nvPr/>
        </p:nvSpPr>
        <p:spPr>
          <a:xfrm>
            <a:off x="3656329" y="2146935"/>
            <a:ext cx="4879340" cy="0"/>
          </a:xfrm>
          <a:custGeom>
            <a:avLst/>
            <a:gdLst/>
            <a:ahLst/>
            <a:cxnLst/>
            <a:rect l="l" t="t" r="r" b="b"/>
            <a:pathLst>
              <a:path w="4879340">
                <a:moveTo>
                  <a:pt x="0" y="0"/>
                </a:moveTo>
                <a:lnTo>
                  <a:pt x="4879340" y="0"/>
                </a:lnTo>
              </a:path>
            </a:pathLst>
          </a:custGeom>
          <a:ln w="29210">
            <a:solidFill>
              <a:srgbClr val="92D2F1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" name="object 311"/>
          <p:cNvSpPr/>
          <p:nvPr/>
        </p:nvSpPr>
        <p:spPr>
          <a:xfrm>
            <a:off x="8521065" y="2161539"/>
            <a:ext cx="0" cy="2534920"/>
          </a:xfrm>
          <a:custGeom>
            <a:avLst/>
            <a:gdLst/>
            <a:ahLst/>
            <a:cxnLst/>
            <a:rect l="l" t="t" r="r" b="b"/>
            <a:pathLst>
              <a:path h="2534920">
                <a:moveTo>
                  <a:pt x="0" y="0"/>
                </a:moveTo>
                <a:lnTo>
                  <a:pt x="0" y="2534920"/>
                </a:lnTo>
              </a:path>
            </a:pathLst>
          </a:custGeom>
          <a:ln w="29210">
            <a:solidFill>
              <a:srgbClr val="92D2F1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" name="object 312"/>
          <p:cNvSpPr/>
          <p:nvPr/>
        </p:nvSpPr>
        <p:spPr>
          <a:xfrm>
            <a:off x="3685539" y="4681854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29209">
            <a:solidFill>
              <a:srgbClr val="91D2F1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" name="object 313"/>
          <p:cNvSpPr/>
          <p:nvPr/>
        </p:nvSpPr>
        <p:spPr>
          <a:xfrm>
            <a:off x="3699510" y="2189479"/>
            <a:ext cx="0" cy="2477770"/>
          </a:xfrm>
          <a:custGeom>
            <a:avLst/>
            <a:gdLst/>
            <a:ahLst/>
            <a:cxnLst/>
            <a:rect l="l" t="t" r="r" b="b"/>
            <a:pathLst>
              <a:path h="2477770">
                <a:moveTo>
                  <a:pt x="0" y="0"/>
                </a:moveTo>
                <a:lnTo>
                  <a:pt x="0" y="2477770"/>
                </a:lnTo>
              </a:path>
            </a:pathLst>
          </a:custGeom>
          <a:ln w="27940">
            <a:solidFill>
              <a:srgbClr val="91D2F1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" name="object 314"/>
          <p:cNvSpPr/>
          <p:nvPr/>
        </p:nvSpPr>
        <p:spPr>
          <a:xfrm>
            <a:off x="3685539" y="2175510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27939">
            <a:solidFill>
              <a:srgbClr val="91D2F1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" name="object 315"/>
          <p:cNvSpPr/>
          <p:nvPr/>
        </p:nvSpPr>
        <p:spPr>
          <a:xfrm>
            <a:off x="8491855" y="2189479"/>
            <a:ext cx="0" cy="2477770"/>
          </a:xfrm>
          <a:custGeom>
            <a:avLst/>
            <a:gdLst/>
            <a:ahLst/>
            <a:cxnLst/>
            <a:rect l="l" t="t" r="r" b="b"/>
            <a:pathLst>
              <a:path h="2477770">
                <a:moveTo>
                  <a:pt x="0" y="0"/>
                </a:moveTo>
                <a:lnTo>
                  <a:pt x="0" y="2477770"/>
                </a:lnTo>
              </a:path>
            </a:pathLst>
          </a:custGeom>
          <a:ln w="29209">
            <a:solidFill>
              <a:srgbClr val="91D2F1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" name="object 316"/>
          <p:cNvSpPr/>
          <p:nvPr/>
        </p:nvSpPr>
        <p:spPr>
          <a:xfrm>
            <a:off x="3713479" y="4653279"/>
            <a:ext cx="4763770" cy="0"/>
          </a:xfrm>
          <a:custGeom>
            <a:avLst/>
            <a:gdLst/>
            <a:ahLst/>
            <a:cxnLst/>
            <a:rect l="l" t="t" r="r" b="b"/>
            <a:pathLst>
              <a:path w="4763770">
                <a:moveTo>
                  <a:pt x="0" y="0"/>
                </a:moveTo>
                <a:lnTo>
                  <a:pt x="4763770" y="0"/>
                </a:lnTo>
              </a:path>
            </a:pathLst>
          </a:custGeom>
          <a:ln w="27940">
            <a:solidFill>
              <a:srgbClr val="90D2F1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" name="object 317"/>
          <p:cNvSpPr/>
          <p:nvPr/>
        </p:nvSpPr>
        <p:spPr>
          <a:xfrm>
            <a:off x="3728085" y="2218689"/>
            <a:ext cx="0" cy="2420620"/>
          </a:xfrm>
          <a:custGeom>
            <a:avLst/>
            <a:gdLst/>
            <a:ahLst/>
            <a:cxnLst/>
            <a:rect l="l" t="t" r="r" b="b"/>
            <a:pathLst>
              <a:path h="2420620">
                <a:moveTo>
                  <a:pt x="0" y="0"/>
                </a:moveTo>
                <a:lnTo>
                  <a:pt x="0" y="2420620"/>
                </a:lnTo>
              </a:path>
            </a:pathLst>
          </a:custGeom>
          <a:ln w="29209">
            <a:solidFill>
              <a:srgbClr val="90D2F1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" name="object 318"/>
          <p:cNvSpPr/>
          <p:nvPr/>
        </p:nvSpPr>
        <p:spPr>
          <a:xfrm>
            <a:off x="3713479" y="2204085"/>
            <a:ext cx="4763770" cy="0"/>
          </a:xfrm>
          <a:custGeom>
            <a:avLst/>
            <a:gdLst/>
            <a:ahLst/>
            <a:cxnLst/>
            <a:rect l="l" t="t" r="r" b="b"/>
            <a:pathLst>
              <a:path w="4763770">
                <a:moveTo>
                  <a:pt x="0" y="0"/>
                </a:moveTo>
                <a:lnTo>
                  <a:pt x="4763770" y="0"/>
                </a:lnTo>
              </a:path>
            </a:pathLst>
          </a:custGeom>
          <a:ln w="29210">
            <a:solidFill>
              <a:srgbClr val="90D2F1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" name="object 319"/>
          <p:cNvSpPr/>
          <p:nvPr/>
        </p:nvSpPr>
        <p:spPr>
          <a:xfrm>
            <a:off x="8463280" y="2218689"/>
            <a:ext cx="0" cy="2420620"/>
          </a:xfrm>
          <a:custGeom>
            <a:avLst/>
            <a:gdLst/>
            <a:ahLst/>
            <a:cxnLst/>
            <a:rect l="l" t="t" r="r" b="b"/>
            <a:pathLst>
              <a:path h="2420620">
                <a:moveTo>
                  <a:pt x="0" y="0"/>
                </a:moveTo>
                <a:lnTo>
                  <a:pt x="0" y="2420620"/>
                </a:lnTo>
              </a:path>
            </a:pathLst>
          </a:custGeom>
          <a:ln w="27940">
            <a:solidFill>
              <a:srgbClr val="90D2F1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" name="object 320"/>
          <p:cNvSpPr/>
          <p:nvPr/>
        </p:nvSpPr>
        <p:spPr>
          <a:xfrm>
            <a:off x="3742689" y="462470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29209">
            <a:solidFill>
              <a:srgbClr val="8FD1F2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" name="object 321"/>
          <p:cNvSpPr/>
          <p:nvPr/>
        </p:nvSpPr>
        <p:spPr>
          <a:xfrm>
            <a:off x="3757295" y="2247900"/>
            <a:ext cx="0" cy="2362200"/>
          </a:xfrm>
          <a:custGeom>
            <a:avLst/>
            <a:gdLst/>
            <a:ahLst/>
            <a:cxnLst/>
            <a:rect l="l" t="t" r="r" b="b"/>
            <a:pathLst>
              <a:path h="2362200">
                <a:moveTo>
                  <a:pt x="0" y="0"/>
                </a:moveTo>
                <a:lnTo>
                  <a:pt x="0" y="2362200"/>
                </a:lnTo>
              </a:path>
            </a:pathLst>
          </a:custGeom>
          <a:ln w="29210">
            <a:solidFill>
              <a:srgbClr val="8FD1F2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" name="object 322"/>
          <p:cNvSpPr/>
          <p:nvPr/>
        </p:nvSpPr>
        <p:spPr>
          <a:xfrm>
            <a:off x="3742689" y="2233295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29210">
            <a:solidFill>
              <a:srgbClr val="8FD1F2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" name="object 323"/>
          <p:cNvSpPr/>
          <p:nvPr/>
        </p:nvSpPr>
        <p:spPr>
          <a:xfrm>
            <a:off x="8434705" y="2247900"/>
            <a:ext cx="0" cy="2362200"/>
          </a:xfrm>
          <a:custGeom>
            <a:avLst/>
            <a:gdLst/>
            <a:ahLst/>
            <a:cxnLst/>
            <a:rect l="l" t="t" r="r" b="b"/>
            <a:pathLst>
              <a:path h="2362200">
                <a:moveTo>
                  <a:pt x="0" y="0"/>
                </a:moveTo>
                <a:lnTo>
                  <a:pt x="0" y="2362200"/>
                </a:lnTo>
              </a:path>
            </a:pathLst>
          </a:custGeom>
          <a:ln w="29209">
            <a:solidFill>
              <a:srgbClr val="8FD1F2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" name="object 324"/>
          <p:cNvSpPr/>
          <p:nvPr/>
        </p:nvSpPr>
        <p:spPr>
          <a:xfrm>
            <a:off x="3771900" y="4595495"/>
            <a:ext cx="4648200" cy="0"/>
          </a:xfrm>
          <a:custGeom>
            <a:avLst/>
            <a:gdLst/>
            <a:ahLst/>
            <a:cxnLst/>
            <a:rect l="l" t="t" r="r" b="b"/>
            <a:pathLst>
              <a:path w="4648200">
                <a:moveTo>
                  <a:pt x="0" y="0"/>
                </a:moveTo>
                <a:lnTo>
                  <a:pt x="4648200" y="0"/>
                </a:lnTo>
              </a:path>
            </a:pathLst>
          </a:custGeom>
          <a:ln w="29210">
            <a:solidFill>
              <a:srgbClr val="8ED1F2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" name="object 325"/>
          <p:cNvSpPr/>
          <p:nvPr/>
        </p:nvSpPr>
        <p:spPr>
          <a:xfrm>
            <a:off x="3785870" y="2275839"/>
            <a:ext cx="0" cy="2305050"/>
          </a:xfrm>
          <a:custGeom>
            <a:avLst/>
            <a:gdLst/>
            <a:ahLst/>
            <a:cxnLst/>
            <a:rect l="l" t="t" r="r" b="b"/>
            <a:pathLst>
              <a:path h="2305050">
                <a:moveTo>
                  <a:pt x="0" y="0"/>
                </a:moveTo>
                <a:lnTo>
                  <a:pt x="0" y="2305050"/>
                </a:lnTo>
              </a:path>
            </a:pathLst>
          </a:custGeom>
          <a:ln w="27939">
            <a:solidFill>
              <a:srgbClr val="8ED1F2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" name="object 326"/>
          <p:cNvSpPr/>
          <p:nvPr/>
        </p:nvSpPr>
        <p:spPr>
          <a:xfrm>
            <a:off x="3771900" y="2261870"/>
            <a:ext cx="4648200" cy="0"/>
          </a:xfrm>
          <a:custGeom>
            <a:avLst/>
            <a:gdLst/>
            <a:ahLst/>
            <a:cxnLst/>
            <a:rect l="l" t="t" r="r" b="b"/>
            <a:pathLst>
              <a:path w="4648200">
                <a:moveTo>
                  <a:pt x="0" y="0"/>
                </a:moveTo>
                <a:lnTo>
                  <a:pt x="4648200" y="0"/>
                </a:lnTo>
              </a:path>
            </a:pathLst>
          </a:custGeom>
          <a:ln w="27939">
            <a:solidFill>
              <a:srgbClr val="8ED1F2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" name="object 327"/>
          <p:cNvSpPr/>
          <p:nvPr/>
        </p:nvSpPr>
        <p:spPr>
          <a:xfrm>
            <a:off x="8405494" y="2275839"/>
            <a:ext cx="0" cy="2305050"/>
          </a:xfrm>
          <a:custGeom>
            <a:avLst/>
            <a:gdLst/>
            <a:ahLst/>
            <a:cxnLst/>
            <a:rect l="l" t="t" r="r" b="b"/>
            <a:pathLst>
              <a:path h="2305050">
                <a:moveTo>
                  <a:pt x="0" y="0"/>
                </a:moveTo>
                <a:lnTo>
                  <a:pt x="0" y="2305050"/>
                </a:lnTo>
              </a:path>
            </a:pathLst>
          </a:custGeom>
          <a:ln w="29209">
            <a:solidFill>
              <a:srgbClr val="8ED1F2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" name="object 328"/>
          <p:cNvSpPr/>
          <p:nvPr/>
        </p:nvSpPr>
        <p:spPr>
          <a:xfrm>
            <a:off x="3799839" y="4566920"/>
            <a:ext cx="4591050" cy="0"/>
          </a:xfrm>
          <a:custGeom>
            <a:avLst/>
            <a:gdLst/>
            <a:ahLst/>
            <a:cxnLst/>
            <a:rect l="l" t="t" r="r" b="b"/>
            <a:pathLst>
              <a:path w="4591050">
                <a:moveTo>
                  <a:pt x="0" y="0"/>
                </a:moveTo>
                <a:lnTo>
                  <a:pt x="4591050" y="0"/>
                </a:lnTo>
              </a:path>
            </a:pathLst>
          </a:custGeom>
          <a:ln w="27939">
            <a:solidFill>
              <a:srgbClr val="8DD1F2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" name="object 329"/>
          <p:cNvSpPr/>
          <p:nvPr/>
        </p:nvSpPr>
        <p:spPr>
          <a:xfrm>
            <a:off x="3814445" y="2305050"/>
            <a:ext cx="0" cy="2247900"/>
          </a:xfrm>
          <a:custGeom>
            <a:avLst/>
            <a:gdLst/>
            <a:ahLst/>
            <a:cxnLst/>
            <a:rect l="l" t="t" r="r" b="b"/>
            <a:pathLst>
              <a:path h="2247900">
                <a:moveTo>
                  <a:pt x="0" y="0"/>
                </a:moveTo>
                <a:lnTo>
                  <a:pt x="0" y="2247900"/>
                </a:lnTo>
              </a:path>
            </a:pathLst>
          </a:custGeom>
          <a:ln w="29210">
            <a:solidFill>
              <a:srgbClr val="8DD1F2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" name="object 330"/>
          <p:cNvSpPr/>
          <p:nvPr/>
        </p:nvSpPr>
        <p:spPr>
          <a:xfrm>
            <a:off x="3799839" y="2290445"/>
            <a:ext cx="4591050" cy="0"/>
          </a:xfrm>
          <a:custGeom>
            <a:avLst/>
            <a:gdLst/>
            <a:ahLst/>
            <a:cxnLst/>
            <a:rect l="l" t="t" r="r" b="b"/>
            <a:pathLst>
              <a:path w="4591050">
                <a:moveTo>
                  <a:pt x="0" y="0"/>
                </a:moveTo>
                <a:lnTo>
                  <a:pt x="4591050" y="0"/>
                </a:lnTo>
              </a:path>
            </a:pathLst>
          </a:custGeom>
          <a:ln w="29210">
            <a:solidFill>
              <a:srgbClr val="8DD1F2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" name="object 331"/>
          <p:cNvSpPr/>
          <p:nvPr/>
        </p:nvSpPr>
        <p:spPr>
          <a:xfrm>
            <a:off x="8376919" y="2305050"/>
            <a:ext cx="0" cy="2247900"/>
          </a:xfrm>
          <a:custGeom>
            <a:avLst/>
            <a:gdLst/>
            <a:ahLst/>
            <a:cxnLst/>
            <a:rect l="l" t="t" r="r" b="b"/>
            <a:pathLst>
              <a:path h="2247900">
                <a:moveTo>
                  <a:pt x="0" y="0"/>
                </a:moveTo>
                <a:lnTo>
                  <a:pt x="0" y="2247900"/>
                </a:lnTo>
              </a:path>
            </a:pathLst>
          </a:custGeom>
          <a:ln w="27940">
            <a:solidFill>
              <a:srgbClr val="8DD1F2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" name="object 332"/>
          <p:cNvSpPr/>
          <p:nvPr/>
        </p:nvSpPr>
        <p:spPr>
          <a:xfrm>
            <a:off x="3829050" y="453834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29210">
            <a:solidFill>
              <a:srgbClr val="8CD1F2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" name="object 333"/>
          <p:cNvSpPr/>
          <p:nvPr/>
        </p:nvSpPr>
        <p:spPr>
          <a:xfrm>
            <a:off x="3843654" y="2334260"/>
            <a:ext cx="0" cy="2189480"/>
          </a:xfrm>
          <a:custGeom>
            <a:avLst/>
            <a:gdLst/>
            <a:ahLst/>
            <a:cxnLst/>
            <a:rect l="l" t="t" r="r" b="b"/>
            <a:pathLst>
              <a:path h="2189479">
                <a:moveTo>
                  <a:pt x="0" y="0"/>
                </a:moveTo>
                <a:lnTo>
                  <a:pt x="0" y="2189480"/>
                </a:lnTo>
              </a:path>
            </a:pathLst>
          </a:custGeom>
          <a:ln w="29210">
            <a:solidFill>
              <a:srgbClr val="8CD1F2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" name="object 334"/>
          <p:cNvSpPr/>
          <p:nvPr/>
        </p:nvSpPr>
        <p:spPr>
          <a:xfrm>
            <a:off x="3829050" y="2319654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29209">
            <a:solidFill>
              <a:srgbClr val="8CD1F2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" name="object 335"/>
          <p:cNvSpPr/>
          <p:nvPr/>
        </p:nvSpPr>
        <p:spPr>
          <a:xfrm>
            <a:off x="8348344" y="2334260"/>
            <a:ext cx="0" cy="2189480"/>
          </a:xfrm>
          <a:custGeom>
            <a:avLst/>
            <a:gdLst/>
            <a:ahLst/>
            <a:cxnLst/>
            <a:rect l="l" t="t" r="r" b="b"/>
            <a:pathLst>
              <a:path h="2189479">
                <a:moveTo>
                  <a:pt x="0" y="0"/>
                </a:moveTo>
                <a:lnTo>
                  <a:pt x="0" y="2189479"/>
                </a:lnTo>
              </a:path>
            </a:pathLst>
          </a:custGeom>
          <a:ln w="29209">
            <a:solidFill>
              <a:srgbClr val="8CD1F2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" name="object 336"/>
          <p:cNvSpPr/>
          <p:nvPr/>
        </p:nvSpPr>
        <p:spPr>
          <a:xfrm>
            <a:off x="3858260" y="4509134"/>
            <a:ext cx="4475480" cy="0"/>
          </a:xfrm>
          <a:custGeom>
            <a:avLst/>
            <a:gdLst/>
            <a:ahLst/>
            <a:cxnLst/>
            <a:rect l="l" t="t" r="r" b="b"/>
            <a:pathLst>
              <a:path w="4475480">
                <a:moveTo>
                  <a:pt x="0" y="0"/>
                </a:moveTo>
                <a:lnTo>
                  <a:pt x="4475480" y="0"/>
                </a:lnTo>
              </a:path>
            </a:pathLst>
          </a:custGeom>
          <a:ln w="29210">
            <a:solidFill>
              <a:srgbClr val="8BD1F3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" name="object 337"/>
          <p:cNvSpPr/>
          <p:nvPr/>
        </p:nvSpPr>
        <p:spPr>
          <a:xfrm>
            <a:off x="3872229" y="2362200"/>
            <a:ext cx="0" cy="2132330"/>
          </a:xfrm>
          <a:custGeom>
            <a:avLst/>
            <a:gdLst/>
            <a:ahLst/>
            <a:cxnLst/>
            <a:rect l="l" t="t" r="r" b="b"/>
            <a:pathLst>
              <a:path h="2132329">
                <a:moveTo>
                  <a:pt x="0" y="0"/>
                </a:moveTo>
                <a:lnTo>
                  <a:pt x="0" y="2132329"/>
                </a:lnTo>
              </a:path>
            </a:pathLst>
          </a:custGeom>
          <a:ln w="27939">
            <a:solidFill>
              <a:srgbClr val="8BD1F3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" name="object 338"/>
          <p:cNvSpPr/>
          <p:nvPr/>
        </p:nvSpPr>
        <p:spPr>
          <a:xfrm>
            <a:off x="3858260" y="2348229"/>
            <a:ext cx="4475480" cy="0"/>
          </a:xfrm>
          <a:custGeom>
            <a:avLst/>
            <a:gdLst/>
            <a:ahLst/>
            <a:cxnLst/>
            <a:rect l="l" t="t" r="r" b="b"/>
            <a:pathLst>
              <a:path w="4475480">
                <a:moveTo>
                  <a:pt x="0" y="0"/>
                </a:moveTo>
                <a:lnTo>
                  <a:pt x="4475480" y="0"/>
                </a:lnTo>
              </a:path>
            </a:pathLst>
          </a:custGeom>
          <a:ln w="27940">
            <a:solidFill>
              <a:srgbClr val="8BD1F3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" name="object 339"/>
          <p:cNvSpPr/>
          <p:nvPr/>
        </p:nvSpPr>
        <p:spPr>
          <a:xfrm>
            <a:off x="8319134" y="2362200"/>
            <a:ext cx="0" cy="2132330"/>
          </a:xfrm>
          <a:custGeom>
            <a:avLst/>
            <a:gdLst/>
            <a:ahLst/>
            <a:cxnLst/>
            <a:rect l="l" t="t" r="r" b="b"/>
            <a:pathLst>
              <a:path h="2132329">
                <a:moveTo>
                  <a:pt x="0" y="0"/>
                </a:moveTo>
                <a:lnTo>
                  <a:pt x="0" y="2132330"/>
                </a:lnTo>
              </a:path>
            </a:pathLst>
          </a:custGeom>
          <a:ln w="29210">
            <a:solidFill>
              <a:srgbClr val="8BD1F3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" name="object 340"/>
          <p:cNvSpPr/>
          <p:nvPr/>
        </p:nvSpPr>
        <p:spPr>
          <a:xfrm>
            <a:off x="3886200" y="4480559"/>
            <a:ext cx="4418330" cy="0"/>
          </a:xfrm>
          <a:custGeom>
            <a:avLst/>
            <a:gdLst/>
            <a:ahLst/>
            <a:cxnLst/>
            <a:rect l="l" t="t" r="r" b="b"/>
            <a:pathLst>
              <a:path w="4418330">
                <a:moveTo>
                  <a:pt x="0" y="0"/>
                </a:moveTo>
                <a:lnTo>
                  <a:pt x="4418330" y="0"/>
                </a:lnTo>
              </a:path>
            </a:pathLst>
          </a:custGeom>
          <a:ln w="27939">
            <a:solidFill>
              <a:srgbClr val="8AD1F3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" name="object 341"/>
          <p:cNvSpPr/>
          <p:nvPr/>
        </p:nvSpPr>
        <p:spPr>
          <a:xfrm>
            <a:off x="3900804" y="2391410"/>
            <a:ext cx="0" cy="2075180"/>
          </a:xfrm>
          <a:custGeom>
            <a:avLst/>
            <a:gdLst/>
            <a:ahLst/>
            <a:cxnLst/>
            <a:rect l="l" t="t" r="r" b="b"/>
            <a:pathLst>
              <a:path h="2075179">
                <a:moveTo>
                  <a:pt x="0" y="0"/>
                </a:moveTo>
                <a:lnTo>
                  <a:pt x="0" y="2075180"/>
                </a:lnTo>
              </a:path>
            </a:pathLst>
          </a:custGeom>
          <a:ln w="29210">
            <a:solidFill>
              <a:srgbClr val="8AD1F3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" name="object 342"/>
          <p:cNvSpPr/>
          <p:nvPr/>
        </p:nvSpPr>
        <p:spPr>
          <a:xfrm>
            <a:off x="3886200" y="2376804"/>
            <a:ext cx="4418330" cy="0"/>
          </a:xfrm>
          <a:custGeom>
            <a:avLst/>
            <a:gdLst/>
            <a:ahLst/>
            <a:cxnLst/>
            <a:rect l="l" t="t" r="r" b="b"/>
            <a:pathLst>
              <a:path w="4418330">
                <a:moveTo>
                  <a:pt x="0" y="0"/>
                </a:moveTo>
                <a:lnTo>
                  <a:pt x="4418330" y="0"/>
                </a:lnTo>
              </a:path>
            </a:pathLst>
          </a:custGeom>
          <a:ln w="29209">
            <a:solidFill>
              <a:srgbClr val="8AD1F3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3" name="object 343"/>
          <p:cNvSpPr/>
          <p:nvPr/>
        </p:nvSpPr>
        <p:spPr>
          <a:xfrm>
            <a:off x="8290559" y="2391410"/>
            <a:ext cx="0" cy="2075180"/>
          </a:xfrm>
          <a:custGeom>
            <a:avLst/>
            <a:gdLst/>
            <a:ahLst/>
            <a:cxnLst/>
            <a:rect l="l" t="t" r="r" b="b"/>
            <a:pathLst>
              <a:path h="2075179">
                <a:moveTo>
                  <a:pt x="0" y="0"/>
                </a:moveTo>
                <a:lnTo>
                  <a:pt x="0" y="2075179"/>
                </a:lnTo>
              </a:path>
            </a:pathLst>
          </a:custGeom>
          <a:ln w="27939">
            <a:solidFill>
              <a:srgbClr val="8AD1F3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4" name="object 344"/>
          <p:cNvSpPr/>
          <p:nvPr/>
        </p:nvSpPr>
        <p:spPr>
          <a:xfrm>
            <a:off x="3915410" y="4451984"/>
            <a:ext cx="4361180" cy="0"/>
          </a:xfrm>
          <a:custGeom>
            <a:avLst/>
            <a:gdLst/>
            <a:ahLst/>
            <a:cxnLst/>
            <a:rect l="l" t="t" r="r" b="b"/>
            <a:pathLst>
              <a:path w="4361180">
                <a:moveTo>
                  <a:pt x="0" y="0"/>
                </a:moveTo>
                <a:lnTo>
                  <a:pt x="4361180" y="0"/>
                </a:lnTo>
              </a:path>
            </a:pathLst>
          </a:custGeom>
          <a:ln w="29210">
            <a:solidFill>
              <a:srgbClr val="89D1F3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5" name="object 345"/>
          <p:cNvSpPr/>
          <p:nvPr/>
        </p:nvSpPr>
        <p:spPr>
          <a:xfrm>
            <a:off x="3930014" y="2420620"/>
            <a:ext cx="0" cy="2016760"/>
          </a:xfrm>
          <a:custGeom>
            <a:avLst/>
            <a:gdLst/>
            <a:ahLst/>
            <a:cxnLst/>
            <a:rect l="l" t="t" r="r" b="b"/>
            <a:pathLst>
              <a:path h="2016760">
                <a:moveTo>
                  <a:pt x="0" y="0"/>
                </a:moveTo>
                <a:lnTo>
                  <a:pt x="0" y="2016760"/>
                </a:lnTo>
              </a:path>
            </a:pathLst>
          </a:custGeom>
          <a:ln w="29209">
            <a:solidFill>
              <a:srgbClr val="89D1F3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6" name="object 346"/>
          <p:cNvSpPr/>
          <p:nvPr/>
        </p:nvSpPr>
        <p:spPr>
          <a:xfrm>
            <a:off x="3915410" y="2406014"/>
            <a:ext cx="4361180" cy="0"/>
          </a:xfrm>
          <a:custGeom>
            <a:avLst/>
            <a:gdLst/>
            <a:ahLst/>
            <a:cxnLst/>
            <a:rect l="l" t="t" r="r" b="b"/>
            <a:pathLst>
              <a:path w="4361180">
                <a:moveTo>
                  <a:pt x="0" y="0"/>
                </a:moveTo>
                <a:lnTo>
                  <a:pt x="4361180" y="0"/>
                </a:lnTo>
              </a:path>
            </a:pathLst>
          </a:custGeom>
          <a:ln w="29210">
            <a:solidFill>
              <a:srgbClr val="89D1F3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7" name="object 347"/>
          <p:cNvSpPr/>
          <p:nvPr/>
        </p:nvSpPr>
        <p:spPr>
          <a:xfrm>
            <a:off x="8261984" y="2420620"/>
            <a:ext cx="0" cy="2016760"/>
          </a:xfrm>
          <a:custGeom>
            <a:avLst/>
            <a:gdLst/>
            <a:ahLst/>
            <a:cxnLst/>
            <a:rect l="l" t="t" r="r" b="b"/>
            <a:pathLst>
              <a:path h="2016760">
                <a:moveTo>
                  <a:pt x="0" y="0"/>
                </a:moveTo>
                <a:lnTo>
                  <a:pt x="0" y="2016760"/>
                </a:lnTo>
              </a:path>
            </a:pathLst>
          </a:custGeom>
          <a:ln w="29210">
            <a:solidFill>
              <a:srgbClr val="89D1F3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8" name="object 348"/>
          <p:cNvSpPr/>
          <p:nvPr/>
        </p:nvSpPr>
        <p:spPr>
          <a:xfrm>
            <a:off x="3944620" y="4422775"/>
            <a:ext cx="4302760" cy="0"/>
          </a:xfrm>
          <a:custGeom>
            <a:avLst/>
            <a:gdLst/>
            <a:ahLst/>
            <a:cxnLst/>
            <a:rect l="l" t="t" r="r" b="b"/>
            <a:pathLst>
              <a:path w="4302759">
                <a:moveTo>
                  <a:pt x="0" y="0"/>
                </a:moveTo>
                <a:lnTo>
                  <a:pt x="4302759" y="0"/>
                </a:lnTo>
              </a:path>
            </a:pathLst>
          </a:custGeom>
          <a:ln w="29209">
            <a:solidFill>
              <a:srgbClr val="88D0F4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9" name="object 349"/>
          <p:cNvSpPr/>
          <p:nvPr/>
        </p:nvSpPr>
        <p:spPr>
          <a:xfrm>
            <a:off x="3958589" y="2448560"/>
            <a:ext cx="0" cy="1959610"/>
          </a:xfrm>
          <a:custGeom>
            <a:avLst/>
            <a:gdLst/>
            <a:ahLst/>
            <a:cxnLst/>
            <a:rect l="l" t="t" r="r" b="b"/>
            <a:pathLst>
              <a:path h="1959610">
                <a:moveTo>
                  <a:pt x="0" y="0"/>
                </a:moveTo>
                <a:lnTo>
                  <a:pt x="0" y="1959610"/>
                </a:lnTo>
              </a:path>
            </a:pathLst>
          </a:custGeom>
          <a:ln w="27940">
            <a:solidFill>
              <a:srgbClr val="88D0F4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0" name="object 350"/>
          <p:cNvSpPr/>
          <p:nvPr/>
        </p:nvSpPr>
        <p:spPr>
          <a:xfrm>
            <a:off x="3944620" y="2434589"/>
            <a:ext cx="4302760" cy="0"/>
          </a:xfrm>
          <a:custGeom>
            <a:avLst/>
            <a:gdLst/>
            <a:ahLst/>
            <a:cxnLst/>
            <a:rect l="l" t="t" r="r" b="b"/>
            <a:pathLst>
              <a:path w="4302759">
                <a:moveTo>
                  <a:pt x="0" y="0"/>
                </a:moveTo>
                <a:lnTo>
                  <a:pt x="4302759" y="0"/>
                </a:lnTo>
              </a:path>
            </a:pathLst>
          </a:custGeom>
          <a:ln w="27939">
            <a:solidFill>
              <a:srgbClr val="88D0F4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1" name="object 351"/>
          <p:cNvSpPr/>
          <p:nvPr/>
        </p:nvSpPr>
        <p:spPr>
          <a:xfrm>
            <a:off x="8232775" y="2448560"/>
            <a:ext cx="0" cy="1959610"/>
          </a:xfrm>
          <a:custGeom>
            <a:avLst/>
            <a:gdLst/>
            <a:ahLst/>
            <a:cxnLst/>
            <a:rect l="l" t="t" r="r" b="b"/>
            <a:pathLst>
              <a:path h="1959610">
                <a:moveTo>
                  <a:pt x="0" y="0"/>
                </a:moveTo>
                <a:lnTo>
                  <a:pt x="0" y="1959610"/>
                </a:lnTo>
              </a:path>
            </a:pathLst>
          </a:custGeom>
          <a:ln w="29209">
            <a:solidFill>
              <a:srgbClr val="88D0F4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2" name="object 352"/>
          <p:cNvSpPr/>
          <p:nvPr/>
        </p:nvSpPr>
        <p:spPr>
          <a:xfrm>
            <a:off x="3972560" y="4394200"/>
            <a:ext cx="4245610" cy="0"/>
          </a:xfrm>
          <a:custGeom>
            <a:avLst/>
            <a:gdLst/>
            <a:ahLst/>
            <a:cxnLst/>
            <a:rect l="l" t="t" r="r" b="b"/>
            <a:pathLst>
              <a:path w="4245609">
                <a:moveTo>
                  <a:pt x="0" y="0"/>
                </a:moveTo>
                <a:lnTo>
                  <a:pt x="4245610" y="0"/>
                </a:lnTo>
              </a:path>
            </a:pathLst>
          </a:custGeom>
          <a:ln w="27940">
            <a:solidFill>
              <a:srgbClr val="87D0F4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3" name="object 353"/>
          <p:cNvSpPr/>
          <p:nvPr/>
        </p:nvSpPr>
        <p:spPr>
          <a:xfrm>
            <a:off x="3987164" y="2477770"/>
            <a:ext cx="0" cy="1902460"/>
          </a:xfrm>
          <a:custGeom>
            <a:avLst/>
            <a:gdLst/>
            <a:ahLst/>
            <a:cxnLst/>
            <a:rect l="l" t="t" r="r" b="b"/>
            <a:pathLst>
              <a:path h="1902460">
                <a:moveTo>
                  <a:pt x="0" y="0"/>
                </a:moveTo>
                <a:lnTo>
                  <a:pt x="0" y="1902460"/>
                </a:lnTo>
              </a:path>
            </a:pathLst>
          </a:custGeom>
          <a:ln w="29209">
            <a:solidFill>
              <a:srgbClr val="87D0F4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4" name="object 354"/>
          <p:cNvSpPr/>
          <p:nvPr/>
        </p:nvSpPr>
        <p:spPr>
          <a:xfrm>
            <a:off x="3972560" y="2463164"/>
            <a:ext cx="4245610" cy="0"/>
          </a:xfrm>
          <a:custGeom>
            <a:avLst/>
            <a:gdLst/>
            <a:ahLst/>
            <a:cxnLst/>
            <a:rect l="l" t="t" r="r" b="b"/>
            <a:pathLst>
              <a:path w="4245609">
                <a:moveTo>
                  <a:pt x="0" y="0"/>
                </a:moveTo>
                <a:lnTo>
                  <a:pt x="4245610" y="0"/>
                </a:lnTo>
              </a:path>
            </a:pathLst>
          </a:custGeom>
          <a:ln w="29210">
            <a:solidFill>
              <a:srgbClr val="87D0F4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5" name="object 355"/>
          <p:cNvSpPr/>
          <p:nvPr/>
        </p:nvSpPr>
        <p:spPr>
          <a:xfrm>
            <a:off x="8204200" y="2477770"/>
            <a:ext cx="0" cy="1902460"/>
          </a:xfrm>
          <a:custGeom>
            <a:avLst/>
            <a:gdLst/>
            <a:ahLst/>
            <a:cxnLst/>
            <a:rect l="l" t="t" r="r" b="b"/>
            <a:pathLst>
              <a:path h="1902460">
                <a:moveTo>
                  <a:pt x="0" y="0"/>
                </a:moveTo>
                <a:lnTo>
                  <a:pt x="0" y="1902459"/>
                </a:lnTo>
              </a:path>
            </a:pathLst>
          </a:custGeom>
          <a:ln w="27940">
            <a:solidFill>
              <a:srgbClr val="87D0F4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6" name="object 356"/>
          <p:cNvSpPr/>
          <p:nvPr/>
        </p:nvSpPr>
        <p:spPr>
          <a:xfrm>
            <a:off x="4001770" y="4365625"/>
            <a:ext cx="4188460" cy="0"/>
          </a:xfrm>
          <a:custGeom>
            <a:avLst/>
            <a:gdLst/>
            <a:ahLst/>
            <a:cxnLst/>
            <a:rect l="l" t="t" r="r" b="b"/>
            <a:pathLst>
              <a:path w="4188459">
                <a:moveTo>
                  <a:pt x="0" y="0"/>
                </a:moveTo>
                <a:lnTo>
                  <a:pt x="4188459" y="0"/>
                </a:lnTo>
              </a:path>
            </a:pathLst>
          </a:custGeom>
          <a:ln w="29209">
            <a:solidFill>
              <a:srgbClr val="86D0F4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7" name="object 357"/>
          <p:cNvSpPr/>
          <p:nvPr/>
        </p:nvSpPr>
        <p:spPr>
          <a:xfrm>
            <a:off x="4016375" y="2506980"/>
            <a:ext cx="0" cy="1844039"/>
          </a:xfrm>
          <a:custGeom>
            <a:avLst/>
            <a:gdLst/>
            <a:ahLst/>
            <a:cxnLst/>
            <a:rect l="l" t="t" r="r" b="b"/>
            <a:pathLst>
              <a:path h="1844039">
                <a:moveTo>
                  <a:pt x="0" y="0"/>
                </a:moveTo>
                <a:lnTo>
                  <a:pt x="0" y="1844040"/>
                </a:lnTo>
              </a:path>
            </a:pathLst>
          </a:custGeom>
          <a:ln w="29210">
            <a:solidFill>
              <a:srgbClr val="86D0F4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8" name="object 358"/>
          <p:cNvSpPr/>
          <p:nvPr/>
        </p:nvSpPr>
        <p:spPr>
          <a:xfrm>
            <a:off x="4001770" y="2492375"/>
            <a:ext cx="4188460" cy="0"/>
          </a:xfrm>
          <a:custGeom>
            <a:avLst/>
            <a:gdLst/>
            <a:ahLst/>
            <a:cxnLst/>
            <a:rect l="l" t="t" r="r" b="b"/>
            <a:pathLst>
              <a:path w="4188459">
                <a:moveTo>
                  <a:pt x="0" y="0"/>
                </a:moveTo>
                <a:lnTo>
                  <a:pt x="4188459" y="0"/>
                </a:lnTo>
              </a:path>
            </a:pathLst>
          </a:custGeom>
          <a:ln w="29210">
            <a:solidFill>
              <a:srgbClr val="86D0F4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9" name="object 359"/>
          <p:cNvSpPr/>
          <p:nvPr/>
        </p:nvSpPr>
        <p:spPr>
          <a:xfrm>
            <a:off x="8175625" y="2506980"/>
            <a:ext cx="0" cy="1844039"/>
          </a:xfrm>
          <a:custGeom>
            <a:avLst/>
            <a:gdLst/>
            <a:ahLst/>
            <a:cxnLst/>
            <a:rect l="l" t="t" r="r" b="b"/>
            <a:pathLst>
              <a:path h="1844039">
                <a:moveTo>
                  <a:pt x="0" y="0"/>
                </a:moveTo>
                <a:lnTo>
                  <a:pt x="0" y="1844040"/>
                </a:lnTo>
              </a:path>
            </a:pathLst>
          </a:custGeom>
          <a:ln w="29209">
            <a:solidFill>
              <a:srgbClr val="86D0F4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0" name="object 360"/>
          <p:cNvSpPr/>
          <p:nvPr/>
        </p:nvSpPr>
        <p:spPr>
          <a:xfrm>
            <a:off x="4030979" y="4336415"/>
            <a:ext cx="4130040" cy="0"/>
          </a:xfrm>
          <a:custGeom>
            <a:avLst/>
            <a:gdLst/>
            <a:ahLst/>
            <a:cxnLst/>
            <a:rect l="l" t="t" r="r" b="b"/>
            <a:pathLst>
              <a:path w="4130040">
                <a:moveTo>
                  <a:pt x="0" y="0"/>
                </a:moveTo>
                <a:lnTo>
                  <a:pt x="4130040" y="0"/>
                </a:lnTo>
              </a:path>
            </a:pathLst>
          </a:custGeom>
          <a:ln w="29210">
            <a:solidFill>
              <a:srgbClr val="85D0F4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1" name="object 361"/>
          <p:cNvSpPr/>
          <p:nvPr/>
        </p:nvSpPr>
        <p:spPr>
          <a:xfrm>
            <a:off x="4044950" y="2534921"/>
            <a:ext cx="0" cy="1786889"/>
          </a:xfrm>
          <a:custGeom>
            <a:avLst/>
            <a:gdLst/>
            <a:ahLst/>
            <a:cxnLst/>
            <a:rect l="l" t="t" r="r" b="b"/>
            <a:pathLst>
              <a:path h="1786889">
                <a:moveTo>
                  <a:pt x="0" y="0"/>
                </a:moveTo>
                <a:lnTo>
                  <a:pt x="0" y="1786890"/>
                </a:lnTo>
              </a:path>
            </a:pathLst>
          </a:custGeom>
          <a:ln w="27939">
            <a:solidFill>
              <a:srgbClr val="85D0F4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2" name="object 362"/>
          <p:cNvSpPr/>
          <p:nvPr/>
        </p:nvSpPr>
        <p:spPr>
          <a:xfrm>
            <a:off x="4030979" y="2520950"/>
            <a:ext cx="4130040" cy="0"/>
          </a:xfrm>
          <a:custGeom>
            <a:avLst/>
            <a:gdLst/>
            <a:ahLst/>
            <a:cxnLst/>
            <a:rect l="l" t="t" r="r" b="b"/>
            <a:pathLst>
              <a:path w="4130040">
                <a:moveTo>
                  <a:pt x="0" y="0"/>
                </a:moveTo>
                <a:lnTo>
                  <a:pt x="4130040" y="0"/>
                </a:lnTo>
              </a:path>
            </a:pathLst>
          </a:custGeom>
          <a:ln w="27939">
            <a:solidFill>
              <a:srgbClr val="85D0F4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3" name="object 363"/>
          <p:cNvSpPr/>
          <p:nvPr/>
        </p:nvSpPr>
        <p:spPr>
          <a:xfrm>
            <a:off x="8146415" y="2534921"/>
            <a:ext cx="0" cy="1786889"/>
          </a:xfrm>
          <a:custGeom>
            <a:avLst/>
            <a:gdLst/>
            <a:ahLst/>
            <a:cxnLst/>
            <a:rect l="l" t="t" r="r" b="b"/>
            <a:pathLst>
              <a:path h="1786889">
                <a:moveTo>
                  <a:pt x="0" y="0"/>
                </a:moveTo>
                <a:lnTo>
                  <a:pt x="0" y="1786889"/>
                </a:lnTo>
              </a:path>
            </a:pathLst>
          </a:custGeom>
          <a:ln w="29210">
            <a:solidFill>
              <a:srgbClr val="85D0F4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4" name="object 364"/>
          <p:cNvSpPr/>
          <p:nvPr/>
        </p:nvSpPr>
        <p:spPr>
          <a:xfrm>
            <a:off x="4058920" y="4307840"/>
            <a:ext cx="4072890" cy="0"/>
          </a:xfrm>
          <a:custGeom>
            <a:avLst/>
            <a:gdLst/>
            <a:ahLst/>
            <a:cxnLst/>
            <a:rect l="l" t="t" r="r" b="b"/>
            <a:pathLst>
              <a:path w="4072890">
                <a:moveTo>
                  <a:pt x="0" y="0"/>
                </a:moveTo>
                <a:lnTo>
                  <a:pt x="4072889" y="0"/>
                </a:lnTo>
              </a:path>
            </a:pathLst>
          </a:custGeom>
          <a:ln w="27939">
            <a:solidFill>
              <a:srgbClr val="84D0F5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5" name="object 365"/>
          <p:cNvSpPr/>
          <p:nvPr/>
        </p:nvSpPr>
        <p:spPr>
          <a:xfrm>
            <a:off x="4073525" y="2564130"/>
            <a:ext cx="0" cy="1729739"/>
          </a:xfrm>
          <a:custGeom>
            <a:avLst/>
            <a:gdLst/>
            <a:ahLst/>
            <a:cxnLst/>
            <a:rect l="l" t="t" r="r" b="b"/>
            <a:pathLst>
              <a:path h="1729739">
                <a:moveTo>
                  <a:pt x="0" y="0"/>
                </a:moveTo>
                <a:lnTo>
                  <a:pt x="0" y="1729740"/>
                </a:lnTo>
              </a:path>
            </a:pathLst>
          </a:custGeom>
          <a:ln w="29210">
            <a:solidFill>
              <a:srgbClr val="84D0F5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6" name="object 366"/>
          <p:cNvSpPr/>
          <p:nvPr/>
        </p:nvSpPr>
        <p:spPr>
          <a:xfrm>
            <a:off x="4058920" y="2549525"/>
            <a:ext cx="4072890" cy="0"/>
          </a:xfrm>
          <a:custGeom>
            <a:avLst/>
            <a:gdLst/>
            <a:ahLst/>
            <a:cxnLst/>
            <a:rect l="l" t="t" r="r" b="b"/>
            <a:pathLst>
              <a:path w="4072890">
                <a:moveTo>
                  <a:pt x="0" y="0"/>
                </a:moveTo>
                <a:lnTo>
                  <a:pt x="4072889" y="0"/>
                </a:lnTo>
              </a:path>
            </a:pathLst>
          </a:custGeom>
          <a:ln w="29210">
            <a:solidFill>
              <a:srgbClr val="84D0F5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7" name="object 367"/>
          <p:cNvSpPr/>
          <p:nvPr/>
        </p:nvSpPr>
        <p:spPr>
          <a:xfrm>
            <a:off x="8117840" y="2564130"/>
            <a:ext cx="0" cy="1729739"/>
          </a:xfrm>
          <a:custGeom>
            <a:avLst/>
            <a:gdLst/>
            <a:ahLst/>
            <a:cxnLst/>
            <a:rect l="l" t="t" r="r" b="b"/>
            <a:pathLst>
              <a:path h="1729739">
                <a:moveTo>
                  <a:pt x="0" y="0"/>
                </a:moveTo>
                <a:lnTo>
                  <a:pt x="0" y="1729740"/>
                </a:lnTo>
              </a:path>
            </a:pathLst>
          </a:custGeom>
          <a:ln w="27939">
            <a:solidFill>
              <a:srgbClr val="84D0F5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8" name="object 368"/>
          <p:cNvSpPr/>
          <p:nvPr/>
        </p:nvSpPr>
        <p:spPr>
          <a:xfrm>
            <a:off x="4088129" y="4279265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29210">
            <a:solidFill>
              <a:srgbClr val="83D0F5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9" name="object 369"/>
          <p:cNvSpPr/>
          <p:nvPr/>
        </p:nvSpPr>
        <p:spPr>
          <a:xfrm>
            <a:off x="4102735" y="2593339"/>
            <a:ext cx="0" cy="1671320"/>
          </a:xfrm>
          <a:custGeom>
            <a:avLst/>
            <a:gdLst/>
            <a:ahLst/>
            <a:cxnLst/>
            <a:rect l="l" t="t" r="r" b="b"/>
            <a:pathLst>
              <a:path h="1671320">
                <a:moveTo>
                  <a:pt x="0" y="0"/>
                </a:moveTo>
                <a:lnTo>
                  <a:pt x="0" y="1671320"/>
                </a:lnTo>
              </a:path>
            </a:pathLst>
          </a:custGeom>
          <a:ln w="29209">
            <a:solidFill>
              <a:srgbClr val="83D0F5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0" name="object 370"/>
          <p:cNvSpPr/>
          <p:nvPr/>
        </p:nvSpPr>
        <p:spPr>
          <a:xfrm>
            <a:off x="4088129" y="2578735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29210">
            <a:solidFill>
              <a:srgbClr val="83D0F5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1" name="object 371"/>
          <p:cNvSpPr/>
          <p:nvPr/>
        </p:nvSpPr>
        <p:spPr>
          <a:xfrm>
            <a:off x="8089265" y="2593339"/>
            <a:ext cx="0" cy="1671320"/>
          </a:xfrm>
          <a:custGeom>
            <a:avLst/>
            <a:gdLst/>
            <a:ahLst/>
            <a:cxnLst/>
            <a:rect l="l" t="t" r="r" b="b"/>
            <a:pathLst>
              <a:path h="1671320">
                <a:moveTo>
                  <a:pt x="0" y="0"/>
                </a:moveTo>
                <a:lnTo>
                  <a:pt x="0" y="1671320"/>
                </a:lnTo>
              </a:path>
            </a:pathLst>
          </a:custGeom>
          <a:ln w="29210">
            <a:solidFill>
              <a:srgbClr val="83D0F5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2" name="object 372"/>
          <p:cNvSpPr/>
          <p:nvPr/>
        </p:nvSpPr>
        <p:spPr>
          <a:xfrm>
            <a:off x="4117339" y="4250054"/>
            <a:ext cx="3957320" cy="0"/>
          </a:xfrm>
          <a:custGeom>
            <a:avLst/>
            <a:gdLst/>
            <a:ahLst/>
            <a:cxnLst/>
            <a:rect l="l" t="t" r="r" b="b"/>
            <a:pathLst>
              <a:path w="3957320">
                <a:moveTo>
                  <a:pt x="0" y="0"/>
                </a:moveTo>
                <a:lnTo>
                  <a:pt x="3957319" y="0"/>
                </a:lnTo>
              </a:path>
            </a:pathLst>
          </a:custGeom>
          <a:ln w="29209">
            <a:solidFill>
              <a:srgbClr val="82D0F5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3" name="object 373"/>
          <p:cNvSpPr/>
          <p:nvPr/>
        </p:nvSpPr>
        <p:spPr>
          <a:xfrm>
            <a:off x="4131310" y="2621279"/>
            <a:ext cx="0" cy="1614170"/>
          </a:xfrm>
          <a:custGeom>
            <a:avLst/>
            <a:gdLst/>
            <a:ahLst/>
            <a:cxnLst/>
            <a:rect l="l" t="t" r="r" b="b"/>
            <a:pathLst>
              <a:path h="1614170">
                <a:moveTo>
                  <a:pt x="0" y="0"/>
                </a:moveTo>
                <a:lnTo>
                  <a:pt x="0" y="1614170"/>
                </a:lnTo>
              </a:path>
            </a:pathLst>
          </a:custGeom>
          <a:ln w="27940">
            <a:solidFill>
              <a:srgbClr val="82D0F5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4" name="object 374"/>
          <p:cNvSpPr/>
          <p:nvPr/>
        </p:nvSpPr>
        <p:spPr>
          <a:xfrm>
            <a:off x="4117339" y="2607310"/>
            <a:ext cx="3957320" cy="0"/>
          </a:xfrm>
          <a:custGeom>
            <a:avLst/>
            <a:gdLst/>
            <a:ahLst/>
            <a:cxnLst/>
            <a:rect l="l" t="t" r="r" b="b"/>
            <a:pathLst>
              <a:path w="3957320">
                <a:moveTo>
                  <a:pt x="0" y="0"/>
                </a:moveTo>
                <a:lnTo>
                  <a:pt x="3957319" y="0"/>
                </a:lnTo>
              </a:path>
            </a:pathLst>
          </a:custGeom>
          <a:ln w="27939">
            <a:solidFill>
              <a:srgbClr val="82D0F5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5" name="object 375"/>
          <p:cNvSpPr/>
          <p:nvPr/>
        </p:nvSpPr>
        <p:spPr>
          <a:xfrm>
            <a:off x="8060055" y="2621279"/>
            <a:ext cx="0" cy="1614170"/>
          </a:xfrm>
          <a:custGeom>
            <a:avLst/>
            <a:gdLst/>
            <a:ahLst/>
            <a:cxnLst/>
            <a:rect l="l" t="t" r="r" b="b"/>
            <a:pathLst>
              <a:path h="1614170">
                <a:moveTo>
                  <a:pt x="0" y="0"/>
                </a:moveTo>
                <a:lnTo>
                  <a:pt x="0" y="1614170"/>
                </a:lnTo>
              </a:path>
            </a:pathLst>
          </a:custGeom>
          <a:ln w="29209">
            <a:solidFill>
              <a:srgbClr val="82D0F5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6" name="object 376"/>
          <p:cNvSpPr/>
          <p:nvPr/>
        </p:nvSpPr>
        <p:spPr>
          <a:xfrm>
            <a:off x="4145279" y="4220845"/>
            <a:ext cx="3900170" cy="0"/>
          </a:xfrm>
          <a:custGeom>
            <a:avLst/>
            <a:gdLst/>
            <a:ahLst/>
            <a:cxnLst/>
            <a:rect l="l" t="t" r="r" b="b"/>
            <a:pathLst>
              <a:path w="3900170">
                <a:moveTo>
                  <a:pt x="0" y="0"/>
                </a:moveTo>
                <a:lnTo>
                  <a:pt x="3900170" y="0"/>
                </a:lnTo>
              </a:path>
            </a:pathLst>
          </a:custGeom>
          <a:ln w="29210">
            <a:solidFill>
              <a:srgbClr val="81CFF6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7" name="object 377"/>
          <p:cNvSpPr/>
          <p:nvPr/>
        </p:nvSpPr>
        <p:spPr>
          <a:xfrm>
            <a:off x="4159885" y="2650489"/>
            <a:ext cx="0" cy="1555750"/>
          </a:xfrm>
          <a:custGeom>
            <a:avLst/>
            <a:gdLst/>
            <a:ahLst/>
            <a:cxnLst/>
            <a:rect l="l" t="t" r="r" b="b"/>
            <a:pathLst>
              <a:path h="1555750">
                <a:moveTo>
                  <a:pt x="0" y="0"/>
                </a:moveTo>
                <a:lnTo>
                  <a:pt x="0" y="1555750"/>
                </a:lnTo>
              </a:path>
            </a:pathLst>
          </a:custGeom>
          <a:ln w="29209">
            <a:solidFill>
              <a:srgbClr val="81CFF6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8" name="object 378"/>
          <p:cNvSpPr/>
          <p:nvPr/>
        </p:nvSpPr>
        <p:spPr>
          <a:xfrm>
            <a:off x="4145279" y="2635885"/>
            <a:ext cx="3900170" cy="0"/>
          </a:xfrm>
          <a:custGeom>
            <a:avLst/>
            <a:gdLst/>
            <a:ahLst/>
            <a:cxnLst/>
            <a:rect l="l" t="t" r="r" b="b"/>
            <a:pathLst>
              <a:path w="3900170">
                <a:moveTo>
                  <a:pt x="0" y="0"/>
                </a:moveTo>
                <a:lnTo>
                  <a:pt x="3900170" y="0"/>
                </a:lnTo>
              </a:path>
            </a:pathLst>
          </a:custGeom>
          <a:ln w="29210">
            <a:solidFill>
              <a:srgbClr val="81CFF6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9" name="object 379"/>
          <p:cNvSpPr/>
          <p:nvPr/>
        </p:nvSpPr>
        <p:spPr>
          <a:xfrm>
            <a:off x="8030844" y="2650489"/>
            <a:ext cx="0" cy="1555750"/>
          </a:xfrm>
          <a:custGeom>
            <a:avLst/>
            <a:gdLst/>
            <a:ahLst/>
            <a:cxnLst/>
            <a:rect l="l" t="t" r="r" b="b"/>
            <a:pathLst>
              <a:path h="1555750">
                <a:moveTo>
                  <a:pt x="0" y="0"/>
                </a:moveTo>
                <a:lnTo>
                  <a:pt x="0" y="1555750"/>
                </a:lnTo>
              </a:path>
            </a:pathLst>
          </a:custGeom>
          <a:ln w="29210">
            <a:solidFill>
              <a:srgbClr val="81CFF6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0" name="object 380"/>
          <p:cNvSpPr/>
          <p:nvPr/>
        </p:nvSpPr>
        <p:spPr>
          <a:xfrm>
            <a:off x="4174489" y="4192270"/>
            <a:ext cx="3841750" cy="0"/>
          </a:xfrm>
          <a:custGeom>
            <a:avLst/>
            <a:gdLst/>
            <a:ahLst/>
            <a:cxnLst/>
            <a:rect l="l" t="t" r="r" b="b"/>
            <a:pathLst>
              <a:path w="3841750">
                <a:moveTo>
                  <a:pt x="0" y="0"/>
                </a:moveTo>
                <a:lnTo>
                  <a:pt x="3841750" y="0"/>
                </a:lnTo>
              </a:path>
            </a:pathLst>
          </a:custGeom>
          <a:ln w="27939">
            <a:solidFill>
              <a:srgbClr val="80CFF6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1" name="object 381"/>
          <p:cNvSpPr/>
          <p:nvPr/>
        </p:nvSpPr>
        <p:spPr>
          <a:xfrm>
            <a:off x="4189095" y="2679700"/>
            <a:ext cx="0" cy="1498600"/>
          </a:xfrm>
          <a:custGeom>
            <a:avLst/>
            <a:gdLst/>
            <a:ahLst/>
            <a:cxnLst/>
            <a:rect l="l" t="t" r="r" b="b"/>
            <a:pathLst>
              <a:path h="1498600">
                <a:moveTo>
                  <a:pt x="0" y="0"/>
                </a:moveTo>
                <a:lnTo>
                  <a:pt x="0" y="1498600"/>
                </a:lnTo>
              </a:path>
            </a:pathLst>
          </a:custGeom>
          <a:ln w="29210">
            <a:solidFill>
              <a:srgbClr val="80CFF6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2" name="object 382"/>
          <p:cNvSpPr/>
          <p:nvPr/>
        </p:nvSpPr>
        <p:spPr>
          <a:xfrm>
            <a:off x="4174489" y="2665095"/>
            <a:ext cx="3841750" cy="0"/>
          </a:xfrm>
          <a:custGeom>
            <a:avLst/>
            <a:gdLst/>
            <a:ahLst/>
            <a:cxnLst/>
            <a:rect l="l" t="t" r="r" b="b"/>
            <a:pathLst>
              <a:path w="3841750">
                <a:moveTo>
                  <a:pt x="0" y="0"/>
                </a:moveTo>
                <a:lnTo>
                  <a:pt x="3841750" y="0"/>
                </a:lnTo>
              </a:path>
            </a:pathLst>
          </a:custGeom>
          <a:ln w="29210">
            <a:solidFill>
              <a:srgbClr val="80CFF6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3" name="object 383"/>
          <p:cNvSpPr/>
          <p:nvPr/>
        </p:nvSpPr>
        <p:spPr>
          <a:xfrm>
            <a:off x="8002270" y="2679700"/>
            <a:ext cx="0" cy="1498600"/>
          </a:xfrm>
          <a:custGeom>
            <a:avLst/>
            <a:gdLst/>
            <a:ahLst/>
            <a:cxnLst/>
            <a:rect l="l" t="t" r="r" b="b"/>
            <a:pathLst>
              <a:path h="1498600">
                <a:moveTo>
                  <a:pt x="0" y="0"/>
                </a:moveTo>
                <a:lnTo>
                  <a:pt x="0" y="1498600"/>
                </a:lnTo>
              </a:path>
            </a:pathLst>
          </a:custGeom>
          <a:ln w="27939">
            <a:solidFill>
              <a:srgbClr val="80CFF6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4" name="object 384"/>
          <p:cNvSpPr/>
          <p:nvPr/>
        </p:nvSpPr>
        <p:spPr>
          <a:xfrm>
            <a:off x="4203700" y="41636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29210">
            <a:solidFill>
              <a:srgbClr val="7FCFF6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5" name="object 385"/>
          <p:cNvSpPr/>
          <p:nvPr/>
        </p:nvSpPr>
        <p:spPr>
          <a:xfrm>
            <a:off x="4218304" y="2708910"/>
            <a:ext cx="0" cy="1440180"/>
          </a:xfrm>
          <a:custGeom>
            <a:avLst/>
            <a:gdLst/>
            <a:ahLst/>
            <a:cxnLst/>
            <a:rect l="l" t="t" r="r" b="b"/>
            <a:pathLst>
              <a:path h="1440179">
                <a:moveTo>
                  <a:pt x="0" y="0"/>
                </a:moveTo>
                <a:lnTo>
                  <a:pt x="0" y="1440180"/>
                </a:lnTo>
              </a:path>
            </a:pathLst>
          </a:custGeom>
          <a:ln w="29210">
            <a:solidFill>
              <a:srgbClr val="7FCFF6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6" name="object 386"/>
          <p:cNvSpPr/>
          <p:nvPr/>
        </p:nvSpPr>
        <p:spPr>
          <a:xfrm>
            <a:off x="4203700" y="2694304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29209">
            <a:solidFill>
              <a:srgbClr val="7FCFF6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7" name="object 387"/>
          <p:cNvSpPr/>
          <p:nvPr/>
        </p:nvSpPr>
        <p:spPr>
          <a:xfrm>
            <a:off x="7973695" y="2708910"/>
            <a:ext cx="0" cy="1440180"/>
          </a:xfrm>
          <a:custGeom>
            <a:avLst/>
            <a:gdLst/>
            <a:ahLst/>
            <a:cxnLst/>
            <a:rect l="l" t="t" r="r" b="b"/>
            <a:pathLst>
              <a:path h="1440179">
                <a:moveTo>
                  <a:pt x="0" y="0"/>
                </a:moveTo>
                <a:lnTo>
                  <a:pt x="0" y="1440179"/>
                </a:lnTo>
              </a:path>
            </a:pathLst>
          </a:custGeom>
          <a:ln w="29210">
            <a:solidFill>
              <a:srgbClr val="7FCFF6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8" name="object 388"/>
          <p:cNvSpPr/>
          <p:nvPr/>
        </p:nvSpPr>
        <p:spPr>
          <a:xfrm>
            <a:off x="4232911" y="413448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29210">
            <a:solidFill>
              <a:srgbClr val="7ECFF6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9" name="object 389"/>
          <p:cNvSpPr/>
          <p:nvPr/>
        </p:nvSpPr>
        <p:spPr>
          <a:xfrm>
            <a:off x="4246879" y="2736850"/>
            <a:ext cx="0" cy="1383030"/>
          </a:xfrm>
          <a:custGeom>
            <a:avLst/>
            <a:gdLst/>
            <a:ahLst/>
            <a:cxnLst/>
            <a:rect l="l" t="t" r="r" b="b"/>
            <a:pathLst>
              <a:path h="1383029">
                <a:moveTo>
                  <a:pt x="0" y="0"/>
                </a:moveTo>
                <a:lnTo>
                  <a:pt x="0" y="1383029"/>
                </a:lnTo>
              </a:path>
            </a:pathLst>
          </a:custGeom>
          <a:ln w="27939">
            <a:solidFill>
              <a:srgbClr val="7ECFF6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0" name="object 390"/>
          <p:cNvSpPr/>
          <p:nvPr/>
        </p:nvSpPr>
        <p:spPr>
          <a:xfrm>
            <a:off x="4232911" y="2722879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27940">
            <a:solidFill>
              <a:srgbClr val="7ECFF6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1" name="object 391"/>
          <p:cNvSpPr/>
          <p:nvPr/>
        </p:nvSpPr>
        <p:spPr>
          <a:xfrm>
            <a:off x="7944484" y="2736850"/>
            <a:ext cx="0" cy="1383030"/>
          </a:xfrm>
          <a:custGeom>
            <a:avLst/>
            <a:gdLst/>
            <a:ahLst/>
            <a:cxnLst/>
            <a:rect l="l" t="t" r="r" b="b"/>
            <a:pathLst>
              <a:path h="1383029">
                <a:moveTo>
                  <a:pt x="0" y="0"/>
                </a:moveTo>
                <a:lnTo>
                  <a:pt x="0" y="1383030"/>
                </a:lnTo>
              </a:path>
            </a:pathLst>
          </a:custGeom>
          <a:ln w="29210">
            <a:solidFill>
              <a:srgbClr val="7ECFF6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2" name="object 392"/>
          <p:cNvSpPr/>
          <p:nvPr/>
        </p:nvSpPr>
        <p:spPr>
          <a:xfrm>
            <a:off x="4260851" y="4105909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27939">
            <a:solidFill>
              <a:srgbClr val="7DCFF7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3" name="object 393"/>
          <p:cNvSpPr/>
          <p:nvPr/>
        </p:nvSpPr>
        <p:spPr>
          <a:xfrm>
            <a:off x="4275454" y="2766060"/>
            <a:ext cx="0" cy="1325880"/>
          </a:xfrm>
          <a:custGeom>
            <a:avLst/>
            <a:gdLst/>
            <a:ahLst/>
            <a:cxnLst/>
            <a:rect l="l" t="t" r="r" b="b"/>
            <a:pathLst>
              <a:path h="1325879">
                <a:moveTo>
                  <a:pt x="0" y="0"/>
                </a:moveTo>
                <a:lnTo>
                  <a:pt x="0" y="1325880"/>
                </a:lnTo>
              </a:path>
            </a:pathLst>
          </a:custGeom>
          <a:ln w="29210">
            <a:solidFill>
              <a:srgbClr val="7DCFF7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4" name="object 394"/>
          <p:cNvSpPr/>
          <p:nvPr/>
        </p:nvSpPr>
        <p:spPr>
          <a:xfrm>
            <a:off x="4260851" y="2751454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29209">
            <a:solidFill>
              <a:srgbClr val="7DCFF7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5" name="object 395"/>
          <p:cNvSpPr/>
          <p:nvPr/>
        </p:nvSpPr>
        <p:spPr>
          <a:xfrm>
            <a:off x="7915909" y="2766060"/>
            <a:ext cx="0" cy="1325880"/>
          </a:xfrm>
          <a:custGeom>
            <a:avLst/>
            <a:gdLst/>
            <a:ahLst/>
            <a:cxnLst/>
            <a:rect l="l" t="t" r="r" b="b"/>
            <a:pathLst>
              <a:path h="1325879">
                <a:moveTo>
                  <a:pt x="0" y="0"/>
                </a:moveTo>
                <a:lnTo>
                  <a:pt x="0" y="1325879"/>
                </a:lnTo>
              </a:path>
            </a:pathLst>
          </a:custGeom>
          <a:ln w="27939">
            <a:solidFill>
              <a:srgbClr val="7DCFF7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6" name="object 396"/>
          <p:cNvSpPr/>
          <p:nvPr/>
        </p:nvSpPr>
        <p:spPr>
          <a:xfrm>
            <a:off x="4290061" y="4077334"/>
            <a:ext cx="3611879" cy="0"/>
          </a:xfrm>
          <a:custGeom>
            <a:avLst/>
            <a:gdLst/>
            <a:ahLst/>
            <a:cxnLst/>
            <a:rect l="l" t="t" r="r" b="b"/>
            <a:pathLst>
              <a:path w="3611879">
                <a:moveTo>
                  <a:pt x="0" y="0"/>
                </a:moveTo>
                <a:lnTo>
                  <a:pt x="3611879" y="0"/>
                </a:lnTo>
              </a:path>
            </a:pathLst>
          </a:custGeom>
          <a:ln w="29210">
            <a:solidFill>
              <a:srgbClr val="7CCFF7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7" name="object 397"/>
          <p:cNvSpPr/>
          <p:nvPr/>
        </p:nvSpPr>
        <p:spPr>
          <a:xfrm>
            <a:off x="4304664" y="2795270"/>
            <a:ext cx="0" cy="1267460"/>
          </a:xfrm>
          <a:custGeom>
            <a:avLst/>
            <a:gdLst/>
            <a:ahLst/>
            <a:cxnLst/>
            <a:rect l="l" t="t" r="r" b="b"/>
            <a:pathLst>
              <a:path h="1267460">
                <a:moveTo>
                  <a:pt x="0" y="0"/>
                </a:moveTo>
                <a:lnTo>
                  <a:pt x="0" y="1267460"/>
                </a:lnTo>
              </a:path>
            </a:pathLst>
          </a:custGeom>
          <a:ln w="29209">
            <a:solidFill>
              <a:srgbClr val="7CCFF7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8" name="object 398"/>
          <p:cNvSpPr/>
          <p:nvPr/>
        </p:nvSpPr>
        <p:spPr>
          <a:xfrm>
            <a:off x="4290061" y="2780664"/>
            <a:ext cx="3611879" cy="0"/>
          </a:xfrm>
          <a:custGeom>
            <a:avLst/>
            <a:gdLst/>
            <a:ahLst/>
            <a:cxnLst/>
            <a:rect l="l" t="t" r="r" b="b"/>
            <a:pathLst>
              <a:path w="3611879">
                <a:moveTo>
                  <a:pt x="0" y="0"/>
                </a:moveTo>
                <a:lnTo>
                  <a:pt x="3611879" y="0"/>
                </a:lnTo>
              </a:path>
            </a:pathLst>
          </a:custGeom>
          <a:ln w="29210">
            <a:solidFill>
              <a:srgbClr val="7CCFF7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9" name="object 399"/>
          <p:cNvSpPr/>
          <p:nvPr/>
        </p:nvSpPr>
        <p:spPr>
          <a:xfrm>
            <a:off x="7887334" y="2795270"/>
            <a:ext cx="0" cy="1267460"/>
          </a:xfrm>
          <a:custGeom>
            <a:avLst/>
            <a:gdLst/>
            <a:ahLst/>
            <a:cxnLst/>
            <a:rect l="l" t="t" r="r" b="b"/>
            <a:pathLst>
              <a:path h="1267460">
                <a:moveTo>
                  <a:pt x="0" y="0"/>
                </a:moveTo>
                <a:lnTo>
                  <a:pt x="0" y="1267459"/>
                </a:lnTo>
              </a:path>
            </a:pathLst>
          </a:custGeom>
          <a:ln w="29210">
            <a:solidFill>
              <a:srgbClr val="7CCFF7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0" name="object 400"/>
          <p:cNvSpPr/>
          <p:nvPr/>
        </p:nvSpPr>
        <p:spPr>
          <a:xfrm>
            <a:off x="4319270" y="4048125"/>
            <a:ext cx="3553460" cy="0"/>
          </a:xfrm>
          <a:custGeom>
            <a:avLst/>
            <a:gdLst/>
            <a:ahLst/>
            <a:cxnLst/>
            <a:rect l="l" t="t" r="r" b="b"/>
            <a:pathLst>
              <a:path w="3553460">
                <a:moveTo>
                  <a:pt x="0" y="0"/>
                </a:moveTo>
                <a:lnTo>
                  <a:pt x="3553459" y="0"/>
                </a:lnTo>
              </a:path>
            </a:pathLst>
          </a:custGeom>
          <a:ln w="29209">
            <a:solidFill>
              <a:srgbClr val="7BCFF7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1" name="object 401"/>
          <p:cNvSpPr/>
          <p:nvPr/>
        </p:nvSpPr>
        <p:spPr>
          <a:xfrm>
            <a:off x="4333239" y="2823210"/>
            <a:ext cx="0" cy="1210310"/>
          </a:xfrm>
          <a:custGeom>
            <a:avLst/>
            <a:gdLst/>
            <a:ahLst/>
            <a:cxnLst/>
            <a:rect l="l" t="t" r="r" b="b"/>
            <a:pathLst>
              <a:path h="1210310">
                <a:moveTo>
                  <a:pt x="0" y="0"/>
                </a:moveTo>
                <a:lnTo>
                  <a:pt x="0" y="1210310"/>
                </a:lnTo>
              </a:path>
            </a:pathLst>
          </a:custGeom>
          <a:ln w="27940">
            <a:solidFill>
              <a:srgbClr val="7BCFF7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2" name="object 402"/>
          <p:cNvSpPr/>
          <p:nvPr/>
        </p:nvSpPr>
        <p:spPr>
          <a:xfrm>
            <a:off x="4319270" y="2809239"/>
            <a:ext cx="3553460" cy="0"/>
          </a:xfrm>
          <a:custGeom>
            <a:avLst/>
            <a:gdLst/>
            <a:ahLst/>
            <a:cxnLst/>
            <a:rect l="l" t="t" r="r" b="b"/>
            <a:pathLst>
              <a:path w="3553460">
                <a:moveTo>
                  <a:pt x="0" y="0"/>
                </a:moveTo>
                <a:lnTo>
                  <a:pt x="3553459" y="0"/>
                </a:lnTo>
              </a:path>
            </a:pathLst>
          </a:custGeom>
          <a:ln w="27939">
            <a:solidFill>
              <a:srgbClr val="7BCFF7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3" name="object 403"/>
          <p:cNvSpPr/>
          <p:nvPr/>
        </p:nvSpPr>
        <p:spPr>
          <a:xfrm>
            <a:off x="7858125" y="2823210"/>
            <a:ext cx="0" cy="1210310"/>
          </a:xfrm>
          <a:custGeom>
            <a:avLst/>
            <a:gdLst/>
            <a:ahLst/>
            <a:cxnLst/>
            <a:rect l="l" t="t" r="r" b="b"/>
            <a:pathLst>
              <a:path h="1210310">
                <a:moveTo>
                  <a:pt x="0" y="0"/>
                </a:moveTo>
                <a:lnTo>
                  <a:pt x="0" y="1210309"/>
                </a:lnTo>
              </a:path>
            </a:pathLst>
          </a:custGeom>
          <a:ln w="29209">
            <a:solidFill>
              <a:srgbClr val="7BCFF7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4" name="object 404"/>
          <p:cNvSpPr/>
          <p:nvPr/>
        </p:nvSpPr>
        <p:spPr>
          <a:xfrm>
            <a:off x="4347210" y="4019550"/>
            <a:ext cx="3496310" cy="0"/>
          </a:xfrm>
          <a:custGeom>
            <a:avLst/>
            <a:gdLst/>
            <a:ahLst/>
            <a:cxnLst/>
            <a:rect l="l" t="t" r="r" b="b"/>
            <a:pathLst>
              <a:path w="3496310">
                <a:moveTo>
                  <a:pt x="0" y="0"/>
                </a:moveTo>
                <a:lnTo>
                  <a:pt x="3496310" y="0"/>
                </a:lnTo>
              </a:path>
            </a:pathLst>
          </a:custGeom>
          <a:ln w="27940">
            <a:solidFill>
              <a:srgbClr val="7ACEF8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5" name="object 405"/>
          <p:cNvSpPr/>
          <p:nvPr/>
        </p:nvSpPr>
        <p:spPr>
          <a:xfrm>
            <a:off x="4361814" y="2852420"/>
            <a:ext cx="0" cy="1153160"/>
          </a:xfrm>
          <a:custGeom>
            <a:avLst/>
            <a:gdLst/>
            <a:ahLst/>
            <a:cxnLst/>
            <a:rect l="l" t="t" r="r" b="b"/>
            <a:pathLst>
              <a:path h="1153160">
                <a:moveTo>
                  <a:pt x="0" y="0"/>
                </a:moveTo>
                <a:lnTo>
                  <a:pt x="0" y="1153160"/>
                </a:lnTo>
              </a:path>
            </a:pathLst>
          </a:custGeom>
          <a:ln w="29209">
            <a:solidFill>
              <a:srgbClr val="7ACEF8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6" name="object 406"/>
          <p:cNvSpPr/>
          <p:nvPr/>
        </p:nvSpPr>
        <p:spPr>
          <a:xfrm>
            <a:off x="4347210" y="2837814"/>
            <a:ext cx="3496310" cy="0"/>
          </a:xfrm>
          <a:custGeom>
            <a:avLst/>
            <a:gdLst/>
            <a:ahLst/>
            <a:cxnLst/>
            <a:rect l="l" t="t" r="r" b="b"/>
            <a:pathLst>
              <a:path w="3496310">
                <a:moveTo>
                  <a:pt x="0" y="0"/>
                </a:moveTo>
                <a:lnTo>
                  <a:pt x="3496310" y="0"/>
                </a:lnTo>
              </a:path>
            </a:pathLst>
          </a:custGeom>
          <a:ln w="29210">
            <a:solidFill>
              <a:srgbClr val="7ACEF8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7" name="object 407"/>
          <p:cNvSpPr/>
          <p:nvPr/>
        </p:nvSpPr>
        <p:spPr>
          <a:xfrm>
            <a:off x="7829550" y="2852420"/>
            <a:ext cx="0" cy="1153160"/>
          </a:xfrm>
          <a:custGeom>
            <a:avLst/>
            <a:gdLst/>
            <a:ahLst/>
            <a:cxnLst/>
            <a:rect l="l" t="t" r="r" b="b"/>
            <a:pathLst>
              <a:path h="1153160">
                <a:moveTo>
                  <a:pt x="0" y="0"/>
                </a:moveTo>
                <a:lnTo>
                  <a:pt x="0" y="1153160"/>
                </a:lnTo>
              </a:path>
            </a:pathLst>
          </a:custGeom>
          <a:ln w="27940">
            <a:solidFill>
              <a:srgbClr val="7ACEF8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8" name="object 408"/>
          <p:cNvSpPr/>
          <p:nvPr/>
        </p:nvSpPr>
        <p:spPr>
          <a:xfrm>
            <a:off x="4376420" y="3990975"/>
            <a:ext cx="3439160" cy="0"/>
          </a:xfrm>
          <a:custGeom>
            <a:avLst/>
            <a:gdLst/>
            <a:ahLst/>
            <a:cxnLst/>
            <a:rect l="l" t="t" r="r" b="b"/>
            <a:pathLst>
              <a:path w="3439160">
                <a:moveTo>
                  <a:pt x="0" y="0"/>
                </a:moveTo>
                <a:lnTo>
                  <a:pt x="3439159" y="0"/>
                </a:lnTo>
              </a:path>
            </a:pathLst>
          </a:custGeom>
          <a:ln w="29209">
            <a:solidFill>
              <a:srgbClr val="79CEF8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9" name="object 409"/>
          <p:cNvSpPr/>
          <p:nvPr/>
        </p:nvSpPr>
        <p:spPr>
          <a:xfrm>
            <a:off x="4391025" y="2881629"/>
            <a:ext cx="0" cy="1094740"/>
          </a:xfrm>
          <a:custGeom>
            <a:avLst/>
            <a:gdLst/>
            <a:ahLst/>
            <a:cxnLst/>
            <a:rect l="l" t="t" r="r" b="b"/>
            <a:pathLst>
              <a:path h="1094739">
                <a:moveTo>
                  <a:pt x="0" y="0"/>
                </a:moveTo>
                <a:lnTo>
                  <a:pt x="0" y="1094740"/>
                </a:lnTo>
              </a:path>
            </a:pathLst>
          </a:custGeom>
          <a:ln w="29210">
            <a:solidFill>
              <a:srgbClr val="79CEF8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0" name="object 410"/>
          <p:cNvSpPr/>
          <p:nvPr/>
        </p:nvSpPr>
        <p:spPr>
          <a:xfrm>
            <a:off x="4376420" y="2867025"/>
            <a:ext cx="3439160" cy="0"/>
          </a:xfrm>
          <a:custGeom>
            <a:avLst/>
            <a:gdLst/>
            <a:ahLst/>
            <a:cxnLst/>
            <a:rect l="l" t="t" r="r" b="b"/>
            <a:pathLst>
              <a:path w="3439160">
                <a:moveTo>
                  <a:pt x="0" y="0"/>
                </a:moveTo>
                <a:lnTo>
                  <a:pt x="3439159" y="0"/>
                </a:lnTo>
              </a:path>
            </a:pathLst>
          </a:custGeom>
          <a:ln w="29210">
            <a:solidFill>
              <a:srgbClr val="79CEF8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1" name="object 411"/>
          <p:cNvSpPr/>
          <p:nvPr/>
        </p:nvSpPr>
        <p:spPr>
          <a:xfrm>
            <a:off x="7800975" y="2881629"/>
            <a:ext cx="0" cy="1094740"/>
          </a:xfrm>
          <a:custGeom>
            <a:avLst/>
            <a:gdLst/>
            <a:ahLst/>
            <a:cxnLst/>
            <a:rect l="l" t="t" r="r" b="b"/>
            <a:pathLst>
              <a:path h="1094739">
                <a:moveTo>
                  <a:pt x="0" y="0"/>
                </a:moveTo>
                <a:lnTo>
                  <a:pt x="0" y="1094740"/>
                </a:lnTo>
              </a:path>
            </a:pathLst>
          </a:custGeom>
          <a:ln w="29209">
            <a:solidFill>
              <a:srgbClr val="79CEF8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2" name="object 412"/>
          <p:cNvSpPr/>
          <p:nvPr/>
        </p:nvSpPr>
        <p:spPr>
          <a:xfrm>
            <a:off x="4405629" y="3961765"/>
            <a:ext cx="3380740" cy="0"/>
          </a:xfrm>
          <a:custGeom>
            <a:avLst/>
            <a:gdLst/>
            <a:ahLst/>
            <a:cxnLst/>
            <a:rect l="l" t="t" r="r" b="b"/>
            <a:pathLst>
              <a:path w="3380740">
                <a:moveTo>
                  <a:pt x="0" y="0"/>
                </a:moveTo>
                <a:lnTo>
                  <a:pt x="3380740" y="0"/>
                </a:lnTo>
              </a:path>
            </a:pathLst>
          </a:custGeom>
          <a:ln w="29210">
            <a:solidFill>
              <a:srgbClr val="78CEF8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3" name="object 413"/>
          <p:cNvSpPr/>
          <p:nvPr/>
        </p:nvSpPr>
        <p:spPr>
          <a:xfrm>
            <a:off x="4420235" y="2910840"/>
            <a:ext cx="0" cy="1036319"/>
          </a:xfrm>
          <a:custGeom>
            <a:avLst/>
            <a:gdLst/>
            <a:ahLst/>
            <a:cxnLst/>
            <a:rect l="l" t="t" r="r" b="b"/>
            <a:pathLst>
              <a:path h="1036320">
                <a:moveTo>
                  <a:pt x="0" y="0"/>
                </a:moveTo>
                <a:lnTo>
                  <a:pt x="0" y="1036319"/>
                </a:lnTo>
              </a:path>
            </a:pathLst>
          </a:custGeom>
          <a:ln w="29209">
            <a:solidFill>
              <a:srgbClr val="78CEF8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4" name="object 414"/>
          <p:cNvSpPr/>
          <p:nvPr/>
        </p:nvSpPr>
        <p:spPr>
          <a:xfrm>
            <a:off x="4405629" y="2896235"/>
            <a:ext cx="3380740" cy="0"/>
          </a:xfrm>
          <a:custGeom>
            <a:avLst/>
            <a:gdLst/>
            <a:ahLst/>
            <a:cxnLst/>
            <a:rect l="l" t="t" r="r" b="b"/>
            <a:pathLst>
              <a:path w="3380740">
                <a:moveTo>
                  <a:pt x="0" y="0"/>
                </a:moveTo>
                <a:lnTo>
                  <a:pt x="3380740" y="0"/>
                </a:lnTo>
              </a:path>
            </a:pathLst>
          </a:custGeom>
          <a:ln w="29210">
            <a:solidFill>
              <a:srgbClr val="78CEF8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5" name="object 415"/>
          <p:cNvSpPr/>
          <p:nvPr/>
        </p:nvSpPr>
        <p:spPr>
          <a:xfrm>
            <a:off x="7771765" y="2910840"/>
            <a:ext cx="0" cy="1036319"/>
          </a:xfrm>
          <a:custGeom>
            <a:avLst/>
            <a:gdLst/>
            <a:ahLst/>
            <a:cxnLst/>
            <a:rect l="l" t="t" r="r" b="b"/>
            <a:pathLst>
              <a:path h="1036320">
                <a:moveTo>
                  <a:pt x="0" y="0"/>
                </a:moveTo>
                <a:lnTo>
                  <a:pt x="0" y="1036320"/>
                </a:lnTo>
              </a:path>
            </a:pathLst>
          </a:custGeom>
          <a:ln w="29210">
            <a:solidFill>
              <a:srgbClr val="78CEF8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6" name="object 416"/>
          <p:cNvSpPr/>
          <p:nvPr/>
        </p:nvSpPr>
        <p:spPr>
          <a:xfrm>
            <a:off x="4434839" y="3933190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27939">
            <a:solidFill>
              <a:srgbClr val="77CEF8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7" name="object 417"/>
          <p:cNvSpPr/>
          <p:nvPr/>
        </p:nvSpPr>
        <p:spPr>
          <a:xfrm>
            <a:off x="4448810" y="2938779"/>
            <a:ext cx="0" cy="980440"/>
          </a:xfrm>
          <a:custGeom>
            <a:avLst/>
            <a:gdLst/>
            <a:ahLst/>
            <a:cxnLst/>
            <a:rect l="l" t="t" r="r" b="b"/>
            <a:pathLst>
              <a:path h="980439">
                <a:moveTo>
                  <a:pt x="0" y="0"/>
                </a:moveTo>
                <a:lnTo>
                  <a:pt x="0" y="980440"/>
                </a:lnTo>
              </a:path>
            </a:pathLst>
          </a:custGeom>
          <a:ln w="27940">
            <a:solidFill>
              <a:srgbClr val="77CEF8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8" name="object 418"/>
          <p:cNvSpPr/>
          <p:nvPr/>
        </p:nvSpPr>
        <p:spPr>
          <a:xfrm>
            <a:off x="4434839" y="2924810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27939">
            <a:solidFill>
              <a:srgbClr val="77CEF8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9" name="object 419"/>
          <p:cNvSpPr/>
          <p:nvPr/>
        </p:nvSpPr>
        <p:spPr>
          <a:xfrm>
            <a:off x="7743190" y="2938779"/>
            <a:ext cx="0" cy="980440"/>
          </a:xfrm>
          <a:custGeom>
            <a:avLst/>
            <a:gdLst/>
            <a:ahLst/>
            <a:cxnLst/>
            <a:rect l="l" t="t" r="r" b="b"/>
            <a:pathLst>
              <a:path h="980439">
                <a:moveTo>
                  <a:pt x="0" y="0"/>
                </a:moveTo>
                <a:lnTo>
                  <a:pt x="0" y="980440"/>
                </a:lnTo>
              </a:path>
            </a:pathLst>
          </a:custGeom>
          <a:ln w="27939">
            <a:solidFill>
              <a:srgbClr val="77CEF8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0" name="object 420"/>
          <p:cNvSpPr/>
          <p:nvPr/>
        </p:nvSpPr>
        <p:spPr>
          <a:xfrm>
            <a:off x="4462779" y="3904615"/>
            <a:ext cx="3266440" cy="0"/>
          </a:xfrm>
          <a:custGeom>
            <a:avLst/>
            <a:gdLst/>
            <a:ahLst/>
            <a:cxnLst/>
            <a:rect l="l" t="t" r="r" b="b"/>
            <a:pathLst>
              <a:path w="3266440">
                <a:moveTo>
                  <a:pt x="0" y="0"/>
                </a:moveTo>
                <a:lnTo>
                  <a:pt x="3266440" y="0"/>
                </a:lnTo>
              </a:path>
            </a:pathLst>
          </a:custGeom>
          <a:ln w="29210">
            <a:solidFill>
              <a:srgbClr val="76CEF9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1" name="object 421"/>
          <p:cNvSpPr/>
          <p:nvPr/>
        </p:nvSpPr>
        <p:spPr>
          <a:xfrm>
            <a:off x="4477385" y="2967990"/>
            <a:ext cx="0" cy="922019"/>
          </a:xfrm>
          <a:custGeom>
            <a:avLst/>
            <a:gdLst/>
            <a:ahLst/>
            <a:cxnLst/>
            <a:rect l="l" t="t" r="r" b="b"/>
            <a:pathLst>
              <a:path h="922020">
                <a:moveTo>
                  <a:pt x="0" y="0"/>
                </a:moveTo>
                <a:lnTo>
                  <a:pt x="0" y="922019"/>
                </a:lnTo>
              </a:path>
            </a:pathLst>
          </a:custGeom>
          <a:ln w="29209">
            <a:solidFill>
              <a:srgbClr val="76CEF9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2" name="object 422"/>
          <p:cNvSpPr/>
          <p:nvPr/>
        </p:nvSpPr>
        <p:spPr>
          <a:xfrm>
            <a:off x="4462779" y="2953385"/>
            <a:ext cx="3266440" cy="0"/>
          </a:xfrm>
          <a:custGeom>
            <a:avLst/>
            <a:gdLst/>
            <a:ahLst/>
            <a:cxnLst/>
            <a:rect l="l" t="t" r="r" b="b"/>
            <a:pathLst>
              <a:path w="3266440">
                <a:moveTo>
                  <a:pt x="0" y="0"/>
                </a:moveTo>
                <a:lnTo>
                  <a:pt x="3266440" y="0"/>
                </a:lnTo>
              </a:path>
            </a:pathLst>
          </a:custGeom>
          <a:ln w="29210">
            <a:solidFill>
              <a:srgbClr val="76CEF9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3" name="object 423"/>
          <p:cNvSpPr/>
          <p:nvPr/>
        </p:nvSpPr>
        <p:spPr>
          <a:xfrm>
            <a:off x="7714615" y="2967990"/>
            <a:ext cx="0" cy="922019"/>
          </a:xfrm>
          <a:custGeom>
            <a:avLst/>
            <a:gdLst/>
            <a:ahLst/>
            <a:cxnLst/>
            <a:rect l="l" t="t" r="r" b="b"/>
            <a:pathLst>
              <a:path h="922020">
                <a:moveTo>
                  <a:pt x="0" y="0"/>
                </a:moveTo>
                <a:lnTo>
                  <a:pt x="0" y="922020"/>
                </a:lnTo>
              </a:path>
            </a:pathLst>
          </a:custGeom>
          <a:ln w="29210">
            <a:solidFill>
              <a:srgbClr val="76CEF9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4" name="object 424"/>
          <p:cNvSpPr/>
          <p:nvPr/>
        </p:nvSpPr>
        <p:spPr>
          <a:xfrm>
            <a:off x="4491989" y="3875404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29209">
            <a:solidFill>
              <a:srgbClr val="75CEF9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5" name="object 425"/>
          <p:cNvSpPr/>
          <p:nvPr/>
        </p:nvSpPr>
        <p:spPr>
          <a:xfrm>
            <a:off x="4506595" y="2997200"/>
            <a:ext cx="0" cy="863600"/>
          </a:xfrm>
          <a:custGeom>
            <a:avLst/>
            <a:gdLst/>
            <a:ahLst/>
            <a:cxnLst/>
            <a:rect l="l" t="t" r="r" b="b"/>
            <a:pathLst>
              <a:path h="863600">
                <a:moveTo>
                  <a:pt x="0" y="0"/>
                </a:moveTo>
                <a:lnTo>
                  <a:pt x="0" y="863600"/>
                </a:lnTo>
              </a:path>
            </a:pathLst>
          </a:custGeom>
          <a:ln w="29210">
            <a:solidFill>
              <a:srgbClr val="75CEF9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6" name="object 426"/>
          <p:cNvSpPr/>
          <p:nvPr/>
        </p:nvSpPr>
        <p:spPr>
          <a:xfrm>
            <a:off x="4491989" y="29825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29210">
            <a:solidFill>
              <a:srgbClr val="75CEF9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7" name="object 427"/>
          <p:cNvSpPr/>
          <p:nvPr/>
        </p:nvSpPr>
        <p:spPr>
          <a:xfrm>
            <a:off x="7685404" y="2997200"/>
            <a:ext cx="0" cy="863600"/>
          </a:xfrm>
          <a:custGeom>
            <a:avLst/>
            <a:gdLst/>
            <a:ahLst/>
            <a:cxnLst/>
            <a:rect l="l" t="t" r="r" b="b"/>
            <a:pathLst>
              <a:path h="863600">
                <a:moveTo>
                  <a:pt x="0" y="0"/>
                </a:moveTo>
                <a:lnTo>
                  <a:pt x="0" y="863600"/>
                </a:lnTo>
              </a:path>
            </a:pathLst>
          </a:custGeom>
          <a:ln w="29210">
            <a:solidFill>
              <a:srgbClr val="75CEF9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8" name="object 428"/>
          <p:cNvSpPr/>
          <p:nvPr/>
        </p:nvSpPr>
        <p:spPr>
          <a:xfrm>
            <a:off x="4521200" y="3846195"/>
            <a:ext cx="3149600" cy="0"/>
          </a:xfrm>
          <a:custGeom>
            <a:avLst/>
            <a:gdLst/>
            <a:ahLst/>
            <a:cxnLst/>
            <a:rect l="l" t="t" r="r" b="b"/>
            <a:pathLst>
              <a:path w="3149600">
                <a:moveTo>
                  <a:pt x="0" y="0"/>
                </a:moveTo>
                <a:lnTo>
                  <a:pt x="3149600" y="0"/>
                </a:lnTo>
              </a:path>
            </a:pathLst>
          </a:custGeom>
          <a:ln w="29210">
            <a:solidFill>
              <a:srgbClr val="74CEF9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9" name="object 429"/>
          <p:cNvSpPr/>
          <p:nvPr/>
        </p:nvSpPr>
        <p:spPr>
          <a:xfrm>
            <a:off x="4535170" y="3025139"/>
            <a:ext cx="0" cy="806450"/>
          </a:xfrm>
          <a:custGeom>
            <a:avLst/>
            <a:gdLst/>
            <a:ahLst/>
            <a:cxnLst/>
            <a:rect l="l" t="t" r="r" b="b"/>
            <a:pathLst>
              <a:path h="806450">
                <a:moveTo>
                  <a:pt x="0" y="0"/>
                </a:moveTo>
                <a:lnTo>
                  <a:pt x="0" y="806450"/>
                </a:lnTo>
              </a:path>
            </a:pathLst>
          </a:custGeom>
          <a:ln w="27939">
            <a:solidFill>
              <a:srgbClr val="74CEF9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0" name="object 430"/>
          <p:cNvSpPr/>
          <p:nvPr/>
        </p:nvSpPr>
        <p:spPr>
          <a:xfrm>
            <a:off x="4521200" y="3011170"/>
            <a:ext cx="3149600" cy="0"/>
          </a:xfrm>
          <a:custGeom>
            <a:avLst/>
            <a:gdLst/>
            <a:ahLst/>
            <a:cxnLst/>
            <a:rect l="l" t="t" r="r" b="b"/>
            <a:pathLst>
              <a:path w="3149600">
                <a:moveTo>
                  <a:pt x="0" y="0"/>
                </a:moveTo>
                <a:lnTo>
                  <a:pt x="3149600" y="0"/>
                </a:lnTo>
              </a:path>
            </a:pathLst>
          </a:custGeom>
          <a:ln w="27939">
            <a:solidFill>
              <a:srgbClr val="74CEF9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1" name="object 431"/>
          <p:cNvSpPr/>
          <p:nvPr/>
        </p:nvSpPr>
        <p:spPr>
          <a:xfrm>
            <a:off x="7656195" y="3025139"/>
            <a:ext cx="0" cy="806450"/>
          </a:xfrm>
          <a:custGeom>
            <a:avLst/>
            <a:gdLst/>
            <a:ahLst/>
            <a:cxnLst/>
            <a:rect l="l" t="t" r="r" b="b"/>
            <a:pathLst>
              <a:path h="806450">
                <a:moveTo>
                  <a:pt x="0" y="0"/>
                </a:moveTo>
                <a:lnTo>
                  <a:pt x="0" y="806450"/>
                </a:lnTo>
              </a:path>
            </a:pathLst>
          </a:custGeom>
          <a:ln w="29210">
            <a:solidFill>
              <a:srgbClr val="74CEF9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2" name="object 432"/>
          <p:cNvSpPr/>
          <p:nvPr/>
        </p:nvSpPr>
        <p:spPr>
          <a:xfrm>
            <a:off x="4549139" y="3817620"/>
            <a:ext cx="3092450" cy="0"/>
          </a:xfrm>
          <a:custGeom>
            <a:avLst/>
            <a:gdLst/>
            <a:ahLst/>
            <a:cxnLst/>
            <a:rect l="l" t="t" r="r" b="b"/>
            <a:pathLst>
              <a:path w="3092450">
                <a:moveTo>
                  <a:pt x="0" y="0"/>
                </a:moveTo>
                <a:lnTo>
                  <a:pt x="3092450" y="0"/>
                </a:lnTo>
              </a:path>
            </a:pathLst>
          </a:custGeom>
          <a:ln w="27939">
            <a:solidFill>
              <a:srgbClr val="73CDFA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3" name="object 433"/>
          <p:cNvSpPr/>
          <p:nvPr/>
        </p:nvSpPr>
        <p:spPr>
          <a:xfrm>
            <a:off x="4563745" y="3054350"/>
            <a:ext cx="0" cy="749300"/>
          </a:xfrm>
          <a:custGeom>
            <a:avLst/>
            <a:gdLst/>
            <a:ahLst/>
            <a:cxnLst/>
            <a:rect l="l" t="t" r="r" b="b"/>
            <a:pathLst>
              <a:path h="749300">
                <a:moveTo>
                  <a:pt x="0" y="0"/>
                </a:moveTo>
                <a:lnTo>
                  <a:pt x="0" y="749300"/>
                </a:lnTo>
              </a:path>
            </a:pathLst>
          </a:custGeom>
          <a:ln w="29210">
            <a:solidFill>
              <a:srgbClr val="73CDFA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4" name="object 434"/>
          <p:cNvSpPr/>
          <p:nvPr/>
        </p:nvSpPr>
        <p:spPr>
          <a:xfrm>
            <a:off x="4549139" y="3039745"/>
            <a:ext cx="3092450" cy="0"/>
          </a:xfrm>
          <a:custGeom>
            <a:avLst/>
            <a:gdLst/>
            <a:ahLst/>
            <a:cxnLst/>
            <a:rect l="l" t="t" r="r" b="b"/>
            <a:pathLst>
              <a:path w="3092450">
                <a:moveTo>
                  <a:pt x="0" y="0"/>
                </a:moveTo>
                <a:lnTo>
                  <a:pt x="3092450" y="0"/>
                </a:lnTo>
              </a:path>
            </a:pathLst>
          </a:custGeom>
          <a:ln w="29210">
            <a:solidFill>
              <a:srgbClr val="73CDFA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5" name="object 435"/>
          <p:cNvSpPr/>
          <p:nvPr/>
        </p:nvSpPr>
        <p:spPr>
          <a:xfrm>
            <a:off x="7627620" y="3054350"/>
            <a:ext cx="0" cy="749300"/>
          </a:xfrm>
          <a:custGeom>
            <a:avLst/>
            <a:gdLst/>
            <a:ahLst/>
            <a:cxnLst/>
            <a:rect l="l" t="t" r="r" b="b"/>
            <a:pathLst>
              <a:path h="749300">
                <a:moveTo>
                  <a:pt x="0" y="0"/>
                </a:moveTo>
                <a:lnTo>
                  <a:pt x="0" y="749300"/>
                </a:lnTo>
              </a:path>
            </a:pathLst>
          </a:custGeom>
          <a:ln w="27939">
            <a:solidFill>
              <a:srgbClr val="73CDFA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6" name="object 436"/>
          <p:cNvSpPr/>
          <p:nvPr/>
        </p:nvSpPr>
        <p:spPr>
          <a:xfrm>
            <a:off x="4578350" y="3789045"/>
            <a:ext cx="3035300" cy="0"/>
          </a:xfrm>
          <a:custGeom>
            <a:avLst/>
            <a:gdLst/>
            <a:ahLst/>
            <a:cxnLst/>
            <a:rect l="l" t="t" r="r" b="b"/>
            <a:pathLst>
              <a:path w="3035300">
                <a:moveTo>
                  <a:pt x="0" y="0"/>
                </a:moveTo>
                <a:lnTo>
                  <a:pt x="3035300" y="0"/>
                </a:lnTo>
              </a:path>
            </a:pathLst>
          </a:custGeom>
          <a:ln w="29210">
            <a:solidFill>
              <a:srgbClr val="72CDFA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7" name="object 437"/>
          <p:cNvSpPr/>
          <p:nvPr/>
        </p:nvSpPr>
        <p:spPr>
          <a:xfrm>
            <a:off x="4592954" y="3083560"/>
            <a:ext cx="0" cy="690880"/>
          </a:xfrm>
          <a:custGeom>
            <a:avLst/>
            <a:gdLst/>
            <a:ahLst/>
            <a:cxnLst/>
            <a:rect l="l" t="t" r="r" b="b"/>
            <a:pathLst>
              <a:path h="690879">
                <a:moveTo>
                  <a:pt x="0" y="0"/>
                </a:moveTo>
                <a:lnTo>
                  <a:pt x="0" y="690879"/>
                </a:lnTo>
              </a:path>
            </a:pathLst>
          </a:custGeom>
          <a:ln w="29210">
            <a:solidFill>
              <a:srgbClr val="72CDFA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8" name="object 438"/>
          <p:cNvSpPr/>
          <p:nvPr/>
        </p:nvSpPr>
        <p:spPr>
          <a:xfrm>
            <a:off x="4578350" y="3068954"/>
            <a:ext cx="3035300" cy="0"/>
          </a:xfrm>
          <a:custGeom>
            <a:avLst/>
            <a:gdLst/>
            <a:ahLst/>
            <a:cxnLst/>
            <a:rect l="l" t="t" r="r" b="b"/>
            <a:pathLst>
              <a:path w="3035300">
                <a:moveTo>
                  <a:pt x="0" y="0"/>
                </a:moveTo>
                <a:lnTo>
                  <a:pt x="3035300" y="0"/>
                </a:lnTo>
              </a:path>
            </a:pathLst>
          </a:custGeom>
          <a:ln w="29210">
            <a:solidFill>
              <a:srgbClr val="72CDFA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9" name="object 439"/>
          <p:cNvSpPr/>
          <p:nvPr/>
        </p:nvSpPr>
        <p:spPr>
          <a:xfrm>
            <a:off x="7599045" y="3083560"/>
            <a:ext cx="0" cy="690880"/>
          </a:xfrm>
          <a:custGeom>
            <a:avLst/>
            <a:gdLst/>
            <a:ahLst/>
            <a:cxnLst/>
            <a:rect l="l" t="t" r="r" b="b"/>
            <a:pathLst>
              <a:path h="690879">
                <a:moveTo>
                  <a:pt x="0" y="0"/>
                </a:moveTo>
                <a:lnTo>
                  <a:pt x="0" y="690879"/>
                </a:lnTo>
              </a:path>
            </a:pathLst>
          </a:custGeom>
          <a:ln w="29210">
            <a:solidFill>
              <a:srgbClr val="72CDFA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0" name="object 440"/>
          <p:cNvSpPr/>
          <p:nvPr/>
        </p:nvSpPr>
        <p:spPr>
          <a:xfrm>
            <a:off x="4607560" y="3759834"/>
            <a:ext cx="2976880" cy="0"/>
          </a:xfrm>
          <a:custGeom>
            <a:avLst/>
            <a:gdLst/>
            <a:ahLst/>
            <a:cxnLst/>
            <a:rect l="l" t="t" r="r" b="b"/>
            <a:pathLst>
              <a:path w="2976879">
                <a:moveTo>
                  <a:pt x="0" y="0"/>
                </a:moveTo>
                <a:lnTo>
                  <a:pt x="2976879" y="0"/>
                </a:lnTo>
              </a:path>
            </a:pathLst>
          </a:custGeom>
          <a:ln w="29210">
            <a:solidFill>
              <a:srgbClr val="71CDFA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1" name="object 441"/>
          <p:cNvSpPr/>
          <p:nvPr/>
        </p:nvSpPr>
        <p:spPr>
          <a:xfrm>
            <a:off x="4621529" y="3111500"/>
            <a:ext cx="0" cy="633730"/>
          </a:xfrm>
          <a:custGeom>
            <a:avLst/>
            <a:gdLst/>
            <a:ahLst/>
            <a:cxnLst/>
            <a:rect l="l" t="t" r="r" b="b"/>
            <a:pathLst>
              <a:path h="633729">
                <a:moveTo>
                  <a:pt x="0" y="0"/>
                </a:moveTo>
                <a:lnTo>
                  <a:pt x="0" y="633729"/>
                </a:lnTo>
              </a:path>
            </a:pathLst>
          </a:custGeom>
          <a:ln w="27939">
            <a:solidFill>
              <a:srgbClr val="71CDFA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2" name="object 442"/>
          <p:cNvSpPr/>
          <p:nvPr/>
        </p:nvSpPr>
        <p:spPr>
          <a:xfrm>
            <a:off x="4607560" y="3097529"/>
            <a:ext cx="2976880" cy="0"/>
          </a:xfrm>
          <a:custGeom>
            <a:avLst/>
            <a:gdLst/>
            <a:ahLst/>
            <a:cxnLst/>
            <a:rect l="l" t="t" r="r" b="b"/>
            <a:pathLst>
              <a:path w="2976879">
                <a:moveTo>
                  <a:pt x="0" y="0"/>
                </a:moveTo>
                <a:lnTo>
                  <a:pt x="2976879" y="0"/>
                </a:lnTo>
              </a:path>
            </a:pathLst>
          </a:custGeom>
          <a:ln w="27939">
            <a:solidFill>
              <a:srgbClr val="71CDFA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3" name="object 443"/>
          <p:cNvSpPr/>
          <p:nvPr/>
        </p:nvSpPr>
        <p:spPr>
          <a:xfrm>
            <a:off x="7569834" y="3111500"/>
            <a:ext cx="0" cy="633730"/>
          </a:xfrm>
          <a:custGeom>
            <a:avLst/>
            <a:gdLst/>
            <a:ahLst/>
            <a:cxnLst/>
            <a:rect l="l" t="t" r="r" b="b"/>
            <a:pathLst>
              <a:path h="633729">
                <a:moveTo>
                  <a:pt x="0" y="0"/>
                </a:moveTo>
                <a:lnTo>
                  <a:pt x="0" y="633730"/>
                </a:lnTo>
              </a:path>
            </a:pathLst>
          </a:custGeom>
          <a:ln w="29210">
            <a:solidFill>
              <a:srgbClr val="71CDFA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4" name="object 444"/>
          <p:cNvSpPr/>
          <p:nvPr/>
        </p:nvSpPr>
        <p:spPr>
          <a:xfrm>
            <a:off x="4635500" y="3731259"/>
            <a:ext cx="2919730" cy="0"/>
          </a:xfrm>
          <a:custGeom>
            <a:avLst/>
            <a:gdLst/>
            <a:ahLst/>
            <a:cxnLst/>
            <a:rect l="l" t="t" r="r" b="b"/>
            <a:pathLst>
              <a:path w="2919729">
                <a:moveTo>
                  <a:pt x="0" y="0"/>
                </a:moveTo>
                <a:lnTo>
                  <a:pt x="2919729" y="0"/>
                </a:lnTo>
              </a:path>
            </a:pathLst>
          </a:custGeom>
          <a:ln w="27939">
            <a:solidFill>
              <a:srgbClr val="70CDFA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5" name="object 445"/>
          <p:cNvSpPr/>
          <p:nvPr/>
        </p:nvSpPr>
        <p:spPr>
          <a:xfrm>
            <a:off x="4650104" y="3140710"/>
            <a:ext cx="0" cy="576580"/>
          </a:xfrm>
          <a:custGeom>
            <a:avLst/>
            <a:gdLst/>
            <a:ahLst/>
            <a:cxnLst/>
            <a:rect l="l" t="t" r="r" b="b"/>
            <a:pathLst>
              <a:path h="576579">
                <a:moveTo>
                  <a:pt x="0" y="0"/>
                </a:moveTo>
                <a:lnTo>
                  <a:pt x="0" y="576579"/>
                </a:lnTo>
              </a:path>
            </a:pathLst>
          </a:custGeom>
          <a:ln w="29210">
            <a:solidFill>
              <a:srgbClr val="70CDFA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6" name="object 446"/>
          <p:cNvSpPr/>
          <p:nvPr/>
        </p:nvSpPr>
        <p:spPr>
          <a:xfrm>
            <a:off x="4635500" y="3126104"/>
            <a:ext cx="2919730" cy="0"/>
          </a:xfrm>
          <a:custGeom>
            <a:avLst/>
            <a:gdLst/>
            <a:ahLst/>
            <a:cxnLst/>
            <a:rect l="l" t="t" r="r" b="b"/>
            <a:pathLst>
              <a:path w="2919729">
                <a:moveTo>
                  <a:pt x="0" y="0"/>
                </a:moveTo>
                <a:lnTo>
                  <a:pt x="2919729" y="0"/>
                </a:lnTo>
              </a:path>
            </a:pathLst>
          </a:custGeom>
          <a:ln w="29210">
            <a:solidFill>
              <a:srgbClr val="70CDFA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7" name="object 447"/>
          <p:cNvSpPr/>
          <p:nvPr/>
        </p:nvSpPr>
        <p:spPr>
          <a:xfrm>
            <a:off x="7541259" y="3140710"/>
            <a:ext cx="0" cy="576580"/>
          </a:xfrm>
          <a:custGeom>
            <a:avLst/>
            <a:gdLst/>
            <a:ahLst/>
            <a:cxnLst/>
            <a:rect l="l" t="t" r="r" b="b"/>
            <a:pathLst>
              <a:path h="576579">
                <a:moveTo>
                  <a:pt x="0" y="0"/>
                </a:moveTo>
                <a:lnTo>
                  <a:pt x="0" y="576579"/>
                </a:lnTo>
              </a:path>
            </a:pathLst>
          </a:custGeom>
          <a:ln w="27939">
            <a:solidFill>
              <a:srgbClr val="70CDFA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8" name="object 448"/>
          <p:cNvSpPr/>
          <p:nvPr/>
        </p:nvSpPr>
        <p:spPr>
          <a:xfrm>
            <a:off x="4664710" y="3702684"/>
            <a:ext cx="2862580" cy="0"/>
          </a:xfrm>
          <a:custGeom>
            <a:avLst/>
            <a:gdLst/>
            <a:ahLst/>
            <a:cxnLst/>
            <a:rect l="l" t="t" r="r" b="b"/>
            <a:pathLst>
              <a:path w="2862579">
                <a:moveTo>
                  <a:pt x="0" y="0"/>
                </a:moveTo>
                <a:lnTo>
                  <a:pt x="2862579" y="0"/>
                </a:lnTo>
              </a:path>
            </a:pathLst>
          </a:custGeom>
          <a:ln w="29210">
            <a:solidFill>
              <a:srgbClr val="6FCDFB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9" name="object 449"/>
          <p:cNvSpPr/>
          <p:nvPr/>
        </p:nvSpPr>
        <p:spPr>
          <a:xfrm>
            <a:off x="4679314" y="3169921"/>
            <a:ext cx="0" cy="518159"/>
          </a:xfrm>
          <a:custGeom>
            <a:avLst/>
            <a:gdLst/>
            <a:ahLst/>
            <a:cxnLst/>
            <a:rect l="l" t="t" r="r" b="b"/>
            <a:pathLst>
              <a:path h="518160">
                <a:moveTo>
                  <a:pt x="0" y="0"/>
                </a:moveTo>
                <a:lnTo>
                  <a:pt x="0" y="518160"/>
                </a:lnTo>
              </a:path>
            </a:pathLst>
          </a:custGeom>
          <a:ln w="29209">
            <a:solidFill>
              <a:srgbClr val="6FCDFB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0" name="object 450"/>
          <p:cNvSpPr/>
          <p:nvPr/>
        </p:nvSpPr>
        <p:spPr>
          <a:xfrm>
            <a:off x="4664710" y="3155314"/>
            <a:ext cx="2862580" cy="0"/>
          </a:xfrm>
          <a:custGeom>
            <a:avLst/>
            <a:gdLst/>
            <a:ahLst/>
            <a:cxnLst/>
            <a:rect l="l" t="t" r="r" b="b"/>
            <a:pathLst>
              <a:path w="2862579">
                <a:moveTo>
                  <a:pt x="0" y="0"/>
                </a:moveTo>
                <a:lnTo>
                  <a:pt x="2862579" y="0"/>
                </a:lnTo>
              </a:path>
            </a:pathLst>
          </a:custGeom>
          <a:ln w="29209">
            <a:solidFill>
              <a:srgbClr val="6FCDFB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1" name="object 451"/>
          <p:cNvSpPr/>
          <p:nvPr/>
        </p:nvSpPr>
        <p:spPr>
          <a:xfrm>
            <a:off x="7512684" y="3169921"/>
            <a:ext cx="0" cy="518159"/>
          </a:xfrm>
          <a:custGeom>
            <a:avLst/>
            <a:gdLst/>
            <a:ahLst/>
            <a:cxnLst/>
            <a:rect l="l" t="t" r="r" b="b"/>
            <a:pathLst>
              <a:path h="518160">
                <a:moveTo>
                  <a:pt x="0" y="0"/>
                </a:moveTo>
                <a:lnTo>
                  <a:pt x="0" y="518159"/>
                </a:lnTo>
              </a:path>
            </a:pathLst>
          </a:custGeom>
          <a:ln w="29210">
            <a:solidFill>
              <a:srgbClr val="6FCDFB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2" name="object 452"/>
          <p:cNvSpPr/>
          <p:nvPr/>
        </p:nvSpPr>
        <p:spPr>
          <a:xfrm>
            <a:off x="4693920" y="3673475"/>
            <a:ext cx="2804160" cy="0"/>
          </a:xfrm>
          <a:custGeom>
            <a:avLst/>
            <a:gdLst/>
            <a:ahLst/>
            <a:cxnLst/>
            <a:rect l="l" t="t" r="r" b="b"/>
            <a:pathLst>
              <a:path w="2804160">
                <a:moveTo>
                  <a:pt x="0" y="0"/>
                </a:moveTo>
                <a:lnTo>
                  <a:pt x="2804160" y="0"/>
                </a:lnTo>
              </a:path>
            </a:pathLst>
          </a:custGeom>
          <a:ln w="29209">
            <a:solidFill>
              <a:srgbClr val="6ECDFB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3" name="object 453"/>
          <p:cNvSpPr/>
          <p:nvPr/>
        </p:nvSpPr>
        <p:spPr>
          <a:xfrm>
            <a:off x="4708525" y="3199129"/>
            <a:ext cx="0" cy="459740"/>
          </a:xfrm>
          <a:custGeom>
            <a:avLst/>
            <a:gdLst/>
            <a:ahLst/>
            <a:cxnLst/>
            <a:rect l="l" t="t" r="r" b="b"/>
            <a:pathLst>
              <a:path h="459739">
                <a:moveTo>
                  <a:pt x="0" y="0"/>
                </a:moveTo>
                <a:lnTo>
                  <a:pt x="0" y="459740"/>
                </a:lnTo>
              </a:path>
            </a:pathLst>
          </a:custGeom>
          <a:ln w="29210">
            <a:solidFill>
              <a:srgbClr val="6ECDFB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4" name="object 454"/>
          <p:cNvSpPr/>
          <p:nvPr/>
        </p:nvSpPr>
        <p:spPr>
          <a:xfrm>
            <a:off x="4693920" y="3184525"/>
            <a:ext cx="2804160" cy="0"/>
          </a:xfrm>
          <a:custGeom>
            <a:avLst/>
            <a:gdLst/>
            <a:ahLst/>
            <a:cxnLst/>
            <a:rect l="l" t="t" r="r" b="b"/>
            <a:pathLst>
              <a:path w="2804160">
                <a:moveTo>
                  <a:pt x="0" y="0"/>
                </a:moveTo>
                <a:lnTo>
                  <a:pt x="2804160" y="0"/>
                </a:lnTo>
              </a:path>
            </a:pathLst>
          </a:custGeom>
          <a:ln w="29210">
            <a:solidFill>
              <a:srgbClr val="6ECDFB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5" name="object 455"/>
          <p:cNvSpPr/>
          <p:nvPr/>
        </p:nvSpPr>
        <p:spPr>
          <a:xfrm>
            <a:off x="7483475" y="3199129"/>
            <a:ext cx="0" cy="459740"/>
          </a:xfrm>
          <a:custGeom>
            <a:avLst/>
            <a:gdLst/>
            <a:ahLst/>
            <a:cxnLst/>
            <a:rect l="l" t="t" r="r" b="b"/>
            <a:pathLst>
              <a:path h="459739">
                <a:moveTo>
                  <a:pt x="0" y="0"/>
                </a:moveTo>
                <a:lnTo>
                  <a:pt x="0" y="459740"/>
                </a:lnTo>
              </a:path>
            </a:pathLst>
          </a:custGeom>
          <a:ln w="29209">
            <a:solidFill>
              <a:srgbClr val="6ECDFB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6" name="object 456"/>
          <p:cNvSpPr/>
          <p:nvPr/>
        </p:nvSpPr>
        <p:spPr>
          <a:xfrm>
            <a:off x="4723129" y="3644265"/>
            <a:ext cx="2745740" cy="0"/>
          </a:xfrm>
          <a:custGeom>
            <a:avLst/>
            <a:gdLst/>
            <a:ahLst/>
            <a:cxnLst/>
            <a:rect l="l" t="t" r="r" b="b"/>
            <a:pathLst>
              <a:path w="2745740">
                <a:moveTo>
                  <a:pt x="0" y="0"/>
                </a:moveTo>
                <a:lnTo>
                  <a:pt x="2745740" y="0"/>
                </a:lnTo>
              </a:path>
            </a:pathLst>
          </a:custGeom>
          <a:ln w="29210">
            <a:solidFill>
              <a:srgbClr val="6DCDFB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7" name="object 457"/>
          <p:cNvSpPr/>
          <p:nvPr/>
        </p:nvSpPr>
        <p:spPr>
          <a:xfrm>
            <a:off x="4737100" y="3227070"/>
            <a:ext cx="0" cy="402590"/>
          </a:xfrm>
          <a:custGeom>
            <a:avLst/>
            <a:gdLst/>
            <a:ahLst/>
            <a:cxnLst/>
            <a:rect l="l" t="t" r="r" b="b"/>
            <a:pathLst>
              <a:path h="402589">
                <a:moveTo>
                  <a:pt x="0" y="0"/>
                </a:moveTo>
                <a:lnTo>
                  <a:pt x="0" y="402590"/>
                </a:lnTo>
              </a:path>
            </a:pathLst>
          </a:custGeom>
          <a:ln w="27939">
            <a:solidFill>
              <a:srgbClr val="6DCDFB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8" name="object 458"/>
          <p:cNvSpPr/>
          <p:nvPr/>
        </p:nvSpPr>
        <p:spPr>
          <a:xfrm>
            <a:off x="4723129" y="3213100"/>
            <a:ext cx="2745740" cy="0"/>
          </a:xfrm>
          <a:custGeom>
            <a:avLst/>
            <a:gdLst/>
            <a:ahLst/>
            <a:cxnLst/>
            <a:rect l="l" t="t" r="r" b="b"/>
            <a:pathLst>
              <a:path w="2745740">
                <a:moveTo>
                  <a:pt x="0" y="0"/>
                </a:moveTo>
                <a:lnTo>
                  <a:pt x="2745740" y="0"/>
                </a:lnTo>
              </a:path>
            </a:pathLst>
          </a:custGeom>
          <a:ln w="27939">
            <a:solidFill>
              <a:srgbClr val="6DCDFB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9" name="object 459"/>
          <p:cNvSpPr/>
          <p:nvPr/>
        </p:nvSpPr>
        <p:spPr>
          <a:xfrm>
            <a:off x="7454265" y="3227070"/>
            <a:ext cx="0" cy="402590"/>
          </a:xfrm>
          <a:custGeom>
            <a:avLst/>
            <a:gdLst/>
            <a:ahLst/>
            <a:cxnLst/>
            <a:rect l="l" t="t" r="r" b="b"/>
            <a:pathLst>
              <a:path h="402589">
                <a:moveTo>
                  <a:pt x="0" y="0"/>
                </a:moveTo>
                <a:lnTo>
                  <a:pt x="0" y="402589"/>
                </a:lnTo>
              </a:path>
            </a:pathLst>
          </a:custGeom>
          <a:ln w="29210">
            <a:solidFill>
              <a:srgbClr val="6DCDFB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0" name="object 460"/>
          <p:cNvSpPr/>
          <p:nvPr/>
        </p:nvSpPr>
        <p:spPr>
          <a:xfrm>
            <a:off x="4751070" y="3615690"/>
            <a:ext cx="2688590" cy="0"/>
          </a:xfrm>
          <a:custGeom>
            <a:avLst/>
            <a:gdLst/>
            <a:ahLst/>
            <a:cxnLst/>
            <a:rect l="l" t="t" r="r" b="b"/>
            <a:pathLst>
              <a:path w="2688590">
                <a:moveTo>
                  <a:pt x="0" y="0"/>
                </a:moveTo>
                <a:lnTo>
                  <a:pt x="2688590" y="0"/>
                </a:lnTo>
              </a:path>
            </a:pathLst>
          </a:custGeom>
          <a:ln w="27940">
            <a:solidFill>
              <a:srgbClr val="6CCCFC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1" name="object 461"/>
          <p:cNvSpPr/>
          <p:nvPr/>
        </p:nvSpPr>
        <p:spPr>
          <a:xfrm>
            <a:off x="4765675" y="3256279"/>
            <a:ext cx="0" cy="345440"/>
          </a:xfrm>
          <a:custGeom>
            <a:avLst/>
            <a:gdLst/>
            <a:ahLst/>
            <a:cxnLst/>
            <a:rect l="l" t="t" r="r" b="b"/>
            <a:pathLst>
              <a:path h="345439">
                <a:moveTo>
                  <a:pt x="0" y="0"/>
                </a:moveTo>
                <a:lnTo>
                  <a:pt x="0" y="345439"/>
                </a:lnTo>
              </a:path>
            </a:pathLst>
          </a:custGeom>
          <a:ln w="29209">
            <a:solidFill>
              <a:srgbClr val="6CCCFC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2" name="object 462"/>
          <p:cNvSpPr/>
          <p:nvPr/>
        </p:nvSpPr>
        <p:spPr>
          <a:xfrm>
            <a:off x="4751070" y="3241675"/>
            <a:ext cx="2688590" cy="0"/>
          </a:xfrm>
          <a:custGeom>
            <a:avLst/>
            <a:gdLst/>
            <a:ahLst/>
            <a:cxnLst/>
            <a:rect l="l" t="t" r="r" b="b"/>
            <a:pathLst>
              <a:path w="2688590">
                <a:moveTo>
                  <a:pt x="0" y="0"/>
                </a:moveTo>
                <a:lnTo>
                  <a:pt x="2688590" y="0"/>
                </a:lnTo>
              </a:path>
            </a:pathLst>
          </a:custGeom>
          <a:ln w="29210">
            <a:solidFill>
              <a:srgbClr val="6CCCFC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3" name="object 463"/>
          <p:cNvSpPr/>
          <p:nvPr/>
        </p:nvSpPr>
        <p:spPr>
          <a:xfrm>
            <a:off x="7425690" y="3256279"/>
            <a:ext cx="0" cy="345440"/>
          </a:xfrm>
          <a:custGeom>
            <a:avLst/>
            <a:gdLst/>
            <a:ahLst/>
            <a:cxnLst/>
            <a:rect l="l" t="t" r="r" b="b"/>
            <a:pathLst>
              <a:path h="345439">
                <a:moveTo>
                  <a:pt x="0" y="0"/>
                </a:moveTo>
                <a:lnTo>
                  <a:pt x="0" y="345440"/>
                </a:lnTo>
              </a:path>
            </a:pathLst>
          </a:custGeom>
          <a:ln w="27939">
            <a:solidFill>
              <a:srgbClr val="6CCCFC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4" name="object 464"/>
          <p:cNvSpPr/>
          <p:nvPr/>
        </p:nvSpPr>
        <p:spPr>
          <a:xfrm>
            <a:off x="4780279" y="3587115"/>
            <a:ext cx="2631440" cy="0"/>
          </a:xfrm>
          <a:custGeom>
            <a:avLst/>
            <a:gdLst/>
            <a:ahLst/>
            <a:cxnLst/>
            <a:rect l="l" t="t" r="r" b="b"/>
            <a:pathLst>
              <a:path w="2631440">
                <a:moveTo>
                  <a:pt x="0" y="0"/>
                </a:moveTo>
                <a:lnTo>
                  <a:pt x="2631440" y="0"/>
                </a:lnTo>
              </a:path>
            </a:pathLst>
          </a:custGeom>
          <a:ln w="29209">
            <a:solidFill>
              <a:srgbClr val="6BCCFC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5" name="object 465"/>
          <p:cNvSpPr/>
          <p:nvPr/>
        </p:nvSpPr>
        <p:spPr>
          <a:xfrm>
            <a:off x="4794884" y="3285490"/>
            <a:ext cx="0" cy="287020"/>
          </a:xfrm>
          <a:custGeom>
            <a:avLst/>
            <a:gdLst/>
            <a:ahLst/>
            <a:cxnLst/>
            <a:rect l="l" t="t" r="r" b="b"/>
            <a:pathLst>
              <a:path h="287020">
                <a:moveTo>
                  <a:pt x="0" y="0"/>
                </a:moveTo>
                <a:lnTo>
                  <a:pt x="0" y="287020"/>
                </a:lnTo>
              </a:path>
            </a:pathLst>
          </a:custGeom>
          <a:ln w="29210">
            <a:solidFill>
              <a:srgbClr val="6BCCFC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6" name="object 466"/>
          <p:cNvSpPr/>
          <p:nvPr/>
        </p:nvSpPr>
        <p:spPr>
          <a:xfrm>
            <a:off x="4780279" y="3270884"/>
            <a:ext cx="2631440" cy="0"/>
          </a:xfrm>
          <a:custGeom>
            <a:avLst/>
            <a:gdLst/>
            <a:ahLst/>
            <a:cxnLst/>
            <a:rect l="l" t="t" r="r" b="b"/>
            <a:pathLst>
              <a:path w="2631440">
                <a:moveTo>
                  <a:pt x="0" y="0"/>
                </a:moveTo>
                <a:lnTo>
                  <a:pt x="2631440" y="0"/>
                </a:lnTo>
              </a:path>
            </a:pathLst>
          </a:custGeom>
          <a:ln w="29210">
            <a:solidFill>
              <a:srgbClr val="6BCCFC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7" name="object 467"/>
          <p:cNvSpPr/>
          <p:nvPr/>
        </p:nvSpPr>
        <p:spPr>
          <a:xfrm>
            <a:off x="7397115" y="3285490"/>
            <a:ext cx="0" cy="287020"/>
          </a:xfrm>
          <a:custGeom>
            <a:avLst/>
            <a:gdLst/>
            <a:ahLst/>
            <a:cxnLst/>
            <a:rect l="l" t="t" r="r" b="b"/>
            <a:pathLst>
              <a:path h="287020">
                <a:moveTo>
                  <a:pt x="0" y="0"/>
                </a:moveTo>
                <a:lnTo>
                  <a:pt x="0" y="287020"/>
                </a:lnTo>
              </a:path>
            </a:pathLst>
          </a:custGeom>
          <a:ln w="29210">
            <a:solidFill>
              <a:srgbClr val="6BCCFC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8" name="object 468"/>
          <p:cNvSpPr/>
          <p:nvPr/>
        </p:nvSpPr>
        <p:spPr>
          <a:xfrm>
            <a:off x="4809490" y="3557904"/>
            <a:ext cx="2573020" cy="0"/>
          </a:xfrm>
          <a:custGeom>
            <a:avLst/>
            <a:gdLst/>
            <a:ahLst/>
            <a:cxnLst/>
            <a:rect l="l" t="t" r="r" b="b"/>
            <a:pathLst>
              <a:path w="2573020">
                <a:moveTo>
                  <a:pt x="0" y="0"/>
                </a:moveTo>
                <a:lnTo>
                  <a:pt x="2573020" y="0"/>
                </a:lnTo>
              </a:path>
            </a:pathLst>
          </a:custGeom>
          <a:ln w="29210">
            <a:solidFill>
              <a:srgbClr val="6ACCFC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9" name="object 469"/>
          <p:cNvSpPr/>
          <p:nvPr/>
        </p:nvSpPr>
        <p:spPr>
          <a:xfrm>
            <a:off x="4823459" y="3313429"/>
            <a:ext cx="0" cy="229870"/>
          </a:xfrm>
          <a:custGeom>
            <a:avLst/>
            <a:gdLst/>
            <a:ahLst/>
            <a:cxnLst/>
            <a:rect l="l" t="t" r="r" b="b"/>
            <a:pathLst>
              <a:path h="229870">
                <a:moveTo>
                  <a:pt x="0" y="0"/>
                </a:moveTo>
                <a:lnTo>
                  <a:pt x="0" y="229870"/>
                </a:lnTo>
              </a:path>
            </a:pathLst>
          </a:custGeom>
          <a:ln w="27939">
            <a:solidFill>
              <a:srgbClr val="6ACCFC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0" name="object 470"/>
          <p:cNvSpPr/>
          <p:nvPr/>
        </p:nvSpPr>
        <p:spPr>
          <a:xfrm>
            <a:off x="4809490" y="3299459"/>
            <a:ext cx="2573020" cy="0"/>
          </a:xfrm>
          <a:custGeom>
            <a:avLst/>
            <a:gdLst/>
            <a:ahLst/>
            <a:cxnLst/>
            <a:rect l="l" t="t" r="r" b="b"/>
            <a:pathLst>
              <a:path w="2573020">
                <a:moveTo>
                  <a:pt x="0" y="0"/>
                </a:moveTo>
                <a:lnTo>
                  <a:pt x="2573020" y="0"/>
                </a:lnTo>
              </a:path>
            </a:pathLst>
          </a:custGeom>
          <a:ln w="27939">
            <a:solidFill>
              <a:srgbClr val="6ACCFC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1" name="object 471"/>
          <p:cNvSpPr/>
          <p:nvPr/>
        </p:nvSpPr>
        <p:spPr>
          <a:xfrm>
            <a:off x="7367904" y="3313429"/>
            <a:ext cx="0" cy="229870"/>
          </a:xfrm>
          <a:custGeom>
            <a:avLst/>
            <a:gdLst/>
            <a:ahLst/>
            <a:cxnLst/>
            <a:rect l="l" t="t" r="r" b="b"/>
            <a:pathLst>
              <a:path h="229870">
                <a:moveTo>
                  <a:pt x="0" y="0"/>
                </a:moveTo>
                <a:lnTo>
                  <a:pt x="0" y="229870"/>
                </a:lnTo>
              </a:path>
            </a:pathLst>
          </a:custGeom>
          <a:ln w="29210">
            <a:solidFill>
              <a:srgbClr val="6ACCFC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2" name="object 472"/>
          <p:cNvSpPr/>
          <p:nvPr/>
        </p:nvSpPr>
        <p:spPr>
          <a:xfrm>
            <a:off x="4837429" y="3529329"/>
            <a:ext cx="2515870" cy="0"/>
          </a:xfrm>
          <a:custGeom>
            <a:avLst/>
            <a:gdLst/>
            <a:ahLst/>
            <a:cxnLst/>
            <a:rect l="l" t="t" r="r" b="b"/>
            <a:pathLst>
              <a:path w="2515870">
                <a:moveTo>
                  <a:pt x="0" y="0"/>
                </a:moveTo>
                <a:lnTo>
                  <a:pt x="2515870" y="0"/>
                </a:lnTo>
              </a:path>
            </a:pathLst>
          </a:custGeom>
          <a:ln w="27939">
            <a:solidFill>
              <a:srgbClr val="69CCFC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3" name="object 473"/>
          <p:cNvSpPr/>
          <p:nvPr/>
        </p:nvSpPr>
        <p:spPr>
          <a:xfrm>
            <a:off x="4852034" y="3342640"/>
            <a:ext cx="0" cy="172720"/>
          </a:xfrm>
          <a:custGeom>
            <a:avLst/>
            <a:gdLst/>
            <a:ahLst/>
            <a:cxnLst/>
            <a:rect l="l" t="t" r="r" b="b"/>
            <a:pathLst>
              <a:path h="172720">
                <a:moveTo>
                  <a:pt x="0" y="0"/>
                </a:moveTo>
                <a:lnTo>
                  <a:pt x="0" y="172720"/>
                </a:lnTo>
              </a:path>
            </a:pathLst>
          </a:custGeom>
          <a:ln w="29210">
            <a:solidFill>
              <a:srgbClr val="69CCFC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4" name="object 474"/>
          <p:cNvSpPr/>
          <p:nvPr/>
        </p:nvSpPr>
        <p:spPr>
          <a:xfrm>
            <a:off x="4837429" y="3328034"/>
            <a:ext cx="2515870" cy="0"/>
          </a:xfrm>
          <a:custGeom>
            <a:avLst/>
            <a:gdLst/>
            <a:ahLst/>
            <a:cxnLst/>
            <a:rect l="l" t="t" r="r" b="b"/>
            <a:pathLst>
              <a:path w="2515870">
                <a:moveTo>
                  <a:pt x="0" y="0"/>
                </a:moveTo>
                <a:lnTo>
                  <a:pt x="2515870" y="0"/>
                </a:lnTo>
              </a:path>
            </a:pathLst>
          </a:custGeom>
          <a:ln w="29210">
            <a:solidFill>
              <a:srgbClr val="69CCFC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5" name="object 475"/>
          <p:cNvSpPr/>
          <p:nvPr/>
        </p:nvSpPr>
        <p:spPr>
          <a:xfrm>
            <a:off x="7339329" y="3342640"/>
            <a:ext cx="0" cy="172720"/>
          </a:xfrm>
          <a:custGeom>
            <a:avLst/>
            <a:gdLst/>
            <a:ahLst/>
            <a:cxnLst/>
            <a:rect l="l" t="t" r="r" b="b"/>
            <a:pathLst>
              <a:path h="172720">
                <a:moveTo>
                  <a:pt x="0" y="0"/>
                </a:moveTo>
                <a:lnTo>
                  <a:pt x="0" y="172720"/>
                </a:lnTo>
              </a:path>
            </a:pathLst>
          </a:custGeom>
          <a:ln w="27939">
            <a:solidFill>
              <a:srgbClr val="69CCFC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6" name="object 476"/>
          <p:cNvSpPr/>
          <p:nvPr/>
        </p:nvSpPr>
        <p:spPr>
          <a:xfrm>
            <a:off x="4866640" y="3500754"/>
            <a:ext cx="2458720" cy="0"/>
          </a:xfrm>
          <a:custGeom>
            <a:avLst/>
            <a:gdLst/>
            <a:ahLst/>
            <a:cxnLst/>
            <a:rect l="l" t="t" r="r" b="b"/>
            <a:pathLst>
              <a:path w="2458720">
                <a:moveTo>
                  <a:pt x="0" y="0"/>
                </a:moveTo>
                <a:lnTo>
                  <a:pt x="2458720" y="0"/>
                </a:lnTo>
              </a:path>
            </a:pathLst>
          </a:custGeom>
          <a:ln w="29210">
            <a:solidFill>
              <a:srgbClr val="68CCFD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7" name="object 477"/>
          <p:cNvSpPr/>
          <p:nvPr/>
        </p:nvSpPr>
        <p:spPr>
          <a:xfrm>
            <a:off x="4881245" y="3371850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9210">
            <a:solidFill>
              <a:srgbClr val="68CCFD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8" name="object 478"/>
          <p:cNvSpPr/>
          <p:nvPr/>
        </p:nvSpPr>
        <p:spPr>
          <a:xfrm>
            <a:off x="4866640" y="3357245"/>
            <a:ext cx="2458720" cy="0"/>
          </a:xfrm>
          <a:custGeom>
            <a:avLst/>
            <a:gdLst/>
            <a:ahLst/>
            <a:cxnLst/>
            <a:rect l="l" t="t" r="r" b="b"/>
            <a:pathLst>
              <a:path w="2458720">
                <a:moveTo>
                  <a:pt x="0" y="0"/>
                </a:moveTo>
                <a:lnTo>
                  <a:pt x="2458720" y="0"/>
                </a:lnTo>
              </a:path>
            </a:pathLst>
          </a:custGeom>
          <a:ln w="29210">
            <a:solidFill>
              <a:srgbClr val="68CCFD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9" name="object 479"/>
          <p:cNvSpPr/>
          <p:nvPr/>
        </p:nvSpPr>
        <p:spPr>
          <a:xfrm>
            <a:off x="7310754" y="3371850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9210">
            <a:solidFill>
              <a:srgbClr val="68CCFD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0" name="object 480"/>
          <p:cNvSpPr/>
          <p:nvPr/>
        </p:nvSpPr>
        <p:spPr>
          <a:xfrm>
            <a:off x="4895850" y="3471545"/>
            <a:ext cx="2400300" cy="0"/>
          </a:xfrm>
          <a:custGeom>
            <a:avLst/>
            <a:gdLst/>
            <a:ahLst/>
            <a:cxnLst/>
            <a:rect l="l" t="t" r="r" b="b"/>
            <a:pathLst>
              <a:path w="2400300">
                <a:moveTo>
                  <a:pt x="0" y="0"/>
                </a:moveTo>
                <a:lnTo>
                  <a:pt x="2400300" y="0"/>
                </a:lnTo>
              </a:path>
            </a:pathLst>
          </a:custGeom>
          <a:ln w="29210">
            <a:solidFill>
              <a:srgbClr val="67CCFD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1" name="object 481"/>
          <p:cNvSpPr/>
          <p:nvPr/>
        </p:nvSpPr>
        <p:spPr>
          <a:xfrm>
            <a:off x="4895850" y="3399790"/>
            <a:ext cx="27940" cy="57150"/>
          </a:xfrm>
          <a:custGeom>
            <a:avLst/>
            <a:gdLst/>
            <a:ahLst/>
            <a:cxnLst/>
            <a:rect l="l" t="t" r="r" b="b"/>
            <a:pathLst>
              <a:path w="27939" h="57150">
                <a:moveTo>
                  <a:pt x="0" y="57150"/>
                </a:moveTo>
                <a:lnTo>
                  <a:pt x="27939" y="57150"/>
                </a:lnTo>
                <a:lnTo>
                  <a:pt x="27939" y="0"/>
                </a:lnTo>
                <a:lnTo>
                  <a:pt x="0" y="0"/>
                </a:lnTo>
                <a:lnTo>
                  <a:pt x="0" y="57150"/>
                </a:lnTo>
                <a:close/>
              </a:path>
            </a:pathLst>
          </a:custGeom>
          <a:solidFill>
            <a:srgbClr val="67CCF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2" name="object 482"/>
          <p:cNvSpPr/>
          <p:nvPr/>
        </p:nvSpPr>
        <p:spPr>
          <a:xfrm>
            <a:off x="4895850" y="3385820"/>
            <a:ext cx="2400300" cy="0"/>
          </a:xfrm>
          <a:custGeom>
            <a:avLst/>
            <a:gdLst/>
            <a:ahLst/>
            <a:cxnLst/>
            <a:rect l="l" t="t" r="r" b="b"/>
            <a:pathLst>
              <a:path w="2400300">
                <a:moveTo>
                  <a:pt x="0" y="0"/>
                </a:moveTo>
                <a:lnTo>
                  <a:pt x="2400300" y="0"/>
                </a:lnTo>
              </a:path>
            </a:pathLst>
          </a:custGeom>
          <a:ln w="27939">
            <a:solidFill>
              <a:srgbClr val="67CCFD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3" name="object 483"/>
          <p:cNvSpPr/>
          <p:nvPr/>
        </p:nvSpPr>
        <p:spPr>
          <a:xfrm>
            <a:off x="7266941" y="3399790"/>
            <a:ext cx="29209" cy="57150"/>
          </a:xfrm>
          <a:custGeom>
            <a:avLst/>
            <a:gdLst/>
            <a:ahLst/>
            <a:cxnLst/>
            <a:rect l="l" t="t" r="r" b="b"/>
            <a:pathLst>
              <a:path w="29210" h="57150">
                <a:moveTo>
                  <a:pt x="29210" y="0"/>
                </a:moveTo>
                <a:lnTo>
                  <a:pt x="0" y="0"/>
                </a:lnTo>
                <a:lnTo>
                  <a:pt x="0" y="57150"/>
                </a:lnTo>
                <a:lnTo>
                  <a:pt x="29210" y="57150"/>
                </a:lnTo>
                <a:lnTo>
                  <a:pt x="29210" y="0"/>
                </a:lnTo>
                <a:close/>
              </a:path>
            </a:pathLst>
          </a:custGeom>
          <a:solidFill>
            <a:srgbClr val="67CCF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4" name="object 484"/>
          <p:cNvSpPr/>
          <p:nvPr/>
        </p:nvSpPr>
        <p:spPr>
          <a:xfrm>
            <a:off x="4923790" y="3428365"/>
            <a:ext cx="2343150" cy="0"/>
          </a:xfrm>
          <a:custGeom>
            <a:avLst/>
            <a:gdLst/>
            <a:ahLst/>
            <a:cxnLst/>
            <a:rect l="l" t="t" r="r" b="b"/>
            <a:pathLst>
              <a:path w="2343150">
                <a:moveTo>
                  <a:pt x="0" y="0"/>
                </a:moveTo>
                <a:lnTo>
                  <a:pt x="2343150" y="0"/>
                </a:lnTo>
              </a:path>
            </a:pathLst>
          </a:custGeom>
          <a:ln w="57150">
            <a:solidFill>
              <a:srgbClr val="66CCFF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5" name="object 485"/>
          <p:cNvSpPr/>
          <p:nvPr/>
        </p:nvSpPr>
        <p:spPr>
          <a:xfrm>
            <a:off x="1524000" y="0"/>
            <a:ext cx="9144000" cy="68580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6" name="object 486"/>
          <p:cNvSpPr/>
          <p:nvPr/>
        </p:nvSpPr>
        <p:spPr>
          <a:xfrm>
            <a:off x="9220200" y="151129"/>
            <a:ext cx="1447800" cy="112141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7" name="object 487"/>
          <p:cNvSpPr/>
          <p:nvPr/>
        </p:nvSpPr>
        <p:spPr>
          <a:xfrm>
            <a:off x="1524000" y="304800"/>
            <a:ext cx="1752600" cy="11684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8" name="object 488"/>
          <p:cNvSpPr/>
          <p:nvPr/>
        </p:nvSpPr>
        <p:spPr>
          <a:xfrm>
            <a:off x="1524000" y="5524500"/>
            <a:ext cx="1638300" cy="1333500"/>
          </a:xfrm>
          <a:custGeom>
            <a:avLst/>
            <a:gdLst/>
            <a:ahLst/>
            <a:cxnLst/>
            <a:rect l="l" t="t" r="r" b="b"/>
            <a:pathLst>
              <a:path w="1638300" h="1333500">
                <a:moveTo>
                  <a:pt x="0" y="0"/>
                </a:moveTo>
                <a:lnTo>
                  <a:pt x="1638300" y="0"/>
                </a:lnTo>
                <a:lnTo>
                  <a:pt x="1638300" y="1333500"/>
                </a:lnTo>
              </a:path>
            </a:pathLst>
          </a:custGeom>
          <a:ln w="76194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9" name="object 489"/>
          <p:cNvSpPr/>
          <p:nvPr/>
        </p:nvSpPr>
        <p:spPr>
          <a:xfrm>
            <a:off x="1524000" y="5562600"/>
            <a:ext cx="1600200" cy="12954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0" name="object 490"/>
          <p:cNvSpPr/>
          <p:nvPr/>
        </p:nvSpPr>
        <p:spPr>
          <a:xfrm>
            <a:off x="8839200" y="5485129"/>
            <a:ext cx="1676400" cy="110871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1" name="object 491"/>
          <p:cNvSpPr/>
          <p:nvPr/>
        </p:nvSpPr>
        <p:spPr>
          <a:xfrm>
            <a:off x="7086601" y="5486400"/>
            <a:ext cx="1667509" cy="105283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2" name="object 492"/>
          <p:cNvSpPr txBox="1"/>
          <p:nvPr/>
        </p:nvSpPr>
        <p:spPr>
          <a:xfrm>
            <a:off x="7489191" y="6511290"/>
            <a:ext cx="876935" cy="31369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spcBef>
                <a:spcPts val="90"/>
              </a:spcBef>
            </a:pPr>
            <a:r>
              <a:rPr sz="1900" b="1" spc="-305" dirty="0">
                <a:solidFill>
                  <a:prstClr val="black"/>
                </a:solidFill>
                <a:latin typeface="Trebuchet MS"/>
                <a:cs typeface="Trebuchet MS"/>
              </a:rPr>
              <a:t>J</a:t>
            </a:r>
            <a:r>
              <a:rPr sz="1900" b="1" spc="-254" dirty="0">
                <a:solidFill>
                  <a:prstClr val="black"/>
                </a:solidFill>
                <a:latin typeface="Trebuchet MS"/>
                <a:cs typeface="Trebuchet MS"/>
              </a:rPr>
              <a:t> </a:t>
            </a:r>
            <a:r>
              <a:rPr sz="1900" b="1" spc="200" dirty="0">
                <a:solidFill>
                  <a:prstClr val="black"/>
                </a:solidFill>
                <a:latin typeface="Trebuchet MS"/>
                <a:cs typeface="Trebuchet MS"/>
              </a:rPr>
              <a:t>APAN</a:t>
            </a:r>
            <a:endParaRPr sz="1900">
              <a:solidFill>
                <a:prstClr val="black"/>
              </a:solidFill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524000" y="0"/>
            <a:ext cx="9144000" cy="2636520"/>
          </a:xfrm>
          <a:custGeom>
            <a:avLst/>
            <a:gdLst/>
            <a:ahLst/>
            <a:cxnLst/>
            <a:rect l="l" t="t" r="r" b="b"/>
            <a:pathLst>
              <a:path w="9144000" h="2636520">
                <a:moveTo>
                  <a:pt x="0" y="2636520"/>
                </a:moveTo>
                <a:lnTo>
                  <a:pt x="9144000" y="2636520"/>
                </a:lnTo>
                <a:lnTo>
                  <a:pt x="9144000" y="0"/>
                </a:lnTo>
                <a:lnTo>
                  <a:pt x="0" y="0"/>
                </a:lnTo>
                <a:lnTo>
                  <a:pt x="0" y="2636520"/>
                </a:lnTo>
                <a:close/>
              </a:path>
            </a:pathLst>
          </a:custGeom>
          <a:solidFill>
            <a:srgbClr val="CCEBF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524000" y="4038600"/>
            <a:ext cx="9144000" cy="2819400"/>
          </a:xfrm>
          <a:custGeom>
            <a:avLst/>
            <a:gdLst/>
            <a:ahLst/>
            <a:cxnLst/>
            <a:rect l="l" t="t" r="r" b="b"/>
            <a:pathLst>
              <a:path w="9144000" h="2819400">
                <a:moveTo>
                  <a:pt x="0" y="2819400"/>
                </a:moveTo>
                <a:lnTo>
                  <a:pt x="9144000" y="2819400"/>
                </a:lnTo>
                <a:lnTo>
                  <a:pt x="9144000" y="0"/>
                </a:lnTo>
                <a:lnTo>
                  <a:pt x="0" y="0"/>
                </a:lnTo>
                <a:lnTo>
                  <a:pt x="0" y="2819400"/>
                </a:lnTo>
                <a:close/>
              </a:path>
            </a:pathLst>
          </a:custGeom>
          <a:solidFill>
            <a:srgbClr val="CCEBF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524000" y="0"/>
            <a:ext cx="4579620" cy="343535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7467600" y="3733800"/>
            <a:ext cx="3200400" cy="31242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524000" y="3429000"/>
            <a:ext cx="5938520" cy="34290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6096000" y="0"/>
            <a:ext cx="4572000" cy="371602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524000" y="2636520"/>
            <a:ext cx="9144000" cy="1402080"/>
          </a:xfrm>
          <a:custGeom>
            <a:avLst/>
            <a:gdLst/>
            <a:ahLst/>
            <a:cxnLst/>
            <a:rect l="l" t="t" r="r" b="b"/>
            <a:pathLst>
              <a:path w="9144000" h="1402079">
                <a:moveTo>
                  <a:pt x="9144000" y="0"/>
                </a:moveTo>
                <a:lnTo>
                  <a:pt x="0" y="0"/>
                </a:lnTo>
                <a:lnTo>
                  <a:pt x="0" y="1402079"/>
                </a:lnTo>
                <a:lnTo>
                  <a:pt x="9144000" y="1402079"/>
                </a:lnTo>
                <a:lnTo>
                  <a:pt x="9144000" y="0"/>
                </a:lnTo>
                <a:close/>
              </a:path>
            </a:pathLst>
          </a:custGeom>
          <a:solidFill>
            <a:srgbClr val="CC0000">
              <a:alpha val="60998"/>
            </a:srgbClr>
          </a:solidFill>
        </p:spPr>
        <p:txBody>
          <a:bodyPr wrap="square" lIns="0" tIns="0" rIns="0" bIns="0" rtlCol="0"/>
          <a:lstStyle/>
          <a:p>
            <a:r>
              <a:rPr lang="en-US" dirty="0">
                <a:solidFill>
                  <a:prstClr val="black"/>
                </a:solidFill>
                <a:latin typeface="Calibri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Calibri"/>
              </a:rPr>
              <a:t>im</a:t>
            </a:r>
            <a:endParaRPr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2044700" y="2669540"/>
            <a:ext cx="8090534" cy="50526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spcBef>
                <a:spcPts val="100"/>
              </a:spcBef>
              <a:tabLst>
                <a:tab pos="2828290" algn="l"/>
              </a:tabLst>
            </a:pPr>
            <a:r>
              <a:rPr lang="en-US" sz="3200" spc="-240" dirty="0"/>
              <a:t>Sea turtle handling :  improving survival</a:t>
            </a:r>
            <a:endParaRPr sz="3200" dirty="0"/>
          </a:p>
        </p:txBody>
      </p: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524000" y="0"/>
            <a:ext cx="9144000" cy="68580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52600" y="1143000"/>
            <a:ext cx="4038600" cy="40386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2239417" y="223927"/>
            <a:ext cx="7049134" cy="544380"/>
          </a:xfrm>
          <a:prstGeom prst="rect">
            <a:avLst/>
          </a:prstGeom>
          <a:solidFill>
            <a:srgbClr val="000000"/>
          </a:solidFill>
        </p:spPr>
        <p:txBody>
          <a:bodyPr vert="horz" wrap="square" lIns="0" tIns="51435" rIns="0" bIns="0" rtlCol="0">
            <a:spAutoFit/>
          </a:bodyPr>
          <a:lstStyle/>
          <a:p>
            <a:pPr marL="94615">
              <a:spcBef>
                <a:spcPts val="405"/>
              </a:spcBef>
            </a:pPr>
            <a:r>
              <a:rPr lang="en-US" sz="3200" b="1" spc="-5" dirty="0">
                <a:latin typeface="Comic Sans MS"/>
                <a:cs typeface="Comic Sans MS"/>
              </a:rPr>
              <a:t>P</a:t>
            </a:r>
            <a:r>
              <a:rPr sz="3200" b="1" spc="-5" dirty="0">
                <a:latin typeface="Comic Sans MS"/>
                <a:cs typeface="Comic Sans MS"/>
              </a:rPr>
              <a:t>op-up</a:t>
            </a:r>
            <a:r>
              <a:rPr lang="en-US" sz="3200" b="1" spc="-5" dirty="0">
                <a:latin typeface="Comic Sans MS"/>
                <a:cs typeface="Comic Sans MS"/>
              </a:rPr>
              <a:t> tags, released after days</a:t>
            </a:r>
            <a:endParaRPr sz="3200" dirty="0">
              <a:latin typeface="Comic Sans MS"/>
              <a:cs typeface="Comic Sans M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5943600" y="1981200"/>
            <a:ext cx="4495800" cy="337185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591311" y="5368290"/>
            <a:ext cx="881951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000" b="1" spc="-5" dirty="0">
                <a:solidFill>
                  <a:srgbClr val="FFFFFF"/>
                </a:solidFill>
                <a:latin typeface="Arial"/>
                <a:cs typeface="Arial"/>
              </a:rPr>
              <a:t>Stores data until </a:t>
            </a:r>
            <a:r>
              <a:rPr sz="2000" b="1" dirty="0">
                <a:solidFill>
                  <a:srgbClr val="FFFFFF"/>
                </a:solidFill>
                <a:latin typeface="Arial"/>
                <a:cs typeface="Arial"/>
              </a:rPr>
              <a:t>pop-up date, </a:t>
            </a:r>
            <a:r>
              <a:rPr sz="2000" b="1" spc="-5" dirty="0">
                <a:solidFill>
                  <a:srgbClr val="FFFFFF"/>
                </a:solidFill>
                <a:latin typeface="Arial"/>
                <a:cs typeface="Arial"/>
              </a:rPr>
              <a:t>or if shed. Reports </a:t>
            </a:r>
            <a:r>
              <a:rPr sz="2000" b="1" dirty="0">
                <a:solidFill>
                  <a:srgbClr val="FFFFFF"/>
                </a:solidFill>
                <a:latin typeface="Arial"/>
                <a:cs typeface="Arial"/>
              </a:rPr>
              <a:t>data </a:t>
            </a:r>
            <a:r>
              <a:rPr sz="2000" b="1" spc="-5" dirty="0">
                <a:solidFill>
                  <a:srgbClr val="FFFFFF"/>
                </a:solidFill>
                <a:latin typeface="Arial"/>
                <a:cs typeface="Arial"/>
              </a:rPr>
              <a:t>via</a:t>
            </a:r>
            <a:r>
              <a:rPr sz="2000" b="1" spc="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000" b="1" spc="-5" dirty="0">
                <a:solidFill>
                  <a:srgbClr val="FFFFFF"/>
                </a:solidFill>
                <a:latin typeface="Arial"/>
                <a:cs typeface="Arial"/>
              </a:rPr>
              <a:t>ARGOS.</a:t>
            </a:r>
            <a:endParaRPr sz="2000">
              <a:solidFill>
                <a:prstClr val="black"/>
              </a:solidFill>
              <a:latin typeface="Arial"/>
              <a:cs typeface="Arial"/>
            </a:endParaRPr>
          </a:p>
          <a:p>
            <a:pPr marL="82550"/>
            <a:r>
              <a:rPr sz="2000" b="1" spc="-5" dirty="0">
                <a:solidFill>
                  <a:srgbClr val="FFFFFF"/>
                </a:solidFill>
                <a:latin typeface="Arial"/>
                <a:cs typeface="Arial"/>
              </a:rPr>
              <a:t>Fail </a:t>
            </a:r>
            <a:r>
              <a:rPr sz="2000" b="1" dirty="0">
                <a:solidFill>
                  <a:srgbClr val="FFFFFF"/>
                </a:solidFill>
                <a:latin typeface="Arial"/>
                <a:cs typeface="Arial"/>
              </a:rPr>
              <a:t>safe </a:t>
            </a:r>
            <a:r>
              <a:rPr sz="2000" b="1" spc="-5" dirty="0">
                <a:solidFill>
                  <a:srgbClr val="FFFFFF"/>
                </a:solidFill>
                <a:latin typeface="Arial"/>
                <a:cs typeface="Arial"/>
              </a:rPr>
              <a:t>mechanisms designed </a:t>
            </a:r>
            <a:r>
              <a:rPr sz="2000" b="1" dirty="0">
                <a:solidFill>
                  <a:srgbClr val="FFFFFF"/>
                </a:solidFill>
                <a:latin typeface="Arial"/>
                <a:cs typeface="Arial"/>
              </a:rPr>
              <a:t>to </a:t>
            </a:r>
            <a:r>
              <a:rPr sz="2000" b="1" spc="-5" dirty="0">
                <a:solidFill>
                  <a:srgbClr val="FFFFFF"/>
                </a:solidFill>
                <a:latin typeface="Arial"/>
                <a:cs typeface="Arial"/>
              </a:rPr>
              <a:t>determine if </a:t>
            </a:r>
            <a:r>
              <a:rPr sz="2000" b="1" dirty="0">
                <a:solidFill>
                  <a:srgbClr val="FFFFFF"/>
                </a:solidFill>
                <a:latin typeface="Arial"/>
                <a:cs typeface="Arial"/>
              </a:rPr>
              <a:t>a </a:t>
            </a:r>
            <a:r>
              <a:rPr sz="2000" b="1" spc="-5" dirty="0">
                <a:solidFill>
                  <a:srgbClr val="FFFFFF"/>
                </a:solidFill>
                <a:latin typeface="Arial"/>
                <a:cs typeface="Arial"/>
              </a:rPr>
              <a:t>mortality </a:t>
            </a:r>
            <a:r>
              <a:rPr sz="2000" b="1" dirty="0">
                <a:solidFill>
                  <a:srgbClr val="FFFFFF"/>
                </a:solidFill>
                <a:latin typeface="Arial"/>
                <a:cs typeface="Arial"/>
              </a:rPr>
              <a:t>has</a:t>
            </a:r>
            <a:r>
              <a:rPr sz="2000" b="1" spc="3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000" b="1" spc="-5" dirty="0">
                <a:solidFill>
                  <a:srgbClr val="FFFFFF"/>
                </a:solidFill>
                <a:latin typeface="Arial"/>
                <a:cs typeface="Arial"/>
              </a:rPr>
              <a:t>occurred.</a:t>
            </a:r>
            <a:endParaRPr sz="2000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9448801" y="0"/>
            <a:ext cx="734059" cy="19050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770670-D335-4A7E-A7E6-8CDFCC2FFA9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-518160"/>
            <a:ext cx="10972800" cy="1935798"/>
          </a:xfrm>
        </p:spPr>
        <p:txBody>
          <a:bodyPr/>
          <a:lstStyle/>
          <a:p>
            <a:r>
              <a:rPr lang="en-US" sz="2000" dirty="0"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https://academic.oup.com/bioscience/article/65/5/486/323837</a:t>
            </a:r>
            <a:endParaRPr lang="en-US" sz="2000" dirty="0"/>
          </a:p>
        </p:txBody>
      </p:sp>
      <p:pic>
        <p:nvPicPr>
          <p:cNvPr id="4" name="Content Placeholder 3">
            <a:extLst>
              <a:ext uri="{FF2B5EF4-FFF2-40B4-BE49-F238E27FC236}">
                <a16:creationId xmlns:a16="http://schemas.microsoft.com/office/drawing/2014/main" id="{8BDF98E8-F24C-4A79-AA59-C9C0000448D0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2306320" y="762598"/>
            <a:ext cx="8229600" cy="2320046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495C57F8-811E-4303-A9B0-E51741A3A6CC}"/>
              </a:ext>
            </a:extLst>
          </p:cNvPr>
          <p:cNvSpPr txBox="1">
            <a:spLocks/>
          </p:cNvSpPr>
          <p:nvPr/>
        </p:nvSpPr>
        <p:spPr bwMode="auto">
          <a:xfrm>
            <a:off x="1468120" y="2857500"/>
            <a:ext cx="8991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endParaRPr lang="en-US" sz="2000" dirty="0"/>
          </a:p>
        </p:txBody>
      </p:sp>
    </p:spTree>
    <p:extLst>
      <p:ext uri="{BB962C8B-B14F-4D97-AF65-F5344CB8AC3E}">
        <p14:creationId xmlns:p14="http://schemas.microsoft.com/office/powerpoint/2010/main" val="785710056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2">
                <a:lumMod val="89000"/>
              </a:schemeClr>
            </a:gs>
            <a:gs pos="23000">
              <a:schemeClr val="accent2">
                <a:lumMod val="89000"/>
              </a:schemeClr>
            </a:gs>
            <a:gs pos="69000">
              <a:schemeClr val="accent2">
                <a:lumMod val="75000"/>
              </a:schemeClr>
            </a:gs>
            <a:gs pos="97000">
              <a:schemeClr val="accent2">
                <a:lumMod val="70000"/>
              </a:schemeClr>
            </a:gs>
          </a:gsLst>
          <a:path path="circl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FE01226-1BDA-4565-9E13-2D775741366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9729AE8-96F6-4D4C-8FF7-290D8D5A606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0" y="447041"/>
            <a:ext cx="11148907" cy="9417963"/>
          </a:xfrm>
          <a:gradFill flip="none" rotWithShape="1">
            <a:gsLst>
              <a:gs pos="0">
                <a:schemeClr val="accent2">
                  <a:lumMod val="89000"/>
                </a:schemeClr>
              </a:gs>
              <a:gs pos="23000">
                <a:schemeClr val="accent2">
                  <a:lumMod val="89000"/>
                </a:schemeClr>
              </a:gs>
              <a:gs pos="69000">
                <a:schemeClr val="accent2">
                  <a:lumMod val="75000"/>
                </a:schemeClr>
              </a:gs>
              <a:gs pos="97000">
                <a:schemeClr val="accent2">
                  <a:lumMod val="70000"/>
                </a:schemeClr>
              </a:gs>
            </a:gsLst>
            <a:path path="circle">
              <a:fillToRect l="50000" t="50000" r="50000" b="50000"/>
            </a:path>
            <a:tileRect/>
          </a:gradFill>
        </p:spPr>
        <p:txBody>
          <a:bodyPr/>
          <a:lstStyle/>
          <a:p>
            <a:r>
              <a:rPr lang="en-US" dirty="0">
                <a:solidFill>
                  <a:schemeClr val="bg2"/>
                </a:solidFill>
              </a:rPr>
              <a:t>  </a:t>
            </a:r>
          </a:p>
          <a:p>
            <a:r>
              <a:rPr lang="en-US" dirty="0">
                <a:solidFill>
                  <a:schemeClr val="bg2"/>
                </a:solidFill>
              </a:rPr>
              <a:t>	What do circle hooks change?</a:t>
            </a:r>
          </a:p>
          <a:p>
            <a:r>
              <a:rPr lang="en-US" dirty="0">
                <a:solidFill>
                  <a:schemeClr val="bg2"/>
                </a:solidFill>
              </a:rPr>
              <a:t>	</a:t>
            </a:r>
          </a:p>
          <a:p>
            <a:r>
              <a:rPr lang="en-US" sz="2800" dirty="0">
                <a:solidFill>
                  <a:schemeClr val="bg2"/>
                </a:solidFill>
              </a:rPr>
              <a:t>        Fewer turtles dead on arrival</a:t>
            </a:r>
          </a:p>
          <a:p>
            <a:r>
              <a:rPr lang="en-US" sz="2800" dirty="0">
                <a:solidFill>
                  <a:schemeClr val="bg2"/>
                </a:solidFill>
              </a:rPr>
              <a:t>        Fewer </a:t>
            </a:r>
            <a:r>
              <a:rPr lang="en-US" sz="2800" dirty="0" err="1">
                <a:solidFill>
                  <a:schemeClr val="bg2"/>
                </a:solidFill>
              </a:rPr>
              <a:t>hookings</a:t>
            </a:r>
            <a:endParaRPr lang="en-US" sz="2800" dirty="0">
              <a:solidFill>
                <a:schemeClr val="bg2"/>
              </a:solidFill>
            </a:endParaRPr>
          </a:p>
          <a:p>
            <a:r>
              <a:rPr lang="en-US" sz="2800" dirty="0">
                <a:solidFill>
                  <a:schemeClr val="bg2"/>
                </a:solidFill>
              </a:rPr>
              <a:t>        More benign </a:t>
            </a:r>
            <a:r>
              <a:rPr lang="en-US" sz="2800" dirty="0" err="1">
                <a:solidFill>
                  <a:schemeClr val="bg2"/>
                </a:solidFill>
              </a:rPr>
              <a:t>hookings</a:t>
            </a:r>
            <a:endParaRPr lang="en-US" sz="2800" dirty="0">
              <a:solidFill>
                <a:schemeClr val="bg2"/>
              </a:solidFill>
            </a:endParaRPr>
          </a:p>
          <a:p>
            <a:r>
              <a:rPr lang="en-US" sz="2800" dirty="0">
                <a:solidFill>
                  <a:schemeClr val="bg2"/>
                </a:solidFill>
              </a:rPr>
              <a:t>	Fishers can recover hook without harm to ST</a:t>
            </a:r>
          </a:p>
          <a:p>
            <a:endParaRPr lang="en-US" sz="2800" dirty="0">
              <a:solidFill>
                <a:schemeClr val="bg2"/>
              </a:solidFill>
            </a:endParaRPr>
          </a:p>
          <a:p>
            <a:r>
              <a:rPr lang="en-US" sz="2800" dirty="0">
                <a:solidFill>
                  <a:schemeClr val="bg2"/>
                </a:solidFill>
              </a:rPr>
              <a:t>	Fish catch higher quality – export market</a:t>
            </a:r>
          </a:p>
          <a:p>
            <a:r>
              <a:rPr lang="en-US" sz="2800" dirty="0">
                <a:solidFill>
                  <a:schemeClr val="bg2"/>
                </a:solidFill>
              </a:rPr>
              <a:t>	Fish catches ?  Fish bycatches ?</a:t>
            </a:r>
          </a:p>
          <a:p>
            <a:endParaRPr lang="en-US" sz="2800" dirty="0">
              <a:solidFill>
                <a:schemeClr val="bg2"/>
              </a:solidFill>
            </a:endParaRPr>
          </a:p>
          <a:p>
            <a:r>
              <a:rPr lang="en-US" sz="2800" dirty="0">
                <a:solidFill>
                  <a:schemeClr val="bg2"/>
                </a:solidFill>
              </a:rPr>
              <a:t>	Hooks more expensive/longer lasting</a:t>
            </a:r>
          </a:p>
          <a:p>
            <a:r>
              <a:rPr lang="en-US" dirty="0"/>
              <a:t>	</a:t>
            </a:r>
            <a:r>
              <a:rPr lang="en-US" sz="2800" dirty="0">
                <a:solidFill>
                  <a:schemeClr val="bg2"/>
                </a:solidFill>
              </a:rPr>
              <a:t>Keep markets open / certification</a:t>
            </a:r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64491951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7794" name="Rectangle 2"/>
          <p:cNvSpPr>
            <a:spLocks noChangeArrowheads="1"/>
          </p:cNvSpPr>
          <p:nvPr/>
        </p:nvSpPr>
        <p:spPr bwMode="auto">
          <a:xfrm>
            <a:off x="1828800" y="685800"/>
            <a:ext cx="2590800" cy="685800"/>
          </a:xfrm>
          <a:prstGeom prst="rect">
            <a:avLst/>
          </a:prstGeom>
          <a:gradFill rotWithShape="1">
            <a:gsLst>
              <a:gs pos="0">
                <a:srgbClr val="760000">
                  <a:alpha val="74001"/>
                </a:srgbClr>
              </a:gs>
              <a:gs pos="100000">
                <a:srgbClr val="FF0000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endParaRPr lang="en-US" altLang="en-US" sz="1600" b="1">
              <a:solidFill>
                <a:srgbClr val="000000"/>
              </a:solidFill>
              <a:latin typeface="Comic Sans MS" pitchFamily="66" charset="0"/>
            </a:endParaRPr>
          </a:p>
        </p:txBody>
      </p:sp>
      <p:sp>
        <p:nvSpPr>
          <p:cNvPr id="417795" name="Rectangle 3"/>
          <p:cNvSpPr>
            <a:spLocks noChangeArrowheads="1"/>
          </p:cNvSpPr>
          <p:nvPr/>
        </p:nvSpPr>
        <p:spPr bwMode="auto">
          <a:xfrm>
            <a:off x="4800600" y="685800"/>
            <a:ext cx="2590800" cy="685800"/>
          </a:xfrm>
          <a:prstGeom prst="rect">
            <a:avLst/>
          </a:prstGeom>
          <a:solidFill>
            <a:srgbClr val="FFCC00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endParaRPr lang="en-US" altLang="en-US" sz="1600" b="1">
              <a:solidFill>
                <a:srgbClr val="000000"/>
              </a:solidFill>
              <a:latin typeface="Comic Sans MS" pitchFamily="66" charset="0"/>
            </a:endParaRPr>
          </a:p>
        </p:txBody>
      </p:sp>
      <p:sp>
        <p:nvSpPr>
          <p:cNvPr id="417796" name="Rectangle 4"/>
          <p:cNvSpPr>
            <a:spLocks noChangeArrowheads="1"/>
          </p:cNvSpPr>
          <p:nvPr/>
        </p:nvSpPr>
        <p:spPr bwMode="auto">
          <a:xfrm>
            <a:off x="8001000" y="685800"/>
            <a:ext cx="2381250" cy="685800"/>
          </a:xfrm>
          <a:prstGeom prst="rect">
            <a:avLst/>
          </a:prstGeom>
          <a:solidFill>
            <a:srgbClr val="0000FF"/>
          </a:solidFill>
          <a:ln w="9525" algn="ctr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endParaRPr lang="en-US" altLang="en-US" sz="1600" b="1">
              <a:solidFill>
                <a:srgbClr val="000000"/>
              </a:solidFill>
              <a:latin typeface="Comic Sans MS" pitchFamily="66" charset="0"/>
            </a:endParaRPr>
          </a:p>
        </p:txBody>
      </p:sp>
      <p:sp>
        <p:nvSpPr>
          <p:cNvPr id="417797" name="Text Box 5"/>
          <p:cNvSpPr txBox="1">
            <a:spLocks noChangeArrowheads="1"/>
          </p:cNvSpPr>
          <p:nvPr/>
        </p:nvSpPr>
        <p:spPr bwMode="auto">
          <a:xfrm>
            <a:off x="4343400" y="838201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r>
              <a:rPr lang="en-US" altLang="en-US" sz="1800" b="1">
                <a:solidFill>
                  <a:srgbClr val="000000"/>
                </a:solidFill>
              </a:rPr>
              <a:t>=</a:t>
            </a:r>
          </a:p>
        </p:txBody>
      </p:sp>
      <p:sp>
        <p:nvSpPr>
          <p:cNvPr id="417798" name="Text Box 6"/>
          <p:cNvSpPr txBox="1">
            <a:spLocks noChangeArrowheads="1"/>
          </p:cNvSpPr>
          <p:nvPr/>
        </p:nvSpPr>
        <p:spPr bwMode="auto">
          <a:xfrm>
            <a:off x="7391400" y="838200"/>
            <a:ext cx="6096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r>
              <a:rPr lang="en-US" altLang="en-US" sz="1600">
                <a:solidFill>
                  <a:srgbClr val="000000"/>
                </a:solidFill>
              </a:rPr>
              <a:t>X</a:t>
            </a:r>
          </a:p>
        </p:txBody>
      </p:sp>
      <p:sp>
        <p:nvSpPr>
          <p:cNvPr id="417799" name="Rectangle 7"/>
          <p:cNvSpPr>
            <a:spLocks noChangeArrowheads="1"/>
          </p:cNvSpPr>
          <p:nvPr/>
        </p:nvSpPr>
        <p:spPr bwMode="auto">
          <a:xfrm>
            <a:off x="1828800" y="1524000"/>
            <a:ext cx="1752600" cy="762000"/>
          </a:xfrm>
          <a:prstGeom prst="rect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endParaRPr lang="en-US" altLang="en-US" sz="1600" b="1">
              <a:solidFill>
                <a:srgbClr val="000000"/>
              </a:solidFill>
              <a:latin typeface="Comic Sans MS" pitchFamily="66" charset="0"/>
            </a:endParaRPr>
          </a:p>
        </p:txBody>
      </p:sp>
      <p:sp>
        <p:nvSpPr>
          <p:cNvPr id="417800" name="Rectangle 8"/>
          <p:cNvSpPr>
            <a:spLocks noChangeArrowheads="1"/>
          </p:cNvSpPr>
          <p:nvPr/>
        </p:nvSpPr>
        <p:spPr bwMode="auto">
          <a:xfrm>
            <a:off x="3962400" y="1524000"/>
            <a:ext cx="1981200" cy="762000"/>
          </a:xfrm>
          <a:prstGeom prst="rect">
            <a:avLst/>
          </a:prstGeom>
          <a:solidFill>
            <a:srgbClr val="0066CC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endParaRPr lang="en-US" altLang="en-US" sz="1600" b="1">
              <a:solidFill>
                <a:srgbClr val="000000"/>
              </a:solidFill>
              <a:latin typeface="Comic Sans MS" pitchFamily="66" charset="0"/>
            </a:endParaRPr>
          </a:p>
        </p:txBody>
      </p:sp>
      <p:sp>
        <p:nvSpPr>
          <p:cNvPr id="417801" name="Rectangle 9"/>
          <p:cNvSpPr>
            <a:spLocks noChangeArrowheads="1"/>
          </p:cNvSpPr>
          <p:nvPr/>
        </p:nvSpPr>
        <p:spPr bwMode="auto">
          <a:xfrm>
            <a:off x="6248400" y="1524000"/>
            <a:ext cx="2209800" cy="762000"/>
          </a:xfrm>
          <a:prstGeom prst="rect">
            <a:avLst/>
          </a:prstGeom>
          <a:solidFill>
            <a:srgbClr val="0066CC"/>
          </a:solidFill>
          <a:ln w="9525" algn="ctr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endParaRPr lang="en-US" altLang="en-US" sz="1600" b="1">
              <a:solidFill>
                <a:srgbClr val="000000"/>
              </a:solidFill>
              <a:latin typeface="Comic Sans MS" pitchFamily="66" charset="0"/>
            </a:endParaRPr>
          </a:p>
        </p:txBody>
      </p:sp>
      <p:sp>
        <p:nvSpPr>
          <p:cNvPr id="417802" name="Rectangle 10"/>
          <p:cNvSpPr>
            <a:spLocks noChangeArrowheads="1"/>
          </p:cNvSpPr>
          <p:nvPr/>
        </p:nvSpPr>
        <p:spPr bwMode="auto">
          <a:xfrm>
            <a:off x="8458200" y="1524000"/>
            <a:ext cx="2057400" cy="762000"/>
          </a:xfrm>
          <a:prstGeom prst="rect">
            <a:avLst/>
          </a:prstGeom>
          <a:gradFill rotWithShape="1">
            <a:gsLst>
              <a:gs pos="0">
                <a:srgbClr val="FFB07C"/>
              </a:gs>
              <a:gs pos="50000">
                <a:srgbClr val="FF6600"/>
              </a:gs>
              <a:gs pos="100000">
                <a:srgbClr val="FFB07C"/>
              </a:gs>
            </a:gsLst>
            <a:lin ang="0" scaled="1"/>
          </a:gra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endParaRPr lang="en-US" altLang="en-US" sz="1600" b="1">
              <a:solidFill>
                <a:srgbClr val="000000"/>
              </a:solidFill>
              <a:latin typeface="Comic Sans MS" pitchFamily="66" charset="0"/>
            </a:endParaRPr>
          </a:p>
        </p:txBody>
      </p:sp>
      <p:sp>
        <p:nvSpPr>
          <p:cNvPr id="417803" name="Text Box 11"/>
          <p:cNvSpPr txBox="1">
            <a:spLocks noChangeArrowheads="1"/>
          </p:cNvSpPr>
          <p:nvPr/>
        </p:nvSpPr>
        <p:spPr bwMode="auto">
          <a:xfrm>
            <a:off x="3505200" y="1600201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r>
              <a:rPr lang="en-US" altLang="en-US" sz="1800" b="1">
                <a:solidFill>
                  <a:srgbClr val="000000"/>
                </a:solidFill>
              </a:rPr>
              <a:t>=</a:t>
            </a:r>
          </a:p>
        </p:txBody>
      </p:sp>
      <p:sp>
        <p:nvSpPr>
          <p:cNvPr id="417804" name="Text Box 12"/>
          <p:cNvSpPr txBox="1">
            <a:spLocks noChangeArrowheads="1"/>
          </p:cNvSpPr>
          <p:nvPr/>
        </p:nvSpPr>
        <p:spPr bwMode="auto">
          <a:xfrm>
            <a:off x="5791200" y="1600200"/>
            <a:ext cx="6096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r>
              <a:rPr lang="en-US" altLang="en-US" sz="1600" b="1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417805" name="AutoShape 13" descr="Dotted grid"/>
          <p:cNvSpPr>
            <a:spLocks noChangeArrowheads="1"/>
          </p:cNvSpPr>
          <p:nvPr/>
        </p:nvSpPr>
        <p:spPr bwMode="auto">
          <a:xfrm>
            <a:off x="4267200" y="2971800"/>
            <a:ext cx="2667000" cy="609600"/>
          </a:xfrm>
          <a:prstGeom prst="hexagon">
            <a:avLst>
              <a:gd name="adj" fmla="val 109375"/>
              <a:gd name="vf" fmla="val 115470"/>
            </a:avLst>
          </a:prstGeom>
          <a:pattFill prst="dotGrid">
            <a:fgClr>
              <a:srgbClr val="FFCC99"/>
            </a:fgClr>
            <a:bgClr>
              <a:srgbClr val="B2B2B2"/>
            </a:bgClr>
          </a:patt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endParaRPr lang="en-US" altLang="en-US" sz="1600" b="1">
              <a:solidFill>
                <a:srgbClr val="000000"/>
              </a:solidFill>
              <a:latin typeface="Comic Sans MS" pitchFamily="66" charset="0"/>
            </a:endParaRPr>
          </a:p>
        </p:txBody>
      </p:sp>
      <p:sp>
        <p:nvSpPr>
          <p:cNvPr id="417806" name="AutoShape 14"/>
          <p:cNvSpPr>
            <a:spLocks noChangeArrowheads="1"/>
          </p:cNvSpPr>
          <p:nvPr/>
        </p:nvSpPr>
        <p:spPr bwMode="auto">
          <a:xfrm rot="10800000">
            <a:off x="1752600" y="3657600"/>
            <a:ext cx="2514600" cy="838200"/>
          </a:xfrm>
          <a:prstGeom prst="flowChartOnlineStorage">
            <a:avLst/>
          </a:prstGeom>
          <a:gradFill rotWithShape="1">
            <a:gsLst>
              <a:gs pos="0">
                <a:srgbClr val="990000"/>
              </a:gs>
              <a:gs pos="100000">
                <a:srgbClr val="470000"/>
              </a:gs>
            </a:gsLst>
            <a:lin ang="0" scaled="1"/>
          </a:gra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endParaRPr lang="en-US" altLang="en-US" sz="1600" b="1">
              <a:solidFill>
                <a:srgbClr val="000000"/>
              </a:solidFill>
              <a:latin typeface="Comic Sans MS" pitchFamily="66" charset="0"/>
            </a:endParaRPr>
          </a:p>
        </p:txBody>
      </p:sp>
      <p:sp>
        <p:nvSpPr>
          <p:cNvPr id="417807" name="AutoShape 15"/>
          <p:cNvSpPr>
            <a:spLocks noChangeArrowheads="1"/>
          </p:cNvSpPr>
          <p:nvPr/>
        </p:nvSpPr>
        <p:spPr bwMode="auto">
          <a:xfrm rot="10800000">
            <a:off x="1524000" y="4648200"/>
            <a:ext cx="3962400" cy="2209800"/>
          </a:xfrm>
          <a:prstGeom prst="flowChartOnlineStorage">
            <a:avLst/>
          </a:prstGeom>
          <a:gradFill rotWithShape="1">
            <a:gsLst>
              <a:gs pos="0">
                <a:srgbClr val="990000"/>
              </a:gs>
              <a:gs pos="100000">
                <a:srgbClr val="470000"/>
              </a:gs>
            </a:gsLst>
            <a:lin ang="0" scaled="1"/>
          </a:gra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endParaRPr lang="en-US" altLang="en-US" sz="1600" b="1">
              <a:solidFill>
                <a:srgbClr val="000000"/>
              </a:solidFill>
              <a:latin typeface="Comic Sans MS" pitchFamily="66" charset="0"/>
            </a:endParaRPr>
          </a:p>
        </p:txBody>
      </p:sp>
      <p:sp>
        <p:nvSpPr>
          <p:cNvPr id="417808" name="AutoShape 16" descr="Dotted grid"/>
          <p:cNvSpPr>
            <a:spLocks noChangeArrowheads="1"/>
          </p:cNvSpPr>
          <p:nvPr/>
        </p:nvSpPr>
        <p:spPr bwMode="auto">
          <a:xfrm>
            <a:off x="7162800" y="5791200"/>
            <a:ext cx="3200400" cy="762000"/>
          </a:xfrm>
          <a:prstGeom prst="hexagon">
            <a:avLst>
              <a:gd name="adj" fmla="val 105000"/>
              <a:gd name="vf" fmla="val 115470"/>
            </a:avLst>
          </a:prstGeom>
          <a:pattFill prst="dotGrid">
            <a:fgClr>
              <a:srgbClr val="FFCC99"/>
            </a:fgClr>
            <a:bgClr>
              <a:srgbClr val="B2B2B2"/>
            </a:bgClr>
          </a:patt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endParaRPr lang="en-US" altLang="en-US" sz="1600" b="1">
              <a:solidFill>
                <a:srgbClr val="000000"/>
              </a:solidFill>
              <a:latin typeface="Comic Sans MS" pitchFamily="66" charset="0"/>
            </a:endParaRPr>
          </a:p>
        </p:txBody>
      </p:sp>
      <p:sp>
        <p:nvSpPr>
          <p:cNvPr id="417809" name="AutoShape 17"/>
          <p:cNvSpPr>
            <a:spLocks noChangeArrowheads="1"/>
          </p:cNvSpPr>
          <p:nvPr/>
        </p:nvSpPr>
        <p:spPr bwMode="auto">
          <a:xfrm>
            <a:off x="8077200" y="4648200"/>
            <a:ext cx="2514600" cy="685800"/>
          </a:xfrm>
          <a:prstGeom prst="flowChartOnlineStorage">
            <a:avLst/>
          </a:prstGeom>
          <a:gradFill rotWithShape="1">
            <a:gsLst>
              <a:gs pos="0">
                <a:srgbClr val="990000"/>
              </a:gs>
              <a:gs pos="100000">
                <a:srgbClr val="470000"/>
              </a:gs>
            </a:gsLst>
            <a:lin ang="0" scaled="1"/>
          </a:gra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endParaRPr lang="en-US" altLang="en-US" sz="1600" b="1">
              <a:solidFill>
                <a:srgbClr val="000000"/>
              </a:solidFill>
              <a:latin typeface="Comic Sans MS" pitchFamily="66" charset="0"/>
            </a:endParaRPr>
          </a:p>
        </p:txBody>
      </p:sp>
      <p:sp>
        <p:nvSpPr>
          <p:cNvPr id="417810" name="Freeform 18"/>
          <p:cNvSpPr>
            <a:spLocks/>
          </p:cNvSpPr>
          <p:nvPr/>
        </p:nvSpPr>
        <p:spPr bwMode="auto">
          <a:xfrm rot="637180">
            <a:off x="5630864" y="5873750"/>
            <a:ext cx="1508125" cy="76200"/>
          </a:xfrm>
          <a:custGeom>
            <a:avLst/>
            <a:gdLst>
              <a:gd name="T0" fmla="*/ 0 w 850"/>
              <a:gd name="T1" fmla="*/ 2147483647 h 161"/>
              <a:gd name="T2" fmla="*/ 2147483647 w 850"/>
              <a:gd name="T3" fmla="*/ 2147483647 h 161"/>
              <a:gd name="T4" fmla="*/ 2147483647 w 850"/>
              <a:gd name="T5" fmla="*/ 0 h 161"/>
              <a:gd name="T6" fmla="*/ 2147483647 w 850"/>
              <a:gd name="T7" fmla="*/ 2147483647 h 161"/>
              <a:gd name="T8" fmla="*/ 2147483647 w 850"/>
              <a:gd name="T9" fmla="*/ 2147483647 h 1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50"/>
              <a:gd name="T16" fmla="*/ 0 h 161"/>
              <a:gd name="T17" fmla="*/ 850 w 850"/>
              <a:gd name="T18" fmla="*/ 161 h 1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50" h="161">
                <a:moveTo>
                  <a:pt x="0" y="108"/>
                </a:moveTo>
                <a:lnTo>
                  <a:pt x="274" y="29"/>
                </a:lnTo>
                <a:lnTo>
                  <a:pt x="425" y="0"/>
                </a:lnTo>
                <a:lnTo>
                  <a:pt x="595" y="10"/>
                </a:lnTo>
                <a:lnTo>
                  <a:pt x="850" y="161"/>
                </a:lnTo>
              </a:path>
            </a:pathLst>
          </a:custGeom>
          <a:noFill/>
          <a:ln w="38100" cap="flat" cmpd="sng">
            <a:solidFill>
              <a:srgbClr val="990000"/>
            </a:solidFill>
            <a:prstDash val="dash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417811" name="Freeform 19"/>
          <p:cNvSpPr>
            <a:spLocks/>
          </p:cNvSpPr>
          <p:nvPr/>
        </p:nvSpPr>
        <p:spPr bwMode="auto">
          <a:xfrm>
            <a:off x="4343400" y="3657600"/>
            <a:ext cx="533400" cy="457200"/>
          </a:xfrm>
          <a:custGeom>
            <a:avLst/>
            <a:gdLst>
              <a:gd name="T0" fmla="*/ 0 w 336"/>
              <a:gd name="T1" fmla="*/ 2147483647 h 288"/>
              <a:gd name="T2" fmla="*/ 2147483647 w 336"/>
              <a:gd name="T3" fmla="*/ 2147483647 h 288"/>
              <a:gd name="T4" fmla="*/ 2147483647 w 336"/>
              <a:gd name="T5" fmla="*/ 2147483647 h 288"/>
              <a:gd name="T6" fmla="*/ 2147483647 w 336"/>
              <a:gd name="T7" fmla="*/ 0 h 288"/>
              <a:gd name="T8" fmla="*/ 0 60000 65536"/>
              <a:gd name="T9" fmla="*/ 0 60000 65536"/>
              <a:gd name="T10" fmla="*/ 0 60000 65536"/>
              <a:gd name="T11" fmla="*/ 0 60000 65536"/>
              <a:gd name="T12" fmla="*/ 0 w 336"/>
              <a:gd name="T13" fmla="*/ 0 h 288"/>
              <a:gd name="T14" fmla="*/ 336 w 336"/>
              <a:gd name="T15" fmla="*/ 288 h 28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36" h="288">
                <a:moveTo>
                  <a:pt x="0" y="288"/>
                </a:moveTo>
                <a:lnTo>
                  <a:pt x="179" y="208"/>
                </a:lnTo>
                <a:lnTo>
                  <a:pt x="292" y="123"/>
                </a:lnTo>
                <a:lnTo>
                  <a:pt x="336" y="0"/>
                </a:lnTo>
              </a:path>
            </a:pathLst>
          </a:custGeom>
          <a:noFill/>
          <a:ln w="38100" cap="flat" cmpd="sng">
            <a:solidFill>
              <a:srgbClr val="990000"/>
            </a:solidFill>
            <a:prstDash val="dash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417812" name="Line 20"/>
          <p:cNvSpPr>
            <a:spLocks noChangeShapeType="1"/>
          </p:cNvSpPr>
          <p:nvPr/>
        </p:nvSpPr>
        <p:spPr bwMode="auto">
          <a:xfrm flipH="1" flipV="1">
            <a:off x="6934200" y="4876800"/>
            <a:ext cx="838200" cy="8382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417813" name="Line 21"/>
          <p:cNvSpPr>
            <a:spLocks noChangeShapeType="1"/>
          </p:cNvSpPr>
          <p:nvPr/>
        </p:nvSpPr>
        <p:spPr bwMode="auto">
          <a:xfrm flipH="1" flipV="1">
            <a:off x="7391400" y="4648200"/>
            <a:ext cx="609600" cy="304800"/>
          </a:xfrm>
          <a:prstGeom prst="line">
            <a:avLst/>
          </a:prstGeom>
          <a:noFill/>
          <a:ln w="38100">
            <a:solidFill>
              <a:srgbClr val="990000"/>
            </a:solidFill>
            <a:prstDash val="dash"/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417814" name="Line 22"/>
          <p:cNvSpPr>
            <a:spLocks noChangeShapeType="1"/>
          </p:cNvSpPr>
          <p:nvPr/>
        </p:nvSpPr>
        <p:spPr bwMode="auto">
          <a:xfrm flipV="1">
            <a:off x="5715000" y="2286000"/>
            <a:ext cx="1066800" cy="685800"/>
          </a:xfrm>
          <a:prstGeom prst="line">
            <a:avLst/>
          </a:prstGeom>
          <a:noFill/>
          <a:ln w="38100">
            <a:solidFill>
              <a:srgbClr val="990000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417815" name="Line 23"/>
          <p:cNvSpPr>
            <a:spLocks noChangeShapeType="1"/>
          </p:cNvSpPr>
          <p:nvPr/>
        </p:nvSpPr>
        <p:spPr bwMode="auto">
          <a:xfrm flipH="1" flipV="1">
            <a:off x="4876800" y="2286000"/>
            <a:ext cx="838200" cy="685800"/>
          </a:xfrm>
          <a:prstGeom prst="line">
            <a:avLst/>
          </a:prstGeom>
          <a:noFill/>
          <a:ln w="38100">
            <a:solidFill>
              <a:srgbClr val="990000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417816" name="Freeform 24"/>
          <p:cNvSpPr>
            <a:spLocks/>
          </p:cNvSpPr>
          <p:nvPr/>
        </p:nvSpPr>
        <p:spPr bwMode="auto">
          <a:xfrm>
            <a:off x="4114800" y="2286000"/>
            <a:ext cx="469900" cy="609600"/>
          </a:xfrm>
          <a:custGeom>
            <a:avLst/>
            <a:gdLst>
              <a:gd name="T0" fmla="*/ 0 w 296"/>
              <a:gd name="T1" fmla="*/ 2147483647 h 384"/>
              <a:gd name="T2" fmla="*/ 2147483647 w 296"/>
              <a:gd name="T3" fmla="*/ 2147483647 h 384"/>
              <a:gd name="T4" fmla="*/ 2147483647 w 296"/>
              <a:gd name="T5" fmla="*/ 2147483647 h 384"/>
              <a:gd name="T6" fmla="*/ 2147483647 w 296"/>
              <a:gd name="T7" fmla="*/ 0 h 384"/>
              <a:gd name="T8" fmla="*/ 0 60000 65536"/>
              <a:gd name="T9" fmla="*/ 0 60000 65536"/>
              <a:gd name="T10" fmla="*/ 0 60000 65536"/>
              <a:gd name="T11" fmla="*/ 0 60000 65536"/>
              <a:gd name="T12" fmla="*/ 0 w 296"/>
              <a:gd name="T13" fmla="*/ 0 h 384"/>
              <a:gd name="T14" fmla="*/ 296 w 296"/>
              <a:gd name="T15" fmla="*/ 384 h 38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96" h="384">
                <a:moveTo>
                  <a:pt x="0" y="384"/>
                </a:moveTo>
                <a:cubicBezTo>
                  <a:pt x="36" y="365"/>
                  <a:pt x="172" y="312"/>
                  <a:pt x="219" y="271"/>
                </a:cubicBezTo>
                <a:cubicBezTo>
                  <a:pt x="266" y="230"/>
                  <a:pt x="274" y="183"/>
                  <a:pt x="285" y="138"/>
                </a:cubicBezTo>
                <a:cubicBezTo>
                  <a:pt x="296" y="93"/>
                  <a:pt x="288" y="29"/>
                  <a:pt x="288" y="0"/>
                </a:cubicBezTo>
              </a:path>
            </a:pathLst>
          </a:custGeom>
          <a:noFill/>
          <a:ln w="38100" cap="flat" cmpd="sng">
            <a:solidFill>
              <a:schemeClr val="tx1"/>
            </a:solidFill>
            <a:prstDash val="solid"/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417817" name="Line 25"/>
          <p:cNvSpPr>
            <a:spLocks noChangeShapeType="1"/>
          </p:cNvSpPr>
          <p:nvPr/>
        </p:nvSpPr>
        <p:spPr bwMode="auto">
          <a:xfrm flipV="1">
            <a:off x="3200400" y="1295400"/>
            <a:ext cx="1828800" cy="228600"/>
          </a:xfrm>
          <a:prstGeom prst="line">
            <a:avLst/>
          </a:prstGeom>
          <a:noFill/>
          <a:ln w="38100">
            <a:solidFill>
              <a:srgbClr val="FF9900"/>
            </a:solidFill>
            <a:prstDash val="dash"/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417818" name="Freeform 26"/>
          <p:cNvSpPr>
            <a:spLocks/>
          </p:cNvSpPr>
          <p:nvPr/>
        </p:nvSpPr>
        <p:spPr bwMode="auto">
          <a:xfrm>
            <a:off x="8610600" y="2286000"/>
            <a:ext cx="152400" cy="457200"/>
          </a:xfrm>
          <a:custGeom>
            <a:avLst/>
            <a:gdLst>
              <a:gd name="T0" fmla="*/ 2147483647 w 198"/>
              <a:gd name="T1" fmla="*/ 2147483647 h 192"/>
              <a:gd name="T2" fmla="*/ 2147483647 w 198"/>
              <a:gd name="T3" fmla="*/ 2147483647 h 192"/>
              <a:gd name="T4" fmla="*/ 2147483647 w 198"/>
              <a:gd name="T5" fmla="*/ 2147483647 h 192"/>
              <a:gd name="T6" fmla="*/ 2147483647 w 198"/>
              <a:gd name="T7" fmla="*/ 0 h 192"/>
              <a:gd name="T8" fmla="*/ 0 60000 65536"/>
              <a:gd name="T9" fmla="*/ 0 60000 65536"/>
              <a:gd name="T10" fmla="*/ 0 60000 65536"/>
              <a:gd name="T11" fmla="*/ 0 60000 65536"/>
              <a:gd name="T12" fmla="*/ 0 w 198"/>
              <a:gd name="T13" fmla="*/ 0 h 192"/>
              <a:gd name="T14" fmla="*/ 198 w 198"/>
              <a:gd name="T15" fmla="*/ 192 h 19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98" h="192">
                <a:moveTo>
                  <a:pt x="102" y="192"/>
                </a:moveTo>
                <a:cubicBezTo>
                  <a:pt x="86" y="185"/>
                  <a:pt x="16" y="173"/>
                  <a:pt x="8" y="149"/>
                </a:cubicBezTo>
                <a:cubicBezTo>
                  <a:pt x="0" y="125"/>
                  <a:pt x="22" y="73"/>
                  <a:pt x="54" y="48"/>
                </a:cubicBezTo>
                <a:cubicBezTo>
                  <a:pt x="86" y="23"/>
                  <a:pt x="146" y="12"/>
                  <a:pt x="198" y="0"/>
                </a:cubicBezTo>
              </a:path>
            </a:pathLst>
          </a:custGeom>
          <a:noFill/>
          <a:ln w="41275" cap="flat" cmpd="sng">
            <a:solidFill>
              <a:schemeClr val="tx1"/>
            </a:solidFill>
            <a:prstDash val="solid"/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417819" name="Freeform 27"/>
          <p:cNvSpPr>
            <a:spLocks/>
          </p:cNvSpPr>
          <p:nvPr/>
        </p:nvSpPr>
        <p:spPr bwMode="auto">
          <a:xfrm>
            <a:off x="5670550" y="3689350"/>
            <a:ext cx="730250" cy="501650"/>
          </a:xfrm>
          <a:custGeom>
            <a:avLst/>
            <a:gdLst>
              <a:gd name="T0" fmla="*/ 2147483647 w 460"/>
              <a:gd name="T1" fmla="*/ 2147483647 h 316"/>
              <a:gd name="T2" fmla="*/ 2147483647 w 460"/>
              <a:gd name="T3" fmla="*/ 2147483647 h 316"/>
              <a:gd name="T4" fmla="*/ 2147483647 w 460"/>
              <a:gd name="T5" fmla="*/ 2147483647 h 316"/>
              <a:gd name="T6" fmla="*/ 2147483647 w 460"/>
              <a:gd name="T7" fmla="*/ 0 h 316"/>
              <a:gd name="T8" fmla="*/ 0 60000 65536"/>
              <a:gd name="T9" fmla="*/ 0 60000 65536"/>
              <a:gd name="T10" fmla="*/ 0 60000 65536"/>
              <a:gd name="T11" fmla="*/ 0 60000 65536"/>
              <a:gd name="T12" fmla="*/ 0 w 460"/>
              <a:gd name="T13" fmla="*/ 0 h 316"/>
              <a:gd name="T14" fmla="*/ 460 w 460"/>
              <a:gd name="T15" fmla="*/ 316 h 31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60" h="316">
                <a:moveTo>
                  <a:pt x="460" y="316"/>
                </a:moveTo>
                <a:cubicBezTo>
                  <a:pt x="304" y="292"/>
                  <a:pt x="152" y="260"/>
                  <a:pt x="76" y="220"/>
                </a:cubicBezTo>
                <a:cubicBezTo>
                  <a:pt x="0" y="180"/>
                  <a:pt x="5" y="112"/>
                  <a:pt x="4" y="75"/>
                </a:cubicBezTo>
                <a:cubicBezTo>
                  <a:pt x="3" y="38"/>
                  <a:pt x="56" y="16"/>
                  <a:pt x="70" y="0"/>
                </a:cubicBezTo>
              </a:path>
            </a:pathLst>
          </a:custGeom>
          <a:noFill/>
          <a:ln w="38100" cap="flat" cmpd="sng">
            <a:solidFill>
              <a:schemeClr val="tx1"/>
            </a:solidFill>
            <a:prstDash val="solid"/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417820" name="AutoShape 28"/>
          <p:cNvSpPr>
            <a:spLocks noChangeArrowheads="1"/>
          </p:cNvSpPr>
          <p:nvPr/>
        </p:nvSpPr>
        <p:spPr bwMode="auto">
          <a:xfrm>
            <a:off x="1676400" y="2438400"/>
            <a:ext cx="2438400" cy="1066800"/>
          </a:xfrm>
          <a:prstGeom prst="flowChartTerminator">
            <a:avLst/>
          </a:prstGeom>
          <a:gradFill rotWithShape="1">
            <a:gsLst>
              <a:gs pos="0">
                <a:srgbClr val="002F00"/>
              </a:gs>
              <a:gs pos="100000">
                <a:srgbClr val="006600"/>
              </a:gs>
            </a:gsLst>
            <a:path path="shape">
              <a:fillToRect l="50000" t="50000" r="50000" b="50000"/>
            </a:path>
          </a:gra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endParaRPr lang="en-US" altLang="en-US" sz="1600" b="1">
              <a:solidFill>
                <a:srgbClr val="000000"/>
              </a:solidFill>
              <a:latin typeface="Comic Sans MS" pitchFamily="66" charset="0"/>
            </a:endParaRPr>
          </a:p>
        </p:txBody>
      </p:sp>
      <p:sp>
        <p:nvSpPr>
          <p:cNvPr id="417821" name="AutoShape 29"/>
          <p:cNvSpPr>
            <a:spLocks noChangeArrowheads="1"/>
          </p:cNvSpPr>
          <p:nvPr/>
        </p:nvSpPr>
        <p:spPr bwMode="auto">
          <a:xfrm>
            <a:off x="7239000" y="2743200"/>
            <a:ext cx="3200400" cy="1371600"/>
          </a:xfrm>
          <a:prstGeom prst="flowChartTerminator">
            <a:avLst/>
          </a:prstGeom>
          <a:gradFill rotWithShape="1">
            <a:gsLst>
              <a:gs pos="0">
                <a:srgbClr val="002F00"/>
              </a:gs>
              <a:gs pos="100000">
                <a:srgbClr val="006600"/>
              </a:gs>
            </a:gsLst>
            <a:path path="shape">
              <a:fillToRect l="50000" t="50000" r="50000" b="50000"/>
            </a:path>
          </a:gra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endParaRPr lang="en-US" altLang="en-US" sz="1600" b="1">
              <a:solidFill>
                <a:srgbClr val="000000"/>
              </a:solidFill>
              <a:latin typeface="Comic Sans MS" pitchFamily="66" charset="0"/>
            </a:endParaRPr>
          </a:p>
        </p:txBody>
      </p:sp>
      <p:sp>
        <p:nvSpPr>
          <p:cNvPr id="118814" name="AutoShape 30"/>
          <p:cNvSpPr>
            <a:spLocks noChangeArrowheads="1"/>
          </p:cNvSpPr>
          <p:nvPr/>
        </p:nvSpPr>
        <p:spPr bwMode="auto">
          <a:xfrm>
            <a:off x="2133600" y="76200"/>
            <a:ext cx="7848600" cy="533400"/>
          </a:xfrm>
          <a:prstGeom prst="bevel">
            <a:avLst>
              <a:gd name="adj" fmla="val 12500"/>
            </a:avLst>
          </a:prstGeom>
          <a:gradFill rotWithShape="1">
            <a:gsLst>
              <a:gs pos="0">
                <a:schemeClr val="bg2">
                  <a:gamma/>
                  <a:shade val="46275"/>
                  <a:invGamma/>
                </a:schemeClr>
              </a:gs>
              <a:gs pos="50000">
                <a:schemeClr val="bg2"/>
              </a:gs>
              <a:gs pos="100000">
                <a:schemeClr val="bg2">
                  <a:gamma/>
                  <a:shade val="46275"/>
                  <a:invGamma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fontAlgn="base">
              <a:spcBef>
                <a:spcPct val="50000"/>
              </a:spcBef>
              <a:spcAft>
                <a:spcPct val="0"/>
              </a:spcAft>
              <a:defRPr/>
            </a:pPr>
            <a:endParaRPr lang="en-US" sz="1600" b="1">
              <a:solidFill>
                <a:srgbClr val="000000"/>
              </a:solidFill>
              <a:latin typeface="Comic Sans MS" pitchFamily="66" charset="0"/>
            </a:endParaRPr>
          </a:p>
        </p:txBody>
      </p:sp>
      <p:sp>
        <p:nvSpPr>
          <p:cNvPr id="417823" name="Text Box 31"/>
          <p:cNvSpPr txBox="1">
            <a:spLocks noChangeArrowheads="1"/>
          </p:cNvSpPr>
          <p:nvPr/>
        </p:nvSpPr>
        <p:spPr bwMode="auto">
          <a:xfrm>
            <a:off x="2438400" y="76200"/>
            <a:ext cx="7315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r>
              <a:rPr lang="en-US" altLang="en-US" sz="2400" b="1" u="sng">
                <a:solidFill>
                  <a:srgbClr val="FFFFFF"/>
                </a:solidFill>
                <a:latin typeface="Comic Sans MS" pitchFamily="66" charset="0"/>
              </a:rPr>
              <a:t>Components of sea turtle mortality</a:t>
            </a:r>
          </a:p>
        </p:txBody>
      </p:sp>
      <p:sp>
        <p:nvSpPr>
          <p:cNvPr id="417824" name="Text Box 32"/>
          <p:cNvSpPr txBox="1">
            <a:spLocks noChangeArrowheads="1"/>
          </p:cNvSpPr>
          <p:nvPr/>
        </p:nvSpPr>
        <p:spPr bwMode="auto">
          <a:xfrm>
            <a:off x="1905000" y="838201"/>
            <a:ext cx="24384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r>
              <a:rPr lang="en-US" altLang="en-US" sz="2000" b="1">
                <a:solidFill>
                  <a:srgbClr val="FFCC00"/>
                </a:solidFill>
                <a:latin typeface="Comic Sans MS" pitchFamily="66" charset="0"/>
              </a:rPr>
              <a:t>Total Bycatch</a:t>
            </a:r>
          </a:p>
        </p:txBody>
      </p:sp>
      <p:sp>
        <p:nvSpPr>
          <p:cNvPr id="417825" name="Text Box 33"/>
          <p:cNvSpPr txBox="1">
            <a:spLocks noChangeArrowheads="1"/>
          </p:cNvSpPr>
          <p:nvPr/>
        </p:nvSpPr>
        <p:spPr bwMode="auto">
          <a:xfrm>
            <a:off x="4876800" y="685800"/>
            <a:ext cx="24384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r>
              <a:rPr lang="en-US" altLang="en-US" sz="1800" b="1">
                <a:solidFill>
                  <a:srgbClr val="000000"/>
                </a:solidFill>
                <a:latin typeface="Comic Sans MS" pitchFamily="66" charset="0"/>
              </a:rPr>
              <a:t>Bycatch per     Unit of Effort</a:t>
            </a:r>
          </a:p>
        </p:txBody>
      </p:sp>
      <p:sp>
        <p:nvSpPr>
          <p:cNvPr id="417826" name="Text Box 34"/>
          <p:cNvSpPr txBox="1">
            <a:spLocks noChangeArrowheads="1"/>
          </p:cNvSpPr>
          <p:nvPr/>
        </p:nvSpPr>
        <p:spPr bwMode="auto">
          <a:xfrm>
            <a:off x="7848600" y="685800"/>
            <a:ext cx="27432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r>
              <a:rPr lang="en-US" altLang="en-US" sz="1800" b="1">
                <a:solidFill>
                  <a:srgbClr val="FFFFFF"/>
                </a:solidFill>
                <a:latin typeface="Comic Sans MS" pitchFamily="66" charset="0"/>
              </a:rPr>
              <a:t>Effort</a:t>
            </a:r>
            <a:br>
              <a:rPr lang="en-US" altLang="en-US" sz="1800" b="1">
                <a:solidFill>
                  <a:srgbClr val="FFFFFF"/>
                </a:solidFill>
                <a:latin typeface="Comic Sans MS" pitchFamily="66" charset="0"/>
              </a:rPr>
            </a:br>
            <a:r>
              <a:rPr lang="en-US" altLang="en-US" sz="1800" b="1">
                <a:solidFill>
                  <a:srgbClr val="FFFFFF"/>
                </a:solidFill>
                <a:latin typeface="Comic Sans MS" pitchFamily="66" charset="0"/>
              </a:rPr>
              <a:t>(Number of hooks)</a:t>
            </a:r>
          </a:p>
        </p:txBody>
      </p:sp>
      <p:sp>
        <p:nvSpPr>
          <p:cNvPr id="417827" name="Text Box 35"/>
          <p:cNvSpPr txBox="1">
            <a:spLocks noChangeArrowheads="1"/>
          </p:cNvSpPr>
          <p:nvPr/>
        </p:nvSpPr>
        <p:spPr bwMode="auto">
          <a:xfrm>
            <a:off x="1752600" y="1568450"/>
            <a:ext cx="19050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r>
              <a:rPr lang="en-US" altLang="en-US" sz="1800" b="1">
                <a:solidFill>
                  <a:srgbClr val="000000"/>
                </a:solidFill>
                <a:latin typeface="Comic Sans MS" pitchFamily="66" charset="0"/>
              </a:rPr>
              <a:t>Bycatch per </a:t>
            </a:r>
            <a:br>
              <a:rPr lang="en-US" altLang="en-US" sz="1800" b="1">
                <a:solidFill>
                  <a:srgbClr val="000000"/>
                </a:solidFill>
                <a:latin typeface="Comic Sans MS" pitchFamily="66" charset="0"/>
              </a:rPr>
            </a:br>
            <a:r>
              <a:rPr lang="en-US" altLang="en-US" sz="1800" b="1">
                <a:solidFill>
                  <a:srgbClr val="000000"/>
                </a:solidFill>
                <a:latin typeface="Comic Sans MS" pitchFamily="66" charset="0"/>
              </a:rPr>
              <a:t>Unit of Effort</a:t>
            </a:r>
          </a:p>
        </p:txBody>
      </p:sp>
      <p:sp>
        <p:nvSpPr>
          <p:cNvPr id="7208" name="Text Box 36"/>
          <p:cNvSpPr txBox="1">
            <a:spLocks noChangeArrowheads="1"/>
          </p:cNvSpPr>
          <p:nvPr/>
        </p:nvSpPr>
        <p:spPr bwMode="auto">
          <a:xfrm>
            <a:off x="3733800" y="1552576"/>
            <a:ext cx="2362200" cy="83026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sz="1600" b="1" dirty="0">
                <a:solidFill>
                  <a:srgbClr val="FFFFFF"/>
                </a:solidFill>
                <a:latin typeface="Comic Sans MS" pitchFamily="66" charset="0"/>
              </a:rPr>
              <a:t>DPUE</a:t>
            </a:r>
            <a:br>
              <a:rPr lang="en-US" sz="1600" b="1" dirty="0">
                <a:solidFill>
                  <a:srgbClr val="FFFFFF"/>
                </a:solidFill>
                <a:latin typeface="Comic Sans MS" pitchFamily="66" charset="0"/>
              </a:rPr>
            </a:br>
            <a:r>
              <a:rPr lang="en-US" sz="1600" b="1" dirty="0">
                <a:solidFill>
                  <a:srgbClr val="FFFFFF"/>
                </a:solidFill>
                <a:latin typeface="Comic Sans MS" pitchFamily="66" charset="0"/>
              </a:rPr>
              <a:t>Dead on arrival per hook</a:t>
            </a:r>
          </a:p>
        </p:txBody>
      </p:sp>
      <p:sp>
        <p:nvSpPr>
          <p:cNvPr id="7209" name="Text Box 37"/>
          <p:cNvSpPr txBox="1">
            <a:spLocks noChangeArrowheads="1"/>
          </p:cNvSpPr>
          <p:nvPr/>
        </p:nvSpPr>
        <p:spPr bwMode="auto">
          <a:xfrm>
            <a:off x="6172200" y="1552575"/>
            <a:ext cx="2362200" cy="8255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sz="1600" b="1" dirty="0">
                <a:solidFill>
                  <a:srgbClr val="FFFFFF"/>
                </a:solidFill>
                <a:latin typeface="Comic Sans MS" pitchFamily="66" charset="0"/>
              </a:rPr>
              <a:t>HPUE + RPUE</a:t>
            </a:r>
            <a:br>
              <a:rPr lang="en-US" sz="1600" b="1" dirty="0">
                <a:solidFill>
                  <a:srgbClr val="FFFFFF"/>
                </a:solidFill>
                <a:latin typeface="Comic Sans MS" pitchFamily="66" charset="0"/>
              </a:rPr>
            </a:br>
            <a:r>
              <a:rPr lang="en-US" sz="1600" b="1" dirty="0">
                <a:solidFill>
                  <a:srgbClr val="FFFFFF"/>
                </a:solidFill>
                <a:latin typeface="Comic Sans MS" pitchFamily="66" charset="0"/>
              </a:rPr>
              <a:t>live captures per hook</a:t>
            </a:r>
          </a:p>
        </p:txBody>
      </p:sp>
      <p:sp>
        <p:nvSpPr>
          <p:cNvPr id="417830" name="Text Box 38"/>
          <p:cNvSpPr txBox="1">
            <a:spLocks noChangeArrowheads="1"/>
          </p:cNvSpPr>
          <p:nvPr/>
        </p:nvSpPr>
        <p:spPr bwMode="auto">
          <a:xfrm>
            <a:off x="8305800" y="1524000"/>
            <a:ext cx="2362200" cy="82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r>
              <a:rPr lang="en-US" altLang="en-US" sz="1600" b="1">
                <a:solidFill>
                  <a:srgbClr val="000000"/>
                </a:solidFill>
                <a:latin typeface="Comic Sans MS" pitchFamily="66" charset="0"/>
              </a:rPr>
              <a:t>M1 and M2</a:t>
            </a:r>
            <a:br>
              <a:rPr lang="en-US" altLang="en-US" sz="1600" b="1">
                <a:solidFill>
                  <a:srgbClr val="000000"/>
                </a:solidFill>
                <a:latin typeface="Comic Sans MS" pitchFamily="66" charset="0"/>
              </a:rPr>
            </a:br>
            <a:r>
              <a:rPr lang="en-US" altLang="en-US" sz="1600" b="1">
                <a:solidFill>
                  <a:srgbClr val="000000"/>
                </a:solidFill>
                <a:latin typeface="Comic Sans MS" pitchFamily="66" charset="0"/>
              </a:rPr>
              <a:t>Post-hooking</a:t>
            </a:r>
            <a:br>
              <a:rPr lang="en-US" altLang="en-US" sz="1600" b="1">
                <a:solidFill>
                  <a:srgbClr val="000000"/>
                </a:solidFill>
                <a:latin typeface="Comic Sans MS" pitchFamily="66" charset="0"/>
              </a:rPr>
            </a:br>
            <a:r>
              <a:rPr lang="en-US" altLang="en-US" sz="1600" b="1">
                <a:solidFill>
                  <a:srgbClr val="000000"/>
                </a:solidFill>
                <a:latin typeface="Comic Sans MS" pitchFamily="66" charset="0"/>
              </a:rPr>
              <a:t>mortality factor</a:t>
            </a:r>
          </a:p>
        </p:txBody>
      </p:sp>
      <p:sp>
        <p:nvSpPr>
          <p:cNvPr id="417831" name="Text Box 39"/>
          <p:cNvSpPr txBox="1">
            <a:spLocks noChangeArrowheads="1"/>
          </p:cNvSpPr>
          <p:nvPr/>
        </p:nvSpPr>
        <p:spPr bwMode="auto">
          <a:xfrm>
            <a:off x="1524000" y="2438401"/>
            <a:ext cx="2590800" cy="1069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r>
              <a:rPr lang="en-US" altLang="en-US" sz="1600" b="1">
                <a:solidFill>
                  <a:srgbClr val="FFFFFF"/>
                </a:solidFill>
                <a:latin typeface="Comic Sans MS" pitchFamily="66" charset="0"/>
              </a:rPr>
              <a:t>Circle hooks </a:t>
            </a:r>
            <a:br>
              <a:rPr lang="en-US" altLang="en-US" sz="1600" b="1">
                <a:solidFill>
                  <a:srgbClr val="FFFFFF"/>
                </a:solidFill>
                <a:latin typeface="Comic Sans MS" pitchFamily="66" charset="0"/>
              </a:rPr>
            </a:br>
            <a:r>
              <a:rPr lang="en-US" altLang="en-US" sz="1600" b="1">
                <a:solidFill>
                  <a:srgbClr val="FFFFFF"/>
                </a:solidFill>
                <a:latin typeface="Comic Sans MS" pitchFamily="66" charset="0"/>
              </a:rPr>
              <a:t>Shorter sets</a:t>
            </a:r>
            <a:br>
              <a:rPr lang="en-US" altLang="en-US" sz="1600" b="1">
                <a:solidFill>
                  <a:srgbClr val="FFFFFF"/>
                </a:solidFill>
                <a:latin typeface="Comic Sans MS" pitchFamily="66" charset="0"/>
              </a:rPr>
            </a:br>
            <a:r>
              <a:rPr lang="en-US" altLang="en-US" sz="1600" b="1">
                <a:solidFill>
                  <a:srgbClr val="FFFFFF"/>
                </a:solidFill>
                <a:latin typeface="Comic Sans MS" pitchFamily="66" charset="0"/>
              </a:rPr>
              <a:t>Longer branchlines Shallower sets</a:t>
            </a:r>
          </a:p>
        </p:txBody>
      </p:sp>
      <p:sp>
        <p:nvSpPr>
          <p:cNvPr id="417832" name="Text Box 40"/>
          <p:cNvSpPr txBox="1">
            <a:spLocks noChangeArrowheads="1"/>
          </p:cNvSpPr>
          <p:nvPr/>
        </p:nvSpPr>
        <p:spPr bwMode="auto">
          <a:xfrm>
            <a:off x="4419600" y="3000376"/>
            <a:ext cx="23622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r>
              <a:rPr lang="en-US" altLang="en-US" sz="1600" b="1">
                <a:solidFill>
                  <a:srgbClr val="000000"/>
                </a:solidFill>
                <a:latin typeface="Comic Sans MS" pitchFamily="66" charset="0"/>
              </a:rPr>
              <a:t>Reducing bites</a:t>
            </a:r>
            <a:br>
              <a:rPr lang="en-US" altLang="en-US" sz="1600" b="1">
                <a:solidFill>
                  <a:srgbClr val="000000"/>
                </a:solidFill>
                <a:latin typeface="Comic Sans MS" pitchFamily="66" charset="0"/>
              </a:rPr>
            </a:br>
            <a:r>
              <a:rPr lang="en-US" altLang="en-US" sz="1600" b="1">
                <a:solidFill>
                  <a:srgbClr val="000000"/>
                </a:solidFill>
                <a:latin typeface="Comic Sans MS" pitchFamily="66" charset="0"/>
              </a:rPr>
              <a:t>on hooks</a:t>
            </a:r>
          </a:p>
        </p:txBody>
      </p:sp>
      <p:sp>
        <p:nvSpPr>
          <p:cNvPr id="417833" name="Text Box 41"/>
          <p:cNvSpPr txBox="1">
            <a:spLocks noChangeArrowheads="1"/>
          </p:cNvSpPr>
          <p:nvPr/>
        </p:nvSpPr>
        <p:spPr bwMode="auto">
          <a:xfrm>
            <a:off x="7086600" y="2743200"/>
            <a:ext cx="3581400" cy="1314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600" b="1">
                <a:solidFill>
                  <a:srgbClr val="FFFFFF"/>
                </a:solidFill>
                <a:latin typeface="Comic Sans MS" pitchFamily="66" charset="0"/>
              </a:rPr>
              <a:t>Circle hooks </a:t>
            </a:r>
            <a:br>
              <a:rPr lang="en-US" altLang="en-US" sz="1600" b="1">
                <a:solidFill>
                  <a:srgbClr val="FFFFFF"/>
                </a:solidFill>
                <a:latin typeface="Comic Sans MS" pitchFamily="66" charset="0"/>
              </a:rPr>
            </a:br>
            <a:r>
              <a:rPr lang="en-US" altLang="en-US" sz="1600" b="1">
                <a:solidFill>
                  <a:srgbClr val="FFFFFF"/>
                </a:solidFill>
                <a:latin typeface="Comic Sans MS" pitchFamily="66" charset="0"/>
              </a:rPr>
              <a:t>Use of Dehookers,</a:t>
            </a:r>
            <a:br>
              <a:rPr lang="en-US" altLang="en-US" sz="1600" b="1">
                <a:solidFill>
                  <a:srgbClr val="FFFFFF"/>
                </a:solidFill>
                <a:latin typeface="Comic Sans MS" pitchFamily="66" charset="0"/>
              </a:rPr>
            </a:br>
            <a:r>
              <a:rPr lang="en-US" altLang="en-US" sz="1600" b="1">
                <a:solidFill>
                  <a:srgbClr val="FFFFFF"/>
                </a:solidFill>
                <a:latin typeface="Comic Sans MS" pitchFamily="66" charset="0"/>
              </a:rPr>
              <a:t>line cutters, dipnets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600" b="1">
                <a:solidFill>
                  <a:srgbClr val="FFFFFF"/>
                </a:solidFill>
                <a:latin typeface="Comic Sans MS" pitchFamily="66" charset="0"/>
              </a:rPr>
              <a:t> Release/recovery procedures</a:t>
            </a:r>
            <a:br>
              <a:rPr lang="en-US" altLang="en-US" sz="1600" b="1">
                <a:solidFill>
                  <a:srgbClr val="FFFFFF"/>
                </a:solidFill>
                <a:latin typeface="Comic Sans MS" pitchFamily="66" charset="0"/>
              </a:rPr>
            </a:br>
            <a:r>
              <a:rPr lang="en-US" altLang="en-US" sz="1600" b="1">
                <a:solidFill>
                  <a:srgbClr val="FFFFFF"/>
                </a:solidFill>
                <a:latin typeface="Comic Sans MS" pitchFamily="66" charset="0"/>
              </a:rPr>
              <a:t>Fishers training</a:t>
            </a:r>
          </a:p>
        </p:txBody>
      </p:sp>
      <p:sp>
        <p:nvSpPr>
          <p:cNvPr id="417834" name="Text Box 42"/>
          <p:cNvSpPr txBox="1">
            <a:spLocks noChangeArrowheads="1"/>
          </p:cNvSpPr>
          <p:nvPr/>
        </p:nvSpPr>
        <p:spPr bwMode="auto">
          <a:xfrm>
            <a:off x="8077200" y="4648201"/>
            <a:ext cx="23622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r>
              <a:rPr lang="en-US" altLang="en-US" sz="1600" b="1">
                <a:solidFill>
                  <a:srgbClr val="FFFF99"/>
                </a:solidFill>
                <a:latin typeface="Comic Sans MS" pitchFamily="66" charset="0"/>
              </a:rPr>
              <a:t>Stealth gear</a:t>
            </a:r>
            <a:br>
              <a:rPr lang="en-US" altLang="en-US" sz="1600" b="1">
                <a:solidFill>
                  <a:srgbClr val="FFFF99"/>
                </a:solidFill>
                <a:latin typeface="Comic Sans MS" pitchFamily="66" charset="0"/>
              </a:rPr>
            </a:br>
            <a:r>
              <a:rPr lang="en-US" altLang="en-US" sz="1600" b="1">
                <a:solidFill>
                  <a:srgbClr val="FFFF99"/>
                </a:solidFill>
                <a:latin typeface="Comic Sans MS" pitchFamily="66" charset="0"/>
              </a:rPr>
              <a:t>Blue-dyed bait</a:t>
            </a:r>
          </a:p>
        </p:txBody>
      </p:sp>
      <p:sp>
        <p:nvSpPr>
          <p:cNvPr id="417835" name="Text Box 43"/>
          <p:cNvSpPr txBox="1">
            <a:spLocks noChangeArrowheads="1"/>
          </p:cNvSpPr>
          <p:nvPr/>
        </p:nvSpPr>
        <p:spPr bwMode="auto">
          <a:xfrm>
            <a:off x="7620000" y="5867401"/>
            <a:ext cx="23622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r>
              <a:rPr lang="en-US" altLang="en-US" sz="1600" b="1">
                <a:solidFill>
                  <a:srgbClr val="000000"/>
                </a:solidFill>
                <a:latin typeface="Comic Sans MS" pitchFamily="66" charset="0"/>
              </a:rPr>
              <a:t>Reducing encounters</a:t>
            </a:r>
            <a:br>
              <a:rPr lang="en-US" altLang="en-US" sz="1600" b="1">
                <a:solidFill>
                  <a:srgbClr val="000000"/>
                </a:solidFill>
                <a:latin typeface="Comic Sans MS" pitchFamily="66" charset="0"/>
              </a:rPr>
            </a:br>
            <a:r>
              <a:rPr lang="en-US" altLang="en-US" sz="1600" b="1">
                <a:solidFill>
                  <a:srgbClr val="000000"/>
                </a:solidFill>
                <a:latin typeface="Comic Sans MS" pitchFamily="66" charset="0"/>
              </a:rPr>
              <a:t>sea turtles - hooks</a:t>
            </a:r>
          </a:p>
        </p:txBody>
      </p:sp>
      <p:sp>
        <p:nvSpPr>
          <p:cNvPr id="417836" name="Text Box 44"/>
          <p:cNvSpPr txBox="1">
            <a:spLocks noChangeArrowheads="1"/>
          </p:cNvSpPr>
          <p:nvPr/>
        </p:nvSpPr>
        <p:spPr bwMode="auto">
          <a:xfrm>
            <a:off x="1905000" y="3657601"/>
            <a:ext cx="236220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r>
              <a:rPr lang="en-US" altLang="en-US" sz="1600" b="1">
                <a:solidFill>
                  <a:srgbClr val="FFFF99"/>
                </a:solidFill>
                <a:latin typeface="Comic Sans MS" pitchFamily="66" charset="0"/>
              </a:rPr>
              <a:t>Deterrents: smells,</a:t>
            </a:r>
            <a:br>
              <a:rPr lang="en-US" altLang="en-US" sz="1600" b="1">
                <a:solidFill>
                  <a:srgbClr val="FFFF99"/>
                </a:solidFill>
                <a:latin typeface="Comic Sans MS" pitchFamily="66" charset="0"/>
              </a:rPr>
            </a:br>
            <a:r>
              <a:rPr lang="en-US" altLang="en-US" sz="1600" b="1">
                <a:solidFill>
                  <a:srgbClr val="FFFF99"/>
                </a:solidFill>
                <a:latin typeface="Comic Sans MS" pitchFamily="66" charset="0"/>
              </a:rPr>
              <a:t>  taste, shark shapes</a:t>
            </a:r>
            <a:br>
              <a:rPr lang="en-US" altLang="en-US" sz="1600" b="1">
                <a:solidFill>
                  <a:srgbClr val="FFFF99"/>
                </a:solidFill>
                <a:latin typeface="Comic Sans MS" pitchFamily="66" charset="0"/>
              </a:rPr>
            </a:br>
            <a:r>
              <a:rPr lang="en-US" altLang="en-US" sz="1600" b="1">
                <a:solidFill>
                  <a:srgbClr val="FFFF99"/>
                </a:solidFill>
                <a:latin typeface="Comic Sans MS" pitchFamily="66" charset="0"/>
              </a:rPr>
              <a:t>Bait type</a:t>
            </a:r>
          </a:p>
        </p:txBody>
      </p:sp>
      <p:sp>
        <p:nvSpPr>
          <p:cNvPr id="417837" name="Text Box 45"/>
          <p:cNvSpPr txBox="1">
            <a:spLocks noChangeArrowheads="1"/>
          </p:cNvSpPr>
          <p:nvPr/>
        </p:nvSpPr>
        <p:spPr bwMode="auto">
          <a:xfrm>
            <a:off x="2133600" y="4724400"/>
            <a:ext cx="3886200" cy="21544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t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r>
              <a:rPr lang="en-US" altLang="en-US" sz="1400" b="1">
                <a:solidFill>
                  <a:srgbClr val="FFFF99"/>
                </a:solidFill>
                <a:latin typeface="Comic Sans MS" pitchFamily="66" charset="0"/>
              </a:rPr>
              <a:t>Avoiding high density areas </a:t>
            </a:r>
            <a:br>
              <a:rPr lang="en-US" altLang="en-US" sz="1400" b="1">
                <a:solidFill>
                  <a:srgbClr val="FFFF99"/>
                </a:solidFill>
                <a:latin typeface="Comic Sans MS" pitchFamily="66" charset="0"/>
              </a:rPr>
            </a:br>
            <a:r>
              <a:rPr lang="en-US" altLang="en-US" sz="1400" b="1">
                <a:solidFill>
                  <a:srgbClr val="FFFF99"/>
                </a:solidFill>
                <a:latin typeface="Comic Sans MS" pitchFamily="66" charset="0"/>
              </a:rPr>
              <a:t>and seasons</a:t>
            </a:r>
            <a:br>
              <a:rPr lang="en-US" altLang="en-US" sz="1400" b="1">
                <a:solidFill>
                  <a:srgbClr val="FFFF99"/>
                </a:solidFill>
                <a:latin typeface="Comic Sans MS" pitchFamily="66" charset="0"/>
              </a:rPr>
            </a:br>
            <a:r>
              <a:rPr lang="en-US" altLang="en-US" sz="1400" b="1">
                <a:solidFill>
                  <a:srgbClr val="FFFF99"/>
                </a:solidFill>
                <a:latin typeface="Comic Sans MS" pitchFamily="66" charset="0"/>
              </a:rPr>
              <a:t>	nesting areas</a:t>
            </a:r>
            <a:br>
              <a:rPr lang="en-US" altLang="en-US" sz="1400" b="1">
                <a:solidFill>
                  <a:srgbClr val="FFFF99"/>
                </a:solidFill>
                <a:latin typeface="Comic Sans MS" pitchFamily="66" charset="0"/>
              </a:rPr>
            </a:br>
            <a:r>
              <a:rPr lang="en-US" altLang="en-US" sz="1400" b="1">
                <a:solidFill>
                  <a:srgbClr val="FFFF99"/>
                </a:solidFill>
                <a:latin typeface="Comic Sans MS" pitchFamily="66" charset="0"/>
              </a:rPr>
              <a:t>	migratory corridors</a:t>
            </a:r>
            <a:br>
              <a:rPr lang="en-US" altLang="en-US" sz="1400" b="1">
                <a:solidFill>
                  <a:srgbClr val="FFFF99"/>
                </a:solidFill>
                <a:latin typeface="Comic Sans MS" pitchFamily="66" charset="0"/>
              </a:rPr>
            </a:br>
            <a:r>
              <a:rPr lang="en-US" altLang="en-US" sz="1400" b="1">
                <a:solidFill>
                  <a:srgbClr val="FFFF99"/>
                </a:solidFill>
                <a:latin typeface="Comic Sans MS" pitchFamily="66" charset="0"/>
              </a:rPr>
              <a:t>	internesting habitats</a:t>
            </a:r>
            <a:br>
              <a:rPr lang="en-US" altLang="en-US" sz="1400" b="1">
                <a:solidFill>
                  <a:srgbClr val="FFFF99"/>
                </a:solidFill>
                <a:latin typeface="Comic Sans MS" pitchFamily="66" charset="0"/>
              </a:rPr>
            </a:br>
            <a:r>
              <a:rPr lang="en-US" altLang="en-US" sz="1400" b="1">
                <a:solidFill>
                  <a:srgbClr val="FFFF99"/>
                </a:solidFill>
                <a:latin typeface="Comic Sans MS" pitchFamily="66" charset="0"/>
              </a:rPr>
              <a:t>	high use habitats</a:t>
            </a:r>
            <a:br>
              <a:rPr lang="en-US" altLang="en-US" sz="1400" b="1">
                <a:solidFill>
                  <a:srgbClr val="FFFF99"/>
                </a:solidFill>
                <a:latin typeface="Comic Sans MS" pitchFamily="66" charset="0"/>
              </a:rPr>
            </a:br>
            <a:r>
              <a:rPr lang="en-US" altLang="en-US" sz="1400" b="1">
                <a:solidFill>
                  <a:srgbClr val="FFFF99"/>
                </a:solidFill>
                <a:latin typeface="Comic Sans MS" pitchFamily="66" charset="0"/>
              </a:rPr>
              <a:t>Operational changes</a:t>
            </a:r>
            <a:br>
              <a:rPr lang="en-US" altLang="en-US" sz="1400" b="1">
                <a:solidFill>
                  <a:srgbClr val="FFFF99"/>
                </a:solidFill>
                <a:latin typeface="Comic Sans MS" pitchFamily="66" charset="0"/>
              </a:rPr>
            </a:br>
            <a:r>
              <a:rPr lang="en-US" altLang="en-US" sz="1400" b="1">
                <a:solidFill>
                  <a:srgbClr val="FFFF99"/>
                </a:solidFill>
                <a:latin typeface="Comic Sans MS" pitchFamily="66" charset="0"/>
              </a:rPr>
              <a:t>	setting lines deeper</a:t>
            </a:r>
            <a:br>
              <a:rPr lang="en-US" altLang="en-US" sz="1400" b="1">
                <a:solidFill>
                  <a:srgbClr val="FFFF99"/>
                </a:solidFill>
                <a:latin typeface="Comic Sans MS" pitchFamily="66" charset="0"/>
              </a:rPr>
            </a:br>
            <a:r>
              <a:rPr lang="en-US" altLang="en-US" sz="1400" b="1">
                <a:solidFill>
                  <a:srgbClr val="FFFF99"/>
                </a:solidFill>
                <a:latin typeface="Comic Sans MS" pitchFamily="66" charset="0"/>
              </a:rPr>
              <a:t>	day vs night</a:t>
            </a:r>
            <a:br>
              <a:rPr lang="en-US" altLang="en-US" sz="1400" b="1">
                <a:solidFill>
                  <a:srgbClr val="FFFF99"/>
                </a:solidFill>
                <a:latin typeface="Comic Sans MS" pitchFamily="66" charset="0"/>
              </a:rPr>
            </a:br>
            <a:r>
              <a:rPr lang="en-US" altLang="en-US" sz="1400" b="1">
                <a:solidFill>
                  <a:srgbClr val="FFFF99"/>
                </a:solidFill>
                <a:latin typeface="Comic Sans MS" pitchFamily="66" charset="0"/>
              </a:rPr>
              <a:t>Finding habitat differences</a:t>
            </a:r>
          </a:p>
        </p:txBody>
      </p:sp>
      <p:sp>
        <p:nvSpPr>
          <p:cNvPr id="417838" name="AutoShape 46" descr="Dotted grid"/>
          <p:cNvSpPr>
            <a:spLocks noChangeArrowheads="1"/>
          </p:cNvSpPr>
          <p:nvPr/>
        </p:nvSpPr>
        <p:spPr bwMode="auto">
          <a:xfrm>
            <a:off x="4876800" y="4114800"/>
            <a:ext cx="2895600" cy="609600"/>
          </a:xfrm>
          <a:prstGeom prst="hexagon">
            <a:avLst>
              <a:gd name="adj" fmla="val 118750"/>
              <a:gd name="vf" fmla="val 115470"/>
            </a:avLst>
          </a:prstGeom>
          <a:pattFill prst="dotGrid">
            <a:fgClr>
              <a:srgbClr val="FFCC99"/>
            </a:fgClr>
            <a:bgClr>
              <a:srgbClr val="B2B2B2"/>
            </a:bgClr>
          </a:patt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endParaRPr lang="en-US" altLang="en-US" sz="1600" b="1">
              <a:solidFill>
                <a:srgbClr val="000000"/>
              </a:solidFill>
              <a:latin typeface="Comic Sans MS" pitchFamily="66" charset="0"/>
            </a:endParaRPr>
          </a:p>
        </p:txBody>
      </p:sp>
      <p:sp>
        <p:nvSpPr>
          <p:cNvPr id="417839" name="Text Box 47"/>
          <p:cNvSpPr txBox="1">
            <a:spLocks noChangeArrowheads="1"/>
          </p:cNvSpPr>
          <p:nvPr/>
        </p:nvSpPr>
        <p:spPr bwMode="auto">
          <a:xfrm>
            <a:off x="5105400" y="4114801"/>
            <a:ext cx="23622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r>
              <a:rPr lang="en-US" altLang="en-US" sz="1600" b="1">
                <a:solidFill>
                  <a:srgbClr val="000000"/>
                </a:solidFill>
                <a:latin typeface="Comic Sans MS" pitchFamily="66" charset="0"/>
              </a:rPr>
              <a:t>Reducing </a:t>
            </a:r>
            <a:br>
              <a:rPr lang="en-US" altLang="en-US" sz="1600" b="1">
                <a:solidFill>
                  <a:srgbClr val="000000"/>
                </a:solidFill>
                <a:latin typeface="Comic Sans MS" pitchFamily="66" charset="0"/>
              </a:rPr>
            </a:br>
            <a:r>
              <a:rPr lang="en-US" altLang="en-US" sz="1600" b="1">
                <a:solidFill>
                  <a:srgbClr val="000000"/>
                </a:solidFill>
                <a:latin typeface="Comic Sans MS" pitchFamily="66" charset="0"/>
              </a:rPr>
              <a:t>detection of hooks</a:t>
            </a:r>
          </a:p>
        </p:txBody>
      </p:sp>
      <p:sp>
        <p:nvSpPr>
          <p:cNvPr id="417840" name="Freeform 60"/>
          <p:cNvSpPr>
            <a:spLocks/>
          </p:cNvSpPr>
          <p:nvPr/>
        </p:nvSpPr>
        <p:spPr bwMode="auto">
          <a:xfrm flipV="1">
            <a:off x="4038600" y="2895600"/>
            <a:ext cx="304800" cy="381000"/>
          </a:xfrm>
          <a:custGeom>
            <a:avLst/>
            <a:gdLst>
              <a:gd name="T0" fmla="*/ 0 w 296"/>
              <a:gd name="T1" fmla="*/ 2147483647 h 384"/>
              <a:gd name="T2" fmla="*/ 2147483647 w 296"/>
              <a:gd name="T3" fmla="*/ 2147483647 h 384"/>
              <a:gd name="T4" fmla="*/ 2147483647 w 296"/>
              <a:gd name="T5" fmla="*/ 2147483647 h 384"/>
              <a:gd name="T6" fmla="*/ 2147483647 w 296"/>
              <a:gd name="T7" fmla="*/ 0 h 384"/>
              <a:gd name="T8" fmla="*/ 0 60000 65536"/>
              <a:gd name="T9" fmla="*/ 0 60000 65536"/>
              <a:gd name="T10" fmla="*/ 0 60000 65536"/>
              <a:gd name="T11" fmla="*/ 0 60000 65536"/>
              <a:gd name="T12" fmla="*/ 0 w 296"/>
              <a:gd name="T13" fmla="*/ 0 h 384"/>
              <a:gd name="T14" fmla="*/ 296 w 296"/>
              <a:gd name="T15" fmla="*/ 384 h 38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96" h="384">
                <a:moveTo>
                  <a:pt x="0" y="384"/>
                </a:moveTo>
                <a:cubicBezTo>
                  <a:pt x="36" y="365"/>
                  <a:pt x="172" y="312"/>
                  <a:pt x="219" y="271"/>
                </a:cubicBezTo>
                <a:cubicBezTo>
                  <a:pt x="266" y="230"/>
                  <a:pt x="274" y="183"/>
                  <a:pt x="285" y="138"/>
                </a:cubicBezTo>
                <a:cubicBezTo>
                  <a:pt x="296" y="93"/>
                  <a:pt x="288" y="29"/>
                  <a:pt x="288" y="0"/>
                </a:cubicBezTo>
              </a:path>
            </a:pathLst>
          </a:custGeom>
          <a:noFill/>
          <a:ln w="38100" cap="flat" cmpd="sng">
            <a:solidFill>
              <a:schemeClr val="tx1"/>
            </a:solidFill>
            <a:prstDash val="solid"/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s-ES">
              <a:solidFill>
                <a:srgbClr val="000000"/>
              </a:solidFill>
              <a:latin typeface="Arial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170" name="Ink 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0086976" y="2495551"/>
              <a:ext cx="15875" cy="15875"/>
            </p14:xfrm>
          </p:contentPart>
        </mc:Choice>
        <mc:Fallback xmlns="">
          <p:pic>
            <p:nvPicPr>
              <p:cNvPr id="7170" name="Ink 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077595" y="2486170"/>
                <a:ext cx="34636" cy="346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171" name="Ink 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9942514" y="2698750"/>
              <a:ext cx="1587" cy="1588"/>
            </p14:xfrm>
          </p:contentPart>
        </mc:Choice>
        <mc:Fallback xmlns="">
          <p:pic>
            <p:nvPicPr>
              <p:cNvPr id="7171" name="Ink 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901252" y="2657462"/>
                <a:ext cx="84111" cy="84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172" name="Ink 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8491539" y="2684464"/>
              <a:ext cx="1587" cy="1587"/>
            </p14:xfrm>
          </p:contentPart>
        </mc:Choice>
        <mc:Fallback xmlns="">
          <p:pic>
            <p:nvPicPr>
              <p:cNvPr id="7172" name="Ink 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450277" y="2643202"/>
                <a:ext cx="84111" cy="841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7173" name="Ink 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9217025" y="2713039"/>
              <a:ext cx="1588" cy="1587"/>
            </p14:xfrm>
          </p:contentPart>
        </mc:Choice>
        <mc:Fallback xmlns="">
          <p:pic>
            <p:nvPicPr>
              <p:cNvPr id="7173" name="Ink 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175737" y="2671777"/>
                <a:ext cx="84164" cy="8411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48561398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522730" y="0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40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6699F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522730" y="2412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69"/>
                </a:moveTo>
                <a:lnTo>
                  <a:pt x="9146540" y="26669"/>
                </a:lnTo>
                <a:lnTo>
                  <a:pt x="9146540" y="0"/>
                </a:lnTo>
                <a:lnTo>
                  <a:pt x="0" y="0"/>
                </a:lnTo>
                <a:lnTo>
                  <a:pt x="0" y="26669"/>
                </a:lnTo>
                <a:close/>
              </a:path>
            </a:pathLst>
          </a:custGeom>
          <a:solidFill>
            <a:srgbClr val="6699F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522730" y="4953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69"/>
                </a:moveTo>
                <a:lnTo>
                  <a:pt x="9146540" y="26669"/>
                </a:lnTo>
                <a:lnTo>
                  <a:pt x="9146540" y="0"/>
                </a:lnTo>
                <a:lnTo>
                  <a:pt x="0" y="0"/>
                </a:lnTo>
                <a:lnTo>
                  <a:pt x="0" y="26669"/>
                </a:lnTo>
                <a:close/>
              </a:path>
            </a:pathLst>
          </a:custGeom>
          <a:solidFill>
            <a:srgbClr val="6697F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522730" y="73660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39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6497F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522730" y="9906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69"/>
                </a:moveTo>
                <a:lnTo>
                  <a:pt x="9146540" y="26669"/>
                </a:lnTo>
                <a:lnTo>
                  <a:pt x="9146540" y="0"/>
                </a:lnTo>
                <a:lnTo>
                  <a:pt x="0" y="0"/>
                </a:lnTo>
                <a:lnTo>
                  <a:pt x="0" y="26669"/>
                </a:lnTo>
                <a:close/>
              </a:path>
            </a:pathLst>
          </a:custGeom>
          <a:solidFill>
            <a:srgbClr val="6496F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522730" y="12446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69"/>
                </a:moveTo>
                <a:lnTo>
                  <a:pt x="9146540" y="26669"/>
                </a:lnTo>
                <a:lnTo>
                  <a:pt x="9146540" y="0"/>
                </a:lnTo>
                <a:lnTo>
                  <a:pt x="0" y="0"/>
                </a:lnTo>
                <a:lnTo>
                  <a:pt x="0" y="26669"/>
                </a:lnTo>
                <a:close/>
              </a:path>
            </a:pathLst>
          </a:custGeom>
          <a:solidFill>
            <a:srgbClr val="6496F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522730" y="148589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39">
                <a:moveTo>
                  <a:pt x="0" y="27939"/>
                </a:moveTo>
                <a:lnTo>
                  <a:pt x="9146540" y="27939"/>
                </a:lnTo>
                <a:lnTo>
                  <a:pt x="9146540" y="0"/>
                </a:lnTo>
                <a:lnTo>
                  <a:pt x="0" y="0"/>
                </a:lnTo>
                <a:lnTo>
                  <a:pt x="0" y="27939"/>
                </a:lnTo>
                <a:close/>
              </a:path>
            </a:pathLst>
          </a:custGeom>
          <a:solidFill>
            <a:srgbClr val="6395F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522730" y="17398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69"/>
                </a:moveTo>
                <a:lnTo>
                  <a:pt x="9146540" y="26669"/>
                </a:lnTo>
                <a:lnTo>
                  <a:pt x="9146540" y="0"/>
                </a:lnTo>
                <a:lnTo>
                  <a:pt x="0" y="0"/>
                </a:lnTo>
                <a:lnTo>
                  <a:pt x="0" y="26669"/>
                </a:lnTo>
                <a:close/>
              </a:path>
            </a:pathLst>
          </a:custGeom>
          <a:solidFill>
            <a:srgbClr val="6394F8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522730" y="198120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39">
                <a:moveTo>
                  <a:pt x="0" y="27939"/>
                </a:moveTo>
                <a:lnTo>
                  <a:pt x="9146540" y="27939"/>
                </a:lnTo>
                <a:lnTo>
                  <a:pt x="9146540" y="0"/>
                </a:lnTo>
                <a:lnTo>
                  <a:pt x="0" y="0"/>
                </a:lnTo>
                <a:lnTo>
                  <a:pt x="0" y="27939"/>
                </a:lnTo>
                <a:close/>
              </a:path>
            </a:pathLst>
          </a:custGeom>
          <a:solidFill>
            <a:srgbClr val="6294F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522730" y="22352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69"/>
                </a:moveTo>
                <a:lnTo>
                  <a:pt x="9146540" y="26669"/>
                </a:lnTo>
                <a:lnTo>
                  <a:pt x="9146540" y="0"/>
                </a:lnTo>
                <a:lnTo>
                  <a:pt x="0" y="0"/>
                </a:lnTo>
                <a:lnTo>
                  <a:pt x="0" y="26669"/>
                </a:lnTo>
                <a:close/>
              </a:path>
            </a:pathLst>
          </a:custGeom>
          <a:solidFill>
            <a:srgbClr val="6293F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522730" y="24892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69"/>
                </a:moveTo>
                <a:lnTo>
                  <a:pt x="9146540" y="26669"/>
                </a:lnTo>
                <a:lnTo>
                  <a:pt x="9146540" y="0"/>
                </a:lnTo>
                <a:lnTo>
                  <a:pt x="0" y="0"/>
                </a:lnTo>
                <a:lnTo>
                  <a:pt x="0" y="26669"/>
                </a:lnTo>
                <a:close/>
              </a:path>
            </a:pathLst>
          </a:custGeom>
          <a:solidFill>
            <a:srgbClr val="6293F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1522730" y="273050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39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6192F4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1522730" y="29845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69"/>
                </a:moveTo>
                <a:lnTo>
                  <a:pt x="9146540" y="26669"/>
                </a:lnTo>
                <a:lnTo>
                  <a:pt x="9146540" y="0"/>
                </a:lnTo>
                <a:lnTo>
                  <a:pt x="0" y="0"/>
                </a:lnTo>
                <a:lnTo>
                  <a:pt x="0" y="26669"/>
                </a:lnTo>
                <a:close/>
              </a:path>
            </a:pathLst>
          </a:custGeom>
          <a:solidFill>
            <a:srgbClr val="6191F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1522730" y="32385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69"/>
                </a:moveTo>
                <a:lnTo>
                  <a:pt x="9146540" y="26669"/>
                </a:lnTo>
                <a:lnTo>
                  <a:pt x="9146540" y="0"/>
                </a:lnTo>
                <a:lnTo>
                  <a:pt x="0" y="0"/>
                </a:lnTo>
                <a:lnTo>
                  <a:pt x="0" y="26669"/>
                </a:lnTo>
                <a:close/>
              </a:path>
            </a:pathLst>
          </a:custGeom>
          <a:solidFill>
            <a:srgbClr val="6091F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1522730" y="347979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39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6090F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1522730" y="37337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6090F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1522730" y="39877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5F8FE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1522730" y="422909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40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5F8EE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1522730" y="44830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69"/>
                </a:moveTo>
                <a:lnTo>
                  <a:pt x="9146540" y="26669"/>
                </a:lnTo>
                <a:lnTo>
                  <a:pt x="9146540" y="0"/>
                </a:lnTo>
                <a:lnTo>
                  <a:pt x="0" y="0"/>
                </a:lnTo>
                <a:lnTo>
                  <a:pt x="0" y="26669"/>
                </a:lnTo>
                <a:close/>
              </a:path>
            </a:pathLst>
          </a:custGeom>
          <a:solidFill>
            <a:srgbClr val="5E8EE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1522730" y="472440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40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5E8DE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1522730" y="497840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40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5E8DE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1522730" y="52324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5D8CE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1522730" y="547369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40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5D8BE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1522730" y="57276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69"/>
                </a:moveTo>
                <a:lnTo>
                  <a:pt x="9146540" y="26669"/>
                </a:lnTo>
                <a:lnTo>
                  <a:pt x="9146540" y="0"/>
                </a:lnTo>
                <a:lnTo>
                  <a:pt x="0" y="0"/>
                </a:lnTo>
                <a:lnTo>
                  <a:pt x="0" y="26669"/>
                </a:lnTo>
                <a:close/>
              </a:path>
            </a:pathLst>
          </a:custGeom>
          <a:solidFill>
            <a:srgbClr val="5C8BE8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1522730" y="59816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69"/>
                </a:moveTo>
                <a:lnTo>
                  <a:pt x="9146540" y="26669"/>
                </a:lnTo>
                <a:lnTo>
                  <a:pt x="9146540" y="0"/>
                </a:lnTo>
                <a:lnTo>
                  <a:pt x="0" y="0"/>
                </a:lnTo>
                <a:lnTo>
                  <a:pt x="0" y="26669"/>
                </a:lnTo>
                <a:close/>
              </a:path>
            </a:pathLst>
          </a:custGeom>
          <a:solidFill>
            <a:srgbClr val="5C8AE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1522730" y="622300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40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5C8AE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1522730" y="64770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5B89E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1522730" y="67310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5B89E4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1522730" y="697230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40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5A88E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1522730" y="72263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5A87E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1522730" y="746759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40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5A87E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1522730" y="772159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40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5986E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1522730" y="79755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69"/>
                </a:moveTo>
                <a:lnTo>
                  <a:pt x="9146540" y="26669"/>
                </a:lnTo>
                <a:lnTo>
                  <a:pt x="9146540" y="0"/>
                </a:lnTo>
                <a:lnTo>
                  <a:pt x="0" y="0"/>
                </a:lnTo>
                <a:lnTo>
                  <a:pt x="0" y="26669"/>
                </a:lnTo>
                <a:close/>
              </a:path>
            </a:pathLst>
          </a:custGeom>
          <a:solidFill>
            <a:srgbClr val="5986D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1522730" y="821689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40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5885D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1522730" y="847089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40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5884D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1522730" y="87248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5884D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1522730" y="896619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40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5783D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1522730" y="92201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69"/>
                </a:moveTo>
                <a:lnTo>
                  <a:pt x="9146540" y="26669"/>
                </a:lnTo>
                <a:lnTo>
                  <a:pt x="9146540" y="0"/>
                </a:lnTo>
                <a:lnTo>
                  <a:pt x="0" y="0"/>
                </a:lnTo>
                <a:lnTo>
                  <a:pt x="0" y="26669"/>
                </a:lnTo>
                <a:close/>
              </a:path>
            </a:pathLst>
          </a:custGeom>
          <a:solidFill>
            <a:srgbClr val="5783D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1522730" y="94741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69"/>
                </a:moveTo>
                <a:lnTo>
                  <a:pt x="9146540" y="26669"/>
                </a:lnTo>
                <a:lnTo>
                  <a:pt x="9146540" y="0"/>
                </a:lnTo>
                <a:lnTo>
                  <a:pt x="0" y="0"/>
                </a:lnTo>
                <a:lnTo>
                  <a:pt x="0" y="26669"/>
                </a:lnTo>
                <a:close/>
              </a:path>
            </a:pathLst>
          </a:custGeom>
          <a:solidFill>
            <a:srgbClr val="5682D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1522730" y="971550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40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5681D8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1522730" y="99695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5681D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1522730" y="1021080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40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5580D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1522730" y="1046480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40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5580D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1522730" y="107188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547FD4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1522730" y="1096010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40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547ED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1522730" y="1121410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40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547ED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1522730" y="114681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69"/>
                </a:moveTo>
                <a:lnTo>
                  <a:pt x="9146540" y="26669"/>
                </a:lnTo>
                <a:lnTo>
                  <a:pt x="9146540" y="0"/>
                </a:lnTo>
                <a:lnTo>
                  <a:pt x="0" y="0"/>
                </a:lnTo>
                <a:lnTo>
                  <a:pt x="0" y="26669"/>
                </a:lnTo>
                <a:close/>
              </a:path>
            </a:pathLst>
          </a:custGeom>
          <a:solidFill>
            <a:srgbClr val="537DD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1522730" y="1170939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40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537DD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1522730" y="119633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527CC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1522730" y="122173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527BC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1522730" y="1245869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40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527BC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1522730" y="127126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69"/>
                </a:moveTo>
                <a:lnTo>
                  <a:pt x="9146540" y="26669"/>
                </a:lnTo>
                <a:lnTo>
                  <a:pt x="9146540" y="0"/>
                </a:lnTo>
                <a:lnTo>
                  <a:pt x="0" y="0"/>
                </a:lnTo>
                <a:lnTo>
                  <a:pt x="0" y="26669"/>
                </a:lnTo>
                <a:close/>
              </a:path>
            </a:pathLst>
          </a:custGeom>
          <a:solidFill>
            <a:srgbClr val="517AC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1522730" y="129666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69"/>
                </a:moveTo>
                <a:lnTo>
                  <a:pt x="9146540" y="26669"/>
                </a:lnTo>
                <a:lnTo>
                  <a:pt x="9146540" y="0"/>
                </a:lnTo>
                <a:lnTo>
                  <a:pt x="0" y="0"/>
                </a:lnTo>
                <a:lnTo>
                  <a:pt x="0" y="26669"/>
                </a:lnTo>
                <a:close/>
              </a:path>
            </a:pathLst>
          </a:custGeom>
          <a:solidFill>
            <a:srgbClr val="517AC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1522730" y="1320800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40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5079C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1522730" y="134620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5079C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1522730" y="137160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5078C8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1522730" y="1395730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40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4F77C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1522730" y="142113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4F77C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1522730" y="1445260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40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4E76C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1522730" y="147066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69"/>
                </a:moveTo>
                <a:lnTo>
                  <a:pt x="9146540" y="26669"/>
                </a:lnTo>
                <a:lnTo>
                  <a:pt x="9146540" y="0"/>
                </a:lnTo>
                <a:lnTo>
                  <a:pt x="0" y="0"/>
                </a:lnTo>
                <a:lnTo>
                  <a:pt x="0" y="26669"/>
                </a:lnTo>
                <a:close/>
              </a:path>
            </a:pathLst>
          </a:custGeom>
          <a:solidFill>
            <a:srgbClr val="4E76C4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1522730" y="149606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69"/>
                </a:moveTo>
                <a:lnTo>
                  <a:pt x="9146540" y="26669"/>
                </a:lnTo>
                <a:lnTo>
                  <a:pt x="9146540" y="0"/>
                </a:lnTo>
                <a:lnTo>
                  <a:pt x="0" y="0"/>
                </a:lnTo>
                <a:lnTo>
                  <a:pt x="0" y="26669"/>
                </a:lnTo>
                <a:close/>
              </a:path>
            </a:pathLst>
          </a:custGeom>
          <a:solidFill>
            <a:srgbClr val="4E75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1522730" y="1520189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40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4D74C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1522730" y="154558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4D74C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1522730" y="157098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4C73C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1522730" y="1595119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40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4C73B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1522730" y="162051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69"/>
                </a:moveTo>
                <a:lnTo>
                  <a:pt x="9146540" y="26669"/>
                </a:lnTo>
                <a:lnTo>
                  <a:pt x="9146540" y="0"/>
                </a:lnTo>
                <a:lnTo>
                  <a:pt x="0" y="0"/>
                </a:lnTo>
                <a:lnTo>
                  <a:pt x="0" y="26669"/>
                </a:lnTo>
                <a:close/>
              </a:path>
            </a:pathLst>
          </a:custGeom>
          <a:solidFill>
            <a:srgbClr val="4C72B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1522730" y="164592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69"/>
                </a:moveTo>
                <a:lnTo>
                  <a:pt x="9146540" y="26669"/>
                </a:lnTo>
                <a:lnTo>
                  <a:pt x="9146540" y="0"/>
                </a:lnTo>
                <a:lnTo>
                  <a:pt x="0" y="0"/>
                </a:lnTo>
                <a:lnTo>
                  <a:pt x="0" y="26669"/>
                </a:lnTo>
                <a:close/>
              </a:path>
            </a:pathLst>
          </a:custGeom>
          <a:solidFill>
            <a:srgbClr val="4B71B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1522730" y="1670050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39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4B71B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1522730" y="169545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4A70B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1522730" y="172085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4A70B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1522730" y="174497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4A6FB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1522730" y="177037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496EB8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1522730" y="1794510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39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496EB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1522730" y="181991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69"/>
                </a:moveTo>
                <a:lnTo>
                  <a:pt x="9146540" y="26669"/>
                </a:lnTo>
                <a:lnTo>
                  <a:pt x="9146540" y="0"/>
                </a:lnTo>
                <a:lnTo>
                  <a:pt x="0" y="0"/>
                </a:lnTo>
                <a:lnTo>
                  <a:pt x="0" y="26669"/>
                </a:lnTo>
                <a:close/>
              </a:path>
            </a:pathLst>
          </a:custGeom>
          <a:solidFill>
            <a:srgbClr val="496DB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1522730" y="184531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69"/>
                </a:moveTo>
                <a:lnTo>
                  <a:pt x="9146540" y="26669"/>
                </a:lnTo>
                <a:lnTo>
                  <a:pt x="9146540" y="0"/>
                </a:lnTo>
                <a:lnTo>
                  <a:pt x="0" y="0"/>
                </a:lnTo>
                <a:lnTo>
                  <a:pt x="0" y="26669"/>
                </a:lnTo>
                <a:close/>
              </a:path>
            </a:pathLst>
          </a:custGeom>
          <a:solidFill>
            <a:srgbClr val="486DB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1522730" y="1869439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39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486CB4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1522730" y="189483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476CB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1522730" y="192023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476BB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1522730" y="1944370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39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476AB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1522730" y="196977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69"/>
                </a:moveTo>
                <a:lnTo>
                  <a:pt x="9146540" y="26669"/>
                </a:lnTo>
                <a:lnTo>
                  <a:pt x="9146540" y="0"/>
                </a:lnTo>
                <a:lnTo>
                  <a:pt x="0" y="0"/>
                </a:lnTo>
                <a:lnTo>
                  <a:pt x="0" y="26669"/>
                </a:lnTo>
                <a:close/>
              </a:path>
            </a:pathLst>
          </a:custGeom>
          <a:solidFill>
            <a:srgbClr val="466AB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1522730" y="199517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69"/>
                </a:moveTo>
                <a:lnTo>
                  <a:pt x="9146540" y="26669"/>
                </a:lnTo>
                <a:lnTo>
                  <a:pt x="9146540" y="0"/>
                </a:lnTo>
                <a:lnTo>
                  <a:pt x="0" y="0"/>
                </a:lnTo>
                <a:lnTo>
                  <a:pt x="0" y="26669"/>
                </a:lnTo>
                <a:close/>
              </a:path>
            </a:pathLst>
          </a:custGeom>
          <a:solidFill>
            <a:srgbClr val="4669A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1522730" y="201930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4569A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1522730" y="204470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4568A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1522730" y="207010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4567A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1522730" y="209422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4467A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1522730" y="211962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4466A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1522730" y="214502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4366A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1522730" y="216916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69"/>
                </a:moveTo>
                <a:lnTo>
                  <a:pt x="9146540" y="26669"/>
                </a:lnTo>
                <a:lnTo>
                  <a:pt x="9146540" y="0"/>
                </a:lnTo>
                <a:lnTo>
                  <a:pt x="0" y="0"/>
                </a:lnTo>
                <a:lnTo>
                  <a:pt x="0" y="26669"/>
                </a:lnTo>
                <a:close/>
              </a:path>
            </a:pathLst>
          </a:custGeom>
          <a:solidFill>
            <a:srgbClr val="4366A8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1522730" y="219456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69"/>
                </a:moveTo>
                <a:lnTo>
                  <a:pt x="9146540" y="26669"/>
                </a:lnTo>
                <a:lnTo>
                  <a:pt x="9146540" y="0"/>
                </a:lnTo>
                <a:lnTo>
                  <a:pt x="0" y="0"/>
                </a:lnTo>
                <a:lnTo>
                  <a:pt x="0" y="26669"/>
                </a:lnTo>
                <a:close/>
              </a:path>
            </a:pathLst>
          </a:custGeom>
          <a:solidFill>
            <a:srgbClr val="4364A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1522730" y="2218689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39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4264A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1522730" y="224408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4263A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1522730" y="226948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4163A4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1522730" y="2293620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39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4162A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1522730" y="231902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69"/>
                </a:moveTo>
                <a:lnTo>
                  <a:pt x="9146540" y="26669"/>
                </a:lnTo>
                <a:lnTo>
                  <a:pt x="9146540" y="0"/>
                </a:lnTo>
                <a:lnTo>
                  <a:pt x="0" y="0"/>
                </a:lnTo>
                <a:lnTo>
                  <a:pt x="0" y="26669"/>
                </a:lnTo>
                <a:close/>
              </a:path>
            </a:pathLst>
          </a:custGeom>
          <a:solidFill>
            <a:srgbClr val="4161A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1522730" y="234442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69"/>
                </a:moveTo>
                <a:lnTo>
                  <a:pt x="9146540" y="26669"/>
                </a:lnTo>
                <a:lnTo>
                  <a:pt x="9146540" y="0"/>
                </a:lnTo>
                <a:lnTo>
                  <a:pt x="0" y="0"/>
                </a:lnTo>
                <a:lnTo>
                  <a:pt x="0" y="26669"/>
                </a:lnTo>
                <a:close/>
              </a:path>
            </a:pathLst>
          </a:custGeom>
          <a:solidFill>
            <a:srgbClr val="4061A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1522730" y="236855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4060A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1522730" y="239395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3F60A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1522730" y="241935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3F5F9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1522730" y="244347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3F5E9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1522730" y="246887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3E5E9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1522730" y="249427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3E5D9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1522730" y="251841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69"/>
                </a:moveTo>
                <a:lnTo>
                  <a:pt x="9146540" y="26669"/>
                </a:lnTo>
                <a:lnTo>
                  <a:pt x="9146540" y="0"/>
                </a:lnTo>
                <a:lnTo>
                  <a:pt x="0" y="0"/>
                </a:lnTo>
                <a:lnTo>
                  <a:pt x="0" y="26669"/>
                </a:lnTo>
                <a:close/>
              </a:path>
            </a:pathLst>
          </a:custGeom>
          <a:solidFill>
            <a:srgbClr val="3D5D9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1522730" y="254381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69"/>
                </a:moveTo>
                <a:lnTo>
                  <a:pt x="9146540" y="26669"/>
                </a:lnTo>
                <a:lnTo>
                  <a:pt x="9146540" y="0"/>
                </a:lnTo>
                <a:lnTo>
                  <a:pt x="0" y="0"/>
                </a:lnTo>
                <a:lnTo>
                  <a:pt x="0" y="26669"/>
                </a:lnTo>
                <a:close/>
              </a:path>
            </a:pathLst>
          </a:custGeom>
          <a:solidFill>
            <a:srgbClr val="3D5C9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1522730" y="2567939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39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3D5C9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1522730" y="259333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3C5B9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1522730" y="261873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3C5A9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1522730" y="2642870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39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3B5A9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1522730" y="266827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69"/>
                </a:moveTo>
                <a:lnTo>
                  <a:pt x="9146540" y="26669"/>
                </a:lnTo>
                <a:lnTo>
                  <a:pt x="9146540" y="0"/>
                </a:lnTo>
                <a:lnTo>
                  <a:pt x="0" y="0"/>
                </a:lnTo>
                <a:lnTo>
                  <a:pt x="0" y="26669"/>
                </a:lnTo>
                <a:close/>
              </a:path>
            </a:pathLst>
          </a:custGeom>
          <a:solidFill>
            <a:srgbClr val="3B599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1522730" y="269367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69"/>
                </a:moveTo>
                <a:lnTo>
                  <a:pt x="9146540" y="26669"/>
                </a:lnTo>
                <a:lnTo>
                  <a:pt x="9146540" y="0"/>
                </a:lnTo>
                <a:lnTo>
                  <a:pt x="0" y="0"/>
                </a:lnTo>
                <a:lnTo>
                  <a:pt x="0" y="26669"/>
                </a:lnTo>
                <a:close/>
              </a:path>
            </a:pathLst>
          </a:custGeom>
          <a:solidFill>
            <a:srgbClr val="3B5994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1522730" y="271780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3A589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1522730" y="274320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3A579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1522730" y="276860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39579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1522730" y="279272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39569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1522730" y="281812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39568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1522730" y="284352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38558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1522730" y="286766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69"/>
                </a:moveTo>
                <a:lnTo>
                  <a:pt x="9146540" y="26669"/>
                </a:lnTo>
                <a:lnTo>
                  <a:pt x="9146540" y="0"/>
                </a:lnTo>
                <a:lnTo>
                  <a:pt x="0" y="0"/>
                </a:lnTo>
                <a:lnTo>
                  <a:pt x="0" y="26669"/>
                </a:lnTo>
                <a:close/>
              </a:path>
            </a:pathLst>
          </a:custGeom>
          <a:solidFill>
            <a:srgbClr val="38548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1522730" y="289306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69"/>
                </a:moveTo>
                <a:lnTo>
                  <a:pt x="9146540" y="26669"/>
                </a:lnTo>
                <a:lnTo>
                  <a:pt x="9146540" y="0"/>
                </a:lnTo>
                <a:lnTo>
                  <a:pt x="0" y="0"/>
                </a:lnTo>
                <a:lnTo>
                  <a:pt x="0" y="26669"/>
                </a:lnTo>
                <a:close/>
              </a:path>
            </a:pathLst>
          </a:custGeom>
          <a:solidFill>
            <a:srgbClr val="37548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1522730" y="2917189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39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37538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1522730" y="294258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37538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1522730" y="296798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36528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1522730" y="2992120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39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365188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" name="object 123"/>
          <p:cNvSpPr/>
          <p:nvPr/>
        </p:nvSpPr>
        <p:spPr>
          <a:xfrm>
            <a:off x="1522730" y="301752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69"/>
                </a:moveTo>
                <a:lnTo>
                  <a:pt x="9146540" y="26669"/>
                </a:lnTo>
                <a:lnTo>
                  <a:pt x="9146540" y="0"/>
                </a:lnTo>
                <a:lnTo>
                  <a:pt x="0" y="0"/>
                </a:lnTo>
                <a:lnTo>
                  <a:pt x="0" y="26669"/>
                </a:lnTo>
                <a:close/>
              </a:path>
            </a:pathLst>
          </a:custGeom>
          <a:solidFill>
            <a:srgbClr val="35518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1522730" y="304292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69"/>
                </a:moveTo>
                <a:lnTo>
                  <a:pt x="9146540" y="26669"/>
                </a:lnTo>
                <a:lnTo>
                  <a:pt x="9146540" y="0"/>
                </a:lnTo>
                <a:lnTo>
                  <a:pt x="0" y="0"/>
                </a:lnTo>
                <a:lnTo>
                  <a:pt x="0" y="26669"/>
                </a:lnTo>
                <a:close/>
              </a:path>
            </a:pathLst>
          </a:custGeom>
          <a:solidFill>
            <a:srgbClr val="35508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1522730" y="3067050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39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35508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1522730" y="309245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344F84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" name="object 127"/>
          <p:cNvSpPr/>
          <p:nvPr/>
        </p:nvSpPr>
        <p:spPr>
          <a:xfrm>
            <a:off x="1522730" y="311785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344E8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1522730" y="314197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334E8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" name="object 129"/>
          <p:cNvSpPr/>
          <p:nvPr/>
        </p:nvSpPr>
        <p:spPr>
          <a:xfrm>
            <a:off x="1522730" y="316737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334D8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1522730" y="3191510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39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334D8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" name="object 131"/>
          <p:cNvSpPr/>
          <p:nvPr/>
        </p:nvSpPr>
        <p:spPr>
          <a:xfrm>
            <a:off x="1522730" y="321691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69">
                <a:moveTo>
                  <a:pt x="0" y="26669"/>
                </a:moveTo>
                <a:lnTo>
                  <a:pt x="9146540" y="26669"/>
                </a:lnTo>
                <a:lnTo>
                  <a:pt x="9146540" y="0"/>
                </a:lnTo>
                <a:lnTo>
                  <a:pt x="0" y="0"/>
                </a:lnTo>
                <a:lnTo>
                  <a:pt x="0" y="26669"/>
                </a:lnTo>
                <a:close/>
              </a:path>
            </a:pathLst>
          </a:custGeom>
          <a:solidFill>
            <a:srgbClr val="334C7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1522730" y="324231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69"/>
                </a:moveTo>
                <a:lnTo>
                  <a:pt x="9146540" y="26669"/>
                </a:lnTo>
                <a:lnTo>
                  <a:pt x="9146540" y="0"/>
                </a:lnTo>
                <a:lnTo>
                  <a:pt x="0" y="0"/>
                </a:lnTo>
                <a:lnTo>
                  <a:pt x="0" y="26669"/>
                </a:lnTo>
                <a:close/>
              </a:path>
            </a:pathLst>
          </a:custGeom>
          <a:solidFill>
            <a:srgbClr val="334C7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" name="object 133"/>
          <p:cNvSpPr/>
          <p:nvPr/>
        </p:nvSpPr>
        <p:spPr>
          <a:xfrm>
            <a:off x="1522730" y="3266440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39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314B7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" name="object 134"/>
          <p:cNvSpPr/>
          <p:nvPr/>
        </p:nvSpPr>
        <p:spPr>
          <a:xfrm>
            <a:off x="1522730" y="329184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314A7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" name="object 135"/>
          <p:cNvSpPr/>
          <p:nvPr/>
        </p:nvSpPr>
        <p:spPr>
          <a:xfrm>
            <a:off x="1522730" y="331724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314A7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1522730" y="3341370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39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30497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" name="object 137"/>
          <p:cNvSpPr/>
          <p:nvPr/>
        </p:nvSpPr>
        <p:spPr>
          <a:xfrm>
            <a:off x="1522730" y="336677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69"/>
                </a:moveTo>
                <a:lnTo>
                  <a:pt x="9146540" y="26669"/>
                </a:lnTo>
                <a:lnTo>
                  <a:pt x="9146540" y="0"/>
                </a:lnTo>
                <a:lnTo>
                  <a:pt x="0" y="0"/>
                </a:lnTo>
                <a:lnTo>
                  <a:pt x="0" y="26669"/>
                </a:lnTo>
                <a:close/>
              </a:path>
            </a:pathLst>
          </a:custGeom>
          <a:solidFill>
            <a:srgbClr val="30497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" name="object 138"/>
          <p:cNvSpPr/>
          <p:nvPr/>
        </p:nvSpPr>
        <p:spPr>
          <a:xfrm>
            <a:off x="1522730" y="339217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69"/>
                </a:moveTo>
                <a:lnTo>
                  <a:pt x="9146540" y="26669"/>
                </a:lnTo>
                <a:lnTo>
                  <a:pt x="9146540" y="0"/>
                </a:lnTo>
                <a:lnTo>
                  <a:pt x="0" y="0"/>
                </a:lnTo>
                <a:lnTo>
                  <a:pt x="0" y="26669"/>
                </a:lnTo>
                <a:close/>
              </a:path>
            </a:pathLst>
          </a:custGeom>
          <a:solidFill>
            <a:srgbClr val="2F4878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" name="object 139"/>
          <p:cNvSpPr/>
          <p:nvPr/>
        </p:nvSpPr>
        <p:spPr>
          <a:xfrm>
            <a:off x="1522730" y="3416300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39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2F477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1522730" y="344170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2E467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" name="object 141"/>
          <p:cNvSpPr/>
          <p:nvPr/>
        </p:nvSpPr>
        <p:spPr>
          <a:xfrm>
            <a:off x="1522730" y="3465829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39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2E477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" name="object 142"/>
          <p:cNvSpPr/>
          <p:nvPr/>
        </p:nvSpPr>
        <p:spPr>
          <a:xfrm>
            <a:off x="1522730" y="3491229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39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2F477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" name="object 143"/>
          <p:cNvSpPr/>
          <p:nvPr/>
        </p:nvSpPr>
        <p:spPr>
          <a:xfrm>
            <a:off x="1522730" y="351662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2F4878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" name="object 144"/>
          <p:cNvSpPr/>
          <p:nvPr/>
        </p:nvSpPr>
        <p:spPr>
          <a:xfrm>
            <a:off x="1522730" y="3540759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39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2F487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" name="object 145"/>
          <p:cNvSpPr/>
          <p:nvPr/>
        </p:nvSpPr>
        <p:spPr>
          <a:xfrm>
            <a:off x="1522730" y="356615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69"/>
                </a:moveTo>
                <a:lnTo>
                  <a:pt x="9146540" y="26669"/>
                </a:lnTo>
                <a:lnTo>
                  <a:pt x="9146540" y="0"/>
                </a:lnTo>
                <a:lnTo>
                  <a:pt x="0" y="0"/>
                </a:lnTo>
                <a:lnTo>
                  <a:pt x="0" y="26669"/>
                </a:lnTo>
                <a:close/>
              </a:path>
            </a:pathLst>
          </a:custGeom>
          <a:solidFill>
            <a:srgbClr val="30497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" name="object 146"/>
          <p:cNvSpPr/>
          <p:nvPr/>
        </p:nvSpPr>
        <p:spPr>
          <a:xfrm>
            <a:off x="1522730" y="359155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304A7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" name="object 147"/>
          <p:cNvSpPr/>
          <p:nvPr/>
        </p:nvSpPr>
        <p:spPr>
          <a:xfrm>
            <a:off x="1522730" y="3615690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39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314A7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" name="object 148"/>
          <p:cNvSpPr/>
          <p:nvPr/>
        </p:nvSpPr>
        <p:spPr>
          <a:xfrm>
            <a:off x="1522730" y="364109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314B7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" name="object 149"/>
          <p:cNvSpPr/>
          <p:nvPr/>
        </p:nvSpPr>
        <p:spPr>
          <a:xfrm>
            <a:off x="1522730" y="366649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314B7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" name="object 150"/>
          <p:cNvSpPr/>
          <p:nvPr/>
        </p:nvSpPr>
        <p:spPr>
          <a:xfrm>
            <a:off x="1522730" y="3690620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39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334C7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" name="object 151"/>
          <p:cNvSpPr/>
          <p:nvPr/>
        </p:nvSpPr>
        <p:spPr>
          <a:xfrm>
            <a:off x="1522730" y="371602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334D8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" name="object 152"/>
          <p:cNvSpPr/>
          <p:nvPr/>
        </p:nvSpPr>
        <p:spPr>
          <a:xfrm>
            <a:off x="1522730" y="3740150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39">
                <a:moveTo>
                  <a:pt x="0" y="27939"/>
                </a:moveTo>
                <a:lnTo>
                  <a:pt x="9146540" y="27939"/>
                </a:lnTo>
                <a:lnTo>
                  <a:pt x="9146540" y="0"/>
                </a:lnTo>
                <a:lnTo>
                  <a:pt x="0" y="0"/>
                </a:lnTo>
                <a:lnTo>
                  <a:pt x="0" y="27939"/>
                </a:lnTo>
                <a:close/>
              </a:path>
            </a:pathLst>
          </a:custGeom>
          <a:solidFill>
            <a:srgbClr val="334D8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" name="object 153"/>
          <p:cNvSpPr/>
          <p:nvPr/>
        </p:nvSpPr>
        <p:spPr>
          <a:xfrm>
            <a:off x="1522730" y="3765550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39">
                <a:moveTo>
                  <a:pt x="0" y="27939"/>
                </a:moveTo>
                <a:lnTo>
                  <a:pt x="9146540" y="27939"/>
                </a:lnTo>
                <a:lnTo>
                  <a:pt x="9146540" y="0"/>
                </a:lnTo>
                <a:lnTo>
                  <a:pt x="0" y="0"/>
                </a:lnTo>
                <a:lnTo>
                  <a:pt x="0" y="27939"/>
                </a:lnTo>
                <a:close/>
              </a:path>
            </a:pathLst>
          </a:custGeom>
          <a:solidFill>
            <a:srgbClr val="334E8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" name="object 154"/>
          <p:cNvSpPr/>
          <p:nvPr/>
        </p:nvSpPr>
        <p:spPr>
          <a:xfrm>
            <a:off x="1522730" y="379095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334E8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" name="object 155"/>
          <p:cNvSpPr/>
          <p:nvPr/>
        </p:nvSpPr>
        <p:spPr>
          <a:xfrm>
            <a:off x="1522730" y="3815079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39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344F84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" name="object 156"/>
          <p:cNvSpPr/>
          <p:nvPr/>
        </p:nvSpPr>
        <p:spPr>
          <a:xfrm>
            <a:off x="1522730" y="3840479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39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34508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" name="object 157"/>
          <p:cNvSpPr/>
          <p:nvPr/>
        </p:nvSpPr>
        <p:spPr>
          <a:xfrm>
            <a:off x="1522730" y="386587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35508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" name="object 158"/>
          <p:cNvSpPr/>
          <p:nvPr/>
        </p:nvSpPr>
        <p:spPr>
          <a:xfrm>
            <a:off x="1522730" y="3890009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39">
                <a:moveTo>
                  <a:pt x="0" y="27939"/>
                </a:moveTo>
                <a:lnTo>
                  <a:pt x="9146540" y="27939"/>
                </a:lnTo>
                <a:lnTo>
                  <a:pt x="9146540" y="0"/>
                </a:lnTo>
                <a:lnTo>
                  <a:pt x="0" y="0"/>
                </a:lnTo>
                <a:lnTo>
                  <a:pt x="0" y="27939"/>
                </a:lnTo>
                <a:close/>
              </a:path>
            </a:pathLst>
          </a:custGeom>
          <a:solidFill>
            <a:srgbClr val="35518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" name="object 159"/>
          <p:cNvSpPr/>
          <p:nvPr/>
        </p:nvSpPr>
        <p:spPr>
          <a:xfrm>
            <a:off x="1522730" y="391540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355188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" name="object 160"/>
          <p:cNvSpPr/>
          <p:nvPr/>
        </p:nvSpPr>
        <p:spPr>
          <a:xfrm>
            <a:off x="1522730" y="394080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36528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" name="object 161"/>
          <p:cNvSpPr/>
          <p:nvPr/>
        </p:nvSpPr>
        <p:spPr>
          <a:xfrm>
            <a:off x="1522730" y="3964940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39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36538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" name="object 162"/>
          <p:cNvSpPr/>
          <p:nvPr/>
        </p:nvSpPr>
        <p:spPr>
          <a:xfrm>
            <a:off x="1522730" y="399034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37538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1522730" y="4014470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39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37548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" name="object 164"/>
          <p:cNvSpPr/>
          <p:nvPr/>
        </p:nvSpPr>
        <p:spPr>
          <a:xfrm>
            <a:off x="1522730" y="4039870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39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37548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" name="object 165"/>
          <p:cNvSpPr/>
          <p:nvPr/>
        </p:nvSpPr>
        <p:spPr>
          <a:xfrm>
            <a:off x="1522730" y="406527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38558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" name="object 166"/>
          <p:cNvSpPr/>
          <p:nvPr/>
        </p:nvSpPr>
        <p:spPr>
          <a:xfrm>
            <a:off x="1522730" y="4089400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39">
                <a:moveTo>
                  <a:pt x="0" y="27939"/>
                </a:moveTo>
                <a:lnTo>
                  <a:pt x="9146540" y="27939"/>
                </a:lnTo>
                <a:lnTo>
                  <a:pt x="9146540" y="0"/>
                </a:lnTo>
                <a:lnTo>
                  <a:pt x="0" y="0"/>
                </a:lnTo>
                <a:lnTo>
                  <a:pt x="0" y="27939"/>
                </a:lnTo>
                <a:close/>
              </a:path>
            </a:pathLst>
          </a:custGeom>
          <a:solidFill>
            <a:srgbClr val="38558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1522730" y="4114800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39">
                <a:moveTo>
                  <a:pt x="0" y="27939"/>
                </a:moveTo>
                <a:lnTo>
                  <a:pt x="9146540" y="27939"/>
                </a:lnTo>
                <a:lnTo>
                  <a:pt x="9146540" y="0"/>
                </a:lnTo>
                <a:lnTo>
                  <a:pt x="0" y="0"/>
                </a:lnTo>
                <a:lnTo>
                  <a:pt x="0" y="27939"/>
                </a:lnTo>
                <a:close/>
              </a:path>
            </a:pathLst>
          </a:custGeom>
          <a:solidFill>
            <a:srgbClr val="39569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" name="object 168"/>
          <p:cNvSpPr/>
          <p:nvPr/>
        </p:nvSpPr>
        <p:spPr>
          <a:xfrm>
            <a:off x="1522730" y="414020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39579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" name="object 169"/>
          <p:cNvSpPr/>
          <p:nvPr/>
        </p:nvSpPr>
        <p:spPr>
          <a:xfrm>
            <a:off x="1522730" y="4164329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39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39579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" name="object 170"/>
          <p:cNvSpPr/>
          <p:nvPr/>
        </p:nvSpPr>
        <p:spPr>
          <a:xfrm>
            <a:off x="1522730" y="4189729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39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3A589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" name="object 171"/>
          <p:cNvSpPr/>
          <p:nvPr/>
        </p:nvSpPr>
        <p:spPr>
          <a:xfrm>
            <a:off x="1522730" y="421512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3A5894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" name="object 172"/>
          <p:cNvSpPr/>
          <p:nvPr/>
        </p:nvSpPr>
        <p:spPr>
          <a:xfrm>
            <a:off x="1522730" y="4239259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39">
                <a:moveTo>
                  <a:pt x="0" y="27939"/>
                </a:moveTo>
                <a:lnTo>
                  <a:pt x="9146540" y="27939"/>
                </a:lnTo>
                <a:lnTo>
                  <a:pt x="9146540" y="0"/>
                </a:lnTo>
                <a:lnTo>
                  <a:pt x="0" y="0"/>
                </a:lnTo>
                <a:lnTo>
                  <a:pt x="0" y="27939"/>
                </a:lnTo>
                <a:close/>
              </a:path>
            </a:pathLst>
          </a:custGeom>
          <a:solidFill>
            <a:srgbClr val="3B599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" name="object 173"/>
          <p:cNvSpPr/>
          <p:nvPr/>
        </p:nvSpPr>
        <p:spPr>
          <a:xfrm>
            <a:off x="1522730" y="426465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3B5A9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" name="object 174"/>
          <p:cNvSpPr/>
          <p:nvPr/>
        </p:nvSpPr>
        <p:spPr>
          <a:xfrm>
            <a:off x="1522730" y="429005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3B5A9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" name="object 175"/>
          <p:cNvSpPr/>
          <p:nvPr/>
        </p:nvSpPr>
        <p:spPr>
          <a:xfrm>
            <a:off x="1522730" y="4314190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39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3C5B9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" name="object 176"/>
          <p:cNvSpPr/>
          <p:nvPr/>
        </p:nvSpPr>
        <p:spPr>
          <a:xfrm>
            <a:off x="1522730" y="433959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3C5B9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" name="object 177"/>
          <p:cNvSpPr/>
          <p:nvPr/>
        </p:nvSpPr>
        <p:spPr>
          <a:xfrm>
            <a:off x="1522730" y="4363720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39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3D5C9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" name="object 178"/>
          <p:cNvSpPr/>
          <p:nvPr/>
        </p:nvSpPr>
        <p:spPr>
          <a:xfrm>
            <a:off x="1522730" y="4389120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39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3D5D9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" name="object 179"/>
          <p:cNvSpPr/>
          <p:nvPr/>
        </p:nvSpPr>
        <p:spPr>
          <a:xfrm>
            <a:off x="1522730" y="441452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3D5D9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" name="object 180"/>
          <p:cNvSpPr/>
          <p:nvPr/>
        </p:nvSpPr>
        <p:spPr>
          <a:xfrm>
            <a:off x="1522730" y="4438650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39">
                <a:moveTo>
                  <a:pt x="0" y="27939"/>
                </a:moveTo>
                <a:lnTo>
                  <a:pt x="9146540" y="27939"/>
                </a:lnTo>
                <a:lnTo>
                  <a:pt x="9146540" y="0"/>
                </a:lnTo>
                <a:lnTo>
                  <a:pt x="0" y="0"/>
                </a:lnTo>
                <a:lnTo>
                  <a:pt x="0" y="27939"/>
                </a:lnTo>
                <a:close/>
              </a:path>
            </a:pathLst>
          </a:custGeom>
          <a:solidFill>
            <a:srgbClr val="3E5E9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" name="object 181"/>
          <p:cNvSpPr/>
          <p:nvPr/>
        </p:nvSpPr>
        <p:spPr>
          <a:xfrm>
            <a:off x="1522730" y="4464050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39">
                <a:moveTo>
                  <a:pt x="0" y="27939"/>
                </a:moveTo>
                <a:lnTo>
                  <a:pt x="9146540" y="27939"/>
                </a:lnTo>
                <a:lnTo>
                  <a:pt x="9146540" y="0"/>
                </a:lnTo>
                <a:lnTo>
                  <a:pt x="0" y="0"/>
                </a:lnTo>
                <a:lnTo>
                  <a:pt x="0" y="27939"/>
                </a:lnTo>
                <a:close/>
              </a:path>
            </a:pathLst>
          </a:custGeom>
          <a:solidFill>
            <a:srgbClr val="3E5E9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" name="object 182"/>
          <p:cNvSpPr/>
          <p:nvPr/>
        </p:nvSpPr>
        <p:spPr>
          <a:xfrm>
            <a:off x="1522730" y="448945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3F5F9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" name="object 183"/>
          <p:cNvSpPr/>
          <p:nvPr/>
        </p:nvSpPr>
        <p:spPr>
          <a:xfrm>
            <a:off x="1522730" y="4513579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39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3F60A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" name="object 184"/>
          <p:cNvSpPr/>
          <p:nvPr/>
        </p:nvSpPr>
        <p:spPr>
          <a:xfrm>
            <a:off x="1522730" y="453897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3F60A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" name="object 185"/>
          <p:cNvSpPr/>
          <p:nvPr/>
        </p:nvSpPr>
        <p:spPr>
          <a:xfrm>
            <a:off x="1522730" y="456437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4061A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" name="object 186"/>
          <p:cNvSpPr/>
          <p:nvPr/>
        </p:nvSpPr>
        <p:spPr>
          <a:xfrm>
            <a:off x="1522730" y="4588509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39">
                <a:moveTo>
                  <a:pt x="0" y="27939"/>
                </a:moveTo>
                <a:lnTo>
                  <a:pt x="9146540" y="27939"/>
                </a:lnTo>
                <a:lnTo>
                  <a:pt x="9146540" y="0"/>
                </a:lnTo>
                <a:lnTo>
                  <a:pt x="0" y="0"/>
                </a:lnTo>
                <a:lnTo>
                  <a:pt x="0" y="27939"/>
                </a:lnTo>
                <a:close/>
              </a:path>
            </a:pathLst>
          </a:custGeom>
          <a:solidFill>
            <a:srgbClr val="4061A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" name="object 187"/>
          <p:cNvSpPr/>
          <p:nvPr/>
        </p:nvSpPr>
        <p:spPr>
          <a:xfrm>
            <a:off x="1522730" y="461390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4162A4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" name="object 188"/>
          <p:cNvSpPr/>
          <p:nvPr/>
        </p:nvSpPr>
        <p:spPr>
          <a:xfrm>
            <a:off x="1522730" y="463930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4163A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" name="object 189"/>
          <p:cNvSpPr/>
          <p:nvPr/>
        </p:nvSpPr>
        <p:spPr>
          <a:xfrm>
            <a:off x="1522730" y="4663440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39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4163A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" name="object 190"/>
          <p:cNvSpPr/>
          <p:nvPr/>
        </p:nvSpPr>
        <p:spPr>
          <a:xfrm>
            <a:off x="1522730" y="468884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4264A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" name="object 191"/>
          <p:cNvSpPr/>
          <p:nvPr/>
        </p:nvSpPr>
        <p:spPr>
          <a:xfrm>
            <a:off x="1522730" y="4712970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39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4264A8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" name="object 192"/>
          <p:cNvSpPr/>
          <p:nvPr/>
        </p:nvSpPr>
        <p:spPr>
          <a:xfrm>
            <a:off x="1522730" y="4738370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39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4366A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" name="object 193"/>
          <p:cNvSpPr/>
          <p:nvPr/>
        </p:nvSpPr>
        <p:spPr>
          <a:xfrm>
            <a:off x="1522730" y="476377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4366A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" name="object 194"/>
          <p:cNvSpPr/>
          <p:nvPr/>
        </p:nvSpPr>
        <p:spPr>
          <a:xfrm>
            <a:off x="1522730" y="4787900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39">
                <a:moveTo>
                  <a:pt x="0" y="27939"/>
                </a:moveTo>
                <a:lnTo>
                  <a:pt x="9146540" y="27939"/>
                </a:lnTo>
                <a:lnTo>
                  <a:pt x="9146540" y="0"/>
                </a:lnTo>
                <a:lnTo>
                  <a:pt x="0" y="0"/>
                </a:lnTo>
                <a:lnTo>
                  <a:pt x="0" y="27939"/>
                </a:lnTo>
                <a:close/>
              </a:path>
            </a:pathLst>
          </a:custGeom>
          <a:solidFill>
            <a:srgbClr val="4366A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" name="object 195"/>
          <p:cNvSpPr/>
          <p:nvPr/>
        </p:nvSpPr>
        <p:spPr>
          <a:xfrm>
            <a:off x="1522730" y="481330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4467A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" name="object 196"/>
          <p:cNvSpPr/>
          <p:nvPr/>
        </p:nvSpPr>
        <p:spPr>
          <a:xfrm>
            <a:off x="1522730" y="483870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4467A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" name="object 197"/>
          <p:cNvSpPr/>
          <p:nvPr/>
        </p:nvSpPr>
        <p:spPr>
          <a:xfrm>
            <a:off x="1522730" y="4862829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39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4568A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" name="object 198"/>
          <p:cNvSpPr/>
          <p:nvPr/>
        </p:nvSpPr>
        <p:spPr>
          <a:xfrm>
            <a:off x="1522730" y="488822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4568A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" name="object 199"/>
          <p:cNvSpPr/>
          <p:nvPr/>
        </p:nvSpPr>
        <p:spPr>
          <a:xfrm>
            <a:off x="1522730" y="491362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4569B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" name="object 200"/>
          <p:cNvSpPr/>
          <p:nvPr/>
        </p:nvSpPr>
        <p:spPr>
          <a:xfrm>
            <a:off x="1522730" y="4937759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39">
                <a:moveTo>
                  <a:pt x="0" y="27939"/>
                </a:moveTo>
                <a:lnTo>
                  <a:pt x="9146540" y="27939"/>
                </a:lnTo>
                <a:lnTo>
                  <a:pt x="9146540" y="0"/>
                </a:lnTo>
                <a:lnTo>
                  <a:pt x="0" y="0"/>
                </a:lnTo>
                <a:lnTo>
                  <a:pt x="0" y="27939"/>
                </a:lnTo>
                <a:close/>
              </a:path>
            </a:pathLst>
          </a:custGeom>
          <a:solidFill>
            <a:srgbClr val="466AB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" name="object 201"/>
          <p:cNvSpPr/>
          <p:nvPr/>
        </p:nvSpPr>
        <p:spPr>
          <a:xfrm>
            <a:off x="1522730" y="496315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466AB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" name="object 202"/>
          <p:cNvSpPr/>
          <p:nvPr/>
        </p:nvSpPr>
        <p:spPr>
          <a:xfrm>
            <a:off x="1522730" y="498855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476BB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" name="object 203"/>
          <p:cNvSpPr/>
          <p:nvPr/>
        </p:nvSpPr>
        <p:spPr>
          <a:xfrm>
            <a:off x="1522730" y="5012690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39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476BB4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" name="object 204"/>
          <p:cNvSpPr/>
          <p:nvPr/>
        </p:nvSpPr>
        <p:spPr>
          <a:xfrm>
            <a:off x="1522730" y="503809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476CB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" name="object 205"/>
          <p:cNvSpPr/>
          <p:nvPr/>
        </p:nvSpPr>
        <p:spPr>
          <a:xfrm>
            <a:off x="1522730" y="506349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486DB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" name="object 206"/>
          <p:cNvSpPr/>
          <p:nvPr/>
        </p:nvSpPr>
        <p:spPr>
          <a:xfrm>
            <a:off x="1522730" y="508762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486DB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" name="object 207"/>
          <p:cNvSpPr/>
          <p:nvPr/>
        </p:nvSpPr>
        <p:spPr>
          <a:xfrm>
            <a:off x="1522730" y="511302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496EB8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" name="object 208"/>
          <p:cNvSpPr/>
          <p:nvPr/>
        </p:nvSpPr>
        <p:spPr>
          <a:xfrm>
            <a:off x="1522730" y="5137150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39">
                <a:moveTo>
                  <a:pt x="0" y="27939"/>
                </a:moveTo>
                <a:lnTo>
                  <a:pt x="9146540" y="27939"/>
                </a:lnTo>
                <a:lnTo>
                  <a:pt x="9146540" y="0"/>
                </a:lnTo>
                <a:lnTo>
                  <a:pt x="0" y="0"/>
                </a:lnTo>
                <a:lnTo>
                  <a:pt x="0" y="27939"/>
                </a:lnTo>
                <a:close/>
              </a:path>
            </a:pathLst>
          </a:custGeom>
          <a:solidFill>
            <a:srgbClr val="496EB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" name="object 209"/>
          <p:cNvSpPr/>
          <p:nvPr/>
        </p:nvSpPr>
        <p:spPr>
          <a:xfrm>
            <a:off x="1522730" y="516255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496FB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" name="object 210"/>
          <p:cNvSpPr/>
          <p:nvPr/>
        </p:nvSpPr>
        <p:spPr>
          <a:xfrm>
            <a:off x="1522730" y="518795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4A70B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" name="object 211"/>
          <p:cNvSpPr/>
          <p:nvPr/>
        </p:nvSpPr>
        <p:spPr>
          <a:xfrm>
            <a:off x="1522730" y="5212079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39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4A70B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" name="object 212"/>
          <p:cNvSpPr/>
          <p:nvPr/>
        </p:nvSpPr>
        <p:spPr>
          <a:xfrm>
            <a:off x="1522730" y="523747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4A71B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" name="object 213"/>
          <p:cNvSpPr/>
          <p:nvPr/>
        </p:nvSpPr>
        <p:spPr>
          <a:xfrm>
            <a:off x="1522730" y="526287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4B71B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" name="object 214"/>
          <p:cNvSpPr/>
          <p:nvPr/>
        </p:nvSpPr>
        <p:spPr>
          <a:xfrm>
            <a:off x="1522730" y="5287009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39">
                <a:moveTo>
                  <a:pt x="0" y="27939"/>
                </a:moveTo>
                <a:lnTo>
                  <a:pt x="9146540" y="27939"/>
                </a:lnTo>
                <a:lnTo>
                  <a:pt x="9146540" y="0"/>
                </a:lnTo>
                <a:lnTo>
                  <a:pt x="0" y="0"/>
                </a:lnTo>
                <a:lnTo>
                  <a:pt x="0" y="27939"/>
                </a:lnTo>
                <a:close/>
              </a:path>
            </a:pathLst>
          </a:custGeom>
          <a:solidFill>
            <a:srgbClr val="4B72B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" name="object 215"/>
          <p:cNvSpPr/>
          <p:nvPr/>
        </p:nvSpPr>
        <p:spPr>
          <a:xfrm>
            <a:off x="1522730" y="531240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4C72C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" name="object 216"/>
          <p:cNvSpPr/>
          <p:nvPr/>
        </p:nvSpPr>
        <p:spPr>
          <a:xfrm>
            <a:off x="1522730" y="533780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4C73C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" name="object 217"/>
          <p:cNvSpPr/>
          <p:nvPr/>
        </p:nvSpPr>
        <p:spPr>
          <a:xfrm>
            <a:off x="1522730" y="536194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4C74C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" name="object 218"/>
          <p:cNvSpPr/>
          <p:nvPr/>
        </p:nvSpPr>
        <p:spPr>
          <a:xfrm>
            <a:off x="1522730" y="538734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4D74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" name="object 219"/>
          <p:cNvSpPr/>
          <p:nvPr/>
        </p:nvSpPr>
        <p:spPr>
          <a:xfrm>
            <a:off x="1522730" y="541274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4D75C4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" name="object 220"/>
          <p:cNvSpPr/>
          <p:nvPr/>
        </p:nvSpPr>
        <p:spPr>
          <a:xfrm>
            <a:off x="1522730" y="543687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69"/>
                </a:moveTo>
                <a:lnTo>
                  <a:pt x="9146540" y="26669"/>
                </a:lnTo>
                <a:lnTo>
                  <a:pt x="9146540" y="0"/>
                </a:lnTo>
                <a:lnTo>
                  <a:pt x="0" y="0"/>
                </a:lnTo>
                <a:lnTo>
                  <a:pt x="0" y="26669"/>
                </a:lnTo>
                <a:close/>
              </a:path>
            </a:pathLst>
          </a:custGeom>
          <a:solidFill>
            <a:srgbClr val="4E75C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" name="object 221"/>
          <p:cNvSpPr/>
          <p:nvPr/>
        </p:nvSpPr>
        <p:spPr>
          <a:xfrm>
            <a:off x="1522730" y="546227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69"/>
                </a:moveTo>
                <a:lnTo>
                  <a:pt x="9146540" y="26669"/>
                </a:lnTo>
                <a:lnTo>
                  <a:pt x="9146540" y="0"/>
                </a:lnTo>
                <a:lnTo>
                  <a:pt x="0" y="0"/>
                </a:lnTo>
                <a:lnTo>
                  <a:pt x="0" y="26669"/>
                </a:lnTo>
                <a:close/>
              </a:path>
            </a:pathLst>
          </a:custGeom>
          <a:solidFill>
            <a:srgbClr val="4E76C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" name="object 222"/>
          <p:cNvSpPr/>
          <p:nvPr/>
        </p:nvSpPr>
        <p:spPr>
          <a:xfrm>
            <a:off x="1522730" y="5486400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39">
                <a:moveTo>
                  <a:pt x="0" y="27939"/>
                </a:moveTo>
                <a:lnTo>
                  <a:pt x="9146540" y="27939"/>
                </a:lnTo>
                <a:lnTo>
                  <a:pt x="9146540" y="0"/>
                </a:lnTo>
                <a:lnTo>
                  <a:pt x="0" y="0"/>
                </a:lnTo>
                <a:lnTo>
                  <a:pt x="0" y="27939"/>
                </a:lnTo>
                <a:close/>
              </a:path>
            </a:pathLst>
          </a:custGeom>
          <a:solidFill>
            <a:srgbClr val="4E77C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" name="object 223"/>
          <p:cNvSpPr/>
          <p:nvPr/>
        </p:nvSpPr>
        <p:spPr>
          <a:xfrm>
            <a:off x="1522730" y="551180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69"/>
                </a:moveTo>
                <a:lnTo>
                  <a:pt x="9146540" y="26669"/>
                </a:lnTo>
                <a:lnTo>
                  <a:pt x="9146540" y="0"/>
                </a:lnTo>
                <a:lnTo>
                  <a:pt x="0" y="0"/>
                </a:lnTo>
                <a:lnTo>
                  <a:pt x="0" y="26669"/>
                </a:lnTo>
                <a:close/>
              </a:path>
            </a:pathLst>
          </a:custGeom>
          <a:solidFill>
            <a:srgbClr val="4F77C8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" name="object 224"/>
          <p:cNvSpPr/>
          <p:nvPr/>
        </p:nvSpPr>
        <p:spPr>
          <a:xfrm>
            <a:off x="1522730" y="553720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69"/>
                </a:moveTo>
                <a:lnTo>
                  <a:pt x="9146540" y="26669"/>
                </a:lnTo>
                <a:lnTo>
                  <a:pt x="9146540" y="0"/>
                </a:lnTo>
                <a:lnTo>
                  <a:pt x="0" y="0"/>
                </a:lnTo>
                <a:lnTo>
                  <a:pt x="0" y="26669"/>
                </a:lnTo>
                <a:close/>
              </a:path>
            </a:pathLst>
          </a:custGeom>
          <a:solidFill>
            <a:srgbClr val="4F78C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" name="object 225"/>
          <p:cNvSpPr/>
          <p:nvPr/>
        </p:nvSpPr>
        <p:spPr>
          <a:xfrm>
            <a:off x="1522730" y="5561329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39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5078C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" name="object 226"/>
          <p:cNvSpPr/>
          <p:nvPr/>
        </p:nvSpPr>
        <p:spPr>
          <a:xfrm>
            <a:off x="1522730" y="558672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5079C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" name="object 227"/>
          <p:cNvSpPr/>
          <p:nvPr/>
        </p:nvSpPr>
        <p:spPr>
          <a:xfrm>
            <a:off x="1522730" y="561212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507AC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" name="object 228"/>
          <p:cNvSpPr/>
          <p:nvPr/>
        </p:nvSpPr>
        <p:spPr>
          <a:xfrm>
            <a:off x="1522730" y="5636259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39">
                <a:moveTo>
                  <a:pt x="0" y="27939"/>
                </a:moveTo>
                <a:lnTo>
                  <a:pt x="9146540" y="27939"/>
                </a:lnTo>
                <a:lnTo>
                  <a:pt x="9146540" y="0"/>
                </a:lnTo>
                <a:lnTo>
                  <a:pt x="0" y="0"/>
                </a:lnTo>
                <a:lnTo>
                  <a:pt x="0" y="27939"/>
                </a:lnTo>
                <a:close/>
              </a:path>
            </a:pathLst>
          </a:custGeom>
          <a:solidFill>
            <a:srgbClr val="517AC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" name="object 229"/>
          <p:cNvSpPr/>
          <p:nvPr/>
        </p:nvSpPr>
        <p:spPr>
          <a:xfrm>
            <a:off x="1522730" y="566165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517BC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" name="object 230"/>
          <p:cNvSpPr/>
          <p:nvPr/>
        </p:nvSpPr>
        <p:spPr>
          <a:xfrm>
            <a:off x="1522730" y="568705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527BC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" name="object 231"/>
          <p:cNvSpPr/>
          <p:nvPr/>
        </p:nvSpPr>
        <p:spPr>
          <a:xfrm>
            <a:off x="1522730" y="571119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527CD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" name="object 232"/>
          <p:cNvSpPr/>
          <p:nvPr/>
        </p:nvSpPr>
        <p:spPr>
          <a:xfrm>
            <a:off x="1522730" y="573659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527DD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" name="object 233"/>
          <p:cNvSpPr/>
          <p:nvPr/>
        </p:nvSpPr>
        <p:spPr>
          <a:xfrm>
            <a:off x="1522730" y="576199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537DD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" name="object 234"/>
          <p:cNvSpPr/>
          <p:nvPr/>
        </p:nvSpPr>
        <p:spPr>
          <a:xfrm>
            <a:off x="1522730" y="578612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69"/>
                </a:moveTo>
                <a:lnTo>
                  <a:pt x="9146540" y="26669"/>
                </a:lnTo>
                <a:lnTo>
                  <a:pt x="9146540" y="0"/>
                </a:lnTo>
                <a:lnTo>
                  <a:pt x="0" y="0"/>
                </a:lnTo>
                <a:lnTo>
                  <a:pt x="0" y="26669"/>
                </a:lnTo>
                <a:close/>
              </a:path>
            </a:pathLst>
          </a:custGeom>
          <a:solidFill>
            <a:srgbClr val="537ED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" name="object 235"/>
          <p:cNvSpPr/>
          <p:nvPr/>
        </p:nvSpPr>
        <p:spPr>
          <a:xfrm>
            <a:off x="1522730" y="581152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69"/>
                </a:moveTo>
                <a:lnTo>
                  <a:pt x="9146540" y="26669"/>
                </a:lnTo>
                <a:lnTo>
                  <a:pt x="9146540" y="0"/>
                </a:lnTo>
                <a:lnTo>
                  <a:pt x="0" y="0"/>
                </a:lnTo>
                <a:lnTo>
                  <a:pt x="0" y="26669"/>
                </a:lnTo>
                <a:close/>
              </a:path>
            </a:pathLst>
          </a:custGeom>
          <a:solidFill>
            <a:srgbClr val="547ED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" name="object 236"/>
          <p:cNvSpPr/>
          <p:nvPr/>
        </p:nvSpPr>
        <p:spPr>
          <a:xfrm>
            <a:off x="1522730" y="583692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69"/>
                </a:moveTo>
                <a:lnTo>
                  <a:pt x="9146540" y="26669"/>
                </a:lnTo>
                <a:lnTo>
                  <a:pt x="9146540" y="0"/>
                </a:lnTo>
                <a:lnTo>
                  <a:pt x="0" y="0"/>
                </a:lnTo>
                <a:lnTo>
                  <a:pt x="0" y="26669"/>
                </a:lnTo>
                <a:close/>
              </a:path>
            </a:pathLst>
          </a:custGeom>
          <a:solidFill>
            <a:srgbClr val="547FD4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" name="object 237"/>
          <p:cNvSpPr/>
          <p:nvPr/>
        </p:nvSpPr>
        <p:spPr>
          <a:xfrm>
            <a:off x="1522730" y="586105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69"/>
                </a:moveTo>
                <a:lnTo>
                  <a:pt x="9146540" y="26669"/>
                </a:lnTo>
                <a:lnTo>
                  <a:pt x="9146540" y="0"/>
                </a:lnTo>
                <a:lnTo>
                  <a:pt x="0" y="0"/>
                </a:lnTo>
                <a:lnTo>
                  <a:pt x="0" y="26669"/>
                </a:lnTo>
                <a:close/>
              </a:path>
            </a:pathLst>
          </a:custGeom>
          <a:solidFill>
            <a:srgbClr val="5480D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" name="object 238"/>
          <p:cNvSpPr/>
          <p:nvPr/>
        </p:nvSpPr>
        <p:spPr>
          <a:xfrm>
            <a:off x="1522730" y="588645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69"/>
                </a:moveTo>
                <a:lnTo>
                  <a:pt x="9146540" y="26669"/>
                </a:lnTo>
                <a:lnTo>
                  <a:pt x="9146540" y="0"/>
                </a:lnTo>
                <a:lnTo>
                  <a:pt x="0" y="0"/>
                </a:lnTo>
                <a:lnTo>
                  <a:pt x="0" y="26669"/>
                </a:lnTo>
                <a:close/>
              </a:path>
            </a:pathLst>
          </a:custGeom>
          <a:solidFill>
            <a:srgbClr val="5580D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" name="object 239"/>
          <p:cNvSpPr/>
          <p:nvPr/>
        </p:nvSpPr>
        <p:spPr>
          <a:xfrm>
            <a:off x="1522730" y="5910579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39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5581D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" name="object 240"/>
          <p:cNvSpPr/>
          <p:nvPr/>
        </p:nvSpPr>
        <p:spPr>
          <a:xfrm>
            <a:off x="1522730" y="593597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5681D8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" name="object 241"/>
          <p:cNvSpPr/>
          <p:nvPr/>
        </p:nvSpPr>
        <p:spPr>
          <a:xfrm>
            <a:off x="1522730" y="596137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5682D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" name="object 242"/>
          <p:cNvSpPr/>
          <p:nvPr/>
        </p:nvSpPr>
        <p:spPr>
          <a:xfrm>
            <a:off x="1522730" y="5985509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39">
                <a:moveTo>
                  <a:pt x="0" y="27939"/>
                </a:moveTo>
                <a:lnTo>
                  <a:pt x="9146540" y="27939"/>
                </a:lnTo>
                <a:lnTo>
                  <a:pt x="9146540" y="0"/>
                </a:lnTo>
                <a:lnTo>
                  <a:pt x="0" y="0"/>
                </a:lnTo>
                <a:lnTo>
                  <a:pt x="0" y="27939"/>
                </a:lnTo>
                <a:close/>
              </a:path>
            </a:pathLst>
          </a:custGeom>
          <a:solidFill>
            <a:srgbClr val="5682D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" name="object 243"/>
          <p:cNvSpPr/>
          <p:nvPr/>
        </p:nvSpPr>
        <p:spPr>
          <a:xfrm>
            <a:off x="1522730" y="601090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5783D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" name="object 244"/>
          <p:cNvSpPr/>
          <p:nvPr/>
        </p:nvSpPr>
        <p:spPr>
          <a:xfrm>
            <a:off x="1522730" y="603630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69"/>
                </a:moveTo>
                <a:lnTo>
                  <a:pt x="9146540" y="26669"/>
                </a:lnTo>
                <a:lnTo>
                  <a:pt x="9146540" y="0"/>
                </a:lnTo>
                <a:lnTo>
                  <a:pt x="0" y="0"/>
                </a:lnTo>
                <a:lnTo>
                  <a:pt x="0" y="26669"/>
                </a:lnTo>
                <a:close/>
              </a:path>
            </a:pathLst>
          </a:custGeom>
          <a:solidFill>
            <a:srgbClr val="5784D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" name="object 245"/>
          <p:cNvSpPr/>
          <p:nvPr/>
        </p:nvSpPr>
        <p:spPr>
          <a:xfrm>
            <a:off x="1522730" y="606044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5884D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" name="object 246"/>
          <p:cNvSpPr/>
          <p:nvPr/>
        </p:nvSpPr>
        <p:spPr>
          <a:xfrm>
            <a:off x="1522730" y="608584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5885D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" name="object 247"/>
          <p:cNvSpPr/>
          <p:nvPr/>
        </p:nvSpPr>
        <p:spPr>
          <a:xfrm>
            <a:off x="1522730" y="611124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5885D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" name="object 248"/>
          <p:cNvSpPr/>
          <p:nvPr/>
        </p:nvSpPr>
        <p:spPr>
          <a:xfrm>
            <a:off x="1522730" y="613537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69"/>
                </a:moveTo>
                <a:lnTo>
                  <a:pt x="9146540" y="26669"/>
                </a:lnTo>
                <a:lnTo>
                  <a:pt x="9146540" y="0"/>
                </a:lnTo>
                <a:lnTo>
                  <a:pt x="0" y="0"/>
                </a:lnTo>
                <a:lnTo>
                  <a:pt x="0" y="26669"/>
                </a:lnTo>
                <a:close/>
              </a:path>
            </a:pathLst>
          </a:custGeom>
          <a:solidFill>
            <a:srgbClr val="5986E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" name="object 249"/>
          <p:cNvSpPr/>
          <p:nvPr/>
        </p:nvSpPr>
        <p:spPr>
          <a:xfrm>
            <a:off x="1522730" y="616077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69"/>
                </a:moveTo>
                <a:lnTo>
                  <a:pt x="9146540" y="26669"/>
                </a:lnTo>
                <a:lnTo>
                  <a:pt x="9146540" y="0"/>
                </a:lnTo>
                <a:lnTo>
                  <a:pt x="0" y="0"/>
                </a:lnTo>
                <a:lnTo>
                  <a:pt x="0" y="26669"/>
                </a:lnTo>
                <a:close/>
              </a:path>
            </a:pathLst>
          </a:custGeom>
          <a:solidFill>
            <a:srgbClr val="5987E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" name="object 250"/>
          <p:cNvSpPr/>
          <p:nvPr/>
        </p:nvSpPr>
        <p:spPr>
          <a:xfrm>
            <a:off x="1522730" y="6184900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39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5A87E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" name="object 251"/>
          <p:cNvSpPr/>
          <p:nvPr/>
        </p:nvSpPr>
        <p:spPr>
          <a:xfrm>
            <a:off x="1522730" y="621030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69"/>
                </a:moveTo>
                <a:lnTo>
                  <a:pt x="9146540" y="26669"/>
                </a:lnTo>
                <a:lnTo>
                  <a:pt x="9146540" y="0"/>
                </a:lnTo>
                <a:lnTo>
                  <a:pt x="0" y="0"/>
                </a:lnTo>
                <a:lnTo>
                  <a:pt x="0" y="26669"/>
                </a:lnTo>
                <a:close/>
              </a:path>
            </a:pathLst>
          </a:custGeom>
          <a:solidFill>
            <a:srgbClr val="5A88E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" name="object 252"/>
          <p:cNvSpPr/>
          <p:nvPr/>
        </p:nvSpPr>
        <p:spPr>
          <a:xfrm>
            <a:off x="1522730" y="623570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69"/>
                </a:moveTo>
                <a:lnTo>
                  <a:pt x="9146540" y="26669"/>
                </a:lnTo>
                <a:lnTo>
                  <a:pt x="9146540" y="0"/>
                </a:lnTo>
                <a:lnTo>
                  <a:pt x="0" y="0"/>
                </a:lnTo>
                <a:lnTo>
                  <a:pt x="0" y="26669"/>
                </a:lnTo>
                <a:close/>
              </a:path>
            </a:pathLst>
          </a:custGeom>
          <a:solidFill>
            <a:srgbClr val="5A88E4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" name="object 253"/>
          <p:cNvSpPr/>
          <p:nvPr/>
        </p:nvSpPr>
        <p:spPr>
          <a:xfrm>
            <a:off x="1522730" y="6259829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39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5B89E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" name="object 254"/>
          <p:cNvSpPr/>
          <p:nvPr/>
        </p:nvSpPr>
        <p:spPr>
          <a:xfrm>
            <a:off x="1522730" y="628522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5B8AE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" name="object 255"/>
          <p:cNvSpPr/>
          <p:nvPr/>
        </p:nvSpPr>
        <p:spPr>
          <a:xfrm>
            <a:off x="1522730" y="631062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5C8AE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" name="object 256"/>
          <p:cNvSpPr/>
          <p:nvPr/>
        </p:nvSpPr>
        <p:spPr>
          <a:xfrm>
            <a:off x="1522730" y="6334759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39">
                <a:moveTo>
                  <a:pt x="0" y="27939"/>
                </a:moveTo>
                <a:lnTo>
                  <a:pt x="9146540" y="27939"/>
                </a:lnTo>
                <a:lnTo>
                  <a:pt x="9146540" y="0"/>
                </a:lnTo>
                <a:lnTo>
                  <a:pt x="0" y="0"/>
                </a:lnTo>
                <a:lnTo>
                  <a:pt x="0" y="27939"/>
                </a:lnTo>
                <a:close/>
              </a:path>
            </a:pathLst>
          </a:custGeom>
          <a:solidFill>
            <a:srgbClr val="5C8BE8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" name="object 257"/>
          <p:cNvSpPr/>
          <p:nvPr/>
        </p:nvSpPr>
        <p:spPr>
          <a:xfrm>
            <a:off x="1522730" y="636015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69"/>
                </a:moveTo>
                <a:lnTo>
                  <a:pt x="9146540" y="26669"/>
                </a:lnTo>
                <a:lnTo>
                  <a:pt x="9146540" y="0"/>
                </a:lnTo>
                <a:lnTo>
                  <a:pt x="0" y="0"/>
                </a:lnTo>
                <a:lnTo>
                  <a:pt x="0" y="26669"/>
                </a:lnTo>
                <a:close/>
              </a:path>
            </a:pathLst>
          </a:custGeom>
          <a:solidFill>
            <a:srgbClr val="5C8BE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" name="object 258"/>
          <p:cNvSpPr/>
          <p:nvPr/>
        </p:nvSpPr>
        <p:spPr>
          <a:xfrm>
            <a:off x="1522730" y="638555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69"/>
                </a:moveTo>
                <a:lnTo>
                  <a:pt x="9146540" y="26669"/>
                </a:lnTo>
                <a:lnTo>
                  <a:pt x="9146540" y="0"/>
                </a:lnTo>
                <a:lnTo>
                  <a:pt x="0" y="0"/>
                </a:lnTo>
                <a:lnTo>
                  <a:pt x="0" y="26669"/>
                </a:lnTo>
                <a:close/>
              </a:path>
            </a:pathLst>
          </a:custGeom>
          <a:solidFill>
            <a:srgbClr val="5D8CE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" name="object 259"/>
          <p:cNvSpPr/>
          <p:nvPr/>
        </p:nvSpPr>
        <p:spPr>
          <a:xfrm>
            <a:off x="1522730" y="6409690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39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5D8DE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" name="object 260"/>
          <p:cNvSpPr/>
          <p:nvPr/>
        </p:nvSpPr>
        <p:spPr>
          <a:xfrm>
            <a:off x="1522730" y="643509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5E8DE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" name="object 261"/>
          <p:cNvSpPr/>
          <p:nvPr/>
        </p:nvSpPr>
        <p:spPr>
          <a:xfrm>
            <a:off x="1522730" y="6459220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39">
                <a:moveTo>
                  <a:pt x="0" y="27939"/>
                </a:moveTo>
                <a:lnTo>
                  <a:pt x="9146540" y="27939"/>
                </a:lnTo>
                <a:lnTo>
                  <a:pt x="9146540" y="0"/>
                </a:lnTo>
                <a:lnTo>
                  <a:pt x="0" y="0"/>
                </a:lnTo>
                <a:lnTo>
                  <a:pt x="0" y="27939"/>
                </a:lnTo>
                <a:close/>
              </a:path>
            </a:pathLst>
          </a:custGeom>
          <a:solidFill>
            <a:srgbClr val="5E8EE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" name="object 262"/>
          <p:cNvSpPr/>
          <p:nvPr/>
        </p:nvSpPr>
        <p:spPr>
          <a:xfrm>
            <a:off x="1522730" y="648462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69"/>
                </a:moveTo>
                <a:lnTo>
                  <a:pt x="9146540" y="26669"/>
                </a:lnTo>
                <a:lnTo>
                  <a:pt x="9146540" y="0"/>
                </a:lnTo>
                <a:lnTo>
                  <a:pt x="0" y="0"/>
                </a:lnTo>
                <a:lnTo>
                  <a:pt x="0" y="26669"/>
                </a:lnTo>
                <a:close/>
              </a:path>
            </a:pathLst>
          </a:custGeom>
          <a:solidFill>
            <a:srgbClr val="5E8EE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" name="object 263"/>
          <p:cNvSpPr/>
          <p:nvPr/>
        </p:nvSpPr>
        <p:spPr>
          <a:xfrm>
            <a:off x="1522730" y="651001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69"/>
                </a:moveTo>
                <a:lnTo>
                  <a:pt x="9146540" y="26669"/>
                </a:lnTo>
                <a:lnTo>
                  <a:pt x="9146540" y="0"/>
                </a:lnTo>
                <a:lnTo>
                  <a:pt x="0" y="0"/>
                </a:lnTo>
                <a:lnTo>
                  <a:pt x="0" y="26669"/>
                </a:lnTo>
                <a:close/>
              </a:path>
            </a:pathLst>
          </a:custGeom>
          <a:solidFill>
            <a:srgbClr val="5F8FE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" name="object 264"/>
          <p:cNvSpPr/>
          <p:nvPr/>
        </p:nvSpPr>
        <p:spPr>
          <a:xfrm>
            <a:off x="1522730" y="6534150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40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5F90F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" name="object 265"/>
          <p:cNvSpPr/>
          <p:nvPr/>
        </p:nvSpPr>
        <p:spPr>
          <a:xfrm>
            <a:off x="1522730" y="655955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6090F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" name="object 266"/>
          <p:cNvSpPr/>
          <p:nvPr/>
        </p:nvSpPr>
        <p:spPr>
          <a:xfrm>
            <a:off x="1522730" y="658495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6091F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" name="object 267"/>
          <p:cNvSpPr/>
          <p:nvPr/>
        </p:nvSpPr>
        <p:spPr>
          <a:xfrm>
            <a:off x="1522730" y="6609080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40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6091F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" name="object 268"/>
          <p:cNvSpPr/>
          <p:nvPr/>
        </p:nvSpPr>
        <p:spPr>
          <a:xfrm>
            <a:off x="1522730" y="663448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6192F4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" name="object 269"/>
          <p:cNvSpPr/>
          <p:nvPr/>
        </p:nvSpPr>
        <p:spPr>
          <a:xfrm>
            <a:off x="1522730" y="665988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6192F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" name="object 270"/>
          <p:cNvSpPr/>
          <p:nvPr/>
        </p:nvSpPr>
        <p:spPr>
          <a:xfrm>
            <a:off x="1522730" y="6684009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40">
                <a:moveTo>
                  <a:pt x="0" y="27940"/>
                </a:moveTo>
                <a:lnTo>
                  <a:pt x="9146540" y="27940"/>
                </a:lnTo>
                <a:lnTo>
                  <a:pt x="9146540" y="0"/>
                </a:lnTo>
                <a:lnTo>
                  <a:pt x="0" y="0"/>
                </a:lnTo>
                <a:lnTo>
                  <a:pt x="0" y="27940"/>
                </a:lnTo>
                <a:close/>
              </a:path>
            </a:pathLst>
          </a:custGeom>
          <a:solidFill>
            <a:srgbClr val="6293F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" name="object 271"/>
          <p:cNvSpPr/>
          <p:nvPr/>
        </p:nvSpPr>
        <p:spPr>
          <a:xfrm>
            <a:off x="1522730" y="670940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70"/>
                </a:moveTo>
                <a:lnTo>
                  <a:pt x="9146540" y="26670"/>
                </a:lnTo>
                <a:lnTo>
                  <a:pt x="9146540" y="0"/>
                </a:lnTo>
                <a:lnTo>
                  <a:pt x="0" y="0"/>
                </a:lnTo>
                <a:lnTo>
                  <a:pt x="0" y="26670"/>
                </a:lnTo>
                <a:close/>
              </a:path>
            </a:pathLst>
          </a:custGeom>
          <a:solidFill>
            <a:srgbClr val="6294F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" name="object 272"/>
          <p:cNvSpPr/>
          <p:nvPr/>
        </p:nvSpPr>
        <p:spPr>
          <a:xfrm>
            <a:off x="1522730" y="6733540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40">
                <a:moveTo>
                  <a:pt x="0" y="27939"/>
                </a:moveTo>
                <a:lnTo>
                  <a:pt x="9146540" y="27939"/>
                </a:lnTo>
                <a:lnTo>
                  <a:pt x="9146540" y="0"/>
                </a:lnTo>
                <a:lnTo>
                  <a:pt x="0" y="0"/>
                </a:lnTo>
                <a:lnTo>
                  <a:pt x="0" y="27939"/>
                </a:lnTo>
                <a:close/>
              </a:path>
            </a:pathLst>
          </a:custGeom>
          <a:solidFill>
            <a:srgbClr val="6294F8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" name="object 273"/>
          <p:cNvSpPr/>
          <p:nvPr/>
        </p:nvSpPr>
        <p:spPr>
          <a:xfrm>
            <a:off x="1522730" y="6758940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40">
                <a:moveTo>
                  <a:pt x="0" y="27939"/>
                </a:moveTo>
                <a:lnTo>
                  <a:pt x="9146540" y="27939"/>
                </a:lnTo>
                <a:lnTo>
                  <a:pt x="9146540" y="0"/>
                </a:lnTo>
                <a:lnTo>
                  <a:pt x="0" y="0"/>
                </a:lnTo>
                <a:lnTo>
                  <a:pt x="0" y="27939"/>
                </a:lnTo>
                <a:close/>
              </a:path>
            </a:pathLst>
          </a:custGeom>
          <a:solidFill>
            <a:srgbClr val="6395F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" name="object 274"/>
          <p:cNvSpPr/>
          <p:nvPr/>
        </p:nvSpPr>
        <p:spPr>
          <a:xfrm>
            <a:off x="1522730" y="6784340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69"/>
                </a:moveTo>
                <a:lnTo>
                  <a:pt x="9146540" y="26669"/>
                </a:lnTo>
                <a:lnTo>
                  <a:pt x="9146540" y="0"/>
                </a:lnTo>
                <a:lnTo>
                  <a:pt x="0" y="0"/>
                </a:lnTo>
                <a:lnTo>
                  <a:pt x="0" y="26669"/>
                </a:lnTo>
                <a:close/>
              </a:path>
            </a:pathLst>
          </a:custGeom>
          <a:solidFill>
            <a:srgbClr val="6395F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" name="object 275"/>
          <p:cNvSpPr/>
          <p:nvPr/>
        </p:nvSpPr>
        <p:spPr>
          <a:xfrm>
            <a:off x="1522730" y="6808469"/>
            <a:ext cx="9146540" cy="27940"/>
          </a:xfrm>
          <a:custGeom>
            <a:avLst/>
            <a:gdLst/>
            <a:ahLst/>
            <a:cxnLst/>
            <a:rect l="l" t="t" r="r" b="b"/>
            <a:pathLst>
              <a:path w="9146540" h="27940">
                <a:moveTo>
                  <a:pt x="0" y="27939"/>
                </a:moveTo>
                <a:lnTo>
                  <a:pt x="9146540" y="27939"/>
                </a:lnTo>
                <a:lnTo>
                  <a:pt x="9146540" y="0"/>
                </a:lnTo>
                <a:lnTo>
                  <a:pt x="0" y="0"/>
                </a:lnTo>
                <a:lnTo>
                  <a:pt x="0" y="27939"/>
                </a:lnTo>
                <a:close/>
              </a:path>
            </a:pathLst>
          </a:custGeom>
          <a:solidFill>
            <a:srgbClr val="6496F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" name="object 276"/>
          <p:cNvSpPr/>
          <p:nvPr/>
        </p:nvSpPr>
        <p:spPr>
          <a:xfrm>
            <a:off x="1522730" y="6833869"/>
            <a:ext cx="9146540" cy="26670"/>
          </a:xfrm>
          <a:custGeom>
            <a:avLst/>
            <a:gdLst/>
            <a:ahLst/>
            <a:cxnLst/>
            <a:rect l="l" t="t" r="r" b="b"/>
            <a:pathLst>
              <a:path w="9146540" h="26670">
                <a:moveTo>
                  <a:pt x="0" y="26669"/>
                </a:moveTo>
                <a:lnTo>
                  <a:pt x="9146540" y="26669"/>
                </a:lnTo>
                <a:lnTo>
                  <a:pt x="9146540" y="0"/>
                </a:lnTo>
                <a:lnTo>
                  <a:pt x="0" y="0"/>
                </a:lnTo>
                <a:lnTo>
                  <a:pt x="0" y="26669"/>
                </a:lnTo>
                <a:close/>
              </a:path>
            </a:pathLst>
          </a:custGeom>
          <a:solidFill>
            <a:srgbClr val="6497F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" name="object 278"/>
          <p:cNvSpPr/>
          <p:nvPr/>
        </p:nvSpPr>
        <p:spPr>
          <a:xfrm>
            <a:off x="2456180" y="91439"/>
            <a:ext cx="6794500" cy="580390"/>
          </a:xfrm>
          <a:custGeom>
            <a:avLst/>
            <a:gdLst/>
            <a:ahLst/>
            <a:cxnLst/>
            <a:rect l="l" t="t" r="r" b="b"/>
            <a:pathLst>
              <a:path w="6794500" h="580390">
                <a:moveTo>
                  <a:pt x="0" y="0"/>
                </a:moveTo>
                <a:lnTo>
                  <a:pt x="6794500" y="0"/>
                </a:lnTo>
                <a:lnTo>
                  <a:pt x="6794500" y="580389"/>
                </a:lnTo>
                <a:lnTo>
                  <a:pt x="0" y="580389"/>
                </a:lnTo>
                <a:lnTo>
                  <a:pt x="0" y="0"/>
                </a:lnTo>
                <a:close/>
              </a:path>
            </a:pathLst>
          </a:custGeom>
          <a:solidFill>
            <a:srgbClr val="7F0000">
              <a:alpha val="43998"/>
            </a:srgbClr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" name="object 279"/>
          <p:cNvSpPr txBox="1">
            <a:spLocks noGrp="1"/>
          </p:cNvSpPr>
          <p:nvPr>
            <p:ph type="title"/>
          </p:nvPr>
        </p:nvSpPr>
        <p:spPr>
          <a:xfrm>
            <a:off x="2534919" y="124459"/>
            <a:ext cx="6628130" cy="3821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sz="2400" spc="-5" dirty="0">
                <a:latin typeface="Comic Sans MS"/>
                <a:cs typeface="Comic Sans MS"/>
              </a:rPr>
              <a:t>Strategy for entanglements in last class</a:t>
            </a:r>
            <a:endParaRPr sz="2400" dirty="0">
              <a:latin typeface="Comic Sans MS"/>
              <a:cs typeface="Comic Sans MS"/>
            </a:endParaRPr>
          </a:p>
        </p:txBody>
      </p:sp>
      <p:sp>
        <p:nvSpPr>
          <p:cNvPr id="282" name="object 282"/>
          <p:cNvSpPr/>
          <p:nvPr/>
        </p:nvSpPr>
        <p:spPr>
          <a:xfrm>
            <a:off x="1523998" y="651512"/>
            <a:ext cx="9145271" cy="620648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A394DF9A-1552-467C-98BB-248E1EDA7EE1}"/>
              </a:ext>
            </a:extLst>
          </p:cNvPr>
          <p:cNvGraphicFramePr>
            <a:graphicFrameLocks noGrp="1"/>
          </p:cNvGraphicFramePr>
          <p:nvPr/>
        </p:nvGraphicFramePr>
        <p:xfrm>
          <a:off x="1524000" y="1219200"/>
          <a:ext cx="8915400" cy="544363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28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28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228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228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066753">
                <a:tc>
                  <a:txBody>
                    <a:bodyPr/>
                    <a:lstStyle/>
                    <a:p>
                      <a:endParaRPr lang="en-US" sz="2800" dirty="0"/>
                    </a:p>
                  </a:txBody>
                  <a:tcPr marT="45714" marB="45714"/>
                </a:tc>
                <a:tc>
                  <a:txBody>
                    <a:bodyPr/>
                    <a:lstStyle/>
                    <a:p>
                      <a:r>
                        <a:rPr lang="en-US" sz="3200" dirty="0"/>
                        <a:t>Catch higher</a:t>
                      </a:r>
                    </a:p>
                  </a:txBody>
                  <a:tcPr marT="45714" marB="45714"/>
                </a:tc>
                <a:tc>
                  <a:txBody>
                    <a:bodyPr/>
                    <a:lstStyle/>
                    <a:p>
                      <a:r>
                        <a:rPr lang="en-US" sz="3200" dirty="0"/>
                        <a:t>Catch same</a:t>
                      </a:r>
                    </a:p>
                  </a:txBody>
                  <a:tcPr marT="45714" marB="45714"/>
                </a:tc>
                <a:tc>
                  <a:txBody>
                    <a:bodyPr/>
                    <a:lstStyle/>
                    <a:p>
                      <a:r>
                        <a:rPr lang="en-US" sz="3200" dirty="0"/>
                        <a:t>Catch lower</a:t>
                      </a:r>
                    </a:p>
                  </a:txBody>
                  <a:tcPr marT="45714" marB="45714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19749">
                <a:tc>
                  <a:txBody>
                    <a:bodyPr/>
                    <a:lstStyle/>
                    <a:p>
                      <a:r>
                        <a:rPr lang="en-US" sz="3200" dirty="0"/>
                        <a:t>ST Bycatch higher</a:t>
                      </a:r>
                    </a:p>
                  </a:txBody>
                  <a:tcPr marT="45714" marB="45714"/>
                </a:tc>
                <a:tc>
                  <a:txBody>
                    <a:bodyPr/>
                    <a:lstStyle/>
                    <a:p>
                      <a:r>
                        <a:rPr lang="en-US" sz="3600" dirty="0"/>
                        <a:t>Useless</a:t>
                      </a:r>
                    </a:p>
                  </a:txBody>
                  <a:tcPr marT="45714" marB="45714">
                    <a:gradFill flip="none" rotWithShape="1">
                      <a:gsLst>
                        <a:gs pos="0">
                          <a:srgbClr val="FF0000">
                            <a:tint val="66000"/>
                            <a:satMod val="160000"/>
                          </a:srgbClr>
                        </a:gs>
                        <a:gs pos="50000">
                          <a:srgbClr val="FF0000">
                            <a:tint val="44500"/>
                            <a:satMod val="160000"/>
                          </a:srgbClr>
                        </a:gs>
                        <a:gs pos="100000">
                          <a:srgbClr val="FF0000">
                            <a:tint val="23500"/>
                            <a:satMod val="160000"/>
                          </a:srgbClr>
                        </a:gs>
                      </a:gsLst>
                      <a:path path="circle">
                        <a:fillToRect l="100000" b="100000"/>
                      </a:path>
                      <a:tileRect t="-100000" r="-100000"/>
                    </a:gradFill>
                  </a:tcPr>
                </a:tc>
                <a:tc>
                  <a:txBody>
                    <a:bodyPr/>
                    <a:lstStyle/>
                    <a:p>
                      <a:r>
                        <a:rPr lang="en-US" sz="3600" dirty="0"/>
                        <a:t>Useless</a:t>
                      </a:r>
                    </a:p>
                  </a:txBody>
                  <a:tcPr marT="45714" marB="45714">
                    <a:gradFill flip="none" rotWithShape="1">
                      <a:gsLst>
                        <a:gs pos="0">
                          <a:srgbClr val="FF0000">
                            <a:tint val="66000"/>
                            <a:satMod val="160000"/>
                          </a:srgbClr>
                        </a:gs>
                        <a:gs pos="50000">
                          <a:srgbClr val="FF0000">
                            <a:tint val="44500"/>
                            <a:satMod val="160000"/>
                          </a:srgbClr>
                        </a:gs>
                        <a:gs pos="100000">
                          <a:srgbClr val="FF0000">
                            <a:tint val="23500"/>
                            <a:satMod val="160000"/>
                          </a:srgbClr>
                        </a:gs>
                      </a:gsLst>
                      <a:path path="circle">
                        <a:fillToRect l="100000" b="100000"/>
                      </a:path>
                      <a:tileRect t="-100000" r="-100000"/>
                    </a:gradFill>
                  </a:tcPr>
                </a:tc>
                <a:tc>
                  <a:txBody>
                    <a:bodyPr/>
                    <a:lstStyle/>
                    <a:p>
                      <a:r>
                        <a:rPr lang="en-US" sz="4000" dirty="0"/>
                        <a:t>Hard sell</a:t>
                      </a:r>
                    </a:p>
                  </a:txBody>
                  <a:tcPr marT="45714" marB="45714"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19749">
                <a:tc>
                  <a:txBody>
                    <a:bodyPr/>
                    <a:lstStyle/>
                    <a:p>
                      <a:r>
                        <a:rPr lang="en-US" sz="3200" dirty="0"/>
                        <a:t>ST Bycatch same</a:t>
                      </a:r>
                    </a:p>
                  </a:txBody>
                  <a:tcPr marT="45714" marB="45714"/>
                </a:tc>
                <a:tc>
                  <a:txBody>
                    <a:bodyPr/>
                    <a:lstStyle/>
                    <a:p>
                      <a:r>
                        <a:rPr lang="en-US" sz="3600" dirty="0"/>
                        <a:t>Useless</a:t>
                      </a:r>
                    </a:p>
                  </a:txBody>
                  <a:tcPr marT="45714" marB="45714">
                    <a:gradFill flip="none" rotWithShape="1">
                      <a:gsLst>
                        <a:gs pos="0">
                          <a:srgbClr val="FF0000">
                            <a:tint val="66000"/>
                            <a:satMod val="160000"/>
                          </a:srgbClr>
                        </a:gs>
                        <a:gs pos="50000">
                          <a:srgbClr val="FF0000">
                            <a:tint val="44500"/>
                            <a:satMod val="160000"/>
                          </a:srgbClr>
                        </a:gs>
                        <a:gs pos="100000">
                          <a:srgbClr val="FF0000">
                            <a:tint val="23500"/>
                            <a:satMod val="160000"/>
                          </a:srgbClr>
                        </a:gs>
                      </a:gsLst>
                      <a:path path="circle">
                        <a:fillToRect l="100000" b="100000"/>
                      </a:path>
                      <a:tileRect t="-100000" r="-100000"/>
                    </a:gradFill>
                  </a:tcPr>
                </a:tc>
                <a:tc>
                  <a:txBody>
                    <a:bodyPr/>
                    <a:lstStyle/>
                    <a:p>
                      <a:r>
                        <a:rPr lang="en-US" sz="3600" dirty="0"/>
                        <a:t>Useless</a:t>
                      </a:r>
                    </a:p>
                  </a:txBody>
                  <a:tcPr marT="45714" marB="45714">
                    <a:gradFill flip="none" rotWithShape="1">
                      <a:gsLst>
                        <a:gs pos="0">
                          <a:srgbClr val="FF0000">
                            <a:tint val="66000"/>
                            <a:satMod val="160000"/>
                          </a:srgbClr>
                        </a:gs>
                        <a:gs pos="50000">
                          <a:srgbClr val="FF0000">
                            <a:tint val="44500"/>
                            <a:satMod val="160000"/>
                          </a:srgbClr>
                        </a:gs>
                        <a:gs pos="100000">
                          <a:srgbClr val="FF0000">
                            <a:tint val="23500"/>
                            <a:satMod val="160000"/>
                          </a:srgbClr>
                        </a:gs>
                      </a:gsLst>
                      <a:path path="circle">
                        <a:fillToRect l="100000" b="100000"/>
                      </a:path>
                      <a:tileRect t="-100000" r="-100000"/>
                    </a:gradFill>
                  </a:tcPr>
                </a:tc>
                <a:tc>
                  <a:txBody>
                    <a:bodyPr/>
                    <a:lstStyle/>
                    <a:p>
                      <a:r>
                        <a:rPr lang="en-US" sz="4000" dirty="0"/>
                        <a:t>Hard sell</a:t>
                      </a:r>
                    </a:p>
                  </a:txBody>
                  <a:tcPr marT="45714" marB="45714"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37288">
                <a:tc>
                  <a:txBody>
                    <a:bodyPr/>
                    <a:lstStyle/>
                    <a:p>
                      <a:r>
                        <a:rPr lang="en-US" sz="3200" dirty="0"/>
                        <a:t>ST Bycatch lower</a:t>
                      </a:r>
                    </a:p>
                  </a:txBody>
                  <a:tcPr marT="45714" marB="45714"/>
                </a:tc>
                <a:tc>
                  <a:txBody>
                    <a:bodyPr/>
                    <a:lstStyle/>
                    <a:p>
                      <a:r>
                        <a:rPr lang="en-US" sz="3600" dirty="0"/>
                        <a:t> Easy to sell, but ???????</a:t>
                      </a:r>
                    </a:p>
                  </a:txBody>
                  <a:tcPr marT="45714" marB="45714"/>
                </a:tc>
                <a:tc>
                  <a:txBody>
                    <a:bodyPr/>
                    <a:lstStyle/>
                    <a:p>
                      <a:r>
                        <a:rPr lang="en-US" sz="2800" dirty="0"/>
                        <a:t> EASY CHOICE</a:t>
                      </a:r>
                    </a:p>
                  </a:txBody>
                  <a:tcPr marT="45714" marB="45714"/>
                </a:tc>
                <a:tc>
                  <a:txBody>
                    <a:bodyPr/>
                    <a:lstStyle/>
                    <a:p>
                      <a:r>
                        <a:rPr lang="en-US" sz="4000" dirty="0"/>
                        <a:t>Hard sell</a:t>
                      </a:r>
                    </a:p>
                  </a:txBody>
                  <a:tcPr marT="45714" marB="45714"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3" name="TextBox 2">
            <a:extLst>
              <a:ext uri="{FF2B5EF4-FFF2-40B4-BE49-F238E27FC236}">
                <a16:creationId xmlns:a16="http://schemas.microsoft.com/office/drawing/2014/main" id="{5F291529-8B00-45A2-83DE-E777F42E8D5E}"/>
              </a:ext>
            </a:extLst>
          </p:cNvPr>
          <p:cNvSpPr txBox="1"/>
          <p:nvPr/>
        </p:nvSpPr>
        <p:spPr>
          <a:xfrm>
            <a:off x="1524000" y="571500"/>
            <a:ext cx="86233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/>
              <a:t>Ecosystem trade-offs    ST = sea turtles</a:t>
            </a:r>
          </a:p>
        </p:txBody>
      </p:sp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8B70A0AE-D2D8-4F35-B5D9-047638D5B764}"/>
              </a:ext>
            </a:extLst>
          </p:cNvPr>
          <p:cNvGraphicFramePr>
            <a:graphicFrameLocks noGrp="1"/>
          </p:cNvGraphicFramePr>
          <p:nvPr/>
        </p:nvGraphicFramePr>
        <p:xfrm>
          <a:off x="1524000" y="1219201"/>
          <a:ext cx="8915400" cy="50260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28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28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228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228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066772">
                <a:tc>
                  <a:txBody>
                    <a:bodyPr/>
                    <a:lstStyle/>
                    <a:p>
                      <a:endParaRPr lang="en-US" sz="2800" dirty="0"/>
                    </a:p>
                  </a:txBody>
                  <a:tcPr marT="45715" marB="45715"/>
                </a:tc>
                <a:tc>
                  <a:txBody>
                    <a:bodyPr/>
                    <a:lstStyle/>
                    <a:p>
                      <a:r>
                        <a:rPr lang="en-US" sz="3200" dirty="0"/>
                        <a:t>Bycatch B higher</a:t>
                      </a:r>
                    </a:p>
                  </a:txBody>
                  <a:tcPr marT="45715" marB="45715"/>
                </a:tc>
                <a:tc>
                  <a:txBody>
                    <a:bodyPr/>
                    <a:lstStyle/>
                    <a:p>
                      <a:r>
                        <a:rPr lang="en-US" sz="3200" dirty="0"/>
                        <a:t>Bycatch B same</a:t>
                      </a:r>
                    </a:p>
                  </a:txBody>
                  <a:tcPr marT="45715" marB="45715"/>
                </a:tc>
                <a:tc>
                  <a:txBody>
                    <a:bodyPr/>
                    <a:lstStyle/>
                    <a:p>
                      <a:r>
                        <a:rPr lang="en-US" sz="3200" dirty="0"/>
                        <a:t>Bycatch  B lower</a:t>
                      </a:r>
                    </a:p>
                  </a:txBody>
                  <a:tcPr marT="45715" marB="45715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19751">
                <a:tc>
                  <a:txBody>
                    <a:bodyPr/>
                    <a:lstStyle/>
                    <a:p>
                      <a:r>
                        <a:rPr lang="en-US" sz="2800" dirty="0">
                          <a:solidFill>
                            <a:schemeClr val="bg1"/>
                          </a:solidFill>
                        </a:rPr>
                        <a:t>ST Bycatch higher</a:t>
                      </a:r>
                    </a:p>
                  </a:txBody>
                  <a:tcPr marT="45715" marB="45715"/>
                </a:tc>
                <a:tc>
                  <a:txBody>
                    <a:bodyPr/>
                    <a:lstStyle/>
                    <a:p>
                      <a:r>
                        <a:rPr lang="en-US" sz="3600" dirty="0">
                          <a:solidFill>
                            <a:srgbClr val="FF0000"/>
                          </a:solidFill>
                        </a:rPr>
                        <a:t>Bad</a:t>
                      </a:r>
                      <a:r>
                        <a:rPr lang="en-US" sz="3600" baseline="0" dirty="0">
                          <a:solidFill>
                            <a:srgbClr val="FF0000"/>
                          </a:solidFill>
                        </a:rPr>
                        <a:t> Choice</a:t>
                      </a:r>
                      <a:endParaRPr lang="en-US" sz="3600" dirty="0">
                        <a:solidFill>
                          <a:srgbClr val="FF0000"/>
                        </a:solidFill>
                      </a:endParaRPr>
                    </a:p>
                  </a:txBody>
                  <a:tcPr marT="45715" marB="45715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3600" dirty="0"/>
                        <a:t>Useless</a:t>
                      </a:r>
                    </a:p>
                  </a:txBody>
                  <a:tcPr marT="45715" marB="45715">
                    <a:gradFill flip="none" rotWithShape="1">
                      <a:gsLst>
                        <a:gs pos="0">
                          <a:srgbClr val="FF0000">
                            <a:tint val="66000"/>
                            <a:satMod val="160000"/>
                          </a:srgbClr>
                        </a:gs>
                        <a:gs pos="50000">
                          <a:srgbClr val="FF0000">
                            <a:tint val="44500"/>
                            <a:satMod val="160000"/>
                          </a:srgbClr>
                        </a:gs>
                        <a:gs pos="100000">
                          <a:srgbClr val="FF0000">
                            <a:tint val="23500"/>
                            <a:satMod val="160000"/>
                          </a:srgbClr>
                        </a:gs>
                      </a:gsLst>
                      <a:path path="circle">
                        <a:fillToRect l="100000" b="100000"/>
                      </a:path>
                      <a:tileRect t="-100000" r="-100000"/>
                    </a:gradFill>
                  </a:tcPr>
                </a:tc>
                <a:tc>
                  <a:txBody>
                    <a:bodyPr/>
                    <a:lstStyle/>
                    <a:p>
                      <a:r>
                        <a:rPr lang="en-US" sz="4000" dirty="0"/>
                        <a:t>??????</a:t>
                      </a:r>
                    </a:p>
                  </a:txBody>
                  <a:tcPr marT="45715" marB="45715"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19751">
                <a:tc>
                  <a:txBody>
                    <a:bodyPr/>
                    <a:lstStyle/>
                    <a:p>
                      <a:r>
                        <a:rPr lang="en-US" sz="2800" dirty="0"/>
                        <a:t>ST Bycatch same</a:t>
                      </a:r>
                    </a:p>
                  </a:txBody>
                  <a:tcPr marT="45715" marB="45715"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3600" dirty="0"/>
                        <a:t>Useless</a:t>
                      </a:r>
                    </a:p>
                  </a:txBody>
                  <a:tcPr marT="45715" marB="45715">
                    <a:solidFill>
                      <a:srgbClr val="FDA495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3600" dirty="0"/>
                        <a:t>Useless</a:t>
                      </a:r>
                    </a:p>
                  </a:txBody>
                  <a:tcPr marT="45715" marB="45715">
                    <a:gradFill flip="none" rotWithShape="1">
                      <a:gsLst>
                        <a:gs pos="0">
                          <a:srgbClr val="FF0000">
                            <a:tint val="66000"/>
                            <a:satMod val="160000"/>
                          </a:srgbClr>
                        </a:gs>
                        <a:gs pos="50000">
                          <a:srgbClr val="FF0000">
                            <a:tint val="44500"/>
                            <a:satMod val="160000"/>
                          </a:srgbClr>
                        </a:gs>
                        <a:gs pos="100000">
                          <a:srgbClr val="FF0000">
                            <a:tint val="23500"/>
                            <a:satMod val="160000"/>
                          </a:srgbClr>
                        </a:gs>
                      </a:gsLst>
                      <a:path path="circle">
                        <a:fillToRect l="100000" b="100000"/>
                      </a:path>
                      <a:tileRect t="-100000" r="-100000"/>
                    </a:gradFill>
                  </a:tcPr>
                </a:tc>
                <a:tc>
                  <a:txBody>
                    <a:bodyPr/>
                    <a:lstStyle/>
                    <a:p>
                      <a:r>
                        <a:rPr lang="en-US" sz="4000" dirty="0"/>
                        <a:t>??????</a:t>
                      </a:r>
                    </a:p>
                  </a:txBody>
                  <a:tcPr marT="45715" marB="45715"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19751">
                <a:tc>
                  <a:txBody>
                    <a:bodyPr/>
                    <a:lstStyle/>
                    <a:p>
                      <a:r>
                        <a:rPr lang="en-US" sz="2800" dirty="0"/>
                        <a:t>ST Bycatch lower</a:t>
                      </a:r>
                    </a:p>
                  </a:txBody>
                  <a:tcPr marT="45715" marB="45715"/>
                </a:tc>
                <a:tc>
                  <a:txBody>
                    <a:bodyPr/>
                    <a:lstStyle/>
                    <a:p>
                      <a:r>
                        <a:rPr lang="en-US" sz="3600" dirty="0"/>
                        <a:t>??????</a:t>
                      </a:r>
                    </a:p>
                  </a:txBody>
                  <a:tcPr marT="45715" marB="45715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3200" dirty="0"/>
                        <a:t> EASY CHOICE</a:t>
                      </a:r>
                    </a:p>
                  </a:txBody>
                  <a:tcPr marT="45715" marB="45715">
                    <a:solidFill>
                      <a:srgbClr val="99FF6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3200" dirty="0"/>
                        <a:t>EASY CHOICE</a:t>
                      </a:r>
                    </a:p>
                  </a:txBody>
                  <a:tcPr marT="45715" marB="45715">
                    <a:solidFill>
                      <a:srgbClr val="99FF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0313E12A-2EF8-43A2-BA8C-DAFB778983E2}"/>
              </a:ext>
            </a:extLst>
          </p:cNvPr>
          <p:cNvSpPr txBox="1"/>
          <p:nvPr/>
        </p:nvSpPr>
        <p:spPr>
          <a:xfrm>
            <a:off x="1524000" y="571500"/>
            <a:ext cx="86233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/>
              <a:t>Ecosystem trade-offs</a:t>
            </a:r>
          </a:p>
        </p:txBody>
      </p:sp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accent2">
                <a:lumMod val="40000"/>
                <a:lumOff val="60000"/>
              </a:schemeClr>
            </a:gs>
            <a:gs pos="46000">
              <a:schemeClr val="accent2">
                <a:lumMod val="95000"/>
                <a:lumOff val="5000"/>
              </a:schemeClr>
            </a:gs>
            <a:gs pos="100000">
              <a:schemeClr val="accent2">
                <a:lumMod val="60000"/>
              </a:schemeClr>
            </a:gs>
          </a:gsLst>
          <a:path path="circle">
            <a:fillToRect l="50000" t="130000" r="50000" b="-3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5B5B481-C368-44A9-B037-FB2BE26CFF1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158750"/>
            <a:ext cx="10972800" cy="1143000"/>
          </a:xfrm>
        </p:spPr>
        <p:txBody>
          <a:bodyPr/>
          <a:lstStyle/>
          <a:p>
            <a:r>
              <a:rPr lang="en-US" sz="4000" dirty="0">
                <a:highlight>
                  <a:srgbClr val="FFFF00"/>
                </a:highlight>
              </a:rPr>
              <a:t>What do you need to know to address bycatch issues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1A2C82B3-8C9A-403F-A8BB-B803847DB1F8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650577103"/>
              </p:ext>
            </p:extLst>
          </p:nvPr>
        </p:nvGraphicFramePr>
        <p:xfrm>
          <a:off x="342900" y="1473200"/>
          <a:ext cx="11239500" cy="485140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B7EB2009-2A2A-4600-A9D2-0629C8C4AA26}"/>
              </a:ext>
            </a:extLst>
          </p:cNvPr>
          <p:cNvSpPr/>
          <p:nvPr/>
        </p:nvSpPr>
        <p:spPr>
          <a:xfrm>
            <a:off x="3848100" y="3251200"/>
            <a:ext cx="3479800" cy="914400"/>
          </a:xfrm>
          <a:prstGeom prst="roundRect">
            <a:avLst/>
          </a:prstGeom>
          <a:gradFill>
            <a:gsLst>
              <a:gs pos="38000">
                <a:srgbClr val="00B0F0"/>
              </a:gs>
              <a:gs pos="68000">
                <a:schemeClr val="accent1">
                  <a:lumMod val="50000"/>
                </a:schemeClr>
              </a:gs>
              <a:gs pos="100000">
                <a:schemeClr val="accent1">
                  <a:hueOff val="0"/>
                  <a:satOff val="0"/>
                  <a:lumOff val="0"/>
                  <a:alphaOff val="0"/>
                  <a:tint val="50000"/>
                  <a:satMod val="150000"/>
                </a:schemeClr>
              </a:gs>
            </a:gsLst>
            <a:path path="circle">
              <a:fillToRect l="50000" t="130000" r="50000" b="-30000"/>
            </a:path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446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dirty="0">
                <a:solidFill>
                  <a:prstClr val="white"/>
                </a:solidFill>
                <a:latin typeface="Constantia"/>
              </a:rPr>
              <a:t>Communications</a:t>
            </a:r>
          </a:p>
        </p:txBody>
      </p:sp>
    </p:spTree>
    <p:extLst>
      <p:ext uri="{BB962C8B-B14F-4D97-AF65-F5344CB8AC3E}">
        <p14:creationId xmlns:p14="http://schemas.microsoft.com/office/powerpoint/2010/main" val="2101593275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524000" y="0"/>
            <a:ext cx="9144000" cy="68580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524000" y="0"/>
            <a:ext cx="9144000" cy="68580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524000" y="210820"/>
            <a:ext cx="9144000" cy="66230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524000" y="0"/>
            <a:ext cx="9144000" cy="68580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524000" y="0"/>
            <a:ext cx="9144000" cy="68580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804670" y="210820"/>
            <a:ext cx="8583930" cy="643763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D414AFD-AB06-4B36-8799-5A31F96157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41680" y="-223202"/>
            <a:ext cx="10972800" cy="1143000"/>
          </a:xfrm>
        </p:spPr>
        <p:txBody>
          <a:bodyPr/>
          <a:lstStyle/>
          <a:p>
            <a:r>
              <a:rPr lang="en-US" sz="2400" dirty="0"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https://www.int-res.com/articles/esr2008/5/n005p291.pdf</a:t>
            </a:r>
            <a:endParaRPr lang="en-US" sz="2400" dirty="0"/>
          </a:p>
        </p:txBody>
      </p:sp>
      <p:pic>
        <p:nvPicPr>
          <p:cNvPr id="4" name="Content Placeholder 3">
            <a:extLst>
              <a:ext uri="{FF2B5EF4-FFF2-40B4-BE49-F238E27FC236}">
                <a16:creationId xmlns:a16="http://schemas.microsoft.com/office/drawing/2014/main" id="{9D9A3951-5F90-40E2-BFDF-749F702F2CF6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2194560" y="664876"/>
            <a:ext cx="6807200" cy="2753034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94DC3AF9-1F6D-410F-B0F1-792FBFE61D91}"/>
              </a:ext>
            </a:extLst>
          </p:cNvPr>
          <p:cNvSpPr txBox="1">
            <a:spLocks/>
          </p:cNvSpPr>
          <p:nvPr/>
        </p:nvSpPr>
        <p:spPr bwMode="auto">
          <a:xfrm>
            <a:off x="436880" y="3440091"/>
            <a:ext cx="1097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en-US" sz="1600" dirty="0"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researchgate.net/profile/Tundi_Agardy/publication/222826634_Mind_the_gap_Addressing_the_shortcomings_of_marine_protected_areas_through_large_scale_marine_spatial_planning/links/59d8b41ba6fdcc2aad0d788f/Mind-the-gap-Addressing-the-shortcomings-of-marine-protected-areas-through-large-scale-marine-spatial-planning</a:t>
            </a:r>
            <a:r>
              <a:rPr lang="en-US" sz="1200" dirty="0"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.pdf</a:t>
            </a:r>
            <a:endParaRPr lang="en-US" sz="1200" dirty="0"/>
          </a:p>
        </p:txBody>
      </p:sp>
      <p:pic>
        <p:nvPicPr>
          <p:cNvPr id="6" name="Content Placeholder 3">
            <a:extLst>
              <a:ext uri="{FF2B5EF4-FFF2-40B4-BE49-F238E27FC236}">
                <a16:creationId xmlns:a16="http://schemas.microsoft.com/office/drawing/2014/main" id="{A8877F3C-61E6-4BE2-96B4-EFA75B95C8D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 bwMode="auto">
          <a:xfrm>
            <a:off x="2194560" y="4439240"/>
            <a:ext cx="8016240" cy="220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92151820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524000" y="0"/>
            <a:ext cx="9144000" cy="68580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804670" y="210820"/>
            <a:ext cx="8583930" cy="643763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524000" y="0"/>
            <a:ext cx="9144000" cy="68580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804670" y="210820"/>
            <a:ext cx="8583930" cy="643763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524000" y="0"/>
            <a:ext cx="9144000" cy="68580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F1D91D6-7900-4EDE-BD5C-A124AE55E99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F79D211-0D29-4AA9-88C0-072595976D8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>
                <a:solidFill>
                  <a:schemeClr val="tx1">
                    <a:lumMod val="95000"/>
                  </a:schemeClr>
                </a:solidFill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https://www.ncbi.nlm.nih.gov/pmc/articles/PMC4871550/pdf/pone.0155477.pdf</a:t>
            </a:r>
            <a:endParaRPr lang="en-US" dirty="0">
              <a:solidFill>
                <a:schemeClr val="tx1">
                  <a:lumMod val="95000"/>
                </a:schemeClr>
              </a:solidFill>
            </a:endParaRPr>
          </a:p>
          <a:p>
            <a:endParaRPr lang="en-US" dirty="0"/>
          </a:p>
          <a:p>
            <a:endParaRPr lang="en-US" dirty="0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20D8312A-F726-4D2E-938B-37E4353422C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36954" y="3073733"/>
            <a:ext cx="8908026" cy="35096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1520781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5B049CE-AF6D-41EE-9F72-EB28719554D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 dirty="0">
                <a:solidFill>
                  <a:schemeClr val="tx1">
                    <a:lumMod val="95000"/>
                  </a:schemeClr>
                </a:solidFill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https://www.ncbi.nlm.nih.gov/pmc/articles/PMC4871550/pdf/pone.0155477.pdf</a:t>
            </a:r>
            <a:endParaRPr lang="en-US" sz="3200" dirty="0">
              <a:solidFill>
                <a:schemeClr val="tx1">
                  <a:lumMod val="95000"/>
                </a:schemeClr>
              </a:solidFill>
            </a:endParaRPr>
          </a:p>
        </p:txBody>
      </p:sp>
      <p:pic>
        <p:nvPicPr>
          <p:cNvPr id="4" name="Content Placeholder 3">
            <a:extLst>
              <a:ext uri="{FF2B5EF4-FFF2-40B4-BE49-F238E27FC236}">
                <a16:creationId xmlns:a16="http://schemas.microsoft.com/office/drawing/2014/main" id="{21C840D1-0320-4FC6-B235-9F45453557D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609600" y="2473464"/>
            <a:ext cx="10972800" cy="27794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53627015"/>
      </p:ext>
    </p:extLst>
  </p:cSld>
  <p:clrMapOvr>
    <a:masterClrMapping/>
  </p:clrMapOvr>
</p:sld>
</file>

<file path=ppt/theme/_rels/them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image" Target="../media/image5.jpeg"/></Relationships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6.xml.rels><?xml version="1.0" encoding="UTF-8" standalone="yes"?>
<Relationships xmlns="http://schemas.openxmlformats.org/package/2006/relationships"><Relationship Id="rId1" Type="http://schemas.openxmlformats.org/officeDocument/2006/relationships/image" Target="../media/image2.jpeg"/></Relationships>
</file>

<file path=ppt/theme/theme1.xml><?xml version="1.0" encoding="utf-8"?>
<a:theme xmlns:a="http://schemas.openxmlformats.org/drawingml/2006/main" name="5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0.xml><?xml version="1.0" encoding="utf-8"?>
<a:theme xmlns:a="http://schemas.openxmlformats.org/drawingml/2006/main" name="Paper">
  <a:themeElements>
    <a:clrScheme name="Paper">
      <a:dk1>
        <a:sysClr val="windowText" lastClr="000000"/>
      </a:dk1>
      <a:lt1>
        <a:sysClr val="window" lastClr="FFFFFF"/>
      </a:lt1>
      <a:dk2>
        <a:srgbClr val="444D26"/>
      </a:dk2>
      <a:lt2>
        <a:srgbClr val="FEFAC9"/>
      </a:lt2>
      <a:accent1>
        <a:srgbClr val="A5B592"/>
      </a:accent1>
      <a:accent2>
        <a:srgbClr val="F3A447"/>
      </a:accent2>
      <a:accent3>
        <a:srgbClr val="E7BC29"/>
      </a:accent3>
      <a:accent4>
        <a:srgbClr val="D092A7"/>
      </a:accent4>
      <a:accent5>
        <a:srgbClr val="9C85C0"/>
      </a:accent5>
      <a:accent6>
        <a:srgbClr val="809EC2"/>
      </a:accent6>
      <a:hlink>
        <a:srgbClr val="8E58B6"/>
      </a:hlink>
      <a:folHlink>
        <a:srgbClr val="7F6F6F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Paper">
      <a:fillStyleLst>
        <a:solidFill>
          <a:schemeClr val="phClr"/>
        </a:solidFill>
        <a:blipFill>
          <a:blip xmlns:r="http://schemas.openxmlformats.org/officeDocument/2006/relationships" r:embed="rId1">
            <a:duotone>
              <a:schemeClr val="phClr">
                <a:shade val="63000"/>
                <a:tint val="82000"/>
              </a:schemeClr>
              <a:schemeClr val="phClr">
                <a:tint val="10000"/>
                <a:satMod val="400000"/>
              </a:schemeClr>
            </a:duotone>
          </a:blip>
          <a:tile tx="0" ty="0" sx="40000" sy="40000" flip="none" algn="tl"/>
        </a:blipFill>
        <a:blipFill>
          <a:blip xmlns:r="http://schemas.openxmlformats.org/officeDocument/2006/relationships" r:embed="rId1">
            <a:duotone>
              <a:schemeClr val="phClr">
                <a:shade val="40000"/>
              </a:schemeClr>
              <a:schemeClr val="phClr">
                <a:tint val="42000"/>
              </a:schemeClr>
            </a:duotone>
          </a:blip>
          <a:tile tx="0" ty="0" sx="40000" sy="40000" flip="none" algn="tl"/>
        </a:blipFill>
      </a:fillStyleLst>
      <a:lnStyleLst>
        <a:ln w="127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  <a:ln w="635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95000" rotWithShape="0">
              <a:srgbClr val="000000">
                <a:alpha val="50000"/>
              </a:srgbClr>
            </a:outerShdw>
            <a:softEdge rad="12700"/>
          </a:effectLst>
        </a:effectStyle>
        <a:effectStyle>
          <a:effectLst>
            <a:outerShdw blurRad="95000" rotWithShape="0">
              <a:srgbClr val="000000">
                <a:alpha val="50000"/>
              </a:srgbClr>
            </a:outerShdw>
            <a:softEdge rad="12700"/>
          </a:effectLst>
        </a:effectStyle>
        <a:effectStyle>
          <a:effectLst>
            <a:outerShdw blurRad="95000" algn="tl" rotWithShape="0">
              <a:srgbClr val="000000">
                <a:alpha val="50000"/>
              </a:srgbClr>
            </a:outerShdw>
          </a:effectLst>
          <a:scene3d>
            <a:camera prst="orthographicFront"/>
            <a:lightRig rig="soft" dir="t">
              <a:rot lat="0" lon="0" rev="18000000"/>
            </a:lightRig>
          </a:scene3d>
          <a:sp3d prstMaterial="dkEdge">
            <a:bevelT w="73660" h="44450" prst="riblet"/>
          </a:sp3d>
        </a:effectStyle>
      </a:effectStyleLst>
      <a:bgFillStyleLst>
        <a:solidFill>
          <a:schemeClr val="phClr"/>
        </a:solidFill>
        <a:blipFill>
          <a:blip xmlns:r="http://schemas.openxmlformats.org/officeDocument/2006/relationships" r:embed="rId1">
            <a:duotone>
              <a:schemeClr val="phClr">
                <a:shade val="55000"/>
                <a:alpha val="20000"/>
              </a:schemeClr>
              <a:schemeClr val="phClr">
                <a:tint val="40000"/>
                <a:shade val="90000"/>
                <a:satMod val="60000"/>
                <a:alpha val="20000"/>
              </a:schemeClr>
            </a:duotone>
          </a:blip>
          <a:tile tx="0" ty="0" sx="58000" sy="38000" flip="none" algn="tl"/>
        </a:blipFill>
        <a:blipFill>
          <a:blip xmlns:r="http://schemas.openxmlformats.org/officeDocument/2006/relationships" r:embed="rId2">
            <a:duotone>
              <a:schemeClr val="phClr">
                <a:shade val="12000"/>
                <a:satMod val="240000"/>
              </a:schemeClr>
              <a:schemeClr val="phClr">
                <a:tint val="65000"/>
              </a:schemeClr>
            </a:duotone>
          </a:blip>
          <a:stretch>
            <a:fillRect/>
          </a:stretch>
        </a:blipFill>
      </a:bgFillStyleLst>
    </a:fmtScheme>
  </a:themeElements>
  <a:objectDefaults/>
  <a:extraClrSchemeLst/>
</a:theme>
</file>

<file path=ppt/theme/theme11.xml><?xml version="1.0" encoding="utf-8"?>
<a:theme xmlns:a="http://schemas.openxmlformats.org/drawingml/2006/main" name="055">
  <a:themeElements>
    <a:clrScheme name="plain horizontal 2">
      <a:dk1>
        <a:srgbClr val="000000"/>
      </a:dk1>
      <a:lt1>
        <a:srgbClr val="99CCFF"/>
      </a:lt1>
      <a:dk2>
        <a:srgbClr val="1C1C1C"/>
      </a:dk2>
      <a:lt2>
        <a:srgbClr val="4D4D4D"/>
      </a:lt2>
      <a:accent1>
        <a:srgbClr val="CC0066"/>
      </a:accent1>
      <a:accent2>
        <a:srgbClr val="3366FF"/>
      </a:accent2>
      <a:accent3>
        <a:srgbClr val="CAE2FF"/>
      </a:accent3>
      <a:accent4>
        <a:srgbClr val="000000"/>
      </a:accent4>
      <a:accent5>
        <a:srgbClr val="E2AAB8"/>
      </a:accent5>
      <a:accent6>
        <a:srgbClr val="2D5CE7"/>
      </a:accent6>
      <a:hlink>
        <a:srgbClr val="FF0000"/>
      </a:hlink>
      <a:folHlink>
        <a:srgbClr val="FFFF00"/>
      </a:folHlink>
    </a:clrScheme>
    <a:fontScheme name="plain horizontal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plain horizontal 1">
        <a:dk1>
          <a:srgbClr val="C0C0C0"/>
        </a:dk1>
        <a:lt1>
          <a:srgbClr val="FFFFFF"/>
        </a:lt1>
        <a:dk2>
          <a:srgbClr val="000099"/>
        </a:dk2>
        <a:lt2>
          <a:srgbClr val="CCECFF"/>
        </a:lt2>
        <a:accent1>
          <a:srgbClr val="FF3399"/>
        </a:accent1>
        <a:accent2>
          <a:srgbClr val="99CCFF"/>
        </a:accent2>
        <a:accent3>
          <a:srgbClr val="AAAACA"/>
        </a:accent3>
        <a:accent4>
          <a:srgbClr val="DADADA"/>
        </a:accent4>
        <a:accent5>
          <a:srgbClr val="FFADCA"/>
        </a:accent5>
        <a:accent6>
          <a:srgbClr val="8AB9E7"/>
        </a:accent6>
        <a:hlink>
          <a:srgbClr val="FF5050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lain horizontal 2">
        <a:dk1>
          <a:srgbClr val="000000"/>
        </a:dk1>
        <a:lt1>
          <a:srgbClr val="99CCFF"/>
        </a:lt1>
        <a:dk2>
          <a:srgbClr val="1C1C1C"/>
        </a:dk2>
        <a:lt2>
          <a:srgbClr val="4D4D4D"/>
        </a:lt2>
        <a:accent1>
          <a:srgbClr val="CC0066"/>
        </a:accent1>
        <a:accent2>
          <a:srgbClr val="3366FF"/>
        </a:accent2>
        <a:accent3>
          <a:srgbClr val="CAE2FF"/>
        </a:accent3>
        <a:accent4>
          <a:srgbClr val="000000"/>
        </a:accent4>
        <a:accent5>
          <a:srgbClr val="E2AAB8"/>
        </a:accent5>
        <a:accent6>
          <a:srgbClr val="2D5CE7"/>
        </a:accent6>
        <a:hlink>
          <a:srgbClr val="FF0000"/>
        </a:hlink>
        <a:folHlink>
          <a:srgbClr val="FFFF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lain horizontal 3">
        <a:dk1>
          <a:srgbClr val="C0C0C0"/>
        </a:dk1>
        <a:lt1>
          <a:srgbClr val="FFFFFF"/>
        </a:lt1>
        <a:dk2>
          <a:srgbClr val="800000"/>
        </a:dk2>
        <a:lt2>
          <a:srgbClr val="FFCC99"/>
        </a:lt2>
        <a:accent1>
          <a:srgbClr val="FF9900"/>
        </a:accent1>
        <a:accent2>
          <a:srgbClr val="CC0000"/>
        </a:accent2>
        <a:accent3>
          <a:srgbClr val="C0AAAA"/>
        </a:accent3>
        <a:accent4>
          <a:srgbClr val="DADADA"/>
        </a:accent4>
        <a:accent5>
          <a:srgbClr val="FFCAAA"/>
        </a:accent5>
        <a:accent6>
          <a:srgbClr val="B90000"/>
        </a:accent6>
        <a:hlink>
          <a:srgbClr val="FF33CC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lain horizontal 4">
        <a:dk1>
          <a:srgbClr val="000000"/>
        </a:dk1>
        <a:lt1>
          <a:srgbClr val="FF9966"/>
        </a:lt1>
        <a:dk2>
          <a:srgbClr val="1C1C1C"/>
        </a:dk2>
        <a:lt2>
          <a:srgbClr val="4D4D4D"/>
        </a:lt2>
        <a:accent1>
          <a:srgbClr val="FF0000"/>
        </a:accent1>
        <a:accent2>
          <a:srgbClr val="FF6699"/>
        </a:accent2>
        <a:accent3>
          <a:srgbClr val="FFCAB8"/>
        </a:accent3>
        <a:accent4>
          <a:srgbClr val="000000"/>
        </a:accent4>
        <a:accent5>
          <a:srgbClr val="FFAAAA"/>
        </a:accent5>
        <a:accent6>
          <a:srgbClr val="E75C8A"/>
        </a:accent6>
        <a:hlink>
          <a:srgbClr val="CC00CC"/>
        </a:hlink>
        <a:folHlink>
          <a:srgbClr val="FF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lain horizontal 5">
        <a:dk1>
          <a:srgbClr val="C0C0C0"/>
        </a:dk1>
        <a:lt1>
          <a:srgbClr val="FFFFFF"/>
        </a:lt1>
        <a:dk2>
          <a:srgbClr val="008000"/>
        </a:dk2>
        <a:lt2>
          <a:srgbClr val="CCECFF"/>
        </a:lt2>
        <a:accent1>
          <a:srgbClr val="0066FF"/>
        </a:accent1>
        <a:accent2>
          <a:srgbClr val="00FF00"/>
        </a:accent2>
        <a:accent3>
          <a:srgbClr val="AAC0AA"/>
        </a:accent3>
        <a:accent4>
          <a:srgbClr val="DADADA"/>
        </a:accent4>
        <a:accent5>
          <a:srgbClr val="AAB8FF"/>
        </a:accent5>
        <a:accent6>
          <a:srgbClr val="00E700"/>
        </a:accent6>
        <a:hlink>
          <a:srgbClr val="A29E00"/>
        </a:hlink>
        <a:folHlink>
          <a:srgbClr val="EA8B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lain horizontal 6">
        <a:dk1>
          <a:srgbClr val="000000"/>
        </a:dk1>
        <a:lt1>
          <a:srgbClr val="97E183"/>
        </a:lt1>
        <a:dk2>
          <a:srgbClr val="1C1C1C"/>
        </a:dk2>
        <a:lt2>
          <a:srgbClr val="4D4D4D"/>
        </a:lt2>
        <a:accent1>
          <a:srgbClr val="0066FF"/>
        </a:accent1>
        <a:accent2>
          <a:srgbClr val="99FF99"/>
        </a:accent2>
        <a:accent3>
          <a:srgbClr val="C9EEC1"/>
        </a:accent3>
        <a:accent4>
          <a:srgbClr val="000000"/>
        </a:accent4>
        <a:accent5>
          <a:srgbClr val="AAB8FF"/>
        </a:accent5>
        <a:accent6>
          <a:srgbClr val="8AE78A"/>
        </a:accent6>
        <a:hlink>
          <a:srgbClr val="CC9900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lain horizontal 7">
        <a:dk1>
          <a:srgbClr val="C0C0C0"/>
        </a:dk1>
        <a:lt1>
          <a:srgbClr val="FFFFFF"/>
        </a:lt1>
        <a:dk2>
          <a:srgbClr val="008080"/>
        </a:dk2>
        <a:lt2>
          <a:srgbClr val="CCECFF"/>
        </a:lt2>
        <a:accent1>
          <a:srgbClr val="29A329"/>
        </a:accent1>
        <a:accent2>
          <a:srgbClr val="00FFFF"/>
        </a:accent2>
        <a:accent3>
          <a:srgbClr val="AAC0C0"/>
        </a:accent3>
        <a:accent4>
          <a:srgbClr val="DADADA"/>
        </a:accent4>
        <a:accent5>
          <a:srgbClr val="ACCEAC"/>
        </a:accent5>
        <a:accent6>
          <a:srgbClr val="00E7E7"/>
        </a:accent6>
        <a:hlink>
          <a:srgbClr val="3B6AFF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lain horizontal 8">
        <a:dk1>
          <a:srgbClr val="000000"/>
        </a:dk1>
        <a:lt1>
          <a:srgbClr val="64F0BE"/>
        </a:lt1>
        <a:dk2>
          <a:srgbClr val="1C1C1C"/>
        </a:dk2>
        <a:lt2>
          <a:srgbClr val="4D4D4D"/>
        </a:lt2>
        <a:accent1>
          <a:srgbClr val="008000"/>
        </a:accent1>
        <a:accent2>
          <a:srgbClr val="00FFFF"/>
        </a:accent2>
        <a:accent3>
          <a:srgbClr val="B8F6DB"/>
        </a:accent3>
        <a:accent4>
          <a:srgbClr val="000000"/>
        </a:accent4>
        <a:accent5>
          <a:srgbClr val="AAC0AA"/>
        </a:accent5>
        <a:accent6>
          <a:srgbClr val="00E7E7"/>
        </a:accent6>
        <a:hlink>
          <a:srgbClr val="3366FF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lain horizontal 9">
        <a:dk1>
          <a:srgbClr val="C0C0C0"/>
        </a:dk1>
        <a:lt1>
          <a:srgbClr val="FFFFFF"/>
        </a:lt1>
        <a:dk2>
          <a:srgbClr val="CC9900"/>
        </a:dk2>
        <a:lt2>
          <a:srgbClr val="FFFFCC"/>
        </a:lt2>
        <a:accent1>
          <a:srgbClr val="FF3300"/>
        </a:accent1>
        <a:accent2>
          <a:srgbClr val="FFCC66"/>
        </a:accent2>
        <a:accent3>
          <a:srgbClr val="E2CAAA"/>
        </a:accent3>
        <a:accent4>
          <a:srgbClr val="DADADA"/>
        </a:accent4>
        <a:accent5>
          <a:srgbClr val="FFADAA"/>
        </a:accent5>
        <a:accent6>
          <a:srgbClr val="E7B95C"/>
        </a:accent6>
        <a:hlink>
          <a:srgbClr val="008080"/>
        </a:hlink>
        <a:folHlink>
          <a:srgbClr val="3399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lain horizontal 10">
        <a:dk1>
          <a:srgbClr val="000000"/>
        </a:dk1>
        <a:lt1>
          <a:srgbClr val="EFF274"/>
        </a:lt1>
        <a:dk2>
          <a:srgbClr val="1C1C1C"/>
        </a:dk2>
        <a:lt2>
          <a:srgbClr val="4D4D4D"/>
        </a:lt2>
        <a:accent1>
          <a:srgbClr val="9966FF"/>
        </a:accent1>
        <a:accent2>
          <a:srgbClr val="FFFFCC"/>
        </a:accent2>
        <a:accent3>
          <a:srgbClr val="F6F7BC"/>
        </a:accent3>
        <a:accent4>
          <a:srgbClr val="000000"/>
        </a:accent4>
        <a:accent5>
          <a:srgbClr val="CAB8FF"/>
        </a:accent5>
        <a:accent6>
          <a:srgbClr val="E7E7B9"/>
        </a:accent6>
        <a:hlink>
          <a:srgbClr val="6666FF"/>
        </a:hlink>
        <a:folHlink>
          <a:srgbClr val="99CC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lain horizontal 11">
        <a:dk1>
          <a:srgbClr val="C0C0C0"/>
        </a:dk1>
        <a:lt1>
          <a:srgbClr val="FFFFFF"/>
        </a:lt1>
        <a:dk2>
          <a:srgbClr val="6600CC"/>
        </a:dk2>
        <a:lt2>
          <a:srgbClr val="CCCCFF"/>
        </a:lt2>
        <a:accent1>
          <a:srgbClr val="D60093"/>
        </a:accent1>
        <a:accent2>
          <a:srgbClr val="9999FF"/>
        </a:accent2>
        <a:accent3>
          <a:srgbClr val="B8AAE2"/>
        </a:accent3>
        <a:accent4>
          <a:srgbClr val="DADADA"/>
        </a:accent4>
        <a:accent5>
          <a:srgbClr val="E8AAC8"/>
        </a:accent5>
        <a:accent6>
          <a:srgbClr val="8A8AE7"/>
        </a:accent6>
        <a:hlink>
          <a:srgbClr val="008000"/>
        </a:hlink>
        <a:folHlink>
          <a:srgbClr val="FF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lain horizontal 12">
        <a:dk1>
          <a:srgbClr val="000000"/>
        </a:dk1>
        <a:lt1>
          <a:srgbClr val="CC99FF"/>
        </a:lt1>
        <a:dk2>
          <a:srgbClr val="1C1C1C"/>
        </a:dk2>
        <a:lt2>
          <a:srgbClr val="4D4D4D"/>
        </a:lt2>
        <a:accent1>
          <a:srgbClr val="0066FF"/>
        </a:accent1>
        <a:accent2>
          <a:srgbClr val="CCCCFF"/>
        </a:accent2>
        <a:accent3>
          <a:srgbClr val="E2CAFF"/>
        </a:accent3>
        <a:accent4>
          <a:srgbClr val="000000"/>
        </a:accent4>
        <a:accent5>
          <a:srgbClr val="AAB8FF"/>
        </a:accent5>
        <a:accent6>
          <a:srgbClr val="B9B9E7"/>
        </a:accent6>
        <a:hlink>
          <a:srgbClr val="FF0066"/>
        </a:hlink>
        <a:folHlink>
          <a:srgbClr val="66CC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lain horizontal 13">
        <a:dk1>
          <a:srgbClr val="C0C0C0"/>
        </a:dk1>
        <a:lt1>
          <a:srgbClr val="FFFFFF"/>
        </a:lt1>
        <a:dk2>
          <a:srgbClr val="CC0066"/>
        </a:dk2>
        <a:lt2>
          <a:srgbClr val="FFCCCC"/>
        </a:lt2>
        <a:accent1>
          <a:srgbClr val="993366"/>
        </a:accent1>
        <a:accent2>
          <a:srgbClr val="FF9999"/>
        </a:accent2>
        <a:accent3>
          <a:srgbClr val="E2AAB8"/>
        </a:accent3>
        <a:accent4>
          <a:srgbClr val="DADADA"/>
        </a:accent4>
        <a:accent5>
          <a:srgbClr val="CAADB8"/>
        </a:accent5>
        <a:accent6>
          <a:srgbClr val="E78A8A"/>
        </a:accent6>
        <a:hlink>
          <a:srgbClr val="009999"/>
        </a:hlink>
        <a:folHlink>
          <a:srgbClr val="FF99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lain horizontal 14">
        <a:dk1>
          <a:srgbClr val="000000"/>
        </a:dk1>
        <a:lt1>
          <a:srgbClr val="FF99CC"/>
        </a:lt1>
        <a:dk2>
          <a:srgbClr val="1C1C1C"/>
        </a:dk2>
        <a:lt2>
          <a:srgbClr val="4D4D4D"/>
        </a:lt2>
        <a:accent1>
          <a:srgbClr val="FF0000"/>
        </a:accent1>
        <a:accent2>
          <a:srgbClr val="FF99CC"/>
        </a:accent2>
        <a:accent3>
          <a:srgbClr val="FFCAE2"/>
        </a:accent3>
        <a:accent4>
          <a:srgbClr val="000000"/>
        </a:accent4>
        <a:accent5>
          <a:srgbClr val="FFAAAA"/>
        </a:accent5>
        <a:accent6>
          <a:srgbClr val="E78AB9"/>
        </a:accent6>
        <a:hlink>
          <a:srgbClr val="9933FF"/>
        </a:hlink>
        <a:folHlink>
          <a:srgbClr val="44C63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lain horizontal 15">
        <a:dk1>
          <a:srgbClr val="C0C0C0"/>
        </a:dk1>
        <a:lt1>
          <a:srgbClr val="FFFFFF"/>
        </a:lt1>
        <a:dk2>
          <a:srgbClr val="000000"/>
        </a:dk2>
        <a:lt2>
          <a:srgbClr val="DDDDDD"/>
        </a:lt2>
        <a:accent1>
          <a:srgbClr val="4D4D4D"/>
        </a:accent1>
        <a:accent2>
          <a:srgbClr val="C0C0C0"/>
        </a:accent2>
        <a:accent3>
          <a:srgbClr val="AAAAAA"/>
        </a:accent3>
        <a:accent4>
          <a:srgbClr val="DADADA"/>
        </a:accent4>
        <a:accent5>
          <a:srgbClr val="B2B2B2"/>
        </a:accent5>
        <a:accent6>
          <a:srgbClr val="AEAEAE"/>
        </a:accent6>
        <a:hlink>
          <a:srgbClr val="777777"/>
        </a:hlink>
        <a:folHlink>
          <a:srgbClr val="FFFF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lain horizontal 16">
        <a:dk1>
          <a:srgbClr val="000000"/>
        </a:dk1>
        <a:lt1>
          <a:srgbClr val="FFFFFF"/>
        </a:lt1>
        <a:dk2>
          <a:srgbClr val="1C1C1C"/>
        </a:dk2>
        <a:lt2>
          <a:srgbClr val="4D4D4D"/>
        </a:lt2>
        <a:accent1>
          <a:srgbClr val="4D4D4D"/>
        </a:accent1>
        <a:accent2>
          <a:srgbClr val="DDDDDD"/>
        </a:accent2>
        <a:accent3>
          <a:srgbClr val="FFFFFF"/>
        </a:accent3>
        <a:accent4>
          <a:srgbClr val="000000"/>
        </a:accent4>
        <a:accent5>
          <a:srgbClr val="B2B2B2"/>
        </a:accent5>
        <a:accent6>
          <a:srgbClr val="C8C8C8"/>
        </a:accent6>
        <a:hlink>
          <a:srgbClr val="808080"/>
        </a:hlink>
        <a:folHlink>
          <a:srgbClr val="F8F8F8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Apex">
  <a:themeElements>
    <a:clrScheme name="Elemental">
      <a:dk1>
        <a:sysClr val="windowText" lastClr="000000"/>
      </a:dk1>
      <a:lt1>
        <a:sysClr val="window" lastClr="FFFFFF"/>
      </a:lt1>
      <a:dk2>
        <a:srgbClr val="242852"/>
      </a:dk2>
      <a:lt2>
        <a:srgbClr val="ACCBF9"/>
      </a:lt2>
      <a:accent1>
        <a:srgbClr val="629DD1"/>
      </a:accent1>
      <a:accent2>
        <a:srgbClr val="297FD5"/>
      </a:accent2>
      <a:accent3>
        <a:srgbClr val="7F8FA9"/>
      </a:accent3>
      <a:accent4>
        <a:srgbClr val="4A66AC"/>
      </a:accent4>
      <a:accent5>
        <a:srgbClr val="5AA2AE"/>
      </a:accent5>
      <a:accent6>
        <a:srgbClr val="9D90A0"/>
      </a:accent6>
      <a:hlink>
        <a:srgbClr val="9454C3"/>
      </a:hlink>
      <a:folHlink>
        <a:srgbClr val="3EBBF0"/>
      </a:folHlink>
    </a:clrScheme>
    <a:fontScheme name="Office 2">
      <a:majorFont>
        <a:latin typeface="Calibri"/>
        <a:ea typeface=""/>
        <a:cs typeface=""/>
        <a:font script="Jpan" typeface="HGｺﾞｼｯｸM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mbria"/>
        <a:ea typeface=""/>
        <a:cs typeface=""/>
        <a:font script="Jpan" typeface="HG明朝B"/>
        <a:font script="Hang" typeface="맑은 고딕"/>
        <a:font script="Hans" typeface="黑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inorFont>
    </a:fontScheme>
    <a:fmtScheme name="Apex">
      <a:fillStyleLst>
        <a:solidFill>
          <a:schemeClr val="phClr"/>
        </a:solidFill>
        <a:gradFill rotWithShape="1">
          <a:gsLst>
            <a:gs pos="20000">
              <a:schemeClr val="phClr">
                <a:tint val="9000"/>
              </a:schemeClr>
            </a:gs>
            <a:gs pos="100000">
              <a:schemeClr val="phClr">
                <a:tint val="70000"/>
                <a:satMod val="100000"/>
              </a:schemeClr>
            </a:gs>
          </a:gsLst>
          <a:path path="circle">
            <a:fillToRect l="-15000" t="-15000" r="115000" b="115000"/>
          </a:path>
        </a:gradFill>
        <a:gradFill rotWithShape="1">
          <a:gsLst>
            <a:gs pos="0">
              <a:schemeClr val="phClr">
                <a:shade val="60000"/>
              </a:schemeClr>
            </a:gs>
            <a:gs pos="33000">
              <a:schemeClr val="phClr">
                <a:tint val="86500"/>
              </a:schemeClr>
            </a:gs>
            <a:gs pos="46750">
              <a:schemeClr val="phClr">
                <a:tint val="71000"/>
                <a:satMod val="112000"/>
              </a:schemeClr>
            </a:gs>
            <a:gs pos="53000">
              <a:schemeClr val="phClr">
                <a:tint val="71000"/>
                <a:satMod val="112000"/>
              </a:schemeClr>
            </a:gs>
            <a:gs pos="68000">
              <a:schemeClr val="phClr">
                <a:tint val="86000"/>
              </a:schemeClr>
            </a:gs>
            <a:gs pos="100000">
              <a:schemeClr val="phClr">
                <a:shade val="60000"/>
              </a:schemeClr>
            </a:gs>
          </a:gsLst>
          <a:lin ang="8350000" scaled="1"/>
        </a:gradFill>
      </a:fillStyleLst>
      <a:lnStyleLst>
        <a:ln w="9525" cap="flat" cmpd="sng" algn="ctr">
          <a:solidFill>
            <a:schemeClr val="phClr">
              <a:shade val="48000"/>
              <a:satMod val="110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130000" dist="101600" dir="2700000" algn="tl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190500" dist="228600" dir="2700000" sy="90000" rotWithShape="0">
              <a:srgbClr val="000000">
                <a:alpha val="25500"/>
              </a:srgbClr>
            </a:outerShdw>
          </a:effectLst>
        </a:effectStyle>
        <a:effectStyle>
          <a:effectLst>
            <a:outerShdw blurRad="190500" dist="228600" dir="2700000" sy="90000" rotWithShape="0">
              <a:srgbClr val="000000">
                <a:alpha val="25500"/>
              </a:srgbClr>
            </a:outerShdw>
          </a:effectLst>
          <a:scene3d>
            <a:camera prst="orthographicFront" fov="0">
              <a:rot lat="0" lon="0" rev="0"/>
            </a:camera>
            <a:lightRig rig="soft" dir="tl">
              <a:rot lat="0" lon="0" rev="20100000"/>
            </a:lightRig>
          </a:scene3d>
          <a:sp3d>
            <a:bevelT w="50800" h="508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180000"/>
              </a:schemeClr>
            </a:gs>
            <a:gs pos="100000">
              <a:schemeClr val="phClr">
                <a:shade val="45000"/>
                <a:satMod val="120000"/>
              </a:schemeClr>
            </a:gs>
          </a:gsLst>
          <a:path path="circle">
            <a:fillToRect r="10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3000"/>
                <a:satMod val="110000"/>
              </a:schemeClr>
              <a:schemeClr val="phClr">
                <a:tint val="60000"/>
                <a:satMod val="425000"/>
              </a:schemeClr>
            </a:duotone>
          </a:blip>
          <a:stretch>
            <a:fillRect/>
          </a:stretch>
        </a:blip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2_Default Design">
  <a:themeElements>
    <a:clrScheme name="2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2_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Comic Sans MS" pitchFamily="66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Comic Sans MS" pitchFamily="66" charset="0"/>
          </a:defRPr>
        </a:defPPr>
      </a:lstStyle>
    </a:lnDef>
  </a:objectDefaults>
  <a:extraClrSchemeLst>
    <a:extraClrScheme>
      <a:clrScheme name="2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1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US" sz="16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Comic Sans MS" pitchFamily="66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US" sz="16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Comic Sans MS" pitchFamily="66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Default Theme">
  <a:themeElements>
    <a:clrScheme name="Flow">
      <a:dk1>
        <a:sysClr val="windowText" lastClr="000000"/>
      </a:dk1>
      <a:lt1>
        <a:sysClr val="window" lastClr="FFFFFF"/>
      </a:lt1>
      <a:dk2>
        <a:srgbClr val="04617B"/>
      </a:dk2>
      <a:lt2>
        <a:srgbClr val="DBF5F9"/>
      </a:lt2>
      <a:accent1>
        <a:srgbClr val="0F6FC6"/>
      </a:accent1>
      <a:accent2>
        <a:srgbClr val="009DD9"/>
      </a:accent2>
      <a:accent3>
        <a:srgbClr val="0BD0D9"/>
      </a:accent3>
      <a:accent4>
        <a:srgbClr val="10CF9B"/>
      </a:accent4>
      <a:accent5>
        <a:srgbClr val="7CCA62"/>
      </a:accent5>
      <a:accent6>
        <a:srgbClr val="A5C249"/>
      </a:accent6>
      <a:hlink>
        <a:srgbClr val="E2D700"/>
      </a:hlink>
      <a:folHlink>
        <a:srgbClr val="85DFD0"/>
      </a:folHlink>
    </a:clrScheme>
    <a:fontScheme name="Flow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Flow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satMod val="105000"/>
                <a:alpha val="48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satMod val="105000"/>
                <a:alpha val="48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satMod val="105000"/>
                <a:alpha val="48000"/>
              </a:schemeClr>
            </a:outerShdw>
          </a:effectLst>
          <a:scene3d>
            <a:camera prst="orthographicFront" fov="0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3_Default Design">
  <a:themeElements>
    <a:clrScheme name="2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2_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>
          <a:noFill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91240B29-F687-4F45-9708-019B960494DF}">
            <a14:hiddenLine xmlns:a14="http://schemas.microsoft.com/office/drawing/2010/main"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s-ES" altLang="en-US" sz="4000" b="0" i="0" u="none" strike="noStrike" cap="none" normalizeH="0" baseline="0" smtClean="0">
            <a:ln>
              <a:noFill/>
            </a:ln>
            <a:solidFill>
              <a:schemeClr val="tx2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Comic Sans MS" panose="030F0702030302020204" pitchFamily="66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>
          <a:noFill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91240B29-F687-4F45-9708-019B960494DF}">
            <a14:hiddenLine xmlns:a14="http://schemas.microsoft.com/office/drawing/2010/main"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s-ES" altLang="en-US" sz="4000" b="0" i="0" u="none" strike="noStrike" cap="none" normalizeH="0" baseline="0" smtClean="0">
            <a:ln>
              <a:noFill/>
            </a:ln>
            <a:solidFill>
              <a:schemeClr val="tx2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Comic Sans MS" panose="030F0702030302020204" pitchFamily="66" charset="0"/>
          </a:defRPr>
        </a:defPPr>
      </a:lstStyle>
    </a:lnDef>
  </a:objectDefaults>
  <a:extraClrSchemeLst>
    <a:extraClrScheme>
      <a:clrScheme name="2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4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>
          <a:noFill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91240B29-F687-4F45-9708-019B960494DF}">
            <a14:hiddenLine xmlns:a14="http://schemas.microsoft.com/office/drawing/2010/main"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s-ES" altLang="en-US" sz="4000" b="0" i="0" u="none" strike="noStrike" cap="none" normalizeH="0" baseline="0" smtClean="0">
            <a:ln>
              <a:noFill/>
            </a:ln>
            <a:solidFill>
              <a:schemeClr val="tx2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Comic Sans MS" panose="030F0702030302020204" pitchFamily="66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>
          <a:noFill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91240B29-F687-4F45-9708-019B960494DF}">
            <a14:hiddenLine xmlns:a14="http://schemas.microsoft.com/office/drawing/2010/main"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s-ES" altLang="en-US" sz="4000" b="0" i="0" u="none" strike="noStrike" cap="none" normalizeH="0" baseline="0" smtClean="0">
            <a:ln>
              <a:noFill/>
            </a:ln>
            <a:solidFill>
              <a:schemeClr val="tx2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Comic Sans MS" panose="030F0702030302020204" pitchFamily="66" charset="0"/>
          </a:defRPr>
        </a:defPPr>
      </a:lstStyle>
    </a:ln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5_Default Design">
  <a:themeElements>
    <a:clrScheme name="2_Default Design 7">
      <a:dk1>
        <a:srgbClr val="5C1F00"/>
      </a:dk1>
      <a:lt1>
        <a:srgbClr val="FFFFFF"/>
      </a:lt1>
      <a:dk2>
        <a:srgbClr val="800000"/>
      </a:dk2>
      <a:lt2>
        <a:srgbClr val="DFD293"/>
      </a:lt2>
      <a:accent1>
        <a:srgbClr val="CC3300"/>
      </a:accent1>
      <a:accent2>
        <a:srgbClr val="BE7960"/>
      </a:accent2>
      <a:accent3>
        <a:srgbClr val="C0AAAA"/>
      </a:accent3>
      <a:accent4>
        <a:srgbClr val="DADADA"/>
      </a:accent4>
      <a:accent5>
        <a:srgbClr val="E2ADAA"/>
      </a:accent5>
      <a:accent6>
        <a:srgbClr val="AC6D56"/>
      </a:accent6>
      <a:hlink>
        <a:srgbClr val="FFFF99"/>
      </a:hlink>
      <a:folHlink>
        <a:srgbClr val="D3A219"/>
      </a:folHlink>
    </a:clrScheme>
    <a:fontScheme name="2_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>
          <a:noFill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91240B29-F687-4F45-9708-019B960494DF}">
            <a14:hiddenLine xmlns:a14="http://schemas.microsoft.com/office/drawing/2010/main"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s-ES" sz="1600" b="1" i="0" u="none" strike="noStrike" cap="none" normalizeH="0" baseline="0" smtClean="0">
            <a:ln>
              <a:noFill/>
            </a:ln>
            <a:solidFill>
              <a:schemeClr val="tx2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Comic Sans MS" pitchFamily="66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>
          <a:noFill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91240B29-F687-4F45-9708-019B960494DF}">
            <a14:hiddenLine xmlns:a14="http://schemas.microsoft.com/office/drawing/2010/main"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s-ES" sz="1600" b="1" i="0" u="none" strike="noStrike" cap="none" normalizeH="0" baseline="0" smtClean="0">
            <a:ln>
              <a:noFill/>
            </a:ln>
            <a:solidFill>
              <a:schemeClr val="tx2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Comic Sans MS" pitchFamily="66" charset="0"/>
          </a:defRPr>
        </a:defPPr>
      </a:lstStyle>
    </a:lnDef>
  </a:objectDefaults>
  <a:extraClrSchemeLst>
    <a:extraClrScheme>
      <a:clrScheme name="2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Override1.xml><?xml version="1.0" encoding="utf-8"?>
<a:themeOverride xmlns:a="http://schemas.openxmlformats.org/drawingml/2006/main">
  <a:clrScheme name="Flow">
    <a:dk1>
      <a:sysClr val="windowText" lastClr="000000"/>
    </a:dk1>
    <a:lt1>
      <a:sysClr val="window" lastClr="FFFFFF"/>
    </a:lt1>
    <a:dk2>
      <a:srgbClr val="04617B"/>
    </a:dk2>
    <a:lt2>
      <a:srgbClr val="DBF5F9"/>
    </a:lt2>
    <a:accent1>
      <a:srgbClr val="0F6FC6"/>
    </a:accent1>
    <a:accent2>
      <a:srgbClr val="009DD9"/>
    </a:accent2>
    <a:accent3>
      <a:srgbClr val="0BD0D9"/>
    </a:accent3>
    <a:accent4>
      <a:srgbClr val="10CF9B"/>
    </a:accent4>
    <a:accent5>
      <a:srgbClr val="7CCA62"/>
    </a:accent5>
    <a:accent6>
      <a:srgbClr val="A5C249"/>
    </a:accent6>
    <a:hlink>
      <a:srgbClr val="E2D700"/>
    </a:hlink>
    <a:folHlink>
      <a:srgbClr val="85DFD0"/>
    </a:folHlink>
  </a:clrScheme>
</a:themeOverride>
</file>

<file path=ppt/theme/themeOverride2.xml><?xml version="1.0" encoding="utf-8"?>
<a:themeOverride xmlns:a="http://schemas.openxmlformats.org/drawingml/2006/main">
  <a:clrScheme name="Flow">
    <a:dk1>
      <a:sysClr val="windowText" lastClr="000000"/>
    </a:dk1>
    <a:lt1>
      <a:sysClr val="window" lastClr="FFFFFF"/>
    </a:lt1>
    <a:dk2>
      <a:srgbClr val="04617B"/>
    </a:dk2>
    <a:lt2>
      <a:srgbClr val="DBF5F9"/>
    </a:lt2>
    <a:accent1>
      <a:srgbClr val="0F6FC6"/>
    </a:accent1>
    <a:accent2>
      <a:srgbClr val="009DD9"/>
    </a:accent2>
    <a:accent3>
      <a:srgbClr val="0BD0D9"/>
    </a:accent3>
    <a:accent4>
      <a:srgbClr val="10CF9B"/>
    </a:accent4>
    <a:accent5>
      <a:srgbClr val="7CCA62"/>
    </a:accent5>
    <a:accent6>
      <a:srgbClr val="A5C249"/>
    </a:accent6>
    <a:hlink>
      <a:srgbClr val="E2D700"/>
    </a:hlink>
    <a:folHlink>
      <a:srgbClr val="85DFD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5700</TotalTime>
  <Words>3107</Words>
  <Application>Microsoft Macintosh PowerPoint</Application>
  <PresentationFormat>Widescreen</PresentationFormat>
  <Paragraphs>950</Paragraphs>
  <Slides>72</Slides>
  <Notes>4</Notes>
  <HiddenSlides>0</HiddenSlides>
  <MMClips>1</MMClips>
  <ScaleCrop>false</ScaleCrop>
  <HeadingPairs>
    <vt:vector size="8" baseType="variant">
      <vt:variant>
        <vt:lpstr>Fonts Used</vt:lpstr>
      </vt:variant>
      <vt:variant>
        <vt:i4>12</vt:i4>
      </vt:variant>
      <vt:variant>
        <vt:lpstr>Theme</vt:lpstr>
      </vt:variant>
      <vt:variant>
        <vt:i4>12</vt:i4>
      </vt:variant>
      <vt:variant>
        <vt:lpstr>Embedded OLE Servers</vt:lpstr>
      </vt:variant>
      <vt:variant>
        <vt:i4>2</vt:i4>
      </vt:variant>
      <vt:variant>
        <vt:lpstr>Slide Titles</vt:lpstr>
      </vt:variant>
      <vt:variant>
        <vt:i4>72</vt:i4>
      </vt:variant>
    </vt:vector>
  </HeadingPairs>
  <TitlesOfParts>
    <vt:vector size="98" baseType="lpstr">
      <vt:lpstr>Arial</vt:lpstr>
      <vt:lpstr>Calibri</vt:lpstr>
      <vt:lpstr>Cambria</vt:lpstr>
      <vt:lpstr>Comic Sans MS</vt:lpstr>
      <vt:lpstr>Constantia</vt:lpstr>
      <vt:lpstr>Lucida Sans</vt:lpstr>
      <vt:lpstr>Times New Roman</vt:lpstr>
      <vt:lpstr>Trebuchet MS</vt:lpstr>
      <vt:lpstr>Verdana</vt:lpstr>
      <vt:lpstr>Wingdings</vt:lpstr>
      <vt:lpstr>Wingdings 2</vt:lpstr>
      <vt:lpstr>Wingdings 3</vt:lpstr>
      <vt:lpstr>5_Office Theme</vt:lpstr>
      <vt:lpstr>Apex</vt:lpstr>
      <vt:lpstr>2_Default Design</vt:lpstr>
      <vt:lpstr>1_Default Design</vt:lpstr>
      <vt:lpstr>1_Office Theme</vt:lpstr>
      <vt:lpstr>Default Theme</vt:lpstr>
      <vt:lpstr>3_Default Design</vt:lpstr>
      <vt:lpstr>4_Default Design</vt:lpstr>
      <vt:lpstr>5_Default Design</vt:lpstr>
      <vt:lpstr>Paper</vt:lpstr>
      <vt:lpstr>055</vt:lpstr>
      <vt:lpstr>2_Office Theme</vt:lpstr>
      <vt:lpstr>Photo Editor Photo</vt:lpstr>
      <vt:lpstr>Slide</vt:lpstr>
      <vt:lpstr>PowerPoint Presentation</vt:lpstr>
      <vt:lpstr>https://onlinelibrary.wiley.com/doi/full/10.1111/faf.12080 </vt:lpstr>
      <vt:lpstr>PowerPoint Presentation</vt:lpstr>
      <vt:lpstr>https://www.sciencedirect.com/science/article/pii/S0308597X05000394 </vt:lpstr>
      <vt:lpstr>https://www.frontiersin.org/articles/10.3389/fmars.2015.00083/full</vt:lpstr>
      <vt:lpstr>https://academic.oup.com/bioscience/article/65/5/486/323837</vt:lpstr>
      <vt:lpstr>https://www.int-res.com/articles/esr2008/5/n005p291.pdf</vt:lpstr>
      <vt:lpstr>PowerPoint Presentation</vt:lpstr>
      <vt:lpstr>https://www.ncbi.nlm.nih.gov/pmc/articles/PMC4871550/pdf/pone.0155477.pdf</vt:lpstr>
      <vt:lpstr>PowerPoint Presentation</vt:lpstr>
      <vt:lpstr>PowerPoint Presentation</vt:lpstr>
      <vt:lpstr>Bycatch Reduction</vt:lpstr>
      <vt:lpstr>PowerPoint Presentation</vt:lpstr>
      <vt:lpstr>PowerPoint Presentation</vt:lpstr>
      <vt:lpstr>PowerPoint Presentation</vt:lpstr>
      <vt:lpstr>http://www.sciencedirect.com/science/article/pii/S0308597X09000888</vt:lpstr>
      <vt:lpstr>Things that spatial planning can’t handle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https://besjournals.onlinelibrary.wiley.com/doi/full/10.1111/j.1365-2664.2008.01507.x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Lines of defense to reduce sea turtle bycatch</vt:lpstr>
      <vt:lpstr>PowerPoint Presentation</vt:lpstr>
      <vt:lpstr>PowerPoint Presentation</vt:lpstr>
      <vt:lpstr>PowerPoint Presentation</vt:lpstr>
      <vt:lpstr>Reducing probability of encounter sea turtle-gear</vt:lpstr>
      <vt:lpstr>Eliminating hooks in sea turtle main habitat</vt:lpstr>
      <vt:lpstr>PowerPoint Presentation</vt:lpstr>
      <vt:lpstr>PowerPoint Presentation</vt:lpstr>
      <vt:lpstr>Sensory biology</vt:lpstr>
      <vt:lpstr>Hearing: results</vt:lpstr>
      <vt:lpstr>PowerPoint Presentation</vt:lpstr>
      <vt:lpstr>PowerPoint Presentation</vt:lpstr>
      <vt:lpstr>Hook replacements</vt:lpstr>
      <vt:lpstr>Program description ( 2004-2010)</vt:lpstr>
      <vt:lpstr>PowerPoint Presentation</vt:lpstr>
      <vt:lpstr>PowerPoint Presentation</vt:lpstr>
      <vt:lpstr>Results Comparisons J vs C16</vt:lpstr>
      <vt:lpstr>PowerPoint Presentation</vt:lpstr>
      <vt:lpstr>PowerPoint Presentation</vt:lpstr>
      <vt:lpstr>PowerPoint Presentation</vt:lpstr>
      <vt:lpstr>Example J - C16</vt:lpstr>
      <vt:lpstr>PowerPoint Presentation</vt:lpstr>
      <vt:lpstr>Impact Comparison (worst-best)</vt:lpstr>
      <vt:lpstr>PowerPoint Presentation</vt:lpstr>
      <vt:lpstr>Dehookers</vt:lpstr>
      <vt:lpstr>PowerPoint Presentation</vt:lpstr>
      <vt:lpstr>Sea turtle handling :  improving survival</vt:lpstr>
      <vt:lpstr>Pop-up tags, released after days</vt:lpstr>
      <vt:lpstr>PowerPoint Presentation</vt:lpstr>
      <vt:lpstr>PowerPoint Presentation</vt:lpstr>
      <vt:lpstr>Strategy for entanglements in last class</vt:lpstr>
      <vt:lpstr>PowerPoint Presentation</vt:lpstr>
      <vt:lpstr>PowerPoint Presentation</vt:lpstr>
      <vt:lpstr>What do you need to know to address bycatch issues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M66</dc:creator>
  <cp:lastModifiedBy>Jordan DiNardo</cp:lastModifiedBy>
  <cp:revision>103</cp:revision>
  <cp:lastPrinted>2020-01-29T23:20:08Z</cp:lastPrinted>
  <dcterms:created xsi:type="dcterms:W3CDTF">2020-01-20T00:51:22Z</dcterms:created>
  <dcterms:modified xsi:type="dcterms:W3CDTF">2020-07-28T23:57:08Z</dcterms:modified>
</cp:coreProperties>
</file>