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ms-excel" Extension="xls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8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5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9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7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6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20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19.xml"/>
  <Override ContentType="application/vnd.openxmlformats-officedocument.theme+xml" PartName="/ppt/theme/theme3.xml"/>
  <Override ContentType="application/vnd.openxmlformats-officedocument.theme+xml" PartName="/ppt/theme/theme20.xml"/>
  <Override ContentType="application/vnd.openxmlformats-officedocument.theme+xml" PartName="/ppt/theme/theme17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1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18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6.xml"/>
  <Override ContentType="application/vnd.openxmlformats-officedocument.theme+xml" PartName="/ppt/theme/theme1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ms-excel" PartName="/ppt/embeddings/Microsoft_Excel_Sheet1.xls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0" r:id="rId6"/>
    <p:sldMasterId id="2147483652" r:id="rId7"/>
    <p:sldMasterId id="2147483655" r:id="rId8"/>
    <p:sldMasterId id="2147483657" r:id="rId9"/>
    <p:sldMasterId id="2147483659" r:id="rId10"/>
    <p:sldMasterId id="2147483661" r:id="rId11"/>
    <p:sldMasterId id="2147483663" r:id="rId12"/>
    <p:sldMasterId id="2147483665" r:id="rId13"/>
    <p:sldMasterId id="2147483668" r:id="rId14"/>
    <p:sldMasterId id="2147483680" r:id="rId15"/>
    <p:sldMasterId id="2147483689" r:id="rId16"/>
    <p:sldMasterId id="2147483691" r:id="rId17"/>
    <p:sldMasterId id="2147483703" r:id="rId18"/>
    <p:sldMasterId id="2147483705" r:id="rId19"/>
    <p:sldMasterId id="2147483707" r:id="rId20"/>
    <p:sldMasterId id="2147483709" r:id="rId21"/>
    <p:sldMasterId id="2147483712" r:id="rId22"/>
    <p:sldMasterId id="2147483714" r:id="rId23"/>
    <p:sldMasterId id="2147483716" r:id="rId24"/>
  </p:sldMasterIdLst>
  <p:notesMasterIdLst>
    <p:notesMasterId r:id="rId25"/>
  </p:notes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</p:sldIdLst>
  <p:sldSz cy="6858000" cx="9144000"/>
  <p:notesSz cx="6858000" cy="9144000"/>
  <p:embeddedFontLst>
    <p:embeddedFont>
      <p:font typeface="Teko"/>
      <p:regular r:id="rId82"/>
      <p:bold r:id="rId83"/>
    </p:embeddedFont>
    <p:embeddedFont>
      <p:font typeface="Constantia"/>
      <p:regular r:id="rId84"/>
      <p:bold r:id="rId85"/>
      <p:italic r:id="rId86"/>
      <p:boldItalic r:id="rId87"/>
    </p:embeddedFont>
    <p:embeddedFont>
      <p:font typeface="Garamond"/>
      <p:regular r:id="rId88"/>
      <p:bold r:id="rId89"/>
      <p:italic r:id="rId90"/>
      <p:boldItalic r:id="rId91"/>
    </p:embeddedFont>
    <p:embeddedFont>
      <p:font typeface="Arial Narrow"/>
      <p:regular r:id="rId92"/>
      <p:bold r:id="rId93"/>
      <p:italic r:id="rId94"/>
      <p:boldItalic r:id="rId95"/>
    </p:embeddedFont>
    <p:embeddedFont>
      <p:font typeface="Arial Black"/>
      <p:regular r:id="rId96"/>
    </p:embeddedFont>
    <p:embeddedFont>
      <p:font typeface="Century Gothic"/>
      <p:regular r:id="rId97"/>
      <p:bold r:id="rId98"/>
      <p:italic r:id="rId99"/>
      <p:boldItalic r:id="rId10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01" roundtripDataSignature="AMtx7mhD1/xm8rtVDFFx12Q+VKXZT992s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66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15.xml"/><Relationship Id="rId42" Type="http://schemas.openxmlformats.org/officeDocument/2006/relationships/slide" Target="slides/slide17.xml"/><Relationship Id="rId41" Type="http://schemas.openxmlformats.org/officeDocument/2006/relationships/slide" Target="slides/slide16.xml"/><Relationship Id="rId44" Type="http://schemas.openxmlformats.org/officeDocument/2006/relationships/slide" Target="slides/slide19.xml"/><Relationship Id="rId43" Type="http://schemas.openxmlformats.org/officeDocument/2006/relationships/slide" Target="slides/slide18.xml"/><Relationship Id="rId46" Type="http://schemas.openxmlformats.org/officeDocument/2006/relationships/slide" Target="slides/slide21.xml"/><Relationship Id="rId45" Type="http://schemas.openxmlformats.org/officeDocument/2006/relationships/slide" Target="slides/slide20.xml"/><Relationship Id="rId48" Type="http://schemas.openxmlformats.org/officeDocument/2006/relationships/slide" Target="slides/slide23.xml"/><Relationship Id="rId47" Type="http://schemas.openxmlformats.org/officeDocument/2006/relationships/slide" Target="slides/slide22.xml"/><Relationship Id="rId49" Type="http://schemas.openxmlformats.org/officeDocument/2006/relationships/slide" Target="slides/slide24.xml"/><Relationship Id="rId101" Type="http://customschemas.google.com/relationships/presentationmetadata" Target="metadata"/><Relationship Id="rId100" Type="http://schemas.openxmlformats.org/officeDocument/2006/relationships/font" Target="fonts/CenturyGothic-boldItalic.fntdata"/><Relationship Id="rId31" Type="http://schemas.openxmlformats.org/officeDocument/2006/relationships/slide" Target="slides/slide6.xml"/><Relationship Id="rId30" Type="http://schemas.openxmlformats.org/officeDocument/2006/relationships/slide" Target="slides/slide5.xml"/><Relationship Id="rId33" Type="http://schemas.openxmlformats.org/officeDocument/2006/relationships/slide" Target="slides/slide8.xml"/><Relationship Id="rId32" Type="http://schemas.openxmlformats.org/officeDocument/2006/relationships/slide" Target="slides/slide7.xml"/><Relationship Id="rId35" Type="http://schemas.openxmlformats.org/officeDocument/2006/relationships/slide" Target="slides/slide10.xml"/><Relationship Id="rId34" Type="http://schemas.openxmlformats.org/officeDocument/2006/relationships/slide" Target="slides/slide9.xml"/><Relationship Id="rId37" Type="http://schemas.openxmlformats.org/officeDocument/2006/relationships/slide" Target="slides/slide12.xml"/><Relationship Id="rId36" Type="http://schemas.openxmlformats.org/officeDocument/2006/relationships/slide" Target="slides/slide11.xml"/><Relationship Id="rId39" Type="http://schemas.openxmlformats.org/officeDocument/2006/relationships/slide" Target="slides/slide14.xml"/><Relationship Id="rId38" Type="http://schemas.openxmlformats.org/officeDocument/2006/relationships/slide" Target="slides/slide13.xml"/><Relationship Id="rId20" Type="http://schemas.openxmlformats.org/officeDocument/2006/relationships/slideMaster" Target="slideMasters/slideMaster16.xml"/><Relationship Id="rId22" Type="http://schemas.openxmlformats.org/officeDocument/2006/relationships/slideMaster" Target="slideMasters/slideMaster18.xml"/><Relationship Id="rId21" Type="http://schemas.openxmlformats.org/officeDocument/2006/relationships/slideMaster" Target="slideMasters/slideMaster17.xml"/><Relationship Id="rId24" Type="http://schemas.openxmlformats.org/officeDocument/2006/relationships/slideMaster" Target="slideMasters/slideMaster20.xml"/><Relationship Id="rId23" Type="http://schemas.openxmlformats.org/officeDocument/2006/relationships/slideMaster" Target="slideMasters/slideMaster19.xml"/><Relationship Id="rId26" Type="http://schemas.openxmlformats.org/officeDocument/2006/relationships/slide" Target="slides/slide1.xml"/><Relationship Id="rId25" Type="http://schemas.openxmlformats.org/officeDocument/2006/relationships/notesMaster" Target="notesMasters/notesMaster1.xml"/><Relationship Id="rId28" Type="http://schemas.openxmlformats.org/officeDocument/2006/relationships/slide" Target="slides/slide3.xml"/><Relationship Id="rId27" Type="http://schemas.openxmlformats.org/officeDocument/2006/relationships/slide" Target="slides/slide2.xml"/><Relationship Id="rId29" Type="http://schemas.openxmlformats.org/officeDocument/2006/relationships/slide" Target="slides/slide4.xml"/><Relationship Id="rId95" Type="http://schemas.openxmlformats.org/officeDocument/2006/relationships/font" Target="fonts/ArialNarrow-boldItalic.fntdata"/><Relationship Id="rId94" Type="http://schemas.openxmlformats.org/officeDocument/2006/relationships/font" Target="fonts/ArialNarrow-italic.fntdata"/><Relationship Id="rId97" Type="http://schemas.openxmlformats.org/officeDocument/2006/relationships/font" Target="fonts/CenturyGothic-regular.fntdata"/><Relationship Id="rId96" Type="http://schemas.openxmlformats.org/officeDocument/2006/relationships/font" Target="fonts/ArialBlack-regular.fntdata"/><Relationship Id="rId11" Type="http://schemas.openxmlformats.org/officeDocument/2006/relationships/slideMaster" Target="slideMasters/slideMaster7.xml"/><Relationship Id="rId99" Type="http://schemas.openxmlformats.org/officeDocument/2006/relationships/font" Target="fonts/CenturyGothic-italic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CenturyGothic-bold.fntdata"/><Relationship Id="rId13" Type="http://schemas.openxmlformats.org/officeDocument/2006/relationships/slideMaster" Target="slideMasters/slideMaster9.xml"/><Relationship Id="rId12" Type="http://schemas.openxmlformats.org/officeDocument/2006/relationships/slideMaster" Target="slideMasters/slideMaster8.xml"/><Relationship Id="rId91" Type="http://schemas.openxmlformats.org/officeDocument/2006/relationships/font" Target="fonts/Garamond-boldItalic.fntdata"/><Relationship Id="rId90" Type="http://schemas.openxmlformats.org/officeDocument/2006/relationships/font" Target="fonts/Garamond-italic.fntdata"/><Relationship Id="rId93" Type="http://schemas.openxmlformats.org/officeDocument/2006/relationships/font" Target="fonts/ArialNarrow-bold.fntdata"/><Relationship Id="rId92" Type="http://schemas.openxmlformats.org/officeDocument/2006/relationships/font" Target="fonts/ArialNarrow-regular.fntdata"/><Relationship Id="rId15" Type="http://schemas.openxmlformats.org/officeDocument/2006/relationships/slideMaster" Target="slideMasters/slideMaster11.xml"/><Relationship Id="rId14" Type="http://schemas.openxmlformats.org/officeDocument/2006/relationships/slideMaster" Target="slideMasters/slideMaster10.xml"/><Relationship Id="rId17" Type="http://schemas.openxmlformats.org/officeDocument/2006/relationships/slideMaster" Target="slideMasters/slideMaster13.xml"/><Relationship Id="rId16" Type="http://schemas.openxmlformats.org/officeDocument/2006/relationships/slideMaster" Target="slideMasters/slideMaster12.xml"/><Relationship Id="rId19" Type="http://schemas.openxmlformats.org/officeDocument/2006/relationships/slideMaster" Target="slideMasters/slideMaster15.xml"/><Relationship Id="rId18" Type="http://schemas.openxmlformats.org/officeDocument/2006/relationships/slideMaster" Target="slideMasters/slideMaster14.xml"/><Relationship Id="rId84" Type="http://schemas.openxmlformats.org/officeDocument/2006/relationships/font" Target="fonts/Constantia-regular.fntdata"/><Relationship Id="rId83" Type="http://schemas.openxmlformats.org/officeDocument/2006/relationships/font" Target="fonts/Teko-bold.fntdata"/><Relationship Id="rId86" Type="http://schemas.openxmlformats.org/officeDocument/2006/relationships/font" Target="fonts/Constantia-italic.fntdata"/><Relationship Id="rId85" Type="http://schemas.openxmlformats.org/officeDocument/2006/relationships/font" Target="fonts/Constantia-bold.fntdata"/><Relationship Id="rId88" Type="http://schemas.openxmlformats.org/officeDocument/2006/relationships/font" Target="fonts/Garamond-regular.fntdata"/><Relationship Id="rId87" Type="http://schemas.openxmlformats.org/officeDocument/2006/relationships/font" Target="fonts/Constantia-boldItalic.fntdata"/><Relationship Id="rId89" Type="http://schemas.openxmlformats.org/officeDocument/2006/relationships/font" Target="fonts/Garamond-bold.fntdata"/><Relationship Id="rId80" Type="http://schemas.openxmlformats.org/officeDocument/2006/relationships/slide" Target="slides/slide55.xml"/><Relationship Id="rId82" Type="http://schemas.openxmlformats.org/officeDocument/2006/relationships/font" Target="fonts/Teko-regular.fntdata"/><Relationship Id="rId81" Type="http://schemas.openxmlformats.org/officeDocument/2006/relationships/slide" Target="slides/slide56.xml"/><Relationship Id="rId1" Type="http://schemas.openxmlformats.org/officeDocument/2006/relationships/theme" Target="theme/theme1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48.xml"/><Relationship Id="rId72" Type="http://schemas.openxmlformats.org/officeDocument/2006/relationships/slide" Target="slides/slide47.xml"/><Relationship Id="rId75" Type="http://schemas.openxmlformats.org/officeDocument/2006/relationships/slide" Target="slides/slide50.xml"/><Relationship Id="rId74" Type="http://schemas.openxmlformats.org/officeDocument/2006/relationships/slide" Target="slides/slide49.xml"/><Relationship Id="rId77" Type="http://schemas.openxmlformats.org/officeDocument/2006/relationships/slide" Target="slides/slide52.xml"/><Relationship Id="rId76" Type="http://schemas.openxmlformats.org/officeDocument/2006/relationships/slide" Target="slides/slide51.xml"/><Relationship Id="rId79" Type="http://schemas.openxmlformats.org/officeDocument/2006/relationships/slide" Target="slides/slide54.xml"/><Relationship Id="rId78" Type="http://schemas.openxmlformats.org/officeDocument/2006/relationships/slide" Target="slides/slide53.xml"/><Relationship Id="rId71" Type="http://schemas.openxmlformats.org/officeDocument/2006/relationships/slide" Target="slides/slide46.xml"/><Relationship Id="rId70" Type="http://schemas.openxmlformats.org/officeDocument/2006/relationships/slide" Target="slides/slide45.xml"/><Relationship Id="rId62" Type="http://schemas.openxmlformats.org/officeDocument/2006/relationships/slide" Target="slides/slide37.xml"/><Relationship Id="rId61" Type="http://schemas.openxmlformats.org/officeDocument/2006/relationships/slide" Target="slides/slide36.xml"/><Relationship Id="rId64" Type="http://schemas.openxmlformats.org/officeDocument/2006/relationships/slide" Target="slides/slide39.xml"/><Relationship Id="rId63" Type="http://schemas.openxmlformats.org/officeDocument/2006/relationships/slide" Target="slides/slide38.xml"/><Relationship Id="rId66" Type="http://schemas.openxmlformats.org/officeDocument/2006/relationships/slide" Target="slides/slide41.xml"/><Relationship Id="rId65" Type="http://schemas.openxmlformats.org/officeDocument/2006/relationships/slide" Target="slides/slide40.xml"/><Relationship Id="rId68" Type="http://schemas.openxmlformats.org/officeDocument/2006/relationships/slide" Target="slides/slide43.xml"/><Relationship Id="rId67" Type="http://schemas.openxmlformats.org/officeDocument/2006/relationships/slide" Target="slides/slide42.xml"/><Relationship Id="rId60" Type="http://schemas.openxmlformats.org/officeDocument/2006/relationships/slide" Target="slides/slide35.xml"/><Relationship Id="rId69" Type="http://schemas.openxmlformats.org/officeDocument/2006/relationships/slide" Target="slides/slide44.xml"/><Relationship Id="rId51" Type="http://schemas.openxmlformats.org/officeDocument/2006/relationships/slide" Target="slides/slide26.xml"/><Relationship Id="rId50" Type="http://schemas.openxmlformats.org/officeDocument/2006/relationships/slide" Target="slides/slide25.xml"/><Relationship Id="rId53" Type="http://schemas.openxmlformats.org/officeDocument/2006/relationships/slide" Target="slides/slide28.xml"/><Relationship Id="rId52" Type="http://schemas.openxmlformats.org/officeDocument/2006/relationships/slide" Target="slides/slide27.xml"/><Relationship Id="rId55" Type="http://schemas.openxmlformats.org/officeDocument/2006/relationships/slide" Target="slides/slide30.xml"/><Relationship Id="rId54" Type="http://schemas.openxmlformats.org/officeDocument/2006/relationships/slide" Target="slides/slide29.xml"/><Relationship Id="rId57" Type="http://schemas.openxmlformats.org/officeDocument/2006/relationships/slide" Target="slides/slide32.xml"/><Relationship Id="rId56" Type="http://schemas.openxmlformats.org/officeDocument/2006/relationships/slide" Target="slides/slide31.xml"/><Relationship Id="rId59" Type="http://schemas.openxmlformats.org/officeDocument/2006/relationships/slide" Target="slides/slide34.xml"/><Relationship Id="rId58" Type="http://schemas.openxmlformats.org/officeDocument/2006/relationships/slide" Target="slides/slide3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01-12T19:48:57.989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W8EhXpk"/>
      </p:ext>
    </p:extLst>
  </p:cm>
</p:cmLst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  <p:sp>
        <p:nvSpPr>
          <p:cNvPr id="573" name="Google Shape;573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74" name="Google Shape;57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1db6b7f188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1db6b7f18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11db6b7f188_0_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1e992b1b7a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11e992b1b7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11e992b1b7a_0_7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p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8" name="Google Shape;1488;p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1ef9385abf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1ef9385ab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g11ef9385abf_0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79" name="Google Shape;157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0" name="Google Shape;1580;p6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p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4" name="Google Shape;1594;p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7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rtl="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7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7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3"/>
          <p:cNvSpPr txBox="1"/>
          <p:nvPr>
            <p:ph type="title"/>
          </p:nvPr>
        </p:nvSpPr>
        <p:spPr>
          <a:xfrm>
            <a:off x="2286000" y="1143000"/>
            <a:ext cx="6019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83"/>
          <p:cNvSpPr txBox="1"/>
          <p:nvPr>
            <p:ph idx="1" type="body"/>
          </p:nvPr>
        </p:nvSpPr>
        <p:spPr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 2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3_v6tpauvjeg"/>
          <p:cNvSpPr txBox="1"/>
          <p:nvPr>
            <p:ph type="title"/>
          </p:nvPr>
        </p:nvSpPr>
        <p:spPr>
          <a:xfrm>
            <a:off x="2286000" y="1143000"/>
            <a:ext cx="6019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3_v6tpauvjeg"/>
          <p:cNvSpPr txBox="1"/>
          <p:nvPr>
            <p:ph idx="1" type="body"/>
          </p:nvPr>
        </p:nvSpPr>
        <p:spPr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—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5"/>
          <p:cNvSpPr txBox="1"/>
          <p:nvPr>
            <p:ph type="title"/>
          </p:nvPr>
        </p:nvSpPr>
        <p:spPr>
          <a:xfrm>
            <a:off x="2171700" y="763587"/>
            <a:ext cx="64581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85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85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5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0"/>
          <p:cNvSpPr txBox="1"/>
          <p:nvPr>
            <p:ph type="title"/>
          </p:nvPr>
        </p:nvSpPr>
        <p:spPr>
          <a:xfrm>
            <a:off x="2171700" y="763587"/>
            <a:ext cx="64581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0"/>
          <p:cNvSpPr txBox="1"/>
          <p:nvPr>
            <p:ph idx="1" type="body"/>
          </p:nvPr>
        </p:nvSpPr>
        <p:spPr>
          <a:xfrm rot="5400000">
            <a:off x="2559900" y="149010"/>
            <a:ext cx="4024200" cy="81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130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30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30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1"/>
          <p:cNvSpPr txBox="1"/>
          <p:nvPr>
            <p:ph type="title"/>
          </p:nvPr>
        </p:nvSpPr>
        <p:spPr>
          <a:xfrm>
            <a:off x="2171701" y="762000"/>
            <a:ext cx="64578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31"/>
          <p:cNvSpPr txBox="1"/>
          <p:nvPr>
            <p:ph idx="1" type="body"/>
          </p:nvPr>
        </p:nvSpPr>
        <p:spPr>
          <a:xfrm>
            <a:off x="516463" y="4191001"/>
            <a:ext cx="25887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1" name="Google Shape;141;p131"/>
          <p:cNvSpPr/>
          <p:nvPr>
            <p:ph idx="2" type="pic"/>
          </p:nvPr>
        </p:nvSpPr>
        <p:spPr>
          <a:xfrm>
            <a:off x="516463" y="2362200"/>
            <a:ext cx="25887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142" name="Google Shape;142;p131"/>
          <p:cNvSpPr txBox="1"/>
          <p:nvPr>
            <p:ph idx="3" type="body"/>
          </p:nvPr>
        </p:nvSpPr>
        <p:spPr>
          <a:xfrm>
            <a:off x="516463" y="4873765"/>
            <a:ext cx="2588700" cy="13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3" name="Google Shape;143;p131"/>
          <p:cNvSpPr txBox="1"/>
          <p:nvPr>
            <p:ph idx="4" type="body"/>
          </p:nvPr>
        </p:nvSpPr>
        <p:spPr>
          <a:xfrm>
            <a:off x="3280698" y="4191001"/>
            <a:ext cx="25866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4" name="Google Shape;144;p131"/>
          <p:cNvSpPr/>
          <p:nvPr>
            <p:ph idx="5" type="pic"/>
          </p:nvPr>
        </p:nvSpPr>
        <p:spPr>
          <a:xfrm>
            <a:off x="3280697" y="2362200"/>
            <a:ext cx="25866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145" name="Google Shape;145;p131"/>
          <p:cNvSpPr txBox="1"/>
          <p:nvPr>
            <p:ph idx="6" type="body"/>
          </p:nvPr>
        </p:nvSpPr>
        <p:spPr>
          <a:xfrm>
            <a:off x="3280699" y="4873764"/>
            <a:ext cx="2586600" cy="13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6" name="Google Shape;146;p131"/>
          <p:cNvSpPr txBox="1"/>
          <p:nvPr>
            <p:ph idx="7" type="body"/>
          </p:nvPr>
        </p:nvSpPr>
        <p:spPr>
          <a:xfrm>
            <a:off x="6037299" y="4191001"/>
            <a:ext cx="25923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7" name="Google Shape;147;p131"/>
          <p:cNvSpPr/>
          <p:nvPr>
            <p:ph idx="8" type="pic"/>
          </p:nvPr>
        </p:nvSpPr>
        <p:spPr>
          <a:xfrm>
            <a:off x="6037391" y="2362200"/>
            <a:ext cx="258600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</p:sp>
      <p:sp>
        <p:nvSpPr>
          <p:cNvPr id="148" name="Google Shape;148;p131"/>
          <p:cNvSpPr txBox="1"/>
          <p:nvPr>
            <p:ph idx="9" type="body"/>
          </p:nvPr>
        </p:nvSpPr>
        <p:spPr>
          <a:xfrm>
            <a:off x="6037299" y="4873762"/>
            <a:ext cx="2589300" cy="13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49" name="Google Shape;149;p131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31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31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2"/>
          <p:cNvSpPr txBox="1"/>
          <p:nvPr>
            <p:ph type="title"/>
          </p:nvPr>
        </p:nvSpPr>
        <p:spPr>
          <a:xfrm>
            <a:off x="2171701" y="762000"/>
            <a:ext cx="6457800" cy="13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32"/>
          <p:cNvSpPr txBox="1"/>
          <p:nvPr>
            <p:ph idx="1" type="body"/>
          </p:nvPr>
        </p:nvSpPr>
        <p:spPr>
          <a:xfrm>
            <a:off x="514350" y="2202080"/>
            <a:ext cx="25923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5" name="Google Shape;155;p132"/>
          <p:cNvSpPr txBox="1"/>
          <p:nvPr>
            <p:ph idx="2" type="body"/>
          </p:nvPr>
        </p:nvSpPr>
        <p:spPr>
          <a:xfrm>
            <a:off x="514349" y="2904565"/>
            <a:ext cx="2592300" cy="3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56" name="Google Shape;156;p132"/>
          <p:cNvSpPr txBox="1"/>
          <p:nvPr>
            <p:ph idx="3" type="body"/>
          </p:nvPr>
        </p:nvSpPr>
        <p:spPr>
          <a:xfrm>
            <a:off x="3276600" y="2201333"/>
            <a:ext cx="2592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7" name="Google Shape;157;p132"/>
          <p:cNvSpPr txBox="1"/>
          <p:nvPr>
            <p:ph idx="4" type="body"/>
          </p:nvPr>
        </p:nvSpPr>
        <p:spPr>
          <a:xfrm>
            <a:off x="3275144" y="2904067"/>
            <a:ext cx="2592300" cy="3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58" name="Google Shape;158;p132"/>
          <p:cNvSpPr txBox="1"/>
          <p:nvPr>
            <p:ph idx="5" type="body"/>
          </p:nvPr>
        </p:nvSpPr>
        <p:spPr>
          <a:xfrm>
            <a:off x="6038850" y="2192866"/>
            <a:ext cx="25923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sz="18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59" name="Google Shape;159;p132"/>
          <p:cNvSpPr txBox="1"/>
          <p:nvPr>
            <p:ph idx="6" type="body"/>
          </p:nvPr>
        </p:nvSpPr>
        <p:spPr>
          <a:xfrm>
            <a:off x="6038851" y="2904565"/>
            <a:ext cx="2592300" cy="3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675"/>
              <a:buNone/>
              <a:defRPr sz="675"/>
            </a:lvl9pPr>
          </a:lstStyle>
          <a:p/>
        </p:txBody>
      </p:sp>
      <p:sp>
        <p:nvSpPr>
          <p:cNvPr id="160" name="Google Shape;160;p132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32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32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3"/>
          <p:cNvSpPr txBox="1"/>
          <p:nvPr>
            <p:ph type="title"/>
          </p:nvPr>
        </p:nvSpPr>
        <p:spPr>
          <a:xfrm>
            <a:off x="514333" y="4697361"/>
            <a:ext cx="81165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133"/>
          <p:cNvSpPr/>
          <p:nvPr>
            <p:ph idx="2" type="pic"/>
          </p:nvPr>
        </p:nvSpPr>
        <p:spPr>
          <a:xfrm>
            <a:off x="511295" y="941440"/>
            <a:ext cx="8116500" cy="34782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33"/>
          <p:cNvSpPr txBox="1"/>
          <p:nvPr>
            <p:ph idx="1" type="body"/>
          </p:nvPr>
        </p:nvSpPr>
        <p:spPr>
          <a:xfrm>
            <a:off x="514350" y="5516716"/>
            <a:ext cx="8115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67" name="Google Shape;167;p133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33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33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4"/>
          <p:cNvSpPr txBox="1"/>
          <p:nvPr>
            <p:ph type="title"/>
          </p:nvPr>
        </p:nvSpPr>
        <p:spPr>
          <a:xfrm>
            <a:off x="514350" y="1524000"/>
            <a:ext cx="51549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34"/>
          <p:cNvSpPr/>
          <p:nvPr>
            <p:ph idx="2" type="pic"/>
          </p:nvPr>
        </p:nvSpPr>
        <p:spPr>
          <a:xfrm>
            <a:off x="5895928" y="751242"/>
            <a:ext cx="2733600" cy="54675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134"/>
          <p:cNvSpPr txBox="1"/>
          <p:nvPr>
            <p:ph idx="1" type="body"/>
          </p:nvPr>
        </p:nvSpPr>
        <p:spPr>
          <a:xfrm>
            <a:off x="514350" y="3124200"/>
            <a:ext cx="51549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74" name="Google Shape;174;p134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34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34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5"/>
          <p:cNvSpPr txBox="1"/>
          <p:nvPr>
            <p:ph type="title"/>
          </p:nvPr>
        </p:nvSpPr>
        <p:spPr>
          <a:xfrm>
            <a:off x="514350" y="1524000"/>
            <a:ext cx="3086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35"/>
          <p:cNvSpPr txBox="1"/>
          <p:nvPr>
            <p:ph idx="1" type="body"/>
          </p:nvPr>
        </p:nvSpPr>
        <p:spPr>
          <a:xfrm>
            <a:off x="3746686" y="746760"/>
            <a:ext cx="4883100" cy="54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135"/>
          <p:cNvSpPr txBox="1"/>
          <p:nvPr>
            <p:ph idx="2" type="body"/>
          </p:nvPr>
        </p:nvSpPr>
        <p:spPr>
          <a:xfrm>
            <a:off x="514350" y="3124200"/>
            <a:ext cx="3086100" cy="30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181" name="Google Shape;181;p135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35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35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6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36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36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9"/>
          <p:cNvSpPr txBox="1"/>
          <p:nvPr>
            <p:ph type="title"/>
          </p:nvPr>
        </p:nvSpPr>
        <p:spPr>
          <a:xfrm>
            <a:off x="762000" y="30480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9"/>
          <p:cNvSpPr txBox="1"/>
          <p:nvPr>
            <p:ph idx="1" type="body"/>
          </p:nvPr>
        </p:nvSpPr>
        <p:spPr>
          <a:xfrm>
            <a:off x="762000" y="1524000"/>
            <a:ext cx="7543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" name="Google Shape;30;p69"/>
          <p:cNvSpPr txBox="1"/>
          <p:nvPr>
            <p:ph idx="10" type="dt"/>
          </p:nvPr>
        </p:nvSpPr>
        <p:spPr>
          <a:xfrm>
            <a:off x="2590800" y="60960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9"/>
          <p:cNvSpPr txBox="1"/>
          <p:nvPr>
            <p:ph idx="11" type="ftr"/>
          </p:nvPr>
        </p:nvSpPr>
        <p:spPr>
          <a:xfrm>
            <a:off x="3962400" y="6096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69"/>
          <p:cNvSpPr txBox="1"/>
          <p:nvPr>
            <p:ph idx="12" type="sldNum"/>
          </p:nvPr>
        </p:nvSpPr>
        <p:spPr>
          <a:xfrm>
            <a:off x="6934200" y="60960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7"/>
          <p:cNvSpPr txBox="1"/>
          <p:nvPr>
            <p:ph type="title"/>
          </p:nvPr>
        </p:nvSpPr>
        <p:spPr>
          <a:xfrm>
            <a:off x="2171700" y="762000"/>
            <a:ext cx="64581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37"/>
          <p:cNvSpPr txBox="1"/>
          <p:nvPr>
            <p:ph idx="1" type="body"/>
          </p:nvPr>
        </p:nvSpPr>
        <p:spPr>
          <a:xfrm>
            <a:off x="685807" y="2183802"/>
            <a:ext cx="38100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0" sz="2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1" name="Google Shape;191;p137"/>
          <p:cNvSpPr txBox="1"/>
          <p:nvPr>
            <p:ph idx="2" type="body"/>
          </p:nvPr>
        </p:nvSpPr>
        <p:spPr>
          <a:xfrm>
            <a:off x="514351" y="3132667"/>
            <a:ext cx="39837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2" name="Google Shape;192;p137"/>
          <p:cNvSpPr txBox="1"/>
          <p:nvPr>
            <p:ph idx="3" type="body"/>
          </p:nvPr>
        </p:nvSpPr>
        <p:spPr>
          <a:xfrm>
            <a:off x="4800600" y="2183802"/>
            <a:ext cx="3829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b="0" sz="21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93" name="Google Shape;193;p137"/>
          <p:cNvSpPr txBox="1"/>
          <p:nvPr>
            <p:ph idx="4" type="body"/>
          </p:nvPr>
        </p:nvSpPr>
        <p:spPr>
          <a:xfrm>
            <a:off x="4629150" y="3132667"/>
            <a:ext cx="40005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137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137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37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8"/>
          <p:cNvSpPr txBox="1"/>
          <p:nvPr>
            <p:ph type="title"/>
          </p:nvPr>
        </p:nvSpPr>
        <p:spPr>
          <a:xfrm>
            <a:off x="2171700" y="763587"/>
            <a:ext cx="64581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138"/>
          <p:cNvSpPr txBox="1"/>
          <p:nvPr>
            <p:ph idx="1" type="body"/>
          </p:nvPr>
        </p:nvSpPr>
        <p:spPr>
          <a:xfrm>
            <a:off x="514350" y="2194560"/>
            <a:ext cx="40005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138"/>
          <p:cNvSpPr txBox="1"/>
          <p:nvPr>
            <p:ph idx="2" type="body"/>
          </p:nvPr>
        </p:nvSpPr>
        <p:spPr>
          <a:xfrm>
            <a:off x="4629150" y="2194560"/>
            <a:ext cx="40005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p138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38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38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9"/>
          <p:cNvSpPr txBox="1"/>
          <p:nvPr>
            <p:ph type="title"/>
          </p:nvPr>
        </p:nvSpPr>
        <p:spPr>
          <a:xfrm>
            <a:off x="2171700" y="763587"/>
            <a:ext cx="64581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39"/>
          <p:cNvSpPr txBox="1"/>
          <p:nvPr>
            <p:ph idx="1" type="body"/>
          </p:nvPr>
        </p:nvSpPr>
        <p:spPr>
          <a:xfrm>
            <a:off x="514350" y="2193925"/>
            <a:ext cx="81153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139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139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139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7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87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rtl="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8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87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87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0"/>
          <p:cNvSpPr txBox="1"/>
          <p:nvPr>
            <p:ph type="title"/>
          </p:nvPr>
        </p:nvSpPr>
        <p:spPr>
          <a:xfrm rot="5400000">
            <a:off x="5052150" y="2491651"/>
            <a:ext cx="52119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40"/>
          <p:cNvSpPr txBox="1"/>
          <p:nvPr>
            <p:ph idx="1" type="body"/>
          </p:nvPr>
        </p:nvSpPr>
        <p:spPr>
          <a:xfrm rot="5400000">
            <a:off x="861150" y="510451"/>
            <a:ext cx="52119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rtl="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14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140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40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1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141"/>
          <p:cNvSpPr txBox="1"/>
          <p:nvPr>
            <p:ph idx="1" type="body"/>
          </p:nvPr>
        </p:nvSpPr>
        <p:spPr>
          <a:xfrm rot="5400000">
            <a:off x="2377350" y="15012"/>
            <a:ext cx="43893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rtl="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14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41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41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2"/>
          <p:cNvSpPr txBox="1"/>
          <p:nvPr>
            <p:ph type="title"/>
          </p:nvPr>
        </p:nvSpPr>
        <p:spPr>
          <a:xfrm>
            <a:off x="685800" y="514352"/>
            <a:ext cx="27432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b="0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142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2" name="Google Shape;242;p142"/>
          <p:cNvSpPr txBox="1"/>
          <p:nvPr>
            <p:ph idx="2" type="body"/>
          </p:nvPr>
        </p:nvSpPr>
        <p:spPr>
          <a:xfrm>
            <a:off x="3575050" y="1676400"/>
            <a:ext cx="51117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97510" lvl="0" marL="457200" rtl="0" algn="l"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indent="-368935" lvl="1" marL="914400" rtl="0" algn="l"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indent="-335280" lvl="2" marL="1371600" rtl="0" algn="l"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indent="-311150" lvl="3" marL="1828800" rtl="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14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42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42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43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43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4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sz="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4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44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44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5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45"/>
          <p:cNvSpPr txBox="1"/>
          <p:nvPr>
            <p:ph idx="1" type="body"/>
          </p:nvPr>
        </p:nvSpPr>
        <p:spPr>
          <a:xfrm>
            <a:off x="457200" y="1855248"/>
            <a:ext cx="40401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145"/>
          <p:cNvSpPr txBox="1"/>
          <p:nvPr>
            <p:ph idx="2" type="body"/>
          </p:nvPr>
        </p:nvSpPr>
        <p:spPr>
          <a:xfrm>
            <a:off x="4645025" y="1859757"/>
            <a:ext cx="4041900" cy="6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145"/>
          <p:cNvSpPr txBox="1"/>
          <p:nvPr>
            <p:ph idx="3" type="body"/>
          </p:nvPr>
        </p:nvSpPr>
        <p:spPr>
          <a:xfrm>
            <a:off x="457200" y="2514600"/>
            <a:ext cx="40401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rtl="0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rtl="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rtl="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rtl="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145"/>
          <p:cNvSpPr txBox="1"/>
          <p:nvPr>
            <p:ph idx="4" type="body"/>
          </p:nvPr>
        </p:nvSpPr>
        <p:spPr>
          <a:xfrm>
            <a:off x="4645025" y="2514600"/>
            <a:ext cx="4041900" cy="38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rtl="0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rtl="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rtl="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rtl="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14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45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45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1"/>
          <p:cNvSpPr txBox="1"/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sz="5600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71"/>
          <p:cNvSpPr txBox="1"/>
          <p:nvPr>
            <p:ph idx="1" type="subTitle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" name="Google Shape;42;p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1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1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6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46"/>
          <p:cNvSpPr txBox="1"/>
          <p:nvPr>
            <p:ph idx="1" type="body"/>
          </p:nvPr>
        </p:nvSpPr>
        <p:spPr>
          <a:xfrm>
            <a:off x="457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rtl="0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rtl="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7" name="Google Shape;267;p146"/>
          <p:cNvSpPr txBox="1"/>
          <p:nvPr>
            <p:ph idx="2" type="body"/>
          </p:nvPr>
        </p:nvSpPr>
        <p:spPr>
          <a:xfrm>
            <a:off x="4648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rtl="0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rtl="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rtl="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14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46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146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showMasterSp="0" type="tbl">
  <p:cSld name="TABLE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89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89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8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1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9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91" name="Google Shape;291;p9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9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9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8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08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97" name="Google Shape;297;p108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0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08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09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03" name="Google Shape;303;p109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09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09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0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110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310" name="Google Shape;310;p110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10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10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1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11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316" name="Google Shape;316;p111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317" name="Google Shape;317;p111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p111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11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1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11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11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1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11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11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1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32" name="Google Shape;332;p11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33" name="Google Shape;333;p114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34" name="Google Shape;334;p114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35" name="Google Shape;335;p11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1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1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2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1_er4fu769r7"/>
          <p:cNvSpPr txBox="1"/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sz="5600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1_er4fu769r7"/>
          <p:cNvSpPr txBox="1"/>
          <p:nvPr>
            <p:ph idx="1" type="subTitle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8" name="Google Shape;48;p71_er4fu769r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1_er4fu769r7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1_er4fu769r7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115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41" name="Google Shape;341;p115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342" name="Google Shape;342;p11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11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1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1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11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8" name="Google Shape;348;p116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116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1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11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54" name="Google Shape;354;p11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17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117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9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66" name="Google Shape;366;p9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9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9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5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95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95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9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88" name="Google Shape;388;p97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97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97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99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99"/>
          <p:cNvSpPr txBox="1"/>
          <p:nvPr>
            <p:ph idx="1" type="body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indent="-314325" lvl="2" marL="13716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14325" lvl="3" marL="18288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indent="-314325" lvl="5" marL="27432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indent="-314325" lvl="6" marL="32004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indent="-314325" lvl="8" marL="41148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/>
        </p:txBody>
      </p:sp>
      <p:sp>
        <p:nvSpPr>
          <p:cNvPr id="400" name="Google Shape;400;p99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9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99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 2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9_jjouti7f7b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99_jjouti7f7b"/>
          <p:cNvSpPr txBox="1"/>
          <p:nvPr>
            <p:ph idx="1" type="body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14325" lvl="0" marL="4572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indent="-314325" lvl="1" marL="9144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indent="-314325" lvl="2" marL="13716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indent="-314325" lvl="3" marL="18288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indent="-314325" lvl="4" marL="22860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indent="-314325" lvl="5" marL="27432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indent="-314325" lvl="6" marL="32004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indent="-314325" lvl="7" marL="36576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indent="-314325" lvl="8" marL="4114800" rtl="0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/>
        </p:txBody>
      </p:sp>
      <p:sp>
        <p:nvSpPr>
          <p:cNvPr id="406" name="Google Shape;406;p99_jjouti7f7b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7" name="Google Shape;407;p99_jjouti7f7b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99_jjouti7f7b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1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10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101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3"/>
          <p:cNvSpPr txBox="1"/>
          <p:nvPr>
            <p:ph type="title"/>
          </p:nvPr>
        </p:nvSpPr>
        <p:spPr>
          <a:xfrm>
            <a:off x="2171700" y="763587"/>
            <a:ext cx="63786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03"/>
          <p:cNvSpPr txBox="1"/>
          <p:nvPr>
            <p:ph idx="10" type="dt"/>
          </p:nvPr>
        </p:nvSpPr>
        <p:spPr>
          <a:xfrm>
            <a:off x="6411912" y="6356350"/>
            <a:ext cx="213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03"/>
          <p:cNvSpPr txBox="1"/>
          <p:nvPr>
            <p:ph idx="11" type="ftr"/>
          </p:nvPr>
        </p:nvSpPr>
        <p:spPr>
          <a:xfrm>
            <a:off x="593725" y="6356350"/>
            <a:ext cx="5681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103"/>
          <p:cNvSpPr txBox="1"/>
          <p:nvPr>
            <p:ph idx="12" type="sldNum"/>
          </p:nvPr>
        </p:nvSpPr>
        <p:spPr>
          <a:xfrm>
            <a:off x="6572250" y="381000"/>
            <a:ext cx="1977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7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" name="Google Shape;60;p73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73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3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7"/>
          <p:cNvSpPr txBox="1"/>
          <p:nvPr>
            <p:ph idx="10" type="dt"/>
          </p:nvPr>
        </p:nvSpPr>
        <p:spPr>
          <a:xfrm>
            <a:off x="457200" y="625157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07"/>
          <p:cNvSpPr txBox="1"/>
          <p:nvPr>
            <p:ph idx="12" type="sldNum"/>
          </p:nvPr>
        </p:nvSpPr>
        <p:spPr>
          <a:xfrm>
            <a:off x="6553200" y="624840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9" name="Google Shape;439;p107"/>
          <p:cNvSpPr txBox="1"/>
          <p:nvPr>
            <p:ph idx="11" type="ftr"/>
          </p:nvPr>
        </p:nvSpPr>
        <p:spPr>
          <a:xfrm>
            <a:off x="3124200" y="6248400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5"/>
          <p:cNvSpPr txBox="1"/>
          <p:nvPr>
            <p:ph type="title"/>
          </p:nvPr>
        </p:nvSpPr>
        <p:spPr>
          <a:xfrm>
            <a:off x="2171700" y="763587"/>
            <a:ext cx="63786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5"/>
          <p:cNvSpPr txBox="1"/>
          <p:nvPr>
            <p:ph idx="1" type="body"/>
          </p:nvPr>
        </p:nvSpPr>
        <p:spPr>
          <a:xfrm>
            <a:off x="593725" y="2193925"/>
            <a:ext cx="7956600" cy="4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75"/>
          <p:cNvSpPr txBox="1"/>
          <p:nvPr>
            <p:ph idx="10" type="dt"/>
          </p:nvPr>
        </p:nvSpPr>
        <p:spPr>
          <a:xfrm>
            <a:off x="6411912" y="6356350"/>
            <a:ext cx="213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9898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5"/>
          <p:cNvSpPr txBox="1"/>
          <p:nvPr>
            <p:ph idx="11" type="ftr"/>
          </p:nvPr>
        </p:nvSpPr>
        <p:spPr>
          <a:xfrm>
            <a:off x="593725" y="6356350"/>
            <a:ext cx="5681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5"/>
          <p:cNvSpPr txBox="1"/>
          <p:nvPr>
            <p:ph idx="12" type="sldNum"/>
          </p:nvPr>
        </p:nvSpPr>
        <p:spPr>
          <a:xfrm>
            <a:off x="6572250" y="381000"/>
            <a:ext cx="1977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7"/>
          <p:cNvSpPr txBox="1"/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sz="5600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7"/>
          <p:cNvSpPr txBox="1"/>
          <p:nvPr>
            <p:ph idx="1" type="subTitle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rtl="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rtl="0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rtl="0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rtl="0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4" name="Google Shape;84;p7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D1EAEE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77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77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9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79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rtl="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rtl="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rtl="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rtl="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7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45C75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79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79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8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8610" lvl="0" marL="4572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1pPr>
            <a:lvl2pPr indent="-308610" lvl="1" marL="9144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2pPr>
            <a:lvl3pPr indent="-308610" lvl="2" marL="13716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3pPr>
            <a:lvl4pPr indent="-308610" lvl="3" marL="18288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4pPr>
            <a:lvl5pPr indent="-308610" lvl="4" marL="22860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5pPr>
            <a:lvl6pPr indent="-308610" lvl="5" marL="27432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6pPr>
            <a:lvl7pPr indent="-308610" lvl="6" marL="32004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7pPr>
            <a:lvl8pPr indent="-308609" lvl="7" marL="36576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8pPr>
            <a:lvl9pPr indent="-308609" lvl="8" marL="4114800" rtl="0" algn="l">
              <a:spcBef>
                <a:spcPts val="360"/>
              </a:spcBef>
              <a:spcAft>
                <a:spcPts val="0"/>
              </a:spcAft>
              <a:buSzPts val="1260"/>
              <a:buChar char="■"/>
              <a:defRPr/>
            </a:lvl9pPr>
          </a:lstStyle>
          <a:p/>
        </p:txBody>
      </p:sp>
      <p:sp>
        <p:nvSpPr>
          <p:cNvPr id="108" name="Google Shape;108;p81"/>
          <p:cNvSpPr txBox="1"/>
          <p:nvPr>
            <p:ph idx="10" type="dt"/>
          </p:nvPr>
        </p:nvSpPr>
        <p:spPr>
          <a:xfrm>
            <a:off x="457200" y="625157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81"/>
          <p:cNvSpPr txBox="1"/>
          <p:nvPr>
            <p:ph idx="12" type="sldNum"/>
          </p:nvPr>
        </p:nvSpPr>
        <p:spPr>
          <a:xfrm>
            <a:off x="6553200" y="624840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81"/>
          <p:cNvSpPr txBox="1"/>
          <p:nvPr>
            <p:ph idx="11" type="ftr"/>
          </p:nvPr>
        </p:nvSpPr>
        <p:spPr>
          <a:xfrm>
            <a:off x="3124200" y="6248400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6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6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31.xml"/><Relationship Id="rId3" Type="http://schemas.openxmlformats.org/officeDocument/2006/relationships/theme" Target="../theme/theme7.xml"/></Relationships>
</file>

<file path=ppt/slideMasters/_rels/slideMaster1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43.xml"/><Relationship Id="rId3" Type="http://schemas.openxmlformats.org/officeDocument/2006/relationships/theme" Target="../theme/theme19.xml"/></Relationships>
</file>

<file path=ppt/slideMasters/_rels/slideMaster15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44.xml"/><Relationship Id="rId3" Type="http://schemas.openxmlformats.org/officeDocument/2006/relationships/theme" Target="../theme/theme9.xml"/></Relationships>
</file>

<file path=ppt/slideMasters/_rels/slideMaster16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45.xml"/><Relationship Id="rId3" Type="http://schemas.openxmlformats.org/officeDocument/2006/relationships/theme" Target="../theme/theme15.xml"/></Relationships>
</file>

<file path=ppt/slideMasters/_rels/slideMaster17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theme" Target="../theme/theme1.xml"/></Relationships>
</file>

<file path=ppt/slideMasters/_rels/slideMaster18.xml.rels><?xml version="1.0" encoding="UTF-8" standalone="yes"?><Relationships xmlns="http://schemas.openxmlformats.org/package/2006/relationships"><Relationship Id="rId1" Type="http://schemas.openxmlformats.org/officeDocument/2006/relationships/image" Target="../media/image24.jpg"/><Relationship Id="rId2" Type="http://schemas.openxmlformats.org/officeDocument/2006/relationships/slideLayout" Target="../slideLayouts/slideLayout48.xml"/><Relationship Id="rId3" Type="http://schemas.openxmlformats.org/officeDocument/2006/relationships/theme" Target="../theme/theme2.xml"/></Relationships>
</file>

<file path=ppt/slideMasters/_rels/slideMaster19.xml.rels><?xml version="1.0" encoding="UTF-8" standalone="yes"?><Relationships xmlns="http://schemas.openxmlformats.org/package/2006/relationships"><Relationship Id="rId1" Type="http://schemas.openxmlformats.org/officeDocument/2006/relationships/image" Target="../media/image9.jpg"/><Relationship Id="rId2" Type="http://schemas.openxmlformats.org/officeDocument/2006/relationships/slideLayout" Target="../slideLayouts/slideLayout49.xml"/><Relationship Id="rId3" Type="http://schemas.openxmlformats.org/officeDocument/2006/relationships/theme" Target="../theme/theme20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8.xml"/></Relationships>
</file>

<file path=ppt/slideMasters/_rels/slideMaster20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jpg"/><Relationship Id="rId2" Type="http://schemas.openxmlformats.org/officeDocument/2006/relationships/slideLayout" Target="../slideLayouts/slideLayout50.xml"/><Relationship Id="rId3" Type="http://schemas.openxmlformats.org/officeDocument/2006/relationships/theme" Target="../theme/theme10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1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1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13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2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8.jpg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18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3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theme" Target="../theme/theme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66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mbria"/>
              <a:buChar char="•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•"/>
              <a:defRPr b="0" i="0" sz="1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12" name="Google Shape;12;p6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66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66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 cap="none" strike="noStrik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TOP.png" id="121" name="Google Shape;121;p8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4"/>
          <p:cNvSpPr txBox="1"/>
          <p:nvPr>
            <p:ph type="title"/>
          </p:nvPr>
        </p:nvSpPr>
        <p:spPr>
          <a:xfrm>
            <a:off x="2171700" y="763587"/>
            <a:ext cx="64581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3" name="Google Shape;123;p84"/>
          <p:cNvSpPr txBox="1"/>
          <p:nvPr>
            <p:ph idx="1" type="body"/>
          </p:nvPr>
        </p:nvSpPr>
        <p:spPr>
          <a:xfrm>
            <a:off x="514350" y="2193925"/>
            <a:ext cx="8115300" cy="4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Google Shape;124;p84"/>
          <p:cNvSpPr txBox="1"/>
          <p:nvPr>
            <p:ph idx="10" type="dt"/>
          </p:nvPr>
        </p:nvSpPr>
        <p:spPr>
          <a:xfrm>
            <a:off x="6446837" y="6356350"/>
            <a:ext cx="218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84"/>
          <p:cNvSpPr txBox="1"/>
          <p:nvPr>
            <p:ph idx="11" type="ftr"/>
          </p:nvPr>
        </p:nvSpPr>
        <p:spPr>
          <a:xfrm>
            <a:off x="514350" y="6356350"/>
            <a:ext cx="58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84"/>
          <p:cNvSpPr txBox="1"/>
          <p:nvPr>
            <p:ph idx="12" type="sldNum"/>
          </p:nvPr>
        </p:nvSpPr>
        <p:spPr>
          <a:xfrm>
            <a:off x="6572250" y="38100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b="0" i="0" sz="7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6"/>
          <p:cNvSpPr/>
          <p:nvPr/>
        </p:nvSpPr>
        <p:spPr>
          <a:xfrm>
            <a:off x="-9525" y="-7937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F">
                  <a:alpha val="44705"/>
                </a:srgbClr>
              </a:gs>
              <a:gs pos="100000">
                <a:srgbClr val="00EBF8">
                  <a:alpha val="54901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6"/>
          <p:cNvSpPr/>
          <p:nvPr/>
        </p:nvSpPr>
        <p:spPr>
          <a:xfrm>
            <a:off x="4381500" y="-7937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DB6"/>
              </a:gs>
              <a:gs pos="80000">
                <a:srgbClr val="009BE5"/>
              </a:gs>
              <a:gs pos="100000">
                <a:srgbClr val="009BE5"/>
              </a:gs>
            </a:gsLst>
            <a:lin ang="5400012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86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86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215" name="Google Shape;215;p8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86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86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Constantia"/>
              <a:buNone/>
              <a:defRPr b="0" i="0" sz="1200" u="none">
                <a:solidFill>
                  <a:srgbClr val="04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p86"/>
          <p:cNvGrpSpPr/>
          <p:nvPr/>
        </p:nvGrpSpPr>
        <p:grpSpPr>
          <a:xfrm>
            <a:off x="-29327" y="-14802"/>
            <a:ext cx="9198252" cy="1083761"/>
            <a:chOff x="-29322" y="-1965"/>
            <a:chExt cx="9198252" cy="1086259"/>
          </a:xfrm>
        </p:grpSpPr>
        <p:sp>
          <p:nvSpPr>
            <p:cNvPr id="219" name="Google Shape;219;p86"/>
            <p:cNvSpPr/>
            <p:nvPr/>
          </p:nvSpPr>
          <p:spPr>
            <a:xfrm rot="-164306">
              <a:off x="-19045" y="216553"/>
              <a:ext cx="9163052" cy="649223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220" name="Google Shape;220;p86"/>
            <p:cNvSpPr/>
            <p:nvPr/>
          </p:nvSpPr>
          <p:spPr>
            <a:xfrm rot="-164306">
              <a:off x="-14309" y="290005"/>
              <a:ext cx="9175809" cy="530353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8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88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mbria"/>
              <a:buChar char="•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•"/>
              <a:defRPr b="0" i="0" sz="1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274" name="Google Shape;274;p88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88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p88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4" name="Google Shape;284;p9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90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90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7" name="Google Shape;287;p90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p9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0" name="Google Shape;360;p9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1" name="Google Shape;361;p9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p9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1" name="Google Shape;371;p9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2" name="Google Shape;372;p94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3" name="Google Shape;373;p94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4" name="Google Shape;374;p94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1" name="Google Shape;381;p9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2" name="Google Shape;382;p96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3" name="Google Shape;383;p96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96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8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3" name="Google Shape;393;p98"/>
          <p:cNvSpPr txBox="1"/>
          <p:nvPr>
            <p:ph idx="1" type="body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4" name="Google Shape;394;p98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p9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6" name="Google Shape;396;p98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  <p:sldLayoutId id="214748371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00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1" name="Google Shape;411;p100"/>
          <p:cNvSpPr txBox="1"/>
          <p:nvPr>
            <p:ph idx="1" type="body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100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p10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p100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02"/>
          <p:cNvSpPr txBox="1"/>
          <p:nvPr>
            <p:ph type="title"/>
          </p:nvPr>
        </p:nvSpPr>
        <p:spPr>
          <a:xfrm>
            <a:off x="2171700" y="763587"/>
            <a:ext cx="63786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1" name="Google Shape;421;p102"/>
          <p:cNvSpPr txBox="1"/>
          <p:nvPr>
            <p:ph idx="1" type="body"/>
          </p:nvPr>
        </p:nvSpPr>
        <p:spPr>
          <a:xfrm>
            <a:off x="593725" y="2193925"/>
            <a:ext cx="7956600" cy="4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2" name="Google Shape;422;p102"/>
          <p:cNvSpPr txBox="1"/>
          <p:nvPr>
            <p:ph idx="10" type="dt"/>
          </p:nvPr>
        </p:nvSpPr>
        <p:spPr>
          <a:xfrm>
            <a:off x="6411912" y="6356350"/>
            <a:ext cx="213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3" name="Google Shape;423;p102"/>
          <p:cNvSpPr txBox="1"/>
          <p:nvPr>
            <p:ph idx="11" type="ftr"/>
          </p:nvPr>
        </p:nvSpPr>
        <p:spPr>
          <a:xfrm>
            <a:off x="593725" y="6356350"/>
            <a:ext cx="5681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102"/>
          <p:cNvSpPr txBox="1"/>
          <p:nvPr>
            <p:ph idx="12" type="sldNum"/>
          </p:nvPr>
        </p:nvSpPr>
        <p:spPr>
          <a:xfrm>
            <a:off x="6572250" y="381000"/>
            <a:ext cx="1977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8"/>
          <p:cNvSpPr txBox="1"/>
          <p:nvPr>
            <p:ph type="title"/>
          </p:nvPr>
        </p:nvSpPr>
        <p:spPr>
          <a:xfrm>
            <a:off x="762000" y="30480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3" name="Google Shape;23;p68"/>
          <p:cNvSpPr txBox="1"/>
          <p:nvPr>
            <p:ph idx="1" type="body"/>
          </p:nvPr>
        </p:nvSpPr>
        <p:spPr>
          <a:xfrm>
            <a:off x="762000" y="1524000"/>
            <a:ext cx="7543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Char char="•"/>
              <a:defRPr b="0" i="0" sz="32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–"/>
              <a:defRPr b="0" i="0" sz="28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b="0" i="0" sz="24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b="0" i="0" sz="20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4" name="Google Shape;24;p68"/>
          <p:cNvSpPr txBox="1"/>
          <p:nvPr>
            <p:ph idx="10" type="dt"/>
          </p:nvPr>
        </p:nvSpPr>
        <p:spPr>
          <a:xfrm>
            <a:off x="2590800" y="60960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68"/>
          <p:cNvSpPr txBox="1"/>
          <p:nvPr>
            <p:ph idx="11" type="ftr"/>
          </p:nvPr>
        </p:nvSpPr>
        <p:spPr>
          <a:xfrm>
            <a:off x="3962400" y="60960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68"/>
          <p:cNvSpPr txBox="1"/>
          <p:nvPr>
            <p:ph idx="12" type="sldNum"/>
          </p:nvPr>
        </p:nvSpPr>
        <p:spPr>
          <a:xfrm>
            <a:off x="6934200" y="6096000"/>
            <a:ext cx="1295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432" name="Google Shape;432;p10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■"/>
              <a:defRPr b="0" i="0" sz="32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5306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960"/>
              <a:buFont typeface="Noto Sans Symbols"/>
              <a:buChar char="■"/>
              <a:defRPr b="0" i="0" sz="28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433" name="Google Shape;433;p106"/>
          <p:cNvSpPr txBox="1"/>
          <p:nvPr>
            <p:ph idx="10" type="dt"/>
          </p:nvPr>
        </p:nvSpPr>
        <p:spPr>
          <a:xfrm>
            <a:off x="457200" y="625157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06"/>
          <p:cNvSpPr txBox="1"/>
          <p:nvPr>
            <p:ph idx="12" type="sldNum"/>
          </p:nvPr>
        </p:nvSpPr>
        <p:spPr>
          <a:xfrm>
            <a:off x="6553200" y="624840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435" name="Google Shape;435;p106"/>
          <p:cNvSpPr txBox="1"/>
          <p:nvPr>
            <p:ph idx="11" type="ftr"/>
          </p:nvPr>
        </p:nvSpPr>
        <p:spPr>
          <a:xfrm>
            <a:off x="3124200" y="6248400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0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70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mbria"/>
              <a:buChar char="•"/>
              <a:defRPr b="0" i="0" sz="16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•"/>
              <a:defRPr b="0" i="0" sz="1400" u="none" cap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/>
        </p:txBody>
      </p:sp>
      <p:sp>
        <p:nvSpPr>
          <p:cNvPr id="36" name="Google Shape;36;p7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70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70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Cambria"/>
              <a:buNone/>
              <a:defRPr b="0" i="0" sz="1200" u="none">
                <a:solidFill>
                  <a:srgbClr val="D1EAEE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  <p:sldLayoutId id="214748365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7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72"/>
          <p:cNvSpPr txBox="1"/>
          <p:nvPr>
            <p:ph idx="10" type="dt"/>
          </p:nvPr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72"/>
          <p:cNvSpPr txBox="1"/>
          <p:nvPr>
            <p:ph idx="11" type="ftr"/>
          </p:nvPr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72"/>
          <p:cNvSpPr txBox="1"/>
          <p:nvPr>
            <p:ph idx="12" type="sldNum"/>
          </p:nvPr>
        </p:nvSpPr>
        <p:spPr>
          <a:xfrm>
            <a:off x="6553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4"/>
          <p:cNvSpPr txBox="1"/>
          <p:nvPr>
            <p:ph type="title"/>
          </p:nvPr>
        </p:nvSpPr>
        <p:spPr>
          <a:xfrm>
            <a:off x="2171700" y="763587"/>
            <a:ext cx="6378600" cy="12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74"/>
          <p:cNvSpPr txBox="1"/>
          <p:nvPr>
            <p:ph idx="1" type="body"/>
          </p:nvPr>
        </p:nvSpPr>
        <p:spPr>
          <a:xfrm>
            <a:off x="593725" y="2193925"/>
            <a:ext cx="7956600" cy="40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Google Shape;66;p74"/>
          <p:cNvSpPr txBox="1"/>
          <p:nvPr>
            <p:ph idx="10" type="dt"/>
          </p:nvPr>
        </p:nvSpPr>
        <p:spPr>
          <a:xfrm>
            <a:off x="6411912" y="6356350"/>
            <a:ext cx="2138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74"/>
          <p:cNvSpPr txBox="1"/>
          <p:nvPr>
            <p:ph idx="11" type="ftr"/>
          </p:nvPr>
        </p:nvSpPr>
        <p:spPr>
          <a:xfrm>
            <a:off x="593725" y="6356350"/>
            <a:ext cx="5681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74"/>
          <p:cNvSpPr txBox="1"/>
          <p:nvPr>
            <p:ph idx="12" type="sldNum"/>
          </p:nvPr>
        </p:nvSpPr>
        <p:spPr>
          <a:xfrm>
            <a:off x="6572250" y="381000"/>
            <a:ext cx="1977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000"/>
              <a:buFont typeface="Arial"/>
              <a:buNone/>
              <a:defRPr b="0" i="0" sz="10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6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76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8" name="Google Shape;78;p7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76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76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EAEE"/>
              </a:buClr>
              <a:buSzPts val="1200"/>
              <a:buFont typeface="Arial"/>
              <a:buNone/>
              <a:defRPr b="0" i="0" sz="1200" u="none">
                <a:solidFill>
                  <a:srgbClr val="D1EAE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8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78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90" name="Google Shape;90;p7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78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78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C75"/>
              </a:buClr>
              <a:buSzPts val="1200"/>
              <a:buFont typeface="Arial"/>
              <a:buNone/>
              <a:defRPr b="0" i="0" sz="1200" u="none">
                <a:solidFill>
                  <a:srgbClr val="045C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01" name="Google Shape;101;p8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084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■"/>
              <a:defRPr b="0" i="0" sz="32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35306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1960"/>
              <a:buFont typeface="Noto Sans Symbols"/>
              <a:buChar char="■"/>
              <a:defRPr b="0" i="0" sz="28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/>
        </p:txBody>
      </p:sp>
      <p:sp>
        <p:nvSpPr>
          <p:cNvPr id="102" name="Google Shape;102;p80"/>
          <p:cNvSpPr txBox="1"/>
          <p:nvPr>
            <p:ph idx="10" type="dt"/>
          </p:nvPr>
        </p:nvSpPr>
        <p:spPr>
          <a:xfrm>
            <a:off x="457200" y="625157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80"/>
          <p:cNvSpPr txBox="1"/>
          <p:nvPr>
            <p:ph idx="12" type="sldNum"/>
          </p:nvPr>
        </p:nvSpPr>
        <p:spPr>
          <a:xfrm>
            <a:off x="6553200" y="6248400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04" name="Google Shape;104;p80"/>
          <p:cNvSpPr txBox="1"/>
          <p:nvPr>
            <p:ph idx="11" type="ftr"/>
          </p:nvPr>
        </p:nvSpPr>
        <p:spPr>
          <a:xfrm>
            <a:off x="3124200" y="6248400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2"/>
          <p:cNvSpPr txBox="1"/>
          <p:nvPr>
            <p:ph idx="1" type="body"/>
          </p:nvPr>
        </p:nvSpPr>
        <p:spPr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—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82"/>
          <p:cNvSpPr txBox="1"/>
          <p:nvPr>
            <p:ph type="title"/>
          </p:nvPr>
        </p:nvSpPr>
        <p:spPr>
          <a:xfrm>
            <a:off x="2286000" y="1143000"/>
            <a:ext cx="6019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9.jpg"/><Relationship Id="rId5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Relationship Id="rId4" Type="http://schemas.openxmlformats.org/officeDocument/2006/relationships/image" Target="../media/image37.jpg"/><Relationship Id="rId5" Type="http://schemas.openxmlformats.org/officeDocument/2006/relationships/image" Target="../media/image34.png"/><Relationship Id="rId6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33.jpg"/><Relationship Id="rId5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40.jpg"/><Relationship Id="rId9" Type="http://schemas.openxmlformats.org/officeDocument/2006/relationships/image" Target="../media/image43.jp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42.png"/><Relationship Id="rId8" Type="http://schemas.openxmlformats.org/officeDocument/2006/relationships/image" Target="../media/image5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document/d/1nQBKUPgUFlkeTNuTPpWvLh_mMQ2Y9H3yCqSsJeK3pZQ/edit?usp=sharing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g"/><Relationship Id="rId4" Type="http://schemas.openxmlformats.org/officeDocument/2006/relationships/image" Target="../media/image48.png"/><Relationship Id="rId5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g"/><Relationship Id="rId4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iattc.org/Downloads/Hooks-Anzuelos-Catalogue.pdf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jpg"/><Relationship Id="rId4" Type="http://schemas.openxmlformats.org/officeDocument/2006/relationships/image" Target="../media/image7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2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Microsoft_Excel_Sheet1.xls"/><Relationship Id="rId5" Type="http://schemas.openxmlformats.org/officeDocument/2006/relationships/oleObject" Target="../embeddings/Microsoft_Excel_Sheet1.xls"/><Relationship Id="rId6" Type="http://schemas.openxmlformats.org/officeDocument/2006/relationships/image" Target="../media/image6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4.jpg"/><Relationship Id="rId4" Type="http://schemas.openxmlformats.org/officeDocument/2006/relationships/image" Target="../media/image63.jpg"/><Relationship Id="rId5" Type="http://schemas.openxmlformats.org/officeDocument/2006/relationships/image" Target="../media/image66.jpg"/><Relationship Id="rId6" Type="http://schemas.openxmlformats.org/officeDocument/2006/relationships/image" Target="../media/image68.jp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75.png"/><Relationship Id="rId13" Type="http://schemas.openxmlformats.org/officeDocument/2006/relationships/image" Target="../media/image73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Relationship Id="rId14" Type="http://schemas.openxmlformats.org/officeDocument/2006/relationships/image" Target="../media/image84.jpg"/><Relationship Id="rId5" Type="http://schemas.openxmlformats.org/officeDocument/2006/relationships/image" Target="../media/image78.png"/><Relationship Id="rId6" Type="http://schemas.openxmlformats.org/officeDocument/2006/relationships/image" Target="../media/image80.png"/><Relationship Id="rId7" Type="http://schemas.openxmlformats.org/officeDocument/2006/relationships/image" Target="../media/image76.png"/><Relationship Id="rId8" Type="http://schemas.openxmlformats.org/officeDocument/2006/relationships/image" Target="../media/image74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6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9" Type="http://schemas.openxmlformats.org/officeDocument/2006/relationships/image" Target="../media/image89.png"/><Relationship Id="rId5" Type="http://schemas.openxmlformats.org/officeDocument/2006/relationships/image" Target="../media/image85.png"/><Relationship Id="rId6" Type="http://schemas.openxmlformats.org/officeDocument/2006/relationships/image" Target="../media/image78.png"/><Relationship Id="rId7" Type="http://schemas.openxmlformats.org/officeDocument/2006/relationships/image" Target="../media/image80.png"/><Relationship Id="rId8" Type="http://schemas.openxmlformats.org/officeDocument/2006/relationships/image" Target="../media/image8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0.jpg"/><Relationship Id="rId4" Type="http://schemas.openxmlformats.org/officeDocument/2006/relationships/image" Target="../media/image99.jpg"/><Relationship Id="rId5" Type="http://schemas.openxmlformats.org/officeDocument/2006/relationships/image" Target="../media/image101.jpg"/><Relationship Id="rId6" Type="http://schemas.openxmlformats.org/officeDocument/2006/relationships/image" Target="../media/image94.jpg"/><Relationship Id="rId7" Type="http://schemas.openxmlformats.org/officeDocument/2006/relationships/image" Target="../media/image9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3.jpg"/><Relationship Id="rId4" Type="http://schemas.openxmlformats.org/officeDocument/2006/relationships/image" Target="../media/image9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1.png"/><Relationship Id="rId4" Type="http://schemas.openxmlformats.org/officeDocument/2006/relationships/image" Target="../media/image9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comments" Target="../comments/comment1.xml"/><Relationship Id="rId4" Type="http://schemas.openxmlformats.org/officeDocument/2006/relationships/image" Target="../media/image10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9.jpg"/><Relationship Id="rId4" Type="http://schemas.openxmlformats.org/officeDocument/2006/relationships/image" Target="../media/image10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6.jpg"/><Relationship Id="rId4" Type="http://schemas.openxmlformats.org/officeDocument/2006/relationships/image" Target="../media/image10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3.jpg"/><Relationship Id="rId4" Type="http://schemas.openxmlformats.org/officeDocument/2006/relationships/image" Target="../media/image1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1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drive.google.com/file/d/1i67zRJDmxwM-n8AShJoG6QsIw7E8uArT/view" TargetMode="External"/><Relationship Id="rId4" Type="http://schemas.openxmlformats.org/officeDocument/2006/relationships/image" Target="../media/image11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3.jpg"/><Relationship Id="rId4" Type="http://schemas.openxmlformats.org/officeDocument/2006/relationships/image" Target="../media/image11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"/>
          <p:cNvSpPr txBox="1"/>
          <p:nvPr>
            <p:ph idx="4294967295" type="title"/>
          </p:nvPr>
        </p:nvSpPr>
        <p:spPr>
          <a:xfrm>
            <a:off x="457200" y="2722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4500" u="none" cap="none" strike="noStrike">
                <a:solidFill>
                  <a:srgbClr val="4D4D4D"/>
                </a:solidFill>
                <a:highlight>
                  <a:srgbClr val="FFFF00"/>
                </a:highlight>
              </a:rPr>
              <a:t>FAO  resources</a:t>
            </a:r>
            <a:endParaRPr b="1" sz="5900">
              <a:solidFill>
                <a:srgbClr val="4D4D4D"/>
              </a:solidFill>
            </a:endParaRPr>
          </a:p>
        </p:txBody>
      </p:sp>
      <p:pic>
        <p:nvPicPr>
          <p:cNvPr id="445" name="Google Shape;44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825" y="1590208"/>
            <a:ext cx="8712300" cy="46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3750" y="3079575"/>
            <a:ext cx="2329425" cy="369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krausehouse.ca/krause/images/PointLookoutPoundNet.jpg" id="503" name="Google Shape;50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375" y="227175"/>
            <a:ext cx="8070175" cy="64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9"/>
          <p:cNvSpPr txBox="1"/>
          <p:nvPr/>
        </p:nvSpPr>
        <p:spPr>
          <a:xfrm>
            <a:off x="3492300" y="559200"/>
            <a:ext cx="4589700" cy="1046700"/>
          </a:xfrm>
          <a:prstGeom prst="rect">
            <a:avLst/>
          </a:prstGeom>
          <a:solidFill>
            <a:srgbClr val="99CCFF"/>
          </a:solidFill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US" sz="6200" u="none">
                <a:solidFill>
                  <a:schemeClr val="lt1"/>
                </a:solidFill>
              </a:rPr>
              <a:t>Pound nets</a:t>
            </a:r>
            <a:endParaRPr b="1" sz="6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289045"/>
            <a:ext cx="8534400" cy="62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1"/>
          <p:cNvSpPr txBox="1"/>
          <p:nvPr>
            <p:ph type="title"/>
          </p:nvPr>
        </p:nvSpPr>
        <p:spPr>
          <a:xfrm>
            <a:off x="457200" y="301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omic Sans MS"/>
              <a:buNone/>
            </a:pPr>
            <a:r>
              <a:rPr i="0" lang="en-US" sz="5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Issues with traps</a:t>
            </a:r>
            <a:endParaRPr sz="5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1"/>
          <p:cNvSpPr txBox="1"/>
          <p:nvPr>
            <p:ph idx="1" type="body"/>
          </p:nvPr>
        </p:nvSpPr>
        <p:spPr>
          <a:xfrm>
            <a:off x="444500" y="1173162"/>
            <a:ext cx="8610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GOOD… many live captures, allows selectivity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GOOD…. Very little bycatch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GOOD…   Less fuel consumption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21844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960"/>
              <a:buFont typeface="Noto Sans Symbols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BAD  Ghost fishing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BAD  Entanglements on cables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BAD  Production low, but valuable species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-21844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960"/>
              <a:buFont typeface="Noto Sans Symbols"/>
              <a:buNone/>
            </a:pPr>
            <a:r>
              <a:t/>
            </a:r>
            <a:endParaRPr b="1" i="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360"/>
              <a:buFont typeface="Calibri"/>
              <a:buChar char="■"/>
            </a:pPr>
            <a:r>
              <a:rPr b="1" i="0" lang="en-US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 we develop new models of traps for other species?   Floating traps?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14600"/>
            <a:ext cx="91440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 txBox="1"/>
          <p:nvPr/>
        </p:nvSpPr>
        <p:spPr>
          <a:xfrm>
            <a:off x="5982300" y="6427200"/>
            <a:ext cx="4438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2200" u="none">
                <a:solidFill>
                  <a:schemeClr val="lt1"/>
                </a:solidFill>
              </a:rPr>
              <a:t>Craig S. Rose - NOAA</a:t>
            </a:r>
            <a:endParaRPr b="1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3"/>
          <p:cNvSpPr txBox="1"/>
          <p:nvPr>
            <p:ph type="title"/>
          </p:nvPr>
        </p:nvSpPr>
        <p:spPr>
          <a:xfrm>
            <a:off x="3962400" y="914400"/>
            <a:ext cx="49530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Black"/>
              <a:buNone/>
            </a:pPr>
            <a:r>
              <a:rPr b="0" i="0" lang="en-US" sz="2400" u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Active Fishing Gears:</a:t>
            </a:r>
            <a:br>
              <a:rPr b="0" i="0" lang="en-US" sz="2400" u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0" i="0" lang="en-US" sz="2400" u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Gear moves to the fish</a:t>
            </a:r>
            <a:endParaRPr/>
          </a:p>
        </p:txBody>
      </p:sp>
      <p:pic>
        <p:nvPicPr>
          <p:cNvPr descr="trawlparts.bmp" id="527" name="Google Shape;5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5900" y="3541712"/>
            <a:ext cx="4826001" cy="2478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fleetwood-fishing-industry.co.uk/wp-content/uploads/2008/09/beamtrawl1.jpg" id="528" name="Google Shape;5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9050" y="189367"/>
            <a:ext cx="4953000" cy="2288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 of a scallop dredge" id="529" name="Google Shape;52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706994"/>
            <a:ext cx="3962400" cy="1899356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3"/>
          <p:cNvSpPr txBox="1"/>
          <p:nvPr/>
        </p:nvSpPr>
        <p:spPr>
          <a:xfrm>
            <a:off x="5113500" y="2477650"/>
            <a:ext cx="38019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None/>
            </a:pPr>
            <a:r>
              <a:rPr b="1" i="0" lang="en-US" sz="4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Beam Trawls</a:t>
            </a:r>
            <a:endParaRPr b="1" sz="4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3"/>
          <p:cNvSpPr txBox="1"/>
          <p:nvPr/>
        </p:nvSpPr>
        <p:spPr>
          <a:xfrm>
            <a:off x="4726750" y="6019800"/>
            <a:ext cx="38457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None/>
            </a:pPr>
            <a:r>
              <a:rPr b="1" i="0" lang="en-US" sz="4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Otter Trawls</a:t>
            </a:r>
            <a:endParaRPr b="1" sz="4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3"/>
          <p:cNvSpPr txBox="1"/>
          <p:nvPr/>
        </p:nvSpPr>
        <p:spPr>
          <a:xfrm>
            <a:off x="762000" y="3429000"/>
            <a:ext cx="2498100" cy="11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None/>
            </a:pPr>
            <a:r>
              <a:rPr b="1" i="0" lang="en-US" sz="4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Dredges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4"/>
          <p:cNvSpPr txBox="1"/>
          <p:nvPr>
            <p:ph type="title"/>
          </p:nvPr>
        </p:nvSpPr>
        <p:spPr>
          <a:xfrm>
            <a:off x="4838125" y="533400"/>
            <a:ext cx="6019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Black"/>
              <a:buNone/>
            </a:pPr>
            <a:r>
              <a:rPr b="1" i="0" lang="en-US" sz="4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Scallop Dredges</a:t>
            </a:r>
            <a:endParaRPr b="1" sz="4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4"/>
          <p:cNvSpPr txBox="1"/>
          <p:nvPr>
            <p:ph idx="1" type="body"/>
          </p:nvPr>
        </p:nvSpPr>
        <p:spPr>
          <a:xfrm>
            <a:off x="304800" y="6248400"/>
            <a:ext cx="7772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31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Toothed dredges (Europe)</a:t>
            </a:r>
            <a:endParaRPr b="1" sz="3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24"/>
          <p:cNvSpPr txBox="1"/>
          <p:nvPr/>
        </p:nvSpPr>
        <p:spPr>
          <a:xfrm>
            <a:off x="0" y="2819400"/>
            <a:ext cx="4343400" cy="10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95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29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400" u="none">
              <a:solidFill>
                <a:srgbClr val="0029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600"/>
              <a:buFont typeface="Arial"/>
              <a:buNone/>
            </a:pPr>
            <a:r>
              <a:rPr b="1" i="0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From </a:t>
            </a:r>
            <a:r>
              <a:rPr b="1" i="1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"Bottom Tending Gear Used In New England"</a:t>
            </a:r>
            <a:r>
              <a:rPr b="1" i="0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 by Ronald Smolowitz</a:t>
            </a:r>
            <a:endParaRPr b="0" i="0" sz="600" u="none">
              <a:solidFill>
                <a:srgbClr val="FCDA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600"/>
              <a:buFont typeface="Arial"/>
              <a:buNone/>
            </a:pPr>
            <a:r>
              <a:rPr b="1" i="0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(in </a:t>
            </a:r>
            <a:r>
              <a:rPr b="1" i="1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Effects of Fishing Gear on the Seafloor of New England </a:t>
            </a:r>
            <a:r>
              <a:rPr b="1" i="0" lang="en-US" sz="600" u="none">
                <a:solidFill>
                  <a:srgbClr val="33CCFF"/>
                </a:solidFill>
                <a:latin typeface="Arial"/>
                <a:ea typeface="Arial"/>
                <a:cs typeface="Arial"/>
                <a:sym typeface="Arial"/>
              </a:rPr>
              <a:t>edited by Dorsey &amp; Pederson)</a:t>
            </a:r>
            <a:endParaRPr b="0" i="0" sz="600" u="none">
              <a:solidFill>
                <a:srgbClr val="FCDA7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" u="none">
              <a:solidFill>
                <a:srgbClr val="FCDA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iagram of a scallop dredge" id="540" name="Google Shape;5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4762500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azing Trip to DC and NYC 135.jpg" id="541" name="Google Shape;54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9662" y="1371600"/>
            <a:ext cx="4224337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g;base64,/9j/4AAQSkZJRgABAQAAAQABAAD/2wBDAAkGBwgHBgkIBwgKCgkLDRYPDQwMDRsUFRAWIB0iIiAdHx8kKDQsJCYxJx8fLT0tMTU3Ojo6Iys/RD84QzQ5Ojf/2wBDAQoKCg0MDRoPDxo3JR8lNzc3Nzc3Nzc3Nzc3Nzc3Nzc3Nzc3Nzc3Nzc3Nzc3Nzc3Nzc3Nzc3Nzc3Nzc3Nzc3Nzf/wAARCABAAIIDASIAAhEBAxEB/8QAHAABAAIDAQEBAAAAAAAAAAAAAAUGAwQHAQII/8QANRAAAgEDAwMDAwIEBQUAAAAAAQIDBAURABIhBiIxE0FRFDJhB0IVIyRxFzNSYoFDY5Gx8f/EABQBAQAAAAAAAAAAAAAAAAAAAAD/xAAUEQEAAAAAAAAAAAAAAAAAAAAA/9oADAMBAAIRAxEAPwDuOmmmgaaaaBpppoGmmmgaaaaBpppoGmsVTUQ0kD1FTKkMMa7nkkYKqj5JPAGue3v9Smniqj0nSxVNPTLmoutY/p0sI8ZA+6TngAeT4zoLrf79benre9ddqpIIV4GeWc/6VHlj+Bqi3im6v62oZJqaEWq0/wDRt88jRT1q/MrrkxDHIXnPvxjWfoLpauuDxdUdcOa27yANSwzKNlGnkYQcBj5/HHvnXRAMaDVtlJ9FbaSkZi7QQpGWLEltqgZyeT401t6aBpppoGmmteprKelKieVULnCg+T/xoNjTVcq+qYVpZainVY4EAxU1jejGxIyAAe4+3kKOc51Uv8R0lkx/EaeRhKAsVEpUOp3YG6VMkns5UY7j8aDplRUQ00LzVEscUSDLPIwVV/uTqIfqm0iWOOKpE7S/YYhuU8kfd9vkH351zmv6vmVPqJqWKlLGcxzVgM3JIIJztUAbYuQH2g+3jVeuNyhuDQzVNZVVO8GKURTtGJXJ3D0xmMYOw5wvuoAJOdB1yr6lq1R3pbfCyq20LLVqrP8AdgDAIySuMZz3LxzjXxF1XUtNOr2aQJFIULCYEgB9uSCB+D258j++uU0710VQ8Nriiqh6eJYlqpZmbByJGHpj2ixkL5kOfIGtuu6so6N6wSUCTXCFfUljpVIjJIbli/bGuNhPG7cMcaDqNB1lb6xRmnr4JMMTHJTFiADj9m4efg6g+of1PttN61N0+sd0qol3SymUR01OPmSQ8Z/2jJPjzrk9J1JV9WPLT3tqqogijeSO2W9/TSU4BLTSschScEkk+DwNe1NJ1FX18NJF9FSLTr6tNbYFUxUSHuDc8GQ57T3MckjAwdBKXU1t9kgu3XV6eO2SH+it8SiNqsnjMUbHsT/uSc4OeODqwdE2Gbqu6R1lVDT03S9sm/o7fStuhnnHl2Y/5u08F/DEYGRnNPqLFLeb0kNApq5ausWlNwrpHkmkdO6XZuxhEHLNjIwFBOcn9EWuggtlvp6GlQLDAgRB+B7n8nyfydBtDjTTTQNNNNBD1N/gt8rJeIpKGMNhKmTmBhnglxwntw+38Z86zXi/W2zWv+JXCqVKQlQsiAvvLeNoUHOfxqRZQwIYZBGCD76qHUX6c2O90EtGn1NvilYO0dFKUiLDwxi+zP5ABPzoKdc/1Y+tuUtNbIqgUqLkn0WjYjGTuc5K5/2rkYPJzxErdqi91EkEtC0ZHbJFTqolZlxzuG52ZWOACVPjI84mov0jrbdA0FNX0dxpycCOriaCQKfuAlTd5Axyp4OBjWjV9OdRW1vWqLbWZWMpJLRlKtZCQ7M5wVk5ZgQNvbyR7AhHItzrKpDQvsgmlCRSROoZZABIUHJI2qhwrdxJwM7dZUppZfo6erqFq3eTbJEKxVikQAjtZyW29rcj8cbmJOGkqJPqWr1rMbJWlk2Fn+jGSrerC6syDZIUHljj4GDJQVcK2+cSehJR5QmJap0kD9q7VUMxw3aivwTnOQCMBrUNNS08qw09MtDFUopip3gIkaQSRhoxIyv3hk2/tBJ5GBqNrGobNcIo3kka4KdgpaaF5pdwXMbBGl3Ke2PKtgjaB4BGtJ7jcri3o26R6WnnqAFmgYIWlK5dN+zJI5ZmTtGP3kqTc+nelqmktckdBbYopEiIlkICR1DqSVPqnJZd3PH+lfsIywUqutt4nIhhqHtLOpWkoInkeoljIyGZ+FEYBwSDjjGCfOCC0WyyU9TAhpautpU9eorJ1EkFOucLiMth3YqQqsORICccYtXTb2mnp5au71db/FFCtVQJT/zoiroN6sO30ldO0qCqpxgHJO1JY6i83e11NqsMdvNtrPp/VeUyB0QbkO8K64BIwHjGO0A+QAjbdYLhbunJJ4YVWtaKV5aiVEiiEzAry7so43MOe07sqONLUlrj9Gppmu1RX1MQZqWNWWQOVMm+SRgzMW9pMFMk428kW6m6OjEUd46w6ger+lUmWRZiFDBjzuycAqdpChcg4IOrXa6G026it8Nh+lhiYqIz6O71FXO4cYw3J7jznOc6Co9GWK6UXVlTf6mkjoLZLC7PFUSMTCWCszJljtJIG48g7Tz7DpIq6cxpIJ4tjgMjbxhgfBB99adFX090mqoBDLilkCOXQhS3uAfBx74J+DzkDNV0qySpKlLSyyKMb5h3AZ9jg/nQbmmvBwNe6BpppoGmmmgaaaaCLvHT1ovW1rnQQTyJj05iuJIyOQVcYZf+DqndQ9BN9NKkEk9wpSrfymEYqYiQRuSTA3nuOQxBYcFjwNdF00HAbDdq6j6mqLfJbqOK401vEFHUTwssSYwdzROVYM5xnGSuBhSM6uUPT176ljp624XNzuihmT0pcxRzI3coICkbvcMjgEeeFGujz08NQnp1ESSof2yKGH/g6i5umLSzerS0i0NQPE9D/Icf3K43D8NkfjQVyS1dJdM1dHRVo76gzLBEadnj2OwLAhVKoAxHI24yPbU9XXmopuoKW0wW5p45UV5agygBFJI4HJYjGT7Y9/nFUUlzpqiGeekgvKwgiORSsNQgJGe04jfwD5Tx41LW+d6n1Hf1FBYFY5IijIMDg/POeRnQaUlLarpHU2iVKKopCpM1KUyck+Tz8g8/P5Gtz0EoIkeOV4qSmjfdCqbgw858FuMHAHz/AG1qWqw0dtu1XVUtEsJmXmb1SzSEnLZBHAGFxyfgAAcysMIhDgPI+5y3exOM+w+B+NBiIlkljkinCx7ctG0eSckc+QRwCP8A5rI8IeaKUvIDHnCq5Ctn5Hg/j416kESTSTKgEkgAdvc48f8As6yaBpppoGmmmg//2Q==" id="542" name="Google Shape;542;p24"/>
          <p:cNvSpPr txBox="1"/>
          <p:nvPr/>
        </p:nvSpPr>
        <p:spPr>
          <a:xfrm>
            <a:off x="93662" y="-288925"/>
            <a:ext cx="123825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g;base64,/9j/4AAQSkZJRgABAQAAAQABAAD/2wBDAAkGBwgHBgkIBwgKCgkLDRYPDQwMDRsUFRAWIB0iIiAdHx8kKDQsJCYxJx8fLT0tMTU3Ojo6Iys/RD84QzQ5Ojf/2wBDAQoKCg0MDRoPDxo3JR8lNzc3Nzc3Nzc3Nzc3Nzc3Nzc3Nzc3Nzc3Nzc3Nzc3Nzc3Nzc3Nzc3Nzc3Nzc3Nzc3Nzf/wAARCABAAIIDASIAAhEBAxEB/8QAHAABAAIDAQEBAAAAAAAAAAAAAAUGAwQHAQII/8QANRAAAgEDAwMDAwIEBQUAAAAAAQIDBAURABIhBiIxE0FRFDJhB0IVIyRxFzNSYoFDY5Gx8f/EABQBAQAAAAAAAAAAAAAAAAAAAAD/xAAUEQEAAAAAAAAAAAAAAAAAAAAA/9oADAMBAAIRAxEAPwDuOmmmgaaaaBpppoGmmmgaaaaBpppoGmsVTUQ0kD1FTKkMMa7nkkYKqj5JPAGue3v9Smniqj0nSxVNPTLmoutY/p0sI8ZA+6TngAeT4zoLrf79benre9ddqpIIV4GeWc/6VHlj+Bqi3im6v62oZJqaEWq0/wDRt88jRT1q/MrrkxDHIXnPvxjWfoLpauuDxdUdcOa27yANSwzKNlGnkYQcBj5/HHvnXRAMaDVtlJ9FbaSkZi7QQpGWLEltqgZyeT401t6aBpppoGmmteprKelKieVULnCg+T/xoNjTVcq+qYVpZainVY4EAxU1jejGxIyAAe4+3kKOc51Uv8R0lkx/EaeRhKAsVEpUOp3YG6VMkns5UY7j8aDplRUQ00LzVEscUSDLPIwVV/uTqIfqm0iWOOKpE7S/YYhuU8kfd9vkH351zmv6vmVPqJqWKlLGcxzVgM3JIIJztUAbYuQH2g+3jVeuNyhuDQzVNZVVO8GKURTtGJXJ3D0xmMYOw5wvuoAJOdB1yr6lq1R3pbfCyq20LLVqrP8AdgDAIySuMZz3LxzjXxF1XUtNOr2aQJFIULCYEgB9uSCB+D258j++uU0710VQ8Nriiqh6eJYlqpZmbByJGHpj2ixkL5kOfIGtuu6so6N6wSUCTXCFfUljpVIjJIbli/bGuNhPG7cMcaDqNB1lb6xRmnr4JMMTHJTFiADj9m4efg6g+of1PttN61N0+sd0qol3SymUR01OPmSQ8Z/2jJPjzrk9J1JV9WPLT3tqqogijeSO2W9/TSU4BLTSschScEkk+DwNe1NJ1FX18NJF9FSLTr6tNbYFUxUSHuDc8GQ57T3MckjAwdBKXU1t9kgu3XV6eO2SH+it8SiNqsnjMUbHsT/uSc4OeODqwdE2Gbqu6R1lVDT03S9sm/o7fStuhnnHl2Y/5u08F/DEYGRnNPqLFLeb0kNApq5ausWlNwrpHkmkdO6XZuxhEHLNjIwFBOcn9EWuggtlvp6GlQLDAgRB+B7n8nyfydBtDjTTTQNNNNBD1N/gt8rJeIpKGMNhKmTmBhnglxwntw+38Z86zXi/W2zWv+JXCqVKQlQsiAvvLeNoUHOfxqRZQwIYZBGCD76qHUX6c2O90EtGn1NvilYO0dFKUiLDwxi+zP5ABPzoKdc/1Y+tuUtNbIqgUqLkn0WjYjGTuc5K5/2rkYPJzxErdqi91EkEtC0ZHbJFTqolZlxzuG52ZWOACVPjI84mov0jrbdA0FNX0dxpycCOriaCQKfuAlTd5Axyp4OBjWjV9OdRW1vWqLbWZWMpJLRlKtZCQ7M5wVk5ZgQNvbyR7AhHItzrKpDQvsgmlCRSROoZZABIUHJI2qhwrdxJwM7dZUppZfo6erqFq3eTbJEKxVikQAjtZyW29rcj8cbmJOGkqJPqWr1rMbJWlk2Fn+jGSrerC6syDZIUHljj4GDJQVcK2+cSehJR5QmJap0kD9q7VUMxw3aivwTnOQCMBrUNNS08qw09MtDFUopip3gIkaQSRhoxIyv3hk2/tBJ5GBqNrGobNcIo3kka4KdgpaaF5pdwXMbBGl3Ke2PKtgjaB4BGtJ7jcri3o26R6WnnqAFmgYIWlK5dN+zJI5ZmTtGP3kqTc+nelqmktckdBbYopEiIlkICR1DqSVPqnJZd3PH+lfsIywUqutt4nIhhqHtLOpWkoInkeoljIyGZ+FEYBwSDjjGCfOCC0WyyU9TAhpautpU9eorJ1EkFOucLiMth3YqQqsORICccYtXTb2mnp5au71db/FFCtVQJT/zoiroN6sO30ldO0qCqpxgHJO1JY6i83e11NqsMdvNtrPp/VeUyB0QbkO8K64BIwHjGO0A+QAjbdYLhbunJJ4YVWtaKV5aiVEiiEzAry7so43MOe07sqONLUlrj9Gppmu1RX1MQZqWNWWQOVMm+SRgzMW9pMFMk428kW6m6OjEUd46w6ger+lUmWRZiFDBjzuycAqdpChcg4IOrXa6G026it8Nh+lhiYqIz6O71FXO4cYw3J7jznOc6Co9GWK6UXVlTf6mkjoLZLC7PFUSMTCWCszJljtJIG48g7Tz7DpIq6cxpIJ4tjgMjbxhgfBB99adFX090mqoBDLilkCOXQhS3uAfBx74J+DzkDNV0qySpKlLSyyKMb5h3AZ9jg/nQbmmvBwNe6BpppoGmmmgaaaaCLvHT1ovW1rnQQTyJj05iuJIyOQVcYZf+DqndQ9BN9NKkEk9wpSrfymEYqYiQRuSTA3nuOQxBYcFjwNdF00HAbDdq6j6mqLfJbqOK401vEFHUTwssSYwdzROVYM5xnGSuBhSM6uUPT176ljp624XNzuihmT0pcxRzI3coICkbvcMjgEeeFGujz08NQnp1ESSof2yKGH/g6i5umLSzerS0i0NQPE9D/Icf3K43D8NkfjQVyS1dJdM1dHRVo76gzLBEadnj2OwLAhVKoAxHI24yPbU9XXmopuoKW0wW5p45UV5agygBFJI4HJYjGT7Y9/nFUUlzpqiGeekgvKwgiORSsNQgJGe04jfwD5Tx41LW+d6n1Hf1FBYFY5IijIMDg/POeRnQaUlLarpHU2iVKKopCpM1KUyck+Tz8g8/P5Gtz0EoIkeOV4qSmjfdCqbgw858FuMHAHz/AG1qWqw0dtu1XVUtEsJmXmb1SzSEnLZBHAGFxyfgAAcysMIhDgPI+5y3exOM+w+B+NBiIlkljkinCx7ctG0eSckc+QRwCP8A5rI8IeaKUvIDHnCq5Ctn5Hg/j416kESTSTKgEkgAdvc48f8As6yaBpppoGmmmg//2Q==" id="543" name="Google Shape;543;p24"/>
          <p:cNvSpPr txBox="1"/>
          <p:nvPr/>
        </p:nvSpPr>
        <p:spPr>
          <a:xfrm>
            <a:off x="93662" y="-288925"/>
            <a:ext cx="123825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www.fao.org/wairdocs/tan/x5923E/x5923e02.gif" id="544" name="Google Shape;54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800" y="4495800"/>
            <a:ext cx="2633662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greengirlsglobal.com/blog/wp-content/uploads/2007/12/scallop-dredging.jpg" id="545" name="Google Shape;54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1400" y="4495800"/>
            <a:ext cx="1828800" cy="176053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4"/>
          <p:cNvSpPr txBox="1"/>
          <p:nvPr/>
        </p:nvSpPr>
        <p:spPr>
          <a:xfrm>
            <a:off x="0" y="3575050"/>
            <a:ext cx="7772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31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Bedford dredge (USA)</a:t>
            </a:r>
            <a:endParaRPr b="1" sz="2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4"/>
          <p:cNvSpPr txBox="1"/>
          <p:nvPr/>
        </p:nvSpPr>
        <p:spPr>
          <a:xfrm>
            <a:off x="5867400" y="4419600"/>
            <a:ext cx="31242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 bivalves from seafloor surface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0475"/>
            <a:ext cx="9144000" cy="6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6"/>
          <p:cNvSpPr txBox="1"/>
          <p:nvPr>
            <p:ph type="title"/>
          </p:nvPr>
        </p:nvSpPr>
        <p:spPr>
          <a:xfrm>
            <a:off x="5032700" y="254400"/>
            <a:ext cx="43962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 Black"/>
              <a:buNone/>
            </a:pPr>
            <a:r>
              <a:rPr b="1" i="0" lang="en-US" sz="4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Beam Trawls </a:t>
            </a:r>
            <a:endParaRPr b="1" sz="4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26"/>
          <p:cNvSpPr txBox="1"/>
          <p:nvPr>
            <p:ph idx="1" type="body"/>
          </p:nvPr>
        </p:nvSpPr>
        <p:spPr>
          <a:xfrm>
            <a:off x="457200" y="4724400"/>
            <a:ext cx="3352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www.ilvo.vlaanderen.be/</a:t>
            </a:r>
            <a:r>
              <a:rPr b="1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Pictures</a:t>
            </a:r>
            <a:r>
              <a:rPr b="0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BeamTrawl</a:t>
            </a:r>
            <a:r>
              <a:rPr b="0" i="1" lang="en-US" sz="1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Fisheries/</a:t>
            </a:r>
            <a:endParaRPr/>
          </a:p>
        </p:txBody>
      </p:sp>
      <p:pic>
        <p:nvPicPr>
          <p:cNvPr descr="http://www.ilvo.vlaanderen.be/Portals/27/Gallery/Album/4/Beam_trawl_with_chain_mat.jpg" id="559" name="Google Shape;5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14400"/>
            <a:ext cx="495300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ilvo.vlaanderen.be/Portals/27/Gallery/Album/4/Beam_trawler_with_chain_mats.jpg" id="560" name="Google Shape;5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1000" y="3048000"/>
            <a:ext cx="4953000" cy="3714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fleetwood-fishing-industry.co.uk/wp-content/uploads/2008/09/beamtrawl1.jpg" id="561" name="Google Shape;56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400" y="1143000"/>
            <a:ext cx="3648075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 txBox="1"/>
          <p:nvPr/>
        </p:nvSpPr>
        <p:spPr>
          <a:xfrm>
            <a:off x="0" y="5334000"/>
            <a:ext cx="4114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 Black"/>
              <a:buNone/>
            </a:pPr>
            <a:r>
              <a:rPr b="1" i="0" lang="en-US" sz="31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Net spread horizontally with a rigid beam: flatfish capture – chain mats to chase off-bottom</a:t>
            </a:r>
            <a:endParaRPr b="1" sz="3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7"/>
          <p:cNvSpPr txBox="1"/>
          <p:nvPr>
            <p:ph type="title"/>
          </p:nvPr>
        </p:nvSpPr>
        <p:spPr>
          <a:xfrm>
            <a:off x="952500" y="92400"/>
            <a:ext cx="7543800" cy="18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Otter trawls – nets spread by hydrodynamic spreading plates/wings (Doors)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dantrawl.com/image/fiska%20ii%20trawl.jpg" id="568" name="Google Shape;5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4267200"/>
            <a:ext cx="4572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wlparts.bmp" id="569" name="Google Shape;56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0" y="1905000"/>
            <a:ext cx="67056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7"/>
          <p:cNvSpPr txBox="1"/>
          <p:nvPr/>
        </p:nvSpPr>
        <p:spPr>
          <a:xfrm>
            <a:off x="2514600" y="5638800"/>
            <a:ext cx="60198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</a:pPr>
            <a:r>
              <a:rPr b="0" i="0" lang="en-US" sz="26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Model net in towing tank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6" name="Google Shape;576;p28"/>
          <p:cNvGraphicFramePr/>
          <p:nvPr/>
        </p:nvGraphicFramePr>
        <p:xfrm>
          <a:off x="2054225" y="2136775"/>
          <a:ext cx="5059362" cy="1617662"/>
        </p:xfrm>
        <a:graphic>
          <a:graphicData uri="http://schemas.openxmlformats.org/presentationml/2006/ole">
            <mc:AlternateContent>
              <mc:Choice Requires="v">
                <p:oleObj r:id="rId5" imgH="1617662" imgW="5059362" progId="CorelDRAW.Graphic.10" spid="_x0000_s1">
                  <p:embed/>
                </p:oleObj>
              </mc:Choice>
              <mc:Fallback>
                <p:oleObj r:id="rId6" imgH="1617662" imgW="5059362" progId="CorelDRAW.Graphic.10">
                  <p:embed/>
                  <p:pic>
                    <p:nvPicPr>
                      <p:cNvPr id="576" name="Google Shape;576;p28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054225" y="2136775"/>
                        <a:ext cx="5059362" cy="161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7" name="Google Shape;577;p28"/>
          <p:cNvSpPr txBox="1"/>
          <p:nvPr/>
        </p:nvSpPr>
        <p:spPr>
          <a:xfrm>
            <a:off x="2426675" y="1276650"/>
            <a:ext cx="221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n-US" sz="42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Fisheye</a:t>
            </a:r>
            <a:endParaRPr b="1" sz="3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p28"/>
          <p:cNvCxnSpPr/>
          <p:nvPr/>
        </p:nvCxnSpPr>
        <p:spPr>
          <a:xfrm>
            <a:off x="4229100" y="1916112"/>
            <a:ext cx="282575" cy="382587"/>
          </a:xfrm>
          <a:prstGeom prst="straightConnector1">
            <a:avLst/>
          </a:prstGeom>
          <a:noFill/>
          <a:ln cap="flat" cmpd="sng" w="57150">
            <a:solidFill>
              <a:schemeClr val="folHlink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579" name="Google Shape;579;p28"/>
          <p:cNvSpPr txBox="1"/>
          <p:nvPr>
            <p:ph type="title"/>
          </p:nvPr>
        </p:nvSpPr>
        <p:spPr>
          <a:xfrm>
            <a:off x="4851925" y="4213125"/>
            <a:ext cx="4003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</a:pPr>
            <a:r>
              <a:rPr b="1" i="0" lang="en-US" sz="42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GULF FISHEYE </a:t>
            </a:r>
            <a:br>
              <a:rPr b="1" i="0" lang="en-US" sz="42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2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BRD</a:t>
            </a:r>
            <a:endParaRPr b="1" sz="4500">
              <a:solidFill>
                <a:srgbClr val="EAEA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isheye2" id="580" name="Google Shape;58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8137" y="3667125"/>
            <a:ext cx="3386137" cy="2262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desc2" id="581" name="Google Shape;58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94037" y="3814762"/>
            <a:ext cx="2551112" cy="218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1db6b7f188_0_2"/>
          <p:cNvSpPr txBox="1"/>
          <p:nvPr>
            <p:ph type="title"/>
          </p:nvPr>
        </p:nvSpPr>
        <p:spPr>
          <a:xfrm>
            <a:off x="249175" y="664450"/>
            <a:ext cx="8437500" cy="11835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Brief Review of Most Common Gear Types</a:t>
            </a:r>
            <a:endParaRPr sz="4800"/>
          </a:p>
        </p:txBody>
      </p:sp>
      <p:sp>
        <p:nvSpPr>
          <p:cNvPr id="453" name="Google Shape;453;g11db6b7f188_0_2"/>
          <p:cNvSpPr txBox="1"/>
          <p:nvPr>
            <p:ph idx="1" type="body"/>
          </p:nvPr>
        </p:nvSpPr>
        <p:spPr>
          <a:xfrm>
            <a:off x="457200" y="1935162"/>
            <a:ext cx="8229600" cy="438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LINK to gear videos: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https://docs.google.com/document/d/1nQBKUPgUFlkeTNuTPpWvLh_mMQ2Y9H3yCqSsJeK3pZQ/edit?usp=sharing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2750"/>
            <a:ext cx="9144000" cy="62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0"/>
          <p:cNvSpPr txBox="1"/>
          <p:nvPr>
            <p:ph type="title"/>
          </p:nvPr>
        </p:nvSpPr>
        <p:spPr>
          <a:xfrm>
            <a:off x="759650" y="242675"/>
            <a:ext cx="8613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Pelagic trawls – Alaska pollock</a:t>
            </a:r>
            <a:b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Very large front meshes - </a:t>
            </a:r>
            <a:r>
              <a:rPr b="1" i="0" lang="en-US" sz="36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herding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craig.rose\Pictures\PE2010Gear\IMG_0512.jpg" id="592" name="Google Shape;59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572325"/>
            <a:ext cx="3237925" cy="2428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craig.rose\Pictures\Photos\Midwater Trawl Drawing.JPG" id="593" name="Google Shape;59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3800" y="1972245"/>
            <a:ext cx="5200200" cy="383024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0"/>
          <p:cNvSpPr txBox="1"/>
          <p:nvPr/>
        </p:nvSpPr>
        <p:spPr>
          <a:xfrm>
            <a:off x="147725" y="5869750"/>
            <a:ext cx="5200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 Black"/>
              <a:buNone/>
            </a:pPr>
            <a:r>
              <a:rPr b="1" i="0" lang="en-US" sz="36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Mesh size 4 meters 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3750" y="990600"/>
            <a:ext cx="8063900" cy="575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31"/>
          <p:cNvSpPr txBox="1"/>
          <p:nvPr>
            <p:ph type="title"/>
          </p:nvPr>
        </p:nvSpPr>
        <p:spPr>
          <a:xfrm>
            <a:off x="2844025" y="152400"/>
            <a:ext cx="6019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None/>
            </a:pPr>
            <a:r>
              <a:rPr b="1" i="0" lang="en-US" sz="43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Mesh types</a:t>
            </a:r>
            <a:endParaRPr b="1" sz="4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1"/>
          <p:cNvSpPr txBox="1"/>
          <p:nvPr>
            <p:ph idx="1" type="body"/>
          </p:nvPr>
        </p:nvSpPr>
        <p:spPr>
          <a:xfrm>
            <a:off x="533400" y="2362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812427" y="1085965"/>
            <a:ext cx="7799348" cy="952500"/>
            <a:chOff x="512" y="684"/>
            <a:chExt cx="4913" cy="600"/>
          </a:xfrm>
        </p:grpSpPr>
        <p:pic>
          <p:nvPicPr>
            <p:cNvPr id="607" name="Google Shape;607;p3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2" y="720"/>
              <a:ext cx="4727" cy="5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32"/>
            <p:cNvSpPr txBox="1"/>
            <p:nvPr/>
          </p:nvSpPr>
          <p:spPr>
            <a:xfrm>
              <a:off x="625" y="684"/>
              <a:ext cx="4800" cy="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omic Sans MS"/>
                <a:buNone/>
              </a:pPr>
              <a:r>
                <a:rPr b="1" i="0" lang="en-US" sz="46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Main Trawl bycatch issues</a:t>
              </a:r>
              <a:endParaRPr b="1" sz="4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9" name="Google Shape;609;p32"/>
          <p:cNvGrpSpPr/>
          <p:nvPr/>
        </p:nvGrpSpPr>
        <p:grpSpPr>
          <a:xfrm>
            <a:off x="533400" y="2362200"/>
            <a:ext cx="7785100" cy="4127500"/>
            <a:chOff x="336" y="1488"/>
            <a:chExt cx="4904" cy="2600"/>
          </a:xfrm>
        </p:grpSpPr>
        <p:pic>
          <p:nvPicPr>
            <p:cNvPr id="610" name="Google Shape;610;p3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6" y="1488"/>
              <a:ext cx="4904" cy="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32"/>
            <p:cNvSpPr txBox="1"/>
            <p:nvPr/>
          </p:nvSpPr>
          <p:spPr>
            <a:xfrm>
              <a:off x="336" y="1488"/>
              <a:ext cx="4896" cy="25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429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 turtles especially in shrimp fisheries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	Solutions available, but implementation issues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	Fish bycatch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Some bottom trawls occasionally encounter turtles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	Problem?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Sea lions and dolphins entering trawls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1" i="0" sz="27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42900" lvl="0" marL="342900" marR="0" rtl="0" algn="l">
                <a:lnSpc>
                  <a:spcPct val="10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r>
                <a:rPr b="1" i="0" lang="en-US" sz="27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 </a:t>
              </a:r>
              <a:r>
                <a:rPr b="1" i="0" lang="en-US" sz="35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Habitat impacts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14600"/>
            <a:ext cx="91440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850" y="381000"/>
            <a:ext cx="9053100" cy="62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4"/>
          <p:cNvSpPr txBox="1"/>
          <p:nvPr/>
        </p:nvSpPr>
        <p:spPr>
          <a:xfrm>
            <a:off x="6763050" y="5547350"/>
            <a:ext cx="1963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Snoods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2106" l="0" r="28754" t="0"/>
          <a:stretch/>
        </p:blipFill>
        <p:spPr>
          <a:xfrm>
            <a:off x="21900" y="0"/>
            <a:ext cx="91002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35"/>
          <p:cNvSpPr txBox="1"/>
          <p:nvPr/>
        </p:nvSpPr>
        <p:spPr>
          <a:xfrm>
            <a:off x="4825225" y="5334000"/>
            <a:ext cx="3505200" cy="144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Manual</a:t>
            </a:r>
            <a:b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Hydraulic, etc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35"/>
          <p:cNvSpPr txBox="1"/>
          <p:nvPr/>
        </p:nvSpPr>
        <p:spPr>
          <a:xfrm>
            <a:off x="762000" y="5334000"/>
            <a:ext cx="3124200" cy="144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Horizontal</a:t>
            </a:r>
            <a:b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4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Vertical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549" l="2995" r="3981" t="16828"/>
          <a:stretch/>
        </p:blipFill>
        <p:spPr>
          <a:xfrm>
            <a:off x="0" y="706900"/>
            <a:ext cx="9144000" cy="579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275" y="1066800"/>
            <a:ext cx="8620125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7"/>
          <p:cNvSpPr txBox="1"/>
          <p:nvPr/>
        </p:nvSpPr>
        <p:spPr>
          <a:xfrm>
            <a:off x="1835825" y="297300"/>
            <a:ext cx="6073800" cy="769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Shallow and Deep sets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37"/>
          <p:cNvSpPr txBox="1"/>
          <p:nvPr/>
        </p:nvSpPr>
        <p:spPr>
          <a:xfrm>
            <a:off x="1548625" y="1756125"/>
            <a:ext cx="2971800" cy="646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Swordfish</a:t>
            </a:r>
            <a:endParaRPr/>
          </a:p>
        </p:txBody>
      </p:sp>
      <p:sp>
        <p:nvSpPr>
          <p:cNvPr id="642" name="Google Shape;642;p37"/>
          <p:cNvSpPr txBox="1"/>
          <p:nvPr/>
        </p:nvSpPr>
        <p:spPr>
          <a:xfrm>
            <a:off x="5474675" y="6003375"/>
            <a:ext cx="3352800" cy="646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Bigeye tuna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8"/>
          <p:cNvSpPr txBox="1"/>
          <p:nvPr>
            <p:ph type="title"/>
          </p:nvPr>
        </p:nvSpPr>
        <p:spPr>
          <a:xfrm>
            <a:off x="304800" y="-253437"/>
            <a:ext cx="8534400" cy="9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99"/>
              </a:buClr>
              <a:buSzPts val="2800"/>
              <a:buFont typeface="Comic Sans MS"/>
              <a:buNone/>
            </a:pPr>
            <a:r>
              <a:rPr b="1" i="0" lang="en-US" sz="3200" u="none">
                <a:solidFill>
                  <a:srgbClr val="FFFF66"/>
                </a:solidFill>
              </a:rPr>
              <a:t>Types of hooks used in the eastern Pacific</a:t>
            </a:r>
            <a:endParaRPr b="1" sz="5400">
              <a:solidFill>
                <a:srgbClr val="FFFF66"/>
              </a:solidFill>
            </a:endParaRPr>
          </a:p>
        </p:txBody>
      </p:sp>
      <p:grpSp>
        <p:nvGrpSpPr>
          <p:cNvPr id="648" name="Google Shape;648;p38"/>
          <p:cNvGrpSpPr/>
          <p:nvPr/>
        </p:nvGrpSpPr>
        <p:grpSpPr>
          <a:xfrm>
            <a:off x="146050" y="1412875"/>
            <a:ext cx="8828087" cy="2808287"/>
            <a:chOff x="169" y="1253"/>
            <a:chExt cx="5561" cy="1769"/>
          </a:xfrm>
        </p:grpSpPr>
        <p:pic>
          <p:nvPicPr>
            <p:cNvPr id="649" name="Google Shape;649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4377" y="1253"/>
              <a:ext cx="1353" cy="1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9" y="1253"/>
              <a:ext cx="1350" cy="1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565" y="1253"/>
              <a:ext cx="1352" cy="17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71" y="1253"/>
              <a:ext cx="1353" cy="1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3" name="Google Shape;653;p38"/>
            <p:cNvSpPr txBox="1"/>
            <p:nvPr/>
          </p:nvSpPr>
          <p:spPr>
            <a:xfrm>
              <a:off x="703" y="2205"/>
              <a:ext cx="288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8"/>
            <p:cNvSpPr txBox="1"/>
            <p:nvPr/>
          </p:nvSpPr>
          <p:spPr>
            <a:xfrm>
              <a:off x="2064" y="2296"/>
              <a:ext cx="288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8"/>
            <p:cNvSpPr txBox="1"/>
            <p:nvPr/>
          </p:nvSpPr>
          <p:spPr>
            <a:xfrm>
              <a:off x="3560" y="2296"/>
              <a:ext cx="288" cy="2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8"/>
            <p:cNvSpPr txBox="1"/>
            <p:nvPr/>
          </p:nvSpPr>
          <p:spPr>
            <a:xfrm>
              <a:off x="4967" y="2478"/>
              <a:ext cx="216" cy="1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38"/>
          <p:cNvSpPr txBox="1"/>
          <p:nvPr/>
        </p:nvSpPr>
        <p:spPr>
          <a:xfrm>
            <a:off x="250825" y="836612"/>
            <a:ext cx="4249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</a:pPr>
            <a:r>
              <a:rPr b="1" i="0" lang="en-US" sz="25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J hook</a:t>
            </a:r>
            <a:endParaRPr b="1" sz="2100">
              <a:solidFill>
                <a:srgbClr val="EAEA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38"/>
          <p:cNvSpPr txBox="1"/>
          <p:nvPr/>
        </p:nvSpPr>
        <p:spPr>
          <a:xfrm>
            <a:off x="4572000" y="836612"/>
            <a:ext cx="2232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</a:pPr>
            <a:r>
              <a:rPr b="1" i="0" lang="en-US" sz="25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Circle hook</a:t>
            </a:r>
            <a:endParaRPr b="1" sz="2500">
              <a:solidFill>
                <a:srgbClr val="EAEA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38"/>
          <p:cNvSpPr txBox="1"/>
          <p:nvPr/>
        </p:nvSpPr>
        <p:spPr>
          <a:xfrm>
            <a:off x="6759550" y="611946"/>
            <a:ext cx="2232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</a:pPr>
            <a:r>
              <a:rPr b="1" i="0" lang="en-US" sz="25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“intermediate” baiter</a:t>
            </a:r>
            <a:endParaRPr b="1" sz="2500">
              <a:solidFill>
                <a:srgbClr val="EAEA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38"/>
          <p:cNvSpPr txBox="1"/>
          <p:nvPr/>
        </p:nvSpPr>
        <p:spPr>
          <a:xfrm>
            <a:off x="115887" y="4437062"/>
            <a:ext cx="22320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Straight J hook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38"/>
          <p:cNvSpPr txBox="1"/>
          <p:nvPr/>
        </p:nvSpPr>
        <p:spPr>
          <a:xfrm>
            <a:off x="2339975" y="4437062"/>
            <a:ext cx="2232000" cy="91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Japanese-style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(Tuna hook)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8"/>
          <p:cNvSpPr txBox="1"/>
          <p:nvPr/>
        </p:nvSpPr>
        <p:spPr>
          <a:xfrm>
            <a:off x="4572000" y="4437062"/>
            <a:ext cx="22320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Circle hook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38"/>
          <p:cNvSpPr txBox="1"/>
          <p:nvPr/>
        </p:nvSpPr>
        <p:spPr>
          <a:xfrm>
            <a:off x="6804025" y="4437062"/>
            <a:ext cx="22320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None/>
            </a:pPr>
            <a:r>
              <a:rPr b="1" i="0" lang="en-US" sz="23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Half Claw</a:t>
            </a:r>
            <a:endParaRPr b="1"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"/>
          <p:cNvSpPr txBox="1"/>
          <p:nvPr>
            <p:ph type="ctrTitle"/>
          </p:nvPr>
        </p:nvSpPr>
        <p:spPr>
          <a:xfrm>
            <a:off x="533400" y="1371600"/>
            <a:ext cx="78519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</a:pPr>
            <a:r>
              <a:t/>
            </a:r>
            <a:endParaRPr b="1" sz="5600">
              <a:solidFill>
                <a:srgbClr val="4CE0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"/>
          <p:cNvSpPr txBox="1"/>
          <p:nvPr>
            <p:ph idx="1" type="subTitle"/>
          </p:nvPr>
        </p:nvSpPr>
        <p:spPr>
          <a:xfrm>
            <a:off x="533400" y="3228975"/>
            <a:ext cx="785495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/>
          <a:p>
            <a:pPr indent="0" lvl="0" marL="0" marR="45720" rtl="0" algn="r">
              <a:spcBef>
                <a:spcPts val="0"/>
              </a:spcBef>
              <a:spcAft>
                <a:spcPts val="0"/>
              </a:spcAft>
              <a:buSzPts val="247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60" name="Google Shape;4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1750"/>
            <a:ext cx="8915400" cy="69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1"/>
          <p:cNvSpPr txBox="1"/>
          <p:nvPr/>
        </p:nvSpPr>
        <p:spPr>
          <a:xfrm>
            <a:off x="304800" y="4267200"/>
            <a:ext cx="6019800" cy="40005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http://www.fao.org/fishery/geartype/search/en</a:t>
            </a:r>
            <a:endParaRPr/>
          </a:p>
        </p:txBody>
      </p:sp>
      <p:pic>
        <p:nvPicPr>
          <p:cNvPr id="462" name="Google Shape;46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8801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114800"/>
            <a:ext cx="5651500" cy="7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1"/>
          <p:cNvSpPr txBox="1"/>
          <p:nvPr/>
        </p:nvSpPr>
        <p:spPr>
          <a:xfrm>
            <a:off x="5651500" y="2552700"/>
            <a:ext cx="3276600" cy="426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"/>
          <p:cNvSpPr txBox="1"/>
          <p:nvPr/>
        </p:nvSpPr>
        <p:spPr>
          <a:xfrm>
            <a:off x="4876800" y="5105400"/>
            <a:ext cx="1447800" cy="175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"/>
          <p:cNvSpPr txBox="1"/>
          <p:nvPr/>
        </p:nvSpPr>
        <p:spPr>
          <a:xfrm>
            <a:off x="304800" y="2514600"/>
            <a:ext cx="6172200" cy="4343400"/>
          </a:xfrm>
          <a:prstGeom prst="rect">
            <a:avLst/>
          </a:prstGeom>
          <a:noFill/>
          <a:ln cap="flat" cmpd="sng" w="63500">
            <a:solidFill>
              <a:srgbClr val="08509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1e992b1b7a_0_72"/>
          <p:cNvSpPr txBox="1"/>
          <p:nvPr>
            <p:ph type="title"/>
          </p:nvPr>
        </p:nvSpPr>
        <p:spPr>
          <a:xfrm>
            <a:off x="457200" y="485663"/>
            <a:ext cx="8229600" cy="1143000"/>
          </a:xfrm>
          <a:prstGeom prst="rect">
            <a:avLst/>
          </a:prstGeom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</a:pPr>
            <a:r>
              <a:rPr b="1" lang="en-US"/>
              <a:t>Eastern Pacific  HOOK Catalog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11e992b1b7a_0_72"/>
          <p:cNvSpPr txBox="1"/>
          <p:nvPr/>
        </p:nvSpPr>
        <p:spPr>
          <a:xfrm>
            <a:off x="3025600" y="6355200"/>
            <a:ext cx="8229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66"/>
                </a:solidFill>
                <a:latin typeface="Calibri"/>
                <a:ea typeface="Calibri"/>
                <a:cs typeface="Calibri"/>
                <a:sym typeface="Calibri"/>
              </a:rPr>
              <a:t>LINK </a:t>
            </a:r>
            <a:r>
              <a:rPr lang="en-US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https://www.iattc.org/Downloads/Hooks-Anzuelos-Catalogue.pdf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g11e992b1b7a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875" y="854275"/>
            <a:ext cx="4283300" cy="55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11e992b1b7a_0_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9850" y="854275"/>
            <a:ext cx="4180800" cy="55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39"/>
          <p:cNvGrpSpPr/>
          <p:nvPr/>
        </p:nvGrpSpPr>
        <p:grpSpPr>
          <a:xfrm>
            <a:off x="179387" y="911225"/>
            <a:ext cx="8748712" cy="6016454"/>
            <a:chOff x="98" y="436"/>
            <a:chExt cx="5612" cy="3928"/>
          </a:xfrm>
        </p:grpSpPr>
        <p:pic>
          <p:nvPicPr>
            <p:cNvPr id="678" name="Google Shape;678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" y="2160"/>
              <a:ext cx="5612" cy="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1" y="442"/>
              <a:ext cx="5579" cy="1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39"/>
            <p:cNvSpPr txBox="1"/>
            <p:nvPr/>
          </p:nvSpPr>
          <p:spPr>
            <a:xfrm>
              <a:off x="159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5</a:t>
              </a:r>
              <a:endParaRPr b="1"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9"/>
            <p:cNvSpPr txBox="1"/>
            <p:nvPr/>
          </p:nvSpPr>
          <p:spPr>
            <a:xfrm>
              <a:off x="1066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4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9"/>
            <p:cNvSpPr txBox="1"/>
            <p:nvPr/>
          </p:nvSpPr>
          <p:spPr>
            <a:xfrm>
              <a:off x="1973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0/6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9"/>
            <p:cNvSpPr txBox="1"/>
            <p:nvPr/>
          </p:nvSpPr>
          <p:spPr>
            <a:xfrm>
              <a:off x="2745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0/8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9"/>
            <p:cNvSpPr txBox="1"/>
            <p:nvPr/>
          </p:nvSpPr>
          <p:spPr>
            <a:xfrm>
              <a:off x="3651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38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9"/>
            <p:cNvSpPr txBox="1"/>
            <p:nvPr/>
          </p:nvSpPr>
          <p:spPr>
            <a:xfrm>
              <a:off x="4513" y="2069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J # 38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9"/>
            <p:cNvSpPr txBox="1"/>
            <p:nvPr/>
          </p:nvSpPr>
          <p:spPr>
            <a:xfrm>
              <a:off x="113" y="2387"/>
              <a:ext cx="3357" cy="1587"/>
            </a:xfrm>
            <a:prstGeom prst="rect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9"/>
            <p:cNvSpPr txBox="1"/>
            <p:nvPr/>
          </p:nvSpPr>
          <p:spPr>
            <a:xfrm>
              <a:off x="113" y="436"/>
              <a:ext cx="1678" cy="1588"/>
            </a:xfrm>
            <a:prstGeom prst="rect">
              <a:avLst/>
            </a:prstGeom>
            <a:noFill/>
            <a:ln cap="flat" cmpd="sng" w="38100">
              <a:solidFill>
                <a:srgbClr val="FF99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9"/>
            <p:cNvSpPr txBox="1"/>
            <p:nvPr/>
          </p:nvSpPr>
          <p:spPr>
            <a:xfrm>
              <a:off x="283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C12/0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9"/>
            <p:cNvSpPr txBox="1"/>
            <p:nvPr/>
          </p:nvSpPr>
          <p:spPr>
            <a:xfrm>
              <a:off x="1097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C13/0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9"/>
            <p:cNvSpPr txBox="1"/>
            <p:nvPr/>
          </p:nvSpPr>
          <p:spPr>
            <a:xfrm>
              <a:off x="1943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C14/0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9"/>
            <p:cNvSpPr txBox="1"/>
            <p:nvPr/>
          </p:nvSpPr>
          <p:spPr>
            <a:xfrm>
              <a:off x="2789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C15/0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9"/>
            <p:cNvSpPr txBox="1"/>
            <p:nvPr/>
          </p:nvSpPr>
          <p:spPr>
            <a:xfrm>
              <a:off x="3635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C16/0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9"/>
            <p:cNvSpPr txBox="1"/>
            <p:nvPr/>
          </p:nvSpPr>
          <p:spPr>
            <a:xfrm>
              <a:off x="4595" y="4064"/>
              <a:ext cx="600" cy="3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Arial"/>
                <a:buNone/>
              </a:pPr>
              <a:r>
                <a:rPr b="1" i="0" lang="en-US" sz="2000" u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C18/0</a:t>
              </a:r>
              <a:endParaRPr b="1"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Google Shape;694;p39"/>
          <p:cNvSpPr txBox="1"/>
          <p:nvPr/>
        </p:nvSpPr>
        <p:spPr>
          <a:xfrm>
            <a:off x="468312" y="0"/>
            <a:ext cx="8207375" cy="908050"/>
          </a:xfrm>
          <a:prstGeom prst="rect">
            <a:avLst/>
          </a:prstGeom>
          <a:noFill/>
          <a:ln cap="flat" cmpd="thinThick" w="571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0" lang="en-US" sz="4400" u="none">
                <a:solidFill>
                  <a:srgbClr val="EAEAEA"/>
                </a:solidFill>
                <a:latin typeface="Calibri"/>
                <a:ea typeface="Calibri"/>
                <a:cs typeface="Calibri"/>
                <a:sym typeface="Calibri"/>
              </a:rPr>
              <a:t>Hooks used in surface longlining</a:t>
            </a:r>
            <a:endParaRPr b="1" sz="4400">
              <a:solidFill>
                <a:srgbClr val="EAEA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0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</p:txBody>
      </p:sp>
      <p:graphicFrame>
        <p:nvGraphicFramePr>
          <p:cNvPr id="701" name="Google Shape;701;p40"/>
          <p:cNvGraphicFramePr/>
          <p:nvPr/>
        </p:nvGraphicFramePr>
        <p:xfrm>
          <a:off x="0" y="0"/>
          <a:ext cx="9021762" cy="6858000"/>
        </p:xfrm>
        <a:graphic>
          <a:graphicData uri="http://schemas.openxmlformats.org/presentationml/2006/ole">
            <mc:AlternateContent>
              <mc:Choice Requires="v">
                <p:oleObj r:id="rId4" imgH="6858000" imgW="9021762" progId="Excel.Chart.8" spid="_x0000_s1">
                  <p:embed/>
                </p:oleObj>
              </mc:Choice>
              <mc:Fallback>
                <p:oleObj r:id="rId5" imgH="6858000" imgW="9021762" progId="Excel.Chart.8">
                  <p:embed/>
                  <p:pic>
                    <p:nvPicPr>
                      <p:cNvPr id="701" name="Google Shape;701;p4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0" y="0"/>
                        <a:ext cx="902176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2" name="Google Shape;702;p40"/>
          <p:cNvSpPr txBox="1"/>
          <p:nvPr/>
        </p:nvSpPr>
        <p:spPr>
          <a:xfrm>
            <a:off x="1371600" y="6400800"/>
            <a:ext cx="4876800" cy="304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</a:t>
            </a:r>
            <a:endParaRPr/>
          </a:p>
        </p:txBody>
      </p:sp>
      <p:sp>
        <p:nvSpPr>
          <p:cNvPr id="703" name="Google Shape;703;p40"/>
          <p:cNvSpPr txBox="1"/>
          <p:nvPr/>
        </p:nvSpPr>
        <p:spPr>
          <a:xfrm>
            <a:off x="1066800" y="304800"/>
            <a:ext cx="5867400" cy="2743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% sea turtles encountered dead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longlines</a:t>
            </a:r>
            <a:r>
              <a:rPr b="1" i="0" lang="en-US" sz="2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Bottom longlines few hookings, 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but lower survival</a:t>
            </a:r>
            <a:endParaRPr/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 hooks higher % dead turtles.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409" id="708" name="Google Shape;708;p41"/>
          <p:cNvPicPr preferRelativeResize="0"/>
          <p:nvPr/>
        </p:nvPicPr>
        <p:blipFill rotWithShape="1">
          <a:blip r:embed="rId3">
            <a:alphaModFix/>
          </a:blip>
          <a:srcRect b="9722" l="6291" r="13719" t="0"/>
          <a:stretch/>
        </p:blipFill>
        <p:spPr>
          <a:xfrm>
            <a:off x="4572000" y="3421062"/>
            <a:ext cx="4572000" cy="3436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398" id="709" name="Google Shape;709;p41"/>
          <p:cNvPicPr preferRelativeResize="0"/>
          <p:nvPr/>
        </p:nvPicPr>
        <p:blipFill rotWithShape="1">
          <a:blip r:embed="rId4">
            <a:alphaModFix/>
          </a:blip>
          <a:srcRect b="8859" l="0" r="19099" t="0"/>
          <a:stretch/>
        </p:blipFill>
        <p:spPr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403" id="710" name="Google Shape;710;p41"/>
          <p:cNvPicPr preferRelativeResize="0"/>
          <p:nvPr/>
        </p:nvPicPr>
        <p:blipFill rotWithShape="1">
          <a:blip r:embed="rId5">
            <a:alphaModFix/>
          </a:blip>
          <a:srcRect b="0" l="2099" r="8991" t="0"/>
          <a:stretch/>
        </p:blipFill>
        <p:spPr>
          <a:xfrm>
            <a:off x="4572000" y="0"/>
            <a:ext cx="4572000" cy="3425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405" id="711" name="Google Shape;711;p41"/>
          <p:cNvPicPr preferRelativeResize="0"/>
          <p:nvPr/>
        </p:nvPicPr>
        <p:blipFill rotWithShape="1">
          <a:blip r:embed="rId6">
            <a:alphaModFix/>
          </a:blip>
          <a:srcRect b="0" l="9095" r="7677" t="6295"/>
          <a:stretch/>
        </p:blipFill>
        <p:spPr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2" name="Google Shape;712;p41"/>
          <p:cNvCxnSpPr/>
          <p:nvPr/>
        </p:nvCxnSpPr>
        <p:spPr>
          <a:xfrm>
            <a:off x="4572000" y="0"/>
            <a:ext cx="0" cy="685800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713" name="Google Shape;713;p41"/>
          <p:cNvCxnSpPr/>
          <p:nvPr/>
        </p:nvCxnSpPr>
        <p:spPr>
          <a:xfrm rot="10800000">
            <a:off x="0" y="3429000"/>
            <a:ext cx="9144000" cy="0"/>
          </a:xfrm>
          <a:prstGeom prst="straightConnector1">
            <a:avLst/>
          </a:prstGeom>
          <a:noFill/>
          <a:ln cap="flat" cmpd="sng" w="57150">
            <a:solidFill>
              <a:schemeClr val="dk2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42"/>
          <p:cNvGrpSpPr/>
          <p:nvPr/>
        </p:nvGrpSpPr>
        <p:grpSpPr>
          <a:xfrm>
            <a:off x="0" y="17450"/>
            <a:ext cx="4314825" cy="1295400"/>
            <a:chOff x="22" y="11"/>
            <a:chExt cx="2718" cy="1200"/>
          </a:xfrm>
        </p:grpSpPr>
        <p:sp>
          <p:nvSpPr>
            <p:cNvPr id="719" name="Google Shape;719;p42"/>
            <p:cNvSpPr txBox="1"/>
            <p:nvPr/>
          </p:nvSpPr>
          <p:spPr>
            <a:xfrm>
              <a:off x="22" y="11"/>
              <a:ext cx="2400" cy="600"/>
            </a:xfrm>
            <a:prstGeom prst="rect">
              <a:avLst/>
            </a:prstGeom>
            <a:solidFill>
              <a:srgbClr val="0066FF"/>
            </a:solidFill>
            <a:ln cap="flat" cmpd="sng" w="12700">
              <a:solidFill>
                <a:srgbClr val="3366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b="0" i="0" lang="en-US" sz="36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  <p:sp>
          <p:nvSpPr>
            <p:cNvPr id="720" name="Google Shape;720;p42"/>
            <p:cNvSpPr txBox="1"/>
            <p:nvPr/>
          </p:nvSpPr>
          <p:spPr>
            <a:xfrm>
              <a:off x="340" y="11"/>
              <a:ext cx="2400" cy="12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3366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Type: 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Drifting longline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Main target species: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 Yellow fin tuna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 and Country: 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Vacamonte, Panama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42"/>
          <p:cNvSpPr/>
          <p:nvPr/>
        </p:nvSpPr>
        <p:spPr>
          <a:xfrm>
            <a:off x="250825" y="1449387"/>
            <a:ext cx="180975" cy="34925"/>
          </a:xfrm>
          <a:custGeom>
            <a:rect b="b" l="l" r="r" t="t"/>
            <a:pathLst>
              <a:path extrusionOk="0" h="22" w="91">
                <a:moveTo>
                  <a:pt x="0" y="0"/>
                </a:moveTo>
                <a:cubicBezTo>
                  <a:pt x="15" y="11"/>
                  <a:pt x="31" y="22"/>
                  <a:pt x="46" y="22"/>
                </a:cubicBezTo>
                <a:cubicBezTo>
                  <a:pt x="61" y="22"/>
                  <a:pt x="76" y="11"/>
                  <a:pt x="91" y="0"/>
                </a:cubicBez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42"/>
          <p:cNvSpPr txBox="1"/>
          <p:nvPr/>
        </p:nvSpPr>
        <p:spPr>
          <a:xfrm>
            <a:off x="6696087" y="1581662"/>
            <a:ext cx="2087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Mainline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3" name="Google Shape;723;p42"/>
          <p:cNvGrpSpPr/>
          <p:nvPr/>
        </p:nvGrpSpPr>
        <p:grpSpPr>
          <a:xfrm rot="660000">
            <a:off x="1276350" y="1712912"/>
            <a:ext cx="225425" cy="179387"/>
            <a:chOff x="3600" y="193"/>
            <a:chExt cx="142" cy="113"/>
          </a:xfrm>
        </p:grpSpPr>
        <p:cxnSp>
          <p:nvCxnSpPr>
            <p:cNvPr id="724" name="Google Shape;724;p42"/>
            <p:cNvCxnSpPr/>
            <p:nvPr/>
          </p:nvCxnSpPr>
          <p:spPr>
            <a:xfrm>
              <a:off x="3742" y="193"/>
              <a:ext cx="0" cy="113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725" name="Google Shape;725;p42"/>
            <p:cNvCxnSpPr/>
            <p:nvPr/>
          </p:nvCxnSpPr>
          <p:spPr>
            <a:xfrm>
              <a:off x="3600" y="258"/>
              <a:ext cx="136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</p:grpSp>
      <p:sp>
        <p:nvSpPr>
          <p:cNvPr id="726" name="Google Shape;726;p42"/>
          <p:cNvSpPr txBox="1"/>
          <p:nvPr/>
        </p:nvSpPr>
        <p:spPr>
          <a:xfrm rot="660000">
            <a:off x="1333500" y="1747837"/>
            <a:ext cx="1042987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25 fa -30 fa</a:t>
            </a:r>
            <a:endParaRPr/>
          </a:p>
        </p:txBody>
      </p:sp>
      <p:sp>
        <p:nvSpPr>
          <p:cNvPr id="727" name="Google Shape;727;p42"/>
          <p:cNvSpPr/>
          <p:nvPr/>
        </p:nvSpPr>
        <p:spPr>
          <a:xfrm>
            <a:off x="4572000" y="1963737"/>
            <a:ext cx="1587" cy="468312"/>
          </a:xfrm>
          <a:custGeom>
            <a:rect b="b" l="l" r="r" t="t"/>
            <a:pathLst>
              <a:path extrusionOk="0" h="312" w="1">
                <a:moveTo>
                  <a:pt x="0" y="0"/>
                </a:moveTo>
                <a:lnTo>
                  <a:pt x="0" y="312"/>
                </a:ln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42"/>
          <p:cNvSpPr txBox="1"/>
          <p:nvPr/>
        </p:nvSpPr>
        <p:spPr>
          <a:xfrm>
            <a:off x="4640262" y="2035175"/>
            <a:ext cx="9398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7.2 fa – 16 fa</a:t>
            </a:r>
            <a:endParaRPr/>
          </a:p>
        </p:txBody>
      </p:sp>
      <p:grpSp>
        <p:nvGrpSpPr>
          <p:cNvPr id="729" name="Google Shape;729;p42"/>
          <p:cNvGrpSpPr/>
          <p:nvPr/>
        </p:nvGrpSpPr>
        <p:grpSpPr>
          <a:xfrm>
            <a:off x="0" y="1370012"/>
            <a:ext cx="9286875" cy="60325"/>
            <a:chOff x="-46" y="240"/>
            <a:chExt cx="5850" cy="38"/>
          </a:xfrm>
        </p:grpSpPr>
        <p:grpSp>
          <p:nvGrpSpPr>
            <p:cNvPr id="730" name="Google Shape;730;p42"/>
            <p:cNvGrpSpPr/>
            <p:nvPr/>
          </p:nvGrpSpPr>
          <p:grpSpPr>
            <a:xfrm>
              <a:off x="-46" y="249"/>
              <a:ext cx="2926" cy="29"/>
              <a:chOff x="22" y="249"/>
              <a:chExt cx="6422" cy="45"/>
            </a:xfrm>
          </p:grpSpPr>
          <p:grpSp>
            <p:nvGrpSpPr>
              <p:cNvPr id="731" name="Google Shape;731;p42"/>
              <p:cNvGrpSpPr/>
              <p:nvPr/>
            </p:nvGrpSpPr>
            <p:grpSpPr>
              <a:xfrm>
                <a:off x="22" y="255"/>
                <a:ext cx="2138" cy="39"/>
                <a:chOff x="616" y="263"/>
                <a:chExt cx="3592" cy="80"/>
              </a:xfrm>
            </p:grpSpPr>
            <p:grpSp>
              <p:nvGrpSpPr>
                <p:cNvPr id="732" name="Google Shape;732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33" name="Google Shape;733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34" name="Google Shape;734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5" name="Google Shape;735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36" name="Google Shape;736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37" name="Google Shape;737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8" name="Google Shape;738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739" name="Google Shape;739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40" name="Google Shape;740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41" name="Google Shape;741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2" name="Google Shape;742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43" name="Google Shape;743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44" name="Google Shape;744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5" name="Google Shape;745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46" name="Google Shape;746;p42"/>
              <p:cNvGrpSpPr/>
              <p:nvPr/>
            </p:nvGrpSpPr>
            <p:grpSpPr>
              <a:xfrm>
                <a:off x="2163" y="251"/>
                <a:ext cx="2138" cy="39"/>
                <a:chOff x="616" y="263"/>
                <a:chExt cx="3592" cy="80"/>
              </a:xfrm>
            </p:grpSpPr>
            <p:grpSp>
              <p:nvGrpSpPr>
                <p:cNvPr id="747" name="Google Shape;747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48" name="Google Shape;748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49" name="Google Shape;749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0" name="Google Shape;750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51" name="Google Shape;751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52" name="Google Shape;752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3" name="Google Shape;753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754" name="Google Shape;754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55" name="Google Shape;755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56" name="Google Shape;756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7" name="Google Shape;757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58" name="Google Shape;758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59" name="Google Shape;759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0" name="Google Shape;760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61" name="Google Shape;761;p42"/>
              <p:cNvGrpSpPr/>
              <p:nvPr/>
            </p:nvGrpSpPr>
            <p:grpSpPr>
              <a:xfrm>
                <a:off x="4306" y="249"/>
                <a:ext cx="2138" cy="39"/>
                <a:chOff x="616" y="263"/>
                <a:chExt cx="3592" cy="80"/>
              </a:xfrm>
            </p:grpSpPr>
            <p:grpSp>
              <p:nvGrpSpPr>
                <p:cNvPr id="762" name="Google Shape;762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63" name="Google Shape;763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64" name="Google Shape;764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5" name="Google Shape;765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66" name="Google Shape;766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67" name="Google Shape;767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8" name="Google Shape;768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769" name="Google Shape;769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70" name="Google Shape;770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71" name="Google Shape;771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2" name="Google Shape;772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73" name="Google Shape;773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74" name="Google Shape;774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5" name="Google Shape;775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776" name="Google Shape;776;p42"/>
            <p:cNvGrpSpPr/>
            <p:nvPr/>
          </p:nvGrpSpPr>
          <p:grpSpPr>
            <a:xfrm>
              <a:off x="2878" y="240"/>
              <a:ext cx="2926" cy="29"/>
              <a:chOff x="22" y="249"/>
              <a:chExt cx="6422" cy="45"/>
            </a:xfrm>
          </p:grpSpPr>
          <p:grpSp>
            <p:nvGrpSpPr>
              <p:cNvPr id="777" name="Google Shape;777;p42"/>
              <p:cNvGrpSpPr/>
              <p:nvPr/>
            </p:nvGrpSpPr>
            <p:grpSpPr>
              <a:xfrm>
                <a:off x="22" y="255"/>
                <a:ext cx="2138" cy="39"/>
                <a:chOff x="616" y="263"/>
                <a:chExt cx="3592" cy="80"/>
              </a:xfrm>
            </p:grpSpPr>
            <p:grpSp>
              <p:nvGrpSpPr>
                <p:cNvPr id="778" name="Google Shape;778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79" name="Google Shape;779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80" name="Google Shape;780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1" name="Google Shape;781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82" name="Google Shape;782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83" name="Google Shape;783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4" name="Google Shape;784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785" name="Google Shape;785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86" name="Google Shape;786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87" name="Google Shape;787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8" name="Google Shape;788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89" name="Google Shape;789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90" name="Google Shape;790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1" name="Google Shape;791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792" name="Google Shape;792;p42"/>
              <p:cNvGrpSpPr/>
              <p:nvPr/>
            </p:nvGrpSpPr>
            <p:grpSpPr>
              <a:xfrm>
                <a:off x="2163" y="251"/>
                <a:ext cx="2138" cy="39"/>
                <a:chOff x="616" y="263"/>
                <a:chExt cx="3592" cy="80"/>
              </a:xfrm>
            </p:grpSpPr>
            <p:grpSp>
              <p:nvGrpSpPr>
                <p:cNvPr id="793" name="Google Shape;793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794" name="Google Shape;794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95" name="Google Shape;795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6" name="Google Shape;796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797" name="Google Shape;797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798" name="Google Shape;798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9" name="Google Shape;799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00" name="Google Shape;800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801" name="Google Shape;801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02" name="Google Shape;802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3" name="Google Shape;803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04" name="Google Shape;804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05" name="Google Shape;805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6" name="Google Shape;806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807" name="Google Shape;807;p42"/>
              <p:cNvGrpSpPr/>
              <p:nvPr/>
            </p:nvGrpSpPr>
            <p:grpSpPr>
              <a:xfrm>
                <a:off x="4306" y="249"/>
                <a:ext cx="2138" cy="39"/>
                <a:chOff x="616" y="263"/>
                <a:chExt cx="3592" cy="80"/>
              </a:xfrm>
            </p:grpSpPr>
            <p:grpSp>
              <p:nvGrpSpPr>
                <p:cNvPr id="808" name="Google Shape;808;p42"/>
                <p:cNvGrpSpPr/>
                <p:nvPr/>
              </p:nvGrpSpPr>
              <p:grpSpPr>
                <a:xfrm>
                  <a:off x="616" y="268"/>
                  <a:ext cx="1794" cy="75"/>
                  <a:chOff x="616" y="268"/>
                  <a:chExt cx="1794" cy="75"/>
                </a:xfrm>
              </p:grpSpPr>
              <p:grpSp>
                <p:nvGrpSpPr>
                  <p:cNvPr id="809" name="Google Shape;809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10" name="Google Shape;810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1" name="Google Shape;811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2" name="Google Shape;812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13" name="Google Shape;813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4" name="Google Shape;814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815" name="Google Shape;815;p42"/>
                <p:cNvGrpSpPr/>
                <p:nvPr/>
              </p:nvGrpSpPr>
              <p:grpSpPr>
                <a:xfrm>
                  <a:off x="2414" y="263"/>
                  <a:ext cx="1794" cy="75"/>
                  <a:chOff x="616" y="268"/>
                  <a:chExt cx="1794" cy="75"/>
                </a:xfrm>
              </p:grpSpPr>
              <p:grpSp>
                <p:nvGrpSpPr>
                  <p:cNvPr id="816" name="Google Shape;816;p42"/>
                  <p:cNvGrpSpPr/>
                  <p:nvPr/>
                </p:nvGrpSpPr>
                <p:grpSpPr>
                  <a:xfrm>
                    <a:off x="616" y="271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17" name="Google Shape;817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8" name="Google Shape;818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819" name="Google Shape;819;p42"/>
                  <p:cNvGrpSpPr/>
                  <p:nvPr/>
                </p:nvGrpSpPr>
                <p:grpSpPr>
                  <a:xfrm>
                    <a:off x="1515" y="268"/>
                    <a:ext cx="895" cy="72"/>
                    <a:chOff x="616" y="271"/>
                    <a:chExt cx="895" cy="72"/>
                  </a:xfrm>
                </p:grpSpPr>
                <p:sp>
                  <p:nvSpPr>
                    <p:cNvPr id="820" name="Google Shape;820;p42"/>
                    <p:cNvSpPr/>
                    <p:nvPr/>
                  </p:nvSpPr>
                  <p:spPr>
                    <a:xfrm>
                      <a:off x="616" y="272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1" name="Google Shape;821;p42"/>
                    <p:cNvSpPr/>
                    <p:nvPr/>
                  </p:nvSpPr>
                  <p:spPr>
                    <a:xfrm>
                      <a:off x="1064" y="271"/>
                      <a:ext cx="447" cy="71"/>
                    </a:xfrm>
                    <a:custGeom>
                      <a:rect b="b" l="l" r="r" t="t"/>
                      <a:pathLst>
                        <a:path extrusionOk="0" h="71" w="447">
                          <a:moveTo>
                            <a:pt x="0" y="71"/>
                          </a:moveTo>
                          <a:cubicBezTo>
                            <a:pt x="96" y="70"/>
                            <a:pt x="222" y="0"/>
                            <a:pt x="296" y="0"/>
                          </a:cubicBezTo>
                          <a:cubicBezTo>
                            <a:pt x="370" y="0"/>
                            <a:pt x="406" y="68"/>
                            <a:pt x="447" y="69"/>
                          </a:cubicBezTo>
                        </a:path>
                      </a:pathLst>
                    </a:custGeom>
                    <a:noFill/>
                    <a:ln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822" name="Google Shape;822;p42"/>
          <p:cNvGrpSpPr/>
          <p:nvPr/>
        </p:nvGrpSpPr>
        <p:grpSpPr>
          <a:xfrm>
            <a:off x="1439862" y="1922462"/>
            <a:ext cx="82550" cy="539750"/>
            <a:chOff x="907" y="1253"/>
            <a:chExt cx="52" cy="340"/>
          </a:xfrm>
        </p:grpSpPr>
        <p:cxnSp>
          <p:nvCxnSpPr>
            <p:cNvPr id="823" name="Google Shape;823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24" name="Google Shape;824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5" name="Google Shape;825;p42"/>
          <p:cNvSpPr/>
          <p:nvPr/>
        </p:nvSpPr>
        <p:spPr>
          <a:xfrm>
            <a:off x="438150" y="1463675"/>
            <a:ext cx="4630737" cy="1147762"/>
          </a:xfrm>
          <a:custGeom>
            <a:rect b="b" l="l" r="r" t="t"/>
            <a:pathLst>
              <a:path extrusionOk="0" h="723" w="2917">
                <a:moveTo>
                  <a:pt x="0" y="0"/>
                </a:moveTo>
                <a:cubicBezTo>
                  <a:pt x="1176" y="723"/>
                  <a:pt x="2538" y="298"/>
                  <a:pt x="2917" y="212"/>
                </a:cubicBez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42"/>
          <p:cNvSpPr/>
          <p:nvPr/>
        </p:nvSpPr>
        <p:spPr>
          <a:xfrm>
            <a:off x="5073650" y="1800225"/>
            <a:ext cx="4354512" cy="585787"/>
          </a:xfrm>
          <a:custGeom>
            <a:rect b="b" l="l" r="r" t="t"/>
            <a:pathLst>
              <a:path extrusionOk="0" h="369" w="2922">
                <a:moveTo>
                  <a:pt x="2922" y="0"/>
                </a:moveTo>
                <a:cubicBezTo>
                  <a:pt x="1521" y="369"/>
                  <a:pt x="66" y="6"/>
                  <a:pt x="0" y="0"/>
                </a:cubicBez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2"/>
          <p:cNvSpPr/>
          <p:nvPr/>
        </p:nvSpPr>
        <p:spPr>
          <a:xfrm>
            <a:off x="5018087" y="1335087"/>
            <a:ext cx="107950" cy="107950"/>
          </a:xfrm>
          <a:prstGeom prst="ellipse">
            <a:avLst/>
          </a:prstGeom>
          <a:solidFill>
            <a:srgbClr val="FF993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8" name="Google Shape;828;p42"/>
          <p:cNvCxnSpPr/>
          <p:nvPr/>
        </p:nvCxnSpPr>
        <p:spPr>
          <a:xfrm>
            <a:off x="5068887" y="1443037"/>
            <a:ext cx="1587" cy="360362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grpSp>
        <p:nvGrpSpPr>
          <p:cNvPr id="829" name="Google Shape;829;p42"/>
          <p:cNvGrpSpPr/>
          <p:nvPr/>
        </p:nvGrpSpPr>
        <p:grpSpPr>
          <a:xfrm flipH="1" rot="660000">
            <a:off x="2216150" y="1905000"/>
            <a:ext cx="225425" cy="179387"/>
            <a:chOff x="3600" y="193"/>
            <a:chExt cx="142" cy="113"/>
          </a:xfrm>
        </p:grpSpPr>
        <p:cxnSp>
          <p:nvCxnSpPr>
            <p:cNvPr id="830" name="Google Shape;830;p42"/>
            <p:cNvCxnSpPr/>
            <p:nvPr/>
          </p:nvCxnSpPr>
          <p:spPr>
            <a:xfrm>
              <a:off x="3742" y="193"/>
              <a:ext cx="0" cy="113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831" name="Google Shape;831;p42"/>
            <p:cNvCxnSpPr/>
            <p:nvPr/>
          </p:nvCxnSpPr>
          <p:spPr>
            <a:xfrm>
              <a:off x="3600" y="258"/>
              <a:ext cx="136" cy="0"/>
            </a:xfrm>
            <a:prstGeom prst="straightConnector1">
              <a:avLst/>
            </a:prstGeom>
            <a:noFill/>
            <a:ln cap="flat" cmpd="sng" w="1587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</p:grpSp>
      <p:cxnSp>
        <p:nvCxnSpPr>
          <p:cNvPr id="832" name="Google Shape;832;p42"/>
          <p:cNvCxnSpPr/>
          <p:nvPr/>
        </p:nvCxnSpPr>
        <p:spPr>
          <a:xfrm>
            <a:off x="4457700" y="1965325"/>
            <a:ext cx="215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833" name="Google Shape;833;p42"/>
          <p:cNvCxnSpPr/>
          <p:nvPr/>
        </p:nvCxnSpPr>
        <p:spPr>
          <a:xfrm>
            <a:off x="4451350" y="2432050"/>
            <a:ext cx="215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834" name="Google Shape;834;p42"/>
          <p:cNvSpPr/>
          <p:nvPr/>
        </p:nvSpPr>
        <p:spPr>
          <a:xfrm>
            <a:off x="5219700" y="1439862"/>
            <a:ext cx="1587" cy="342900"/>
          </a:xfrm>
          <a:custGeom>
            <a:rect b="b" l="l" r="r" t="t"/>
            <a:pathLst>
              <a:path extrusionOk="0" h="216" w="1">
                <a:moveTo>
                  <a:pt x="0" y="0"/>
                </a:moveTo>
                <a:lnTo>
                  <a:pt x="0" y="216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42"/>
          <p:cNvSpPr txBox="1"/>
          <p:nvPr/>
        </p:nvSpPr>
        <p:spPr>
          <a:xfrm>
            <a:off x="5292725" y="1520825"/>
            <a:ext cx="900112" cy="182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 fa -6 fa</a:t>
            </a:r>
            <a:endParaRPr/>
          </a:p>
        </p:txBody>
      </p:sp>
      <p:cxnSp>
        <p:nvCxnSpPr>
          <p:cNvPr id="836" name="Google Shape;836;p42"/>
          <p:cNvCxnSpPr/>
          <p:nvPr/>
        </p:nvCxnSpPr>
        <p:spPr>
          <a:xfrm>
            <a:off x="5148262" y="1433512"/>
            <a:ext cx="144462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837" name="Google Shape;837;p42"/>
          <p:cNvCxnSpPr/>
          <p:nvPr/>
        </p:nvCxnSpPr>
        <p:spPr>
          <a:xfrm>
            <a:off x="5148262" y="1789112"/>
            <a:ext cx="144462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grpSp>
        <p:nvGrpSpPr>
          <p:cNvPr id="838" name="Google Shape;838;p42"/>
          <p:cNvGrpSpPr/>
          <p:nvPr/>
        </p:nvGrpSpPr>
        <p:grpSpPr>
          <a:xfrm>
            <a:off x="2157412" y="2071687"/>
            <a:ext cx="82550" cy="539750"/>
            <a:chOff x="907" y="1253"/>
            <a:chExt cx="52" cy="340"/>
          </a:xfrm>
        </p:grpSpPr>
        <p:cxnSp>
          <p:nvCxnSpPr>
            <p:cNvPr id="839" name="Google Shape;839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40" name="Google Shape;840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42"/>
          <p:cNvGrpSpPr/>
          <p:nvPr/>
        </p:nvGrpSpPr>
        <p:grpSpPr>
          <a:xfrm>
            <a:off x="2873375" y="2133600"/>
            <a:ext cx="82550" cy="539750"/>
            <a:chOff x="907" y="1253"/>
            <a:chExt cx="52" cy="340"/>
          </a:xfrm>
        </p:grpSpPr>
        <p:cxnSp>
          <p:nvCxnSpPr>
            <p:cNvPr id="842" name="Google Shape;842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43" name="Google Shape;843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4" name="Google Shape;844;p42"/>
          <p:cNvGrpSpPr/>
          <p:nvPr/>
        </p:nvGrpSpPr>
        <p:grpSpPr>
          <a:xfrm>
            <a:off x="5749925" y="1936750"/>
            <a:ext cx="82550" cy="539750"/>
            <a:chOff x="907" y="1253"/>
            <a:chExt cx="52" cy="340"/>
          </a:xfrm>
        </p:grpSpPr>
        <p:cxnSp>
          <p:nvCxnSpPr>
            <p:cNvPr id="845" name="Google Shape;845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46" name="Google Shape;846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7" name="Google Shape;847;p42"/>
          <p:cNvGrpSpPr/>
          <p:nvPr/>
        </p:nvGrpSpPr>
        <p:grpSpPr>
          <a:xfrm>
            <a:off x="6473825" y="2035175"/>
            <a:ext cx="82550" cy="539750"/>
            <a:chOff x="907" y="1253"/>
            <a:chExt cx="52" cy="340"/>
          </a:xfrm>
        </p:grpSpPr>
        <p:cxnSp>
          <p:nvCxnSpPr>
            <p:cNvPr id="848" name="Google Shape;848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49" name="Google Shape;849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0" name="Google Shape;850;p42"/>
          <p:cNvGrpSpPr/>
          <p:nvPr/>
        </p:nvGrpSpPr>
        <p:grpSpPr>
          <a:xfrm>
            <a:off x="8632825" y="1968500"/>
            <a:ext cx="82550" cy="539750"/>
            <a:chOff x="907" y="1253"/>
            <a:chExt cx="52" cy="340"/>
          </a:xfrm>
        </p:grpSpPr>
        <p:cxnSp>
          <p:nvCxnSpPr>
            <p:cNvPr id="851" name="Google Shape;851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52" name="Google Shape;852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3" name="Google Shape;853;p42"/>
          <p:cNvGrpSpPr/>
          <p:nvPr/>
        </p:nvGrpSpPr>
        <p:grpSpPr>
          <a:xfrm>
            <a:off x="7196137" y="2071687"/>
            <a:ext cx="82550" cy="539750"/>
            <a:chOff x="907" y="1253"/>
            <a:chExt cx="52" cy="340"/>
          </a:xfrm>
        </p:grpSpPr>
        <p:cxnSp>
          <p:nvCxnSpPr>
            <p:cNvPr id="854" name="Google Shape;854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55" name="Google Shape;855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6" name="Google Shape;856;p42"/>
          <p:cNvGrpSpPr/>
          <p:nvPr/>
        </p:nvGrpSpPr>
        <p:grpSpPr>
          <a:xfrm>
            <a:off x="4314825" y="1963737"/>
            <a:ext cx="82550" cy="539750"/>
            <a:chOff x="907" y="1253"/>
            <a:chExt cx="52" cy="340"/>
          </a:xfrm>
        </p:grpSpPr>
        <p:cxnSp>
          <p:nvCxnSpPr>
            <p:cNvPr id="857" name="Google Shape;857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58" name="Google Shape;858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9" name="Google Shape;859;p42"/>
          <p:cNvGrpSpPr/>
          <p:nvPr/>
        </p:nvGrpSpPr>
        <p:grpSpPr>
          <a:xfrm>
            <a:off x="3590925" y="2089150"/>
            <a:ext cx="82550" cy="539750"/>
            <a:chOff x="907" y="1253"/>
            <a:chExt cx="52" cy="340"/>
          </a:xfrm>
        </p:grpSpPr>
        <p:cxnSp>
          <p:nvCxnSpPr>
            <p:cNvPr id="860" name="Google Shape;860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61" name="Google Shape;861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62" name="Google Shape;862;p42"/>
          <p:cNvGrpSpPr/>
          <p:nvPr/>
        </p:nvGrpSpPr>
        <p:grpSpPr>
          <a:xfrm>
            <a:off x="7912100" y="2039937"/>
            <a:ext cx="82550" cy="539750"/>
            <a:chOff x="907" y="1253"/>
            <a:chExt cx="52" cy="340"/>
          </a:xfrm>
        </p:grpSpPr>
        <p:cxnSp>
          <p:nvCxnSpPr>
            <p:cNvPr id="863" name="Google Shape;863;p42"/>
            <p:cNvCxnSpPr/>
            <p:nvPr/>
          </p:nvCxnSpPr>
          <p:spPr>
            <a:xfrm>
              <a:off x="932" y="1253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Tuna hook" id="864" name="Google Shape;864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907" y="1525"/>
              <a:ext cx="52" cy="6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65" name="Google Shape;865;p42"/>
          <p:cNvCxnSpPr/>
          <p:nvPr/>
        </p:nvCxnSpPr>
        <p:spPr>
          <a:xfrm flipH="1">
            <a:off x="7092950" y="1844675"/>
            <a:ext cx="287337" cy="179387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866" name="Google Shape;866;p42"/>
          <p:cNvSpPr txBox="1"/>
          <p:nvPr/>
        </p:nvSpPr>
        <p:spPr>
          <a:xfrm>
            <a:off x="108100" y="1989125"/>
            <a:ext cx="14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Branch line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2"/>
          <p:cNvSpPr/>
          <p:nvPr/>
        </p:nvSpPr>
        <p:spPr>
          <a:xfrm>
            <a:off x="6300787" y="1965325"/>
            <a:ext cx="395287" cy="647700"/>
          </a:xfrm>
          <a:prstGeom prst="ellipse">
            <a:avLst/>
          </a:prstGeom>
          <a:noFill/>
          <a:ln cap="flat" cmpd="sng" w="15875">
            <a:solidFill>
              <a:srgbClr val="FF6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8" name="Google Shape;868;p42"/>
          <p:cNvCxnSpPr/>
          <p:nvPr/>
        </p:nvCxnSpPr>
        <p:spPr>
          <a:xfrm flipH="1">
            <a:off x="5903912" y="2312987"/>
            <a:ext cx="396875" cy="395287"/>
          </a:xfrm>
          <a:prstGeom prst="straightConnector1">
            <a:avLst/>
          </a:prstGeom>
          <a:noFill/>
          <a:ln cap="flat" cmpd="sng" w="57150">
            <a:solidFill>
              <a:srgbClr val="FF6600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pic>
        <p:nvPicPr>
          <p:cNvPr id="869" name="Google Shape;86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875" y="765175"/>
            <a:ext cx="165100" cy="77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0837" y="873125"/>
            <a:ext cx="147637" cy="763587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42"/>
          <p:cNvSpPr txBox="1"/>
          <p:nvPr/>
        </p:nvSpPr>
        <p:spPr>
          <a:xfrm>
            <a:off x="6373799" y="3322625"/>
            <a:ext cx="2770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Branch line 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fa – 14 fa    PA mono </a:t>
            </a:r>
            <a:r>
              <a:rPr b="1" i="1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</a:t>
            </a: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2.5 - 3.0 mm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42"/>
          <p:cNvSpPr txBox="1"/>
          <p:nvPr/>
        </p:nvSpPr>
        <p:spPr>
          <a:xfrm>
            <a:off x="6911975" y="4984750"/>
            <a:ext cx="22320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1 ft    WIRE  SUS    </a:t>
            </a:r>
            <a:r>
              <a:rPr b="1" i="1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 </a:t>
            </a: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1.6 mm, or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2 fa    PA mono      </a:t>
            </a:r>
            <a:r>
              <a:rPr b="1" i="1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 </a:t>
            </a: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2.0 – 3.0 mm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2"/>
          <p:cNvSpPr txBox="1"/>
          <p:nvPr/>
        </p:nvSpPr>
        <p:spPr>
          <a:xfrm>
            <a:off x="7278675" y="6152475"/>
            <a:ext cx="190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 Narrow"/>
              <a:buNone/>
            </a:pPr>
            <a:r>
              <a:rPr b="1" i="0" lang="en-US" sz="1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Tuna hook     size： 8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Circle hook    size 15/0, 16/0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42"/>
          <p:cNvSpPr txBox="1"/>
          <p:nvPr/>
        </p:nvSpPr>
        <p:spPr>
          <a:xfrm>
            <a:off x="6337300" y="2651125"/>
            <a:ext cx="234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Mainline </a:t>
            </a: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 mono </a:t>
            </a:r>
            <a:r>
              <a:rPr b="1" i="1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 </a:t>
            </a: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3.0 - 3.5 mm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2"/>
          <p:cNvSpPr/>
          <p:nvPr/>
        </p:nvSpPr>
        <p:spPr>
          <a:xfrm>
            <a:off x="3613150" y="2824162"/>
            <a:ext cx="1306512" cy="53975"/>
          </a:xfrm>
          <a:prstGeom prst="roundRect">
            <a:avLst>
              <a:gd fmla="val 3840" name="adj"/>
            </a:avLst>
          </a:prstGeom>
          <a:solidFill>
            <a:srgbClr val="99CCFF"/>
          </a:solidFill>
          <a:ln cap="flat" cmpd="sng" w="9525">
            <a:solidFill>
              <a:srgbClr val="66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nap with swivel small" id="876" name="Google Shape;87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26000" y="2708275"/>
            <a:ext cx="412750" cy="15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42"/>
          <p:cNvSpPr/>
          <p:nvPr/>
        </p:nvSpPr>
        <p:spPr>
          <a:xfrm flipH="1">
            <a:off x="4962525" y="4705350"/>
            <a:ext cx="714375" cy="1719262"/>
          </a:xfrm>
          <a:custGeom>
            <a:rect b="b" l="l" r="r" t="t"/>
            <a:pathLst>
              <a:path extrusionOk="0" h="1083" w="450">
                <a:moveTo>
                  <a:pt x="0" y="0"/>
                </a:moveTo>
                <a:cubicBezTo>
                  <a:pt x="0" y="1083"/>
                  <a:pt x="162" y="1081"/>
                  <a:pt x="263" y="1080"/>
                </a:cubicBezTo>
                <a:cubicBezTo>
                  <a:pt x="450" y="1078"/>
                  <a:pt x="391" y="504"/>
                  <a:pt x="394" y="380"/>
                </a:cubicBezTo>
                <a:cubicBezTo>
                  <a:pt x="392" y="365"/>
                  <a:pt x="395" y="354"/>
                  <a:pt x="394" y="346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42"/>
          <p:cNvSpPr/>
          <p:nvPr/>
        </p:nvSpPr>
        <p:spPr>
          <a:xfrm flipH="1">
            <a:off x="5018087" y="5243512"/>
            <a:ext cx="14287" cy="261937"/>
          </a:xfrm>
          <a:custGeom>
            <a:rect b="b" l="l" r="r" t="t"/>
            <a:pathLst>
              <a:path extrusionOk="0" h="165" w="9">
                <a:moveTo>
                  <a:pt x="3" y="165"/>
                </a:moveTo>
                <a:cubicBezTo>
                  <a:pt x="3" y="145"/>
                  <a:pt x="0" y="70"/>
                  <a:pt x="1" y="43"/>
                </a:cubicBezTo>
                <a:cubicBezTo>
                  <a:pt x="9" y="12"/>
                  <a:pt x="7" y="9"/>
                  <a:pt x="8" y="0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42"/>
          <p:cNvSpPr txBox="1"/>
          <p:nvPr/>
        </p:nvSpPr>
        <p:spPr>
          <a:xfrm flipH="1">
            <a:off x="5010150" y="5354637"/>
            <a:ext cx="53975" cy="107950"/>
          </a:xfrm>
          <a:prstGeom prst="rect">
            <a:avLst/>
          </a:prstGeom>
          <a:solidFill>
            <a:srgbClr val="C0C0C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ひし形 (枠のみ)" id="880" name="Google Shape;880;p42"/>
          <p:cNvSpPr/>
          <p:nvPr/>
        </p:nvSpPr>
        <p:spPr>
          <a:xfrm>
            <a:off x="4992687" y="4165600"/>
            <a:ext cx="65087" cy="430212"/>
          </a:xfrm>
          <a:prstGeom prst="roundRect">
            <a:avLst>
              <a:gd fmla="val 16667" name="adj"/>
            </a:avLst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1" name="Google Shape;881;p42"/>
          <p:cNvGrpSpPr/>
          <p:nvPr/>
        </p:nvGrpSpPr>
        <p:grpSpPr>
          <a:xfrm>
            <a:off x="4965700" y="4741862"/>
            <a:ext cx="139700" cy="588962"/>
            <a:chOff x="3309" y="3067"/>
            <a:chExt cx="88" cy="371"/>
          </a:xfrm>
        </p:grpSpPr>
        <p:sp>
          <p:nvSpPr>
            <p:cNvPr descr="ひし形 (枠のみ)" id="882" name="Google Shape;882;p42"/>
            <p:cNvSpPr/>
            <p:nvPr/>
          </p:nvSpPr>
          <p:spPr>
            <a:xfrm>
              <a:off x="3326" y="3067"/>
              <a:ext cx="41" cy="179"/>
            </a:xfrm>
            <a:prstGeom prst="roundRect">
              <a:avLst>
                <a:gd fmla="val 16667" name="adj"/>
              </a:avLst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3309" y="3098"/>
              <a:ext cx="88" cy="340"/>
            </a:xfrm>
            <a:custGeom>
              <a:rect b="b" l="l" r="r" t="t"/>
              <a:pathLst>
                <a:path extrusionOk="0" h="340" w="88">
                  <a:moveTo>
                    <a:pt x="17" y="75"/>
                  </a:moveTo>
                  <a:cubicBezTo>
                    <a:pt x="25" y="135"/>
                    <a:pt x="11" y="218"/>
                    <a:pt x="0" y="283"/>
                  </a:cubicBezTo>
                  <a:cubicBezTo>
                    <a:pt x="8" y="330"/>
                    <a:pt x="22" y="340"/>
                    <a:pt x="44" y="339"/>
                  </a:cubicBezTo>
                  <a:cubicBezTo>
                    <a:pt x="67" y="335"/>
                    <a:pt x="84" y="327"/>
                    <a:pt x="88" y="282"/>
                  </a:cubicBezTo>
                  <a:cubicBezTo>
                    <a:pt x="86" y="246"/>
                    <a:pt x="56" y="175"/>
                    <a:pt x="59" y="72"/>
                  </a:cubicBezTo>
                  <a:cubicBezTo>
                    <a:pt x="45" y="69"/>
                    <a:pt x="46" y="54"/>
                    <a:pt x="43" y="75"/>
                  </a:cubicBezTo>
                  <a:cubicBezTo>
                    <a:pt x="40" y="96"/>
                    <a:pt x="40" y="165"/>
                    <a:pt x="43" y="198"/>
                  </a:cubicBezTo>
                  <a:cubicBezTo>
                    <a:pt x="54" y="244"/>
                    <a:pt x="62" y="257"/>
                    <a:pt x="62" y="276"/>
                  </a:cubicBezTo>
                  <a:cubicBezTo>
                    <a:pt x="62" y="295"/>
                    <a:pt x="50" y="311"/>
                    <a:pt x="44" y="311"/>
                  </a:cubicBezTo>
                  <a:cubicBezTo>
                    <a:pt x="31" y="311"/>
                    <a:pt x="27" y="302"/>
                    <a:pt x="26" y="276"/>
                  </a:cubicBezTo>
                  <a:cubicBezTo>
                    <a:pt x="25" y="258"/>
                    <a:pt x="41" y="233"/>
                    <a:pt x="40" y="200"/>
                  </a:cubicBezTo>
                  <a:cubicBezTo>
                    <a:pt x="39" y="167"/>
                    <a:pt x="51" y="0"/>
                    <a:pt x="17" y="75"/>
                  </a:cubicBez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descr="ひし形 (枠のみ)" id="884" name="Google Shape;884;p42"/>
          <p:cNvSpPr txBox="1"/>
          <p:nvPr/>
        </p:nvSpPr>
        <p:spPr>
          <a:xfrm>
            <a:off x="4991100" y="4624387"/>
            <a:ext cx="65087" cy="92075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42"/>
          <p:cNvSpPr/>
          <p:nvPr/>
        </p:nvSpPr>
        <p:spPr>
          <a:xfrm>
            <a:off x="4968875" y="5065712"/>
            <a:ext cx="52387" cy="201612"/>
          </a:xfrm>
          <a:custGeom>
            <a:rect b="b" l="l" r="r" t="t"/>
            <a:pathLst>
              <a:path extrusionOk="0" h="127" w="33">
                <a:moveTo>
                  <a:pt x="33" y="127"/>
                </a:moveTo>
                <a:cubicBezTo>
                  <a:pt x="28" y="112"/>
                  <a:pt x="3" y="57"/>
                  <a:pt x="1" y="36"/>
                </a:cubicBezTo>
                <a:cubicBezTo>
                  <a:pt x="0" y="0"/>
                  <a:pt x="18" y="10"/>
                  <a:pt x="22" y="3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42"/>
          <p:cNvSpPr/>
          <p:nvPr/>
        </p:nvSpPr>
        <p:spPr>
          <a:xfrm>
            <a:off x="5045075" y="5065712"/>
            <a:ext cx="65087" cy="192087"/>
          </a:xfrm>
          <a:custGeom>
            <a:rect b="b" l="l" r="r" t="t"/>
            <a:pathLst>
              <a:path extrusionOk="0" h="121" w="41">
                <a:moveTo>
                  <a:pt x="3" y="121"/>
                </a:moveTo>
                <a:cubicBezTo>
                  <a:pt x="0" y="106"/>
                  <a:pt x="37" y="55"/>
                  <a:pt x="40" y="36"/>
                </a:cubicBezTo>
                <a:cubicBezTo>
                  <a:pt x="41" y="0"/>
                  <a:pt x="24" y="4"/>
                  <a:pt x="18" y="4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42"/>
          <p:cNvSpPr/>
          <p:nvPr/>
        </p:nvSpPr>
        <p:spPr>
          <a:xfrm>
            <a:off x="5661025" y="3265487"/>
            <a:ext cx="684212" cy="1111250"/>
          </a:xfrm>
          <a:custGeom>
            <a:rect b="b" l="l" r="r" t="t"/>
            <a:pathLst>
              <a:path extrusionOk="0" h="700" w="431">
                <a:moveTo>
                  <a:pt x="423" y="544"/>
                </a:moveTo>
                <a:cubicBezTo>
                  <a:pt x="423" y="392"/>
                  <a:pt x="431" y="0"/>
                  <a:pt x="222" y="0"/>
                </a:cubicBezTo>
                <a:cubicBezTo>
                  <a:pt x="0" y="0"/>
                  <a:pt x="5" y="618"/>
                  <a:pt x="5" y="700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8" name="Google Shape;888;p42"/>
          <p:cNvCxnSpPr/>
          <p:nvPr/>
        </p:nvCxnSpPr>
        <p:spPr>
          <a:xfrm>
            <a:off x="5670550" y="4451350"/>
            <a:ext cx="0" cy="179387"/>
          </a:xfrm>
          <a:prstGeom prst="straightConnector1">
            <a:avLst/>
          </a:prstGeom>
          <a:noFill/>
          <a:ln cap="flat" cmpd="sng" w="22225">
            <a:solidFill>
              <a:srgbClr val="6699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889" name="Google Shape;889;p42"/>
          <p:cNvSpPr/>
          <p:nvPr/>
        </p:nvSpPr>
        <p:spPr>
          <a:xfrm>
            <a:off x="6213475" y="4329112"/>
            <a:ext cx="257175" cy="695325"/>
          </a:xfrm>
          <a:custGeom>
            <a:rect b="b" l="l" r="r" t="t"/>
            <a:pathLst>
              <a:path extrusionOk="0" h="438" w="162">
                <a:moveTo>
                  <a:pt x="75" y="0"/>
                </a:moveTo>
                <a:cubicBezTo>
                  <a:pt x="75" y="0"/>
                  <a:pt x="75" y="69"/>
                  <a:pt x="75" y="138"/>
                </a:cubicBezTo>
                <a:cubicBezTo>
                  <a:pt x="74" y="359"/>
                  <a:pt x="0" y="438"/>
                  <a:pt x="81" y="438"/>
                </a:cubicBezTo>
                <a:cubicBezTo>
                  <a:pt x="162" y="438"/>
                  <a:pt x="80" y="368"/>
                  <a:pt x="80" y="154"/>
                </a:cubicBezTo>
              </a:path>
            </a:pathLst>
          </a:custGeom>
          <a:noFill/>
          <a:ln cap="flat" cmpd="sng" w="25400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42"/>
          <p:cNvSpPr/>
          <p:nvPr/>
        </p:nvSpPr>
        <p:spPr>
          <a:xfrm>
            <a:off x="6170612" y="4727575"/>
            <a:ext cx="333375" cy="720725"/>
          </a:xfrm>
          <a:custGeom>
            <a:rect b="b" l="l" r="r" t="t"/>
            <a:pathLst>
              <a:path extrusionOk="0" h="454" w="210">
                <a:moveTo>
                  <a:pt x="107" y="454"/>
                </a:moveTo>
                <a:cubicBezTo>
                  <a:pt x="107" y="454"/>
                  <a:pt x="105" y="346"/>
                  <a:pt x="103" y="238"/>
                </a:cubicBezTo>
                <a:cubicBezTo>
                  <a:pt x="102" y="82"/>
                  <a:pt x="0" y="0"/>
                  <a:pt x="105" y="0"/>
                </a:cubicBezTo>
                <a:cubicBezTo>
                  <a:pt x="210" y="0"/>
                  <a:pt x="113" y="79"/>
                  <a:pt x="113" y="237"/>
                </a:cubicBezTo>
                <a:cubicBezTo>
                  <a:pt x="115" y="294"/>
                  <a:pt x="116" y="319"/>
                  <a:pt x="117" y="340"/>
                </a:cubicBezTo>
              </a:path>
            </a:pathLst>
          </a:custGeom>
          <a:noFill/>
          <a:ln cap="flat" cmpd="sng" w="222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42"/>
          <p:cNvSpPr/>
          <p:nvPr/>
        </p:nvSpPr>
        <p:spPr>
          <a:xfrm>
            <a:off x="6335712" y="4660900"/>
            <a:ext cx="15875" cy="95250"/>
          </a:xfrm>
          <a:custGeom>
            <a:rect b="b" l="l" r="r" t="t"/>
            <a:pathLst>
              <a:path extrusionOk="0" h="60" w="10">
                <a:moveTo>
                  <a:pt x="0" y="0"/>
                </a:moveTo>
                <a:lnTo>
                  <a:pt x="10" y="60"/>
                </a:lnTo>
              </a:path>
            </a:pathLst>
          </a:custGeom>
          <a:noFill/>
          <a:ln cap="flat" cmpd="sng" w="25400">
            <a:solidFill>
              <a:srgbClr val="6699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42"/>
          <p:cNvSpPr/>
          <p:nvPr/>
        </p:nvSpPr>
        <p:spPr>
          <a:xfrm>
            <a:off x="6316662" y="4652962"/>
            <a:ext cx="19050" cy="107950"/>
          </a:xfrm>
          <a:custGeom>
            <a:rect b="b" l="l" r="r" t="t"/>
            <a:pathLst>
              <a:path extrusionOk="0" h="68" w="12">
                <a:moveTo>
                  <a:pt x="12" y="0"/>
                </a:moveTo>
                <a:lnTo>
                  <a:pt x="0" y="68"/>
                </a:lnTo>
              </a:path>
            </a:pathLst>
          </a:custGeom>
          <a:noFill/>
          <a:ln cap="flat" cmpd="sng" w="25400">
            <a:solidFill>
              <a:srgbClr val="6699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42"/>
          <p:cNvSpPr/>
          <p:nvPr/>
        </p:nvSpPr>
        <p:spPr>
          <a:xfrm>
            <a:off x="6303962" y="5019675"/>
            <a:ext cx="69850" cy="15875"/>
          </a:xfrm>
          <a:custGeom>
            <a:rect b="b" l="l" r="r" t="t"/>
            <a:pathLst>
              <a:path extrusionOk="0" h="10" w="44">
                <a:moveTo>
                  <a:pt x="0" y="0"/>
                </a:moveTo>
                <a:cubicBezTo>
                  <a:pt x="14" y="8"/>
                  <a:pt x="27" y="10"/>
                  <a:pt x="44" y="2"/>
                </a:cubicBezTo>
              </a:path>
            </a:pathLst>
          </a:custGeom>
          <a:noFill/>
          <a:ln cap="flat" cmpd="sng" w="25400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42"/>
          <p:cNvSpPr txBox="1"/>
          <p:nvPr/>
        </p:nvSpPr>
        <p:spPr>
          <a:xfrm>
            <a:off x="6316662" y="5087937"/>
            <a:ext cx="53975" cy="107950"/>
          </a:xfrm>
          <a:prstGeom prst="rect">
            <a:avLst/>
          </a:prstGeom>
          <a:solidFill>
            <a:srgbClr val="9966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42"/>
          <p:cNvSpPr txBox="1"/>
          <p:nvPr/>
        </p:nvSpPr>
        <p:spPr>
          <a:xfrm>
            <a:off x="4033837" y="4437062"/>
            <a:ext cx="1043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 braided 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50cm -60cm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2"/>
          <p:cNvSpPr txBox="1"/>
          <p:nvPr/>
        </p:nvSpPr>
        <p:spPr>
          <a:xfrm>
            <a:off x="2557343" y="3082925"/>
            <a:ext cx="23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Swivel snap  (Clip)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SUS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2"/>
          <p:cNvSpPr txBox="1"/>
          <p:nvPr/>
        </p:nvSpPr>
        <p:spPr>
          <a:xfrm flipH="1">
            <a:off x="6308725" y="4597400"/>
            <a:ext cx="53975" cy="107950"/>
          </a:xfrm>
          <a:prstGeom prst="rect">
            <a:avLst/>
          </a:prstGeom>
          <a:solidFill>
            <a:srgbClr val="C0C0C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42"/>
          <p:cNvSpPr/>
          <p:nvPr/>
        </p:nvSpPr>
        <p:spPr>
          <a:xfrm>
            <a:off x="4954587" y="2820987"/>
            <a:ext cx="1306512" cy="53975"/>
          </a:xfrm>
          <a:prstGeom prst="roundRect">
            <a:avLst>
              <a:gd fmla="val 10800" name="adj"/>
            </a:avLst>
          </a:prstGeom>
          <a:solidFill>
            <a:srgbClr val="99CCFF"/>
          </a:solidFill>
          <a:ln cap="flat" cmpd="sng" w="9525">
            <a:solidFill>
              <a:srgbClr val="66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9" name="Google Shape;899;p42"/>
          <p:cNvCxnSpPr/>
          <p:nvPr/>
        </p:nvCxnSpPr>
        <p:spPr>
          <a:xfrm>
            <a:off x="6332537" y="4175125"/>
            <a:ext cx="0" cy="107950"/>
          </a:xfrm>
          <a:prstGeom prst="straightConnector1">
            <a:avLst/>
          </a:prstGeom>
          <a:noFill/>
          <a:ln cap="flat" cmpd="sng" w="22225">
            <a:solidFill>
              <a:srgbClr val="6699FF"/>
            </a:solidFill>
            <a:prstDash val="solid"/>
            <a:miter lim="800000"/>
            <a:headEnd len="med" w="med" type="none"/>
            <a:tailEnd len="med" w="med" type="none"/>
          </a:ln>
        </p:spPr>
      </p:cxnSp>
      <p:grpSp>
        <p:nvGrpSpPr>
          <p:cNvPr id="900" name="Google Shape;900;p42"/>
          <p:cNvGrpSpPr/>
          <p:nvPr/>
        </p:nvGrpSpPr>
        <p:grpSpPr>
          <a:xfrm>
            <a:off x="6278562" y="5476875"/>
            <a:ext cx="127000" cy="730250"/>
            <a:chOff x="3300" y="3303"/>
            <a:chExt cx="80" cy="460"/>
          </a:xfrm>
        </p:grpSpPr>
        <p:cxnSp>
          <p:nvCxnSpPr>
            <p:cNvPr id="901" name="Google Shape;901;p42"/>
            <p:cNvCxnSpPr/>
            <p:nvPr/>
          </p:nvCxnSpPr>
          <p:spPr>
            <a:xfrm>
              <a:off x="3340" y="3303"/>
              <a:ext cx="0" cy="68"/>
            </a:xfrm>
            <a:prstGeom prst="straightConnector1">
              <a:avLst/>
            </a:prstGeom>
            <a:noFill/>
            <a:ln cap="flat" cmpd="sng" w="22225">
              <a:solidFill>
                <a:srgbClr val="80808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902" name="Google Shape;902;p42"/>
            <p:cNvSpPr/>
            <p:nvPr/>
          </p:nvSpPr>
          <p:spPr>
            <a:xfrm>
              <a:off x="3300" y="3385"/>
              <a:ext cx="80" cy="378"/>
            </a:xfrm>
            <a:custGeom>
              <a:rect b="b" l="l" r="r" t="t"/>
              <a:pathLst>
                <a:path extrusionOk="0" h="378" w="80">
                  <a:moveTo>
                    <a:pt x="40" y="0"/>
                  </a:moveTo>
                  <a:cubicBezTo>
                    <a:pt x="40" y="0"/>
                    <a:pt x="36" y="153"/>
                    <a:pt x="36" y="216"/>
                  </a:cubicBezTo>
                  <a:cubicBezTo>
                    <a:pt x="38" y="311"/>
                    <a:pt x="0" y="378"/>
                    <a:pt x="40" y="378"/>
                  </a:cubicBezTo>
                  <a:cubicBezTo>
                    <a:pt x="80" y="378"/>
                    <a:pt x="43" y="305"/>
                    <a:pt x="46" y="217"/>
                  </a:cubicBezTo>
                  <a:cubicBezTo>
                    <a:pt x="48" y="160"/>
                    <a:pt x="46" y="191"/>
                    <a:pt x="46" y="184"/>
                  </a:cubicBezTo>
                </a:path>
              </a:pathLst>
            </a:custGeom>
            <a:noFill/>
            <a:ln cap="flat" cmpd="sng" w="22225">
              <a:solidFill>
                <a:srgbClr val="8080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3" name="Google Shape;903;p42"/>
          <p:cNvSpPr txBox="1"/>
          <p:nvPr/>
        </p:nvSpPr>
        <p:spPr>
          <a:xfrm>
            <a:off x="4572000" y="-44000"/>
            <a:ext cx="4630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of hook deployed per set:</a:t>
            </a:r>
            <a:r>
              <a:rPr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1000 -1500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of hooks between floats:</a:t>
            </a:r>
            <a:r>
              <a:rPr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5 - 6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Bait:</a:t>
            </a:r>
            <a:r>
              <a:rPr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Sardine, Squid (frezen, but thawed before use)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Green jack, Threadfin shad (live bait)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4" name="Google Shape;904;p42"/>
          <p:cNvGrpSpPr/>
          <p:nvPr/>
        </p:nvGrpSpPr>
        <p:grpSpPr>
          <a:xfrm>
            <a:off x="6119812" y="5986462"/>
            <a:ext cx="469900" cy="793750"/>
            <a:chOff x="3855" y="3771"/>
            <a:chExt cx="296" cy="500"/>
          </a:xfrm>
        </p:grpSpPr>
        <p:sp>
          <p:nvSpPr>
            <p:cNvPr id="905" name="Google Shape;905;p42"/>
            <p:cNvSpPr txBox="1"/>
            <p:nvPr/>
          </p:nvSpPr>
          <p:spPr>
            <a:xfrm>
              <a:off x="3977" y="3771"/>
              <a:ext cx="34" cy="68"/>
            </a:xfrm>
            <a:prstGeom prst="rect">
              <a:avLst/>
            </a:prstGeom>
            <a:solidFill>
              <a:srgbClr val="99660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Tuna hook" id="906" name="Google Shape;906;p4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855" y="3884"/>
              <a:ext cx="296" cy="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7" name="Google Shape;907;p42"/>
            <p:cNvSpPr/>
            <p:nvPr/>
          </p:nvSpPr>
          <p:spPr>
            <a:xfrm>
              <a:off x="4002" y="3887"/>
              <a:ext cx="12" cy="29"/>
            </a:xfrm>
            <a:custGeom>
              <a:rect b="b" l="l" r="r" t="t"/>
              <a:pathLst>
                <a:path extrusionOk="0" h="29" w="12">
                  <a:moveTo>
                    <a:pt x="0" y="21"/>
                  </a:moveTo>
                  <a:cubicBezTo>
                    <a:pt x="7" y="29"/>
                    <a:pt x="7" y="16"/>
                    <a:pt x="12" y="0"/>
                  </a:cubicBezTo>
                </a:path>
              </a:pathLst>
            </a:custGeom>
            <a:noFill/>
            <a:ln cap="flat" cmpd="sng" w="22225">
              <a:solidFill>
                <a:srgbClr val="8080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8" name="Google Shape;908;p42"/>
          <p:cNvSpPr txBox="1"/>
          <p:nvPr/>
        </p:nvSpPr>
        <p:spPr>
          <a:xfrm>
            <a:off x="6859600" y="6061525"/>
            <a:ext cx="147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Hook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9" name="Google Shape;909;p42"/>
          <p:cNvGrpSpPr/>
          <p:nvPr/>
        </p:nvGrpSpPr>
        <p:grpSpPr>
          <a:xfrm>
            <a:off x="6454253" y="4306887"/>
            <a:ext cx="717006" cy="2524897"/>
            <a:chOff x="4010" y="2690"/>
            <a:chExt cx="452" cy="1590"/>
          </a:xfrm>
        </p:grpSpPr>
        <p:grpSp>
          <p:nvGrpSpPr>
            <p:cNvPr id="910" name="Google Shape;910;p42"/>
            <p:cNvGrpSpPr/>
            <p:nvPr/>
          </p:nvGrpSpPr>
          <p:grpSpPr>
            <a:xfrm>
              <a:off x="4010" y="3508"/>
              <a:ext cx="452" cy="772"/>
              <a:chOff x="4191" y="3585"/>
              <a:chExt cx="452" cy="772"/>
            </a:xfrm>
          </p:grpSpPr>
          <p:sp>
            <p:nvSpPr>
              <p:cNvPr id="911" name="Google Shape;911;p42"/>
              <p:cNvSpPr/>
              <p:nvPr/>
            </p:nvSpPr>
            <p:spPr>
              <a:xfrm>
                <a:off x="4374" y="3585"/>
                <a:ext cx="93" cy="374"/>
              </a:xfrm>
              <a:custGeom>
                <a:rect b="b" l="l" r="r" t="t"/>
                <a:pathLst>
                  <a:path extrusionOk="0" h="374" w="93">
                    <a:moveTo>
                      <a:pt x="45" y="0"/>
                    </a:moveTo>
                    <a:cubicBezTo>
                      <a:pt x="45" y="39"/>
                      <a:pt x="47" y="179"/>
                      <a:pt x="47" y="236"/>
                    </a:cubicBezTo>
                    <a:cubicBezTo>
                      <a:pt x="47" y="302"/>
                      <a:pt x="0" y="374"/>
                      <a:pt x="51" y="373"/>
                    </a:cubicBezTo>
                    <a:cubicBezTo>
                      <a:pt x="93" y="371"/>
                      <a:pt x="58" y="292"/>
                      <a:pt x="59" y="260"/>
                    </a:cubicBezTo>
                    <a:cubicBezTo>
                      <a:pt x="60" y="228"/>
                      <a:pt x="58" y="196"/>
                      <a:pt x="57" y="179"/>
                    </a:cubicBezTo>
                  </a:path>
                </a:pathLst>
              </a:custGeom>
              <a:noFill/>
              <a:ln cap="flat" cmpd="sng" w="28575">
                <a:solidFill>
                  <a:srgbClr val="99CC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ircle hook BW" id="912" name="Google Shape;912;p42"/>
              <p:cNvPicPr preferRelativeResize="0"/>
              <p:nvPr/>
            </p:nvPicPr>
            <p:blipFill rotWithShape="1">
              <a:blip r:embed="rId13">
                <a:alphaModFix/>
              </a:blip>
              <a:srcRect b="0" l="0" r="0" t="0"/>
              <a:stretch/>
            </p:blipFill>
            <p:spPr>
              <a:xfrm rot="-2100000">
                <a:off x="4263" y="3952"/>
                <a:ext cx="307" cy="3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13" name="Google Shape;913;p42"/>
              <p:cNvSpPr txBox="1"/>
              <p:nvPr/>
            </p:nvSpPr>
            <p:spPr>
              <a:xfrm flipH="1" rot="10800000">
                <a:off x="4400" y="3793"/>
                <a:ext cx="45" cy="78"/>
              </a:xfrm>
              <a:prstGeom prst="rect">
                <a:avLst/>
              </a:prstGeom>
              <a:solidFill>
                <a:srgbClr val="C0C0C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4" name="Google Shape;914;p42"/>
            <p:cNvGrpSpPr/>
            <p:nvPr/>
          </p:nvGrpSpPr>
          <p:grpSpPr>
            <a:xfrm>
              <a:off x="4146" y="2690"/>
              <a:ext cx="192" cy="667"/>
              <a:chOff x="4146" y="2690"/>
              <a:chExt cx="192" cy="667"/>
            </a:xfrm>
          </p:grpSpPr>
          <p:sp>
            <p:nvSpPr>
              <p:cNvPr id="915" name="Google Shape;915;p42"/>
              <p:cNvSpPr/>
              <p:nvPr/>
            </p:nvSpPr>
            <p:spPr>
              <a:xfrm>
                <a:off x="4146" y="2690"/>
                <a:ext cx="192" cy="667"/>
              </a:xfrm>
              <a:custGeom>
                <a:rect b="b" l="l" r="r" t="t"/>
                <a:pathLst>
                  <a:path extrusionOk="0" h="667" w="192">
                    <a:moveTo>
                      <a:pt x="93" y="667"/>
                    </a:moveTo>
                    <a:lnTo>
                      <a:pt x="91" y="267"/>
                    </a:lnTo>
                    <a:cubicBezTo>
                      <a:pt x="91" y="156"/>
                      <a:pt x="0" y="0"/>
                      <a:pt x="96" y="0"/>
                    </a:cubicBezTo>
                    <a:cubicBezTo>
                      <a:pt x="192" y="0"/>
                      <a:pt x="105" y="148"/>
                      <a:pt x="107" y="193"/>
                    </a:cubicBezTo>
                    <a:cubicBezTo>
                      <a:pt x="109" y="238"/>
                      <a:pt x="108" y="256"/>
                      <a:pt x="108" y="273"/>
                    </a:cubicBezTo>
                  </a:path>
                </a:pathLst>
              </a:custGeom>
              <a:noFill/>
              <a:ln cap="flat" cmpd="sng" w="28575">
                <a:solidFill>
                  <a:srgbClr val="99CC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42"/>
              <p:cNvSpPr txBox="1"/>
              <p:nvPr/>
            </p:nvSpPr>
            <p:spPr>
              <a:xfrm>
                <a:off x="4220" y="2886"/>
                <a:ext cx="45" cy="68"/>
              </a:xfrm>
              <a:prstGeom prst="rect">
                <a:avLst/>
              </a:prstGeom>
              <a:solidFill>
                <a:srgbClr val="C0C0C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17" name="Google Shape;917;p42"/>
            <p:cNvCxnSpPr/>
            <p:nvPr/>
          </p:nvCxnSpPr>
          <p:spPr>
            <a:xfrm>
              <a:off x="4239" y="3384"/>
              <a:ext cx="0" cy="91"/>
            </a:xfrm>
            <a:prstGeom prst="straightConnector1">
              <a:avLst/>
            </a:prstGeom>
            <a:noFill/>
            <a:ln cap="flat" cmpd="sng" w="28575">
              <a:solidFill>
                <a:srgbClr val="99CCFF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pic>
        <p:nvPicPr>
          <p:cNvPr descr="Tib-3 hauling" id="918" name="Google Shape;918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4925" y="3752850"/>
            <a:ext cx="3744912" cy="2808287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42"/>
          <p:cNvSpPr/>
          <p:nvPr/>
        </p:nvSpPr>
        <p:spPr>
          <a:xfrm rot="3120000">
            <a:off x="7900193" y="4415631"/>
            <a:ext cx="160337" cy="977900"/>
          </a:xfrm>
          <a:prstGeom prst="downArrow">
            <a:avLst>
              <a:gd fmla="val 19828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chemeClr val="lt1"/>
        </a:solidFill>
      </p:bgPr>
    </p:bg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43"/>
          <p:cNvGrpSpPr/>
          <p:nvPr/>
        </p:nvGrpSpPr>
        <p:grpSpPr>
          <a:xfrm>
            <a:off x="0" y="17449"/>
            <a:ext cx="4791075" cy="1280300"/>
            <a:chOff x="22" y="11"/>
            <a:chExt cx="3018" cy="900"/>
          </a:xfrm>
        </p:grpSpPr>
        <p:sp>
          <p:nvSpPr>
            <p:cNvPr id="925" name="Google Shape;925;p43"/>
            <p:cNvSpPr txBox="1"/>
            <p:nvPr/>
          </p:nvSpPr>
          <p:spPr>
            <a:xfrm>
              <a:off x="22" y="11"/>
              <a:ext cx="2495" cy="440"/>
            </a:xfrm>
            <a:prstGeom prst="rect">
              <a:avLst/>
            </a:prstGeom>
            <a:solidFill>
              <a:srgbClr val="0066FF"/>
            </a:solidFill>
            <a:ln cap="flat" cmpd="sng" w="12700">
              <a:solidFill>
                <a:srgbClr val="3366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b="0" i="0" lang="en-US" sz="360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  <p:sp>
          <p:nvSpPr>
            <p:cNvPr id="926" name="Google Shape;926;p43"/>
            <p:cNvSpPr txBox="1"/>
            <p:nvPr/>
          </p:nvSpPr>
          <p:spPr>
            <a:xfrm>
              <a:off x="340" y="11"/>
              <a:ext cx="2700" cy="9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3366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Type:  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Drifting longline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Main target species:  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Dolphin fish (Mahi mahi)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 Narrow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Port and Country:  </a:t>
              </a:r>
              <a:r>
                <a:rPr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Vacamonte, Panama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7" name="Google Shape;927;p43"/>
          <p:cNvSpPr txBox="1"/>
          <p:nvPr/>
        </p:nvSpPr>
        <p:spPr>
          <a:xfrm>
            <a:off x="7003687" y="1465637"/>
            <a:ext cx="2087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Mainline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3"/>
          <p:cNvSpPr/>
          <p:nvPr/>
        </p:nvSpPr>
        <p:spPr>
          <a:xfrm>
            <a:off x="4008437" y="1862137"/>
            <a:ext cx="1587" cy="468312"/>
          </a:xfrm>
          <a:custGeom>
            <a:rect b="b" l="l" r="r" t="t"/>
            <a:pathLst>
              <a:path extrusionOk="0" h="312" w="1">
                <a:moveTo>
                  <a:pt x="0" y="0"/>
                </a:moveTo>
                <a:lnTo>
                  <a:pt x="0" y="312"/>
                </a:lnTo>
              </a:path>
            </a:pathLst>
          </a:custGeom>
          <a:noFill/>
          <a:ln cap="flat" cmpd="sng" w="15875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43"/>
          <p:cNvSpPr txBox="1"/>
          <p:nvPr/>
        </p:nvSpPr>
        <p:spPr>
          <a:xfrm>
            <a:off x="4068762" y="1952625"/>
            <a:ext cx="503237" cy="274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6.2 fa</a:t>
            </a:r>
            <a:endParaRPr/>
          </a:p>
        </p:txBody>
      </p:sp>
      <p:cxnSp>
        <p:nvCxnSpPr>
          <p:cNvPr id="930" name="Google Shape;930;p43"/>
          <p:cNvCxnSpPr/>
          <p:nvPr/>
        </p:nvCxnSpPr>
        <p:spPr>
          <a:xfrm>
            <a:off x="3894137" y="1863725"/>
            <a:ext cx="215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931" name="Google Shape;931;p43"/>
          <p:cNvCxnSpPr/>
          <p:nvPr/>
        </p:nvCxnSpPr>
        <p:spPr>
          <a:xfrm>
            <a:off x="3887787" y="2330450"/>
            <a:ext cx="2159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932" name="Google Shape;932;p43"/>
          <p:cNvSpPr txBox="1"/>
          <p:nvPr/>
        </p:nvSpPr>
        <p:spPr>
          <a:xfrm>
            <a:off x="4768947" y="2038350"/>
            <a:ext cx="1176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Branch line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3" name="Google Shape;933;p43"/>
          <p:cNvGrpSpPr/>
          <p:nvPr/>
        </p:nvGrpSpPr>
        <p:grpSpPr>
          <a:xfrm>
            <a:off x="5481637" y="1719262"/>
            <a:ext cx="733425" cy="949325"/>
            <a:chOff x="3898" y="1131"/>
            <a:chExt cx="462" cy="598"/>
          </a:xfrm>
        </p:grpSpPr>
        <p:sp>
          <p:nvSpPr>
            <p:cNvPr id="934" name="Google Shape;934;p43"/>
            <p:cNvSpPr/>
            <p:nvPr/>
          </p:nvSpPr>
          <p:spPr>
            <a:xfrm>
              <a:off x="4111" y="1131"/>
              <a:ext cx="249" cy="408"/>
            </a:xfrm>
            <a:prstGeom prst="ellipse">
              <a:avLst/>
            </a:prstGeom>
            <a:noFill/>
            <a:ln cap="flat" cmpd="sng" w="15875">
              <a:solidFill>
                <a:srgbClr val="FF66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5" name="Google Shape;935;p43"/>
            <p:cNvCxnSpPr/>
            <p:nvPr/>
          </p:nvCxnSpPr>
          <p:spPr>
            <a:xfrm flipH="1">
              <a:off x="3898" y="1480"/>
              <a:ext cx="250" cy="249"/>
            </a:xfrm>
            <a:prstGeom prst="straightConnector1">
              <a:avLst/>
            </a:prstGeom>
            <a:noFill/>
            <a:ln cap="flat" cmpd="sng" w="57150">
              <a:solidFill>
                <a:srgbClr val="FF6600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</p:grpSp>
      <p:sp>
        <p:nvSpPr>
          <p:cNvPr id="936" name="Google Shape;936;p43"/>
          <p:cNvSpPr/>
          <p:nvPr/>
        </p:nvSpPr>
        <p:spPr>
          <a:xfrm>
            <a:off x="3846512" y="2798762"/>
            <a:ext cx="1306512" cy="53975"/>
          </a:xfrm>
          <a:prstGeom prst="roundRect">
            <a:avLst>
              <a:gd fmla="val 3840" name="adj"/>
            </a:avLst>
          </a:prstGeom>
          <a:solidFill>
            <a:srgbClr val="99CCFF"/>
          </a:solidFill>
          <a:ln cap="flat" cmpd="sng" w="9525">
            <a:solidFill>
              <a:srgbClr val="66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nap with swivel small" id="937" name="Google Shape;93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9362" y="2682875"/>
            <a:ext cx="412750" cy="15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43"/>
          <p:cNvSpPr txBox="1"/>
          <p:nvPr/>
        </p:nvSpPr>
        <p:spPr>
          <a:xfrm>
            <a:off x="6624637" y="3322637"/>
            <a:ext cx="2376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Branch line  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fa    PA mono </a:t>
            </a:r>
            <a:r>
              <a:rPr b="1" i="1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</a:t>
            </a: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2.0 mm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3"/>
          <p:cNvSpPr txBox="1"/>
          <p:nvPr/>
        </p:nvSpPr>
        <p:spPr>
          <a:xfrm>
            <a:off x="6624637" y="5173662"/>
            <a:ext cx="2230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1 ft 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WIRE  SUS    </a:t>
            </a:r>
            <a:r>
              <a:rPr b="1" i="1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 </a:t>
            </a: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1.6 mm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3"/>
          <p:cNvSpPr txBox="1"/>
          <p:nvPr/>
        </p:nvSpPr>
        <p:spPr>
          <a:xfrm>
            <a:off x="6767512" y="6189662"/>
            <a:ext cx="212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Hook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Tuna  size： 3.6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43"/>
          <p:cNvSpPr txBox="1"/>
          <p:nvPr/>
        </p:nvSpPr>
        <p:spPr>
          <a:xfrm>
            <a:off x="6588125" y="2651125"/>
            <a:ext cx="208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Mainline </a:t>
            </a: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 mono </a:t>
            </a:r>
            <a:r>
              <a:rPr b="1" i="1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 </a:t>
            </a:r>
            <a:r>
              <a:rPr b="1" i="0" lang="en-US" sz="15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3.0 mm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43"/>
          <p:cNvSpPr/>
          <p:nvPr/>
        </p:nvSpPr>
        <p:spPr>
          <a:xfrm flipH="1">
            <a:off x="5189537" y="4662487"/>
            <a:ext cx="714375" cy="1719262"/>
          </a:xfrm>
          <a:custGeom>
            <a:rect b="b" l="l" r="r" t="t"/>
            <a:pathLst>
              <a:path extrusionOk="0" h="1083" w="450">
                <a:moveTo>
                  <a:pt x="0" y="0"/>
                </a:moveTo>
                <a:cubicBezTo>
                  <a:pt x="0" y="1083"/>
                  <a:pt x="162" y="1081"/>
                  <a:pt x="263" y="1080"/>
                </a:cubicBezTo>
                <a:cubicBezTo>
                  <a:pt x="450" y="1078"/>
                  <a:pt x="391" y="504"/>
                  <a:pt x="394" y="380"/>
                </a:cubicBezTo>
                <a:cubicBezTo>
                  <a:pt x="392" y="365"/>
                  <a:pt x="395" y="354"/>
                  <a:pt x="394" y="346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43"/>
          <p:cNvSpPr/>
          <p:nvPr/>
        </p:nvSpPr>
        <p:spPr>
          <a:xfrm>
            <a:off x="5894387" y="3240087"/>
            <a:ext cx="684212" cy="1111250"/>
          </a:xfrm>
          <a:custGeom>
            <a:rect b="b" l="l" r="r" t="t"/>
            <a:pathLst>
              <a:path extrusionOk="0" h="700" w="431">
                <a:moveTo>
                  <a:pt x="423" y="544"/>
                </a:moveTo>
                <a:cubicBezTo>
                  <a:pt x="423" y="392"/>
                  <a:pt x="431" y="0"/>
                  <a:pt x="222" y="0"/>
                </a:cubicBezTo>
                <a:cubicBezTo>
                  <a:pt x="0" y="0"/>
                  <a:pt x="5" y="618"/>
                  <a:pt x="5" y="700"/>
                </a:cubicBezTo>
              </a:path>
            </a:pathLst>
          </a:custGeom>
          <a:noFill/>
          <a:ln cap="flat" cmpd="sng" w="22225">
            <a:solidFill>
              <a:srgbClr val="6699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4" name="Google Shape;944;p43"/>
          <p:cNvCxnSpPr/>
          <p:nvPr/>
        </p:nvCxnSpPr>
        <p:spPr>
          <a:xfrm>
            <a:off x="5903912" y="4425950"/>
            <a:ext cx="0" cy="179387"/>
          </a:xfrm>
          <a:prstGeom prst="straightConnector1">
            <a:avLst/>
          </a:prstGeom>
          <a:noFill/>
          <a:ln cap="flat" cmpd="sng" w="22225">
            <a:solidFill>
              <a:srgbClr val="6699FF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945" name="Google Shape;945;p43"/>
          <p:cNvSpPr txBox="1"/>
          <p:nvPr/>
        </p:nvSpPr>
        <p:spPr>
          <a:xfrm>
            <a:off x="2838150" y="3057525"/>
            <a:ext cx="229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6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Swivel snap  (Clip)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3"/>
          <p:cNvSpPr/>
          <p:nvPr/>
        </p:nvSpPr>
        <p:spPr>
          <a:xfrm>
            <a:off x="5187950" y="2795587"/>
            <a:ext cx="1306512" cy="53975"/>
          </a:xfrm>
          <a:prstGeom prst="roundRect">
            <a:avLst>
              <a:gd fmla="val 10800" name="adj"/>
            </a:avLst>
          </a:prstGeom>
          <a:solidFill>
            <a:srgbClr val="99CCFF"/>
          </a:solidFill>
          <a:ln cap="flat" cmpd="sng" w="9525">
            <a:solidFill>
              <a:srgbClr val="6699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7" name="Google Shape;947;p43"/>
          <p:cNvCxnSpPr/>
          <p:nvPr/>
        </p:nvCxnSpPr>
        <p:spPr>
          <a:xfrm>
            <a:off x="6565900" y="4149725"/>
            <a:ext cx="0" cy="107950"/>
          </a:xfrm>
          <a:prstGeom prst="straightConnector1">
            <a:avLst/>
          </a:prstGeom>
          <a:noFill/>
          <a:ln cap="flat" cmpd="sng" w="22225">
            <a:solidFill>
              <a:srgbClr val="6699FF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descr="IMGP3556" id="948" name="Google Shape;94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00" y="4005262"/>
            <a:ext cx="1916112" cy="255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9" name="Google Shape;949;p43"/>
          <p:cNvGrpSpPr/>
          <p:nvPr/>
        </p:nvGrpSpPr>
        <p:grpSpPr>
          <a:xfrm>
            <a:off x="5202237" y="4141787"/>
            <a:ext cx="152400" cy="531812"/>
            <a:chOff x="3277" y="2609"/>
            <a:chExt cx="96" cy="335"/>
          </a:xfrm>
        </p:grpSpPr>
        <p:sp>
          <p:nvSpPr>
            <p:cNvPr id="950" name="Google Shape;950;p43"/>
            <p:cNvSpPr/>
            <p:nvPr/>
          </p:nvSpPr>
          <p:spPr>
            <a:xfrm>
              <a:off x="3277" y="2614"/>
              <a:ext cx="96" cy="330"/>
            </a:xfrm>
            <a:custGeom>
              <a:rect b="b" l="l" r="r" t="t"/>
              <a:pathLst>
                <a:path extrusionOk="0" h="330" w="96">
                  <a:moveTo>
                    <a:pt x="42" y="330"/>
                  </a:moveTo>
                  <a:lnTo>
                    <a:pt x="42" y="230"/>
                  </a:lnTo>
                  <a:cubicBezTo>
                    <a:pt x="43" y="175"/>
                    <a:pt x="0" y="0"/>
                    <a:pt x="48" y="2"/>
                  </a:cubicBezTo>
                  <a:cubicBezTo>
                    <a:pt x="96" y="4"/>
                    <a:pt x="43" y="127"/>
                    <a:pt x="42" y="160"/>
                  </a:cubicBezTo>
                </a:path>
              </a:pathLst>
            </a:custGeom>
            <a:noFill/>
            <a:ln cap="flat" cmpd="sng" w="28575">
              <a:solidFill>
                <a:srgbClr val="6699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326" y="2619"/>
              <a:ext cx="28" cy="24"/>
            </a:xfrm>
            <a:custGeom>
              <a:rect b="b" l="l" r="r" t="t"/>
              <a:pathLst>
                <a:path extrusionOk="0" h="24" w="28">
                  <a:moveTo>
                    <a:pt x="0" y="24"/>
                  </a:moveTo>
                  <a:cubicBezTo>
                    <a:pt x="16" y="24"/>
                    <a:pt x="20" y="21"/>
                    <a:pt x="28" y="0"/>
                  </a:cubicBezTo>
                </a:path>
              </a:pathLst>
            </a:custGeom>
            <a:noFill/>
            <a:ln cap="flat" cmpd="sng" w="19050">
              <a:solidFill>
                <a:srgbClr val="C0C0C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322" y="2609"/>
              <a:ext cx="26" cy="26"/>
            </a:xfrm>
            <a:custGeom>
              <a:rect b="b" l="l" r="r" t="t"/>
              <a:pathLst>
                <a:path extrusionOk="0" h="26" w="26">
                  <a:moveTo>
                    <a:pt x="0" y="26"/>
                  </a:moveTo>
                  <a:cubicBezTo>
                    <a:pt x="16" y="26"/>
                    <a:pt x="24" y="25"/>
                    <a:pt x="26" y="0"/>
                  </a:cubicBezTo>
                </a:path>
              </a:pathLst>
            </a:custGeom>
            <a:noFill/>
            <a:ln cap="flat" cmpd="sng" w="9525">
              <a:solidFill>
                <a:srgbClr val="4D4D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3332" y="2619"/>
              <a:ext cx="31" cy="35"/>
            </a:xfrm>
            <a:custGeom>
              <a:rect b="b" l="l" r="r" t="t"/>
              <a:pathLst>
                <a:path extrusionOk="0" h="35" w="31">
                  <a:moveTo>
                    <a:pt x="0" y="35"/>
                  </a:moveTo>
                  <a:cubicBezTo>
                    <a:pt x="16" y="29"/>
                    <a:pt x="23" y="20"/>
                    <a:pt x="31" y="0"/>
                  </a:cubicBezTo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3283" y="2728"/>
              <a:ext cx="65" cy="106"/>
            </a:xfrm>
            <a:custGeom>
              <a:rect b="b" l="l" r="r" t="t"/>
              <a:pathLst>
                <a:path extrusionOk="0" h="106" w="65">
                  <a:moveTo>
                    <a:pt x="46" y="74"/>
                  </a:moveTo>
                  <a:cubicBezTo>
                    <a:pt x="39" y="74"/>
                    <a:pt x="0" y="75"/>
                    <a:pt x="2" y="72"/>
                  </a:cubicBezTo>
                  <a:cubicBezTo>
                    <a:pt x="2" y="44"/>
                    <a:pt x="60" y="72"/>
                    <a:pt x="58" y="54"/>
                  </a:cubicBezTo>
                  <a:cubicBezTo>
                    <a:pt x="56" y="36"/>
                    <a:pt x="1" y="41"/>
                    <a:pt x="2" y="36"/>
                  </a:cubicBezTo>
                  <a:cubicBezTo>
                    <a:pt x="0" y="20"/>
                    <a:pt x="58" y="40"/>
                    <a:pt x="58" y="24"/>
                  </a:cubicBezTo>
                  <a:cubicBezTo>
                    <a:pt x="65" y="19"/>
                    <a:pt x="48" y="6"/>
                    <a:pt x="44" y="4"/>
                  </a:cubicBezTo>
                  <a:cubicBezTo>
                    <a:pt x="12" y="0"/>
                    <a:pt x="19" y="85"/>
                    <a:pt x="12" y="106"/>
                  </a:cubicBezTo>
                </a:path>
              </a:pathLst>
            </a:custGeom>
            <a:noFill/>
            <a:ln cap="flat" cmpd="sng" w="28575">
              <a:solidFill>
                <a:srgbClr val="6699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5" name="Google Shape;955;p43"/>
          <p:cNvGrpSpPr/>
          <p:nvPr/>
        </p:nvGrpSpPr>
        <p:grpSpPr>
          <a:xfrm>
            <a:off x="6201840" y="4306887"/>
            <a:ext cx="717006" cy="2524897"/>
            <a:chOff x="4010" y="2690"/>
            <a:chExt cx="452" cy="1590"/>
          </a:xfrm>
        </p:grpSpPr>
        <p:grpSp>
          <p:nvGrpSpPr>
            <p:cNvPr id="956" name="Google Shape;956;p43"/>
            <p:cNvGrpSpPr/>
            <p:nvPr/>
          </p:nvGrpSpPr>
          <p:grpSpPr>
            <a:xfrm>
              <a:off x="4010" y="3508"/>
              <a:ext cx="452" cy="772"/>
              <a:chOff x="4191" y="3585"/>
              <a:chExt cx="452" cy="772"/>
            </a:xfrm>
          </p:grpSpPr>
          <p:sp>
            <p:nvSpPr>
              <p:cNvPr id="957" name="Google Shape;957;p43"/>
              <p:cNvSpPr/>
              <p:nvPr/>
            </p:nvSpPr>
            <p:spPr>
              <a:xfrm>
                <a:off x="4374" y="3585"/>
                <a:ext cx="93" cy="374"/>
              </a:xfrm>
              <a:custGeom>
                <a:rect b="b" l="l" r="r" t="t"/>
                <a:pathLst>
                  <a:path extrusionOk="0" h="374" w="93">
                    <a:moveTo>
                      <a:pt x="45" y="0"/>
                    </a:moveTo>
                    <a:cubicBezTo>
                      <a:pt x="45" y="39"/>
                      <a:pt x="47" y="179"/>
                      <a:pt x="47" y="236"/>
                    </a:cubicBezTo>
                    <a:cubicBezTo>
                      <a:pt x="47" y="302"/>
                      <a:pt x="0" y="374"/>
                      <a:pt x="51" y="373"/>
                    </a:cubicBezTo>
                    <a:cubicBezTo>
                      <a:pt x="93" y="371"/>
                      <a:pt x="58" y="292"/>
                      <a:pt x="59" y="260"/>
                    </a:cubicBezTo>
                    <a:cubicBezTo>
                      <a:pt x="60" y="228"/>
                      <a:pt x="58" y="196"/>
                      <a:pt x="57" y="179"/>
                    </a:cubicBezTo>
                  </a:path>
                </a:pathLst>
              </a:custGeom>
              <a:noFill/>
              <a:ln cap="flat" cmpd="sng" w="28575">
                <a:solidFill>
                  <a:srgbClr val="99CC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ircle hook BW" id="958" name="Google Shape;958;p4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 rot="-2100000">
                <a:off x="4263" y="3952"/>
                <a:ext cx="307" cy="3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59" name="Google Shape;959;p43"/>
              <p:cNvSpPr txBox="1"/>
              <p:nvPr/>
            </p:nvSpPr>
            <p:spPr>
              <a:xfrm flipH="1" rot="10800000">
                <a:off x="4400" y="3793"/>
                <a:ext cx="45" cy="78"/>
              </a:xfrm>
              <a:prstGeom prst="rect">
                <a:avLst/>
              </a:prstGeom>
              <a:solidFill>
                <a:srgbClr val="C0C0C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0" name="Google Shape;960;p43"/>
            <p:cNvGrpSpPr/>
            <p:nvPr/>
          </p:nvGrpSpPr>
          <p:grpSpPr>
            <a:xfrm>
              <a:off x="4146" y="2690"/>
              <a:ext cx="192" cy="667"/>
              <a:chOff x="4146" y="2690"/>
              <a:chExt cx="192" cy="667"/>
            </a:xfrm>
          </p:grpSpPr>
          <p:sp>
            <p:nvSpPr>
              <p:cNvPr id="961" name="Google Shape;961;p43"/>
              <p:cNvSpPr/>
              <p:nvPr/>
            </p:nvSpPr>
            <p:spPr>
              <a:xfrm>
                <a:off x="4146" y="2690"/>
                <a:ext cx="192" cy="667"/>
              </a:xfrm>
              <a:custGeom>
                <a:rect b="b" l="l" r="r" t="t"/>
                <a:pathLst>
                  <a:path extrusionOk="0" h="667" w="192">
                    <a:moveTo>
                      <a:pt x="93" y="667"/>
                    </a:moveTo>
                    <a:lnTo>
                      <a:pt x="91" y="267"/>
                    </a:lnTo>
                    <a:cubicBezTo>
                      <a:pt x="91" y="156"/>
                      <a:pt x="0" y="0"/>
                      <a:pt x="96" y="0"/>
                    </a:cubicBezTo>
                    <a:cubicBezTo>
                      <a:pt x="192" y="0"/>
                      <a:pt x="105" y="148"/>
                      <a:pt x="107" y="193"/>
                    </a:cubicBezTo>
                    <a:cubicBezTo>
                      <a:pt x="109" y="238"/>
                      <a:pt x="108" y="256"/>
                      <a:pt x="108" y="273"/>
                    </a:cubicBezTo>
                  </a:path>
                </a:pathLst>
              </a:custGeom>
              <a:noFill/>
              <a:ln cap="flat" cmpd="sng" w="28575">
                <a:solidFill>
                  <a:srgbClr val="99CC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43"/>
              <p:cNvSpPr txBox="1"/>
              <p:nvPr/>
            </p:nvSpPr>
            <p:spPr>
              <a:xfrm>
                <a:off x="4220" y="2886"/>
                <a:ext cx="45" cy="68"/>
              </a:xfrm>
              <a:prstGeom prst="rect">
                <a:avLst/>
              </a:prstGeom>
              <a:solidFill>
                <a:srgbClr val="C0C0C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63" name="Google Shape;963;p43"/>
            <p:cNvCxnSpPr/>
            <p:nvPr/>
          </p:nvCxnSpPr>
          <p:spPr>
            <a:xfrm>
              <a:off x="4239" y="3384"/>
              <a:ext cx="0" cy="91"/>
            </a:xfrm>
            <a:prstGeom prst="straightConnector1">
              <a:avLst/>
            </a:prstGeom>
            <a:noFill/>
            <a:ln cap="flat" cmpd="sng" w="28575">
              <a:solidFill>
                <a:srgbClr val="99CCFF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grpSp>
        <p:nvGrpSpPr>
          <p:cNvPr id="964" name="Google Shape;964;p43"/>
          <p:cNvGrpSpPr/>
          <p:nvPr/>
        </p:nvGrpSpPr>
        <p:grpSpPr>
          <a:xfrm>
            <a:off x="0" y="765175"/>
            <a:ext cx="9334500" cy="1668415"/>
            <a:chOff x="0" y="482"/>
            <a:chExt cx="5880" cy="1051"/>
          </a:xfrm>
        </p:grpSpPr>
        <p:sp>
          <p:nvSpPr>
            <p:cNvPr id="965" name="Google Shape;965;p43"/>
            <p:cNvSpPr/>
            <p:nvPr/>
          </p:nvSpPr>
          <p:spPr>
            <a:xfrm>
              <a:off x="158" y="913"/>
              <a:ext cx="114" cy="22"/>
            </a:xfrm>
            <a:custGeom>
              <a:rect b="b" l="l" r="r" t="t"/>
              <a:pathLst>
                <a:path extrusionOk="0" h="22" w="91">
                  <a:moveTo>
                    <a:pt x="0" y="0"/>
                  </a:moveTo>
                  <a:cubicBezTo>
                    <a:pt x="15" y="11"/>
                    <a:pt x="31" y="22"/>
                    <a:pt x="46" y="22"/>
                  </a:cubicBezTo>
                  <a:cubicBezTo>
                    <a:pt x="61" y="22"/>
                    <a:pt x="76" y="11"/>
                    <a:pt x="91" y="0"/>
                  </a:cubicBez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43"/>
            <p:cNvGrpSpPr/>
            <p:nvPr/>
          </p:nvGrpSpPr>
          <p:grpSpPr>
            <a:xfrm rot="180000">
              <a:off x="917" y="997"/>
              <a:ext cx="142" cy="113"/>
              <a:chOff x="3600" y="193"/>
              <a:chExt cx="142" cy="113"/>
            </a:xfrm>
          </p:grpSpPr>
          <p:cxnSp>
            <p:nvCxnSpPr>
              <p:cNvPr id="967" name="Google Shape;967;p43"/>
              <p:cNvCxnSpPr/>
              <p:nvPr/>
            </p:nvCxnSpPr>
            <p:spPr>
              <a:xfrm>
                <a:off x="3742" y="193"/>
                <a:ext cx="0" cy="113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968" name="Google Shape;968;p43"/>
              <p:cNvCxnSpPr/>
              <p:nvPr/>
            </p:nvCxnSpPr>
            <p:spPr>
              <a:xfrm>
                <a:off x="3600" y="258"/>
                <a:ext cx="136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triangle"/>
              </a:ln>
            </p:spPr>
          </p:cxnSp>
        </p:grpSp>
        <p:sp>
          <p:nvSpPr>
            <p:cNvPr id="969" name="Google Shape;969;p43"/>
            <p:cNvSpPr txBox="1"/>
            <p:nvPr/>
          </p:nvSpPr>
          <p:spPr>
            <a:xfrm rot="240000">
              <a:off x="961" y="991"/>
              <a:ext cx="657" cy="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 Narrow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13 fa -14 fa</a:t>
              </a:r>
              <a:endParaRPr/>
            </a:p>
          </p:txBody>
        </p:sp>
        <p:grpSp>
          <p:nvGrpSpPr>
            <p:cNvPr id="970" name="Google Shape;970;p43"/>
            <p:cNvGrpSpPr/>
            <p:nvPr/>
          </p:nvGrpSpPr>
          <p:grpSpPr>
            <a:xfrm>
              <a:off x="0" y="863"/>
              <a:ext cx="5850" cy="38"/>
              <a:chOff x="-46" y="240"/>
              <a:chExt cx="5850" cy="38"/>
            </a:xfrm>
          </p:grpSpPr>
          <p:grpSp>
            <p:nvGrpSpPr>
              <p:cNvPr id="971" name="Google Shape;971;p43"/>
              <p:cNvGrpSpPr/>
              <p:nvPr/>
            </p:nvGrpSpPr>
            <p:grpSpPr>
              <a:xfrm>
                <a:off x="-46" y="249"/>
                <a:ext cx="2926" cy="29"/>
                <a:chOff x="22" y="249"/>
                <a:chExt cx="6422" cy="45"/>
              </a:xfrm>
            </p:grpSpPr>
            <p:grpSp>
              <p:nvGrpSpPr>
                <p:cNvPr id="972" name="Google Shape;972;p43"/>
                <p:cNvGrpSpPr/>
                <p:nvPr/>
              </p:nvGrpSpPr>
              <p:grpSpPr>
                <a:xfrm>
                  <a:off x="22" y="255"/>
                  <a:ext cx="2138" cy="39"/>
                  <a:chOff x="616" y="263"/>
                  <a:chExt cx="3592" cy="80"/>
                </a:xfrm>
              </p:grpSpPr>
              <p:grpSp>
                <p:nvGrpSpPr>
                  <p:cNvPr id="973" name="Google Shape;973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974" name="Google Shape;974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75" name="Google Shape;975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6" name="Google Shape;976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77" name="Google Shape;977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78" name="Google Shape;978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9" name="Google Shape;979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980" name="Google Shape;980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981" name="Google Shape;981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82" name="Google Shape;982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3" name="Google Shape;983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84" name="Google Shape;984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85" name="Google Shape;985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6" name="Google Shape;986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7" name="Google Shape;987;p43"/>
                <p:cNvGrpSpPr/>
                <p:nvPr/>
              </p:nvGrpSpPr>
              <p:grpSpPr>
                <a:xfrm>
                  <a:off x="2163" y="251"/>
                  <a:ext cx="2138" cy="39"/>
                  <a:chOff x="616" y="263"/>
                  <a:chExt cx="3592" cy="80"/>
                </a:xfrm>
              </p:grpSpPr>
              <p:grpSp>
                <p:nvGrpSpPr>
                  <p:cNvPr id="988" name="Google Shape;988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989" name="Google Shape;989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90" name="Google Shape;990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91" name="Google Shape;991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92" name="Google Shape;992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93" name="Google Shape;993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94" name="Google Shape;994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995" name="Google Shape;995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996" name="Google Shape;996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997" name="Google Shape;997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98" name="Google Shape;998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99" name="Google Shape;999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00" name="Google Shape;1000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01" name="Google Shape;1001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" name="Google Shape;1002;p43"/>
                <p:cNvGrpSpPr/>
                <p:nvPr/>
              </p:nvGrpSpPr>
              <p:grpSpPr>
                <a:xfrm>
                  <a:off x="4306" y="249"/>
                  <a:ext cx="2138" cy="39"/>
                  <a:chOff x="616" y="263"/>
                  <a:chExt cx="3592" cy="80"/>
                </a:xfrm>
              </p:grpSpPr>
              <p:grpSp>
                <p:nvGrpSpPr>
                  <p:cNvPr id="1003" name="Google Shape;1003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04" name="Google Shape;1004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05" name="Google Shape;1005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06" name="Google Shape;1006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07" name="Google Shape;1007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08" name="Google Shape;1008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09" name="Google Shape;1009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010" name="Google Shape;1010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11" name="Google Shape;1011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12" name="Google Shape;1012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13" name="Google Shape;1013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14" name="Google Shape;1014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15" name="Google Shape;1015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16" name="Google Shape;1016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7" name="Google Shape;1017;p43"/>
              <p:cNvGrpSpPr/>
              <p:nvPr/>
            </p:nvGrpSpPr>
            <p:grpSpPr>
              <a:xfrm>
                <a:off x="2878" y="240"/>
                <a:ext cx="2926" cy="29"/>
                <a:chOff x="22" y="249"/>
                <a:chExt cx="6422" cy="45"/>
              </a:xfrm>
            </p:grpSpPr>
            <p:grpSp>
              <p:nvGrpSpPr>
                <p:cNvPr id="1018" name="Google Shape;1018;p43"/>
                <p:cNvGrpSpPr/>
                <p:nvPr/>
              </p:nvGrpSpPr>
              <p:grpSpPr>
                <a:xfrm>
                  <a:off x="22" y="255"/>
                  <a:ext cx="2138" cy="39"/>
                  <a:chOff x="616" y="263"/>
                  <a:chExt cx="3592" cy="80"/>
                </a:xfrm>
              </p:grpSpPr>
              <p:grpSp>
                <p:nvGrpSpPr>
                  <p:cNvPr id="1019" name="Google Shape;1019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20" name="Google Shape;1020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21" name="Google Shape;1021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2" name="Google Shape;1022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23" name="Google Shape;1023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24" name="Google Shape;1024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5" name="Google Shape;1025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026" name="Google Shape;1026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27" name="Google Shape;1027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28" name="Google Shape;1028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9" name="Google Shape;1029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30" name="Google Shape;1030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31" name="Google Shape;1031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32" name="Google Shape;1032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33" name="Google Shape;1033;p43"/>
                <p:cNvGrpSpPr/>
                <p:nvPr/>
              </p:nvGrpSpPr>
              <p:grpSpPr>
                <a:xfrm>
                  <a:off x="2163" y="251"/>
                  <a:ext cx="2138" cy="39"/>
                  <a:chOff x="616" y="263"/>
                  <a:chExt cx="3592" cy="80"/>
                </a:xfrm>
              </p:grpSpPr>
              <p:grpSp>
                <p:nvGrpSpPr>
                  <p:cNvPr id="1034" name="Google Shape;1034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35" name="Google Shape;1035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36" name="Google Shape;1036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37" name="Google Shape;1037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38" name="Google Shape;1038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39" name="Google Shape;1039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40" name="Google Shape;1040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041" name="Google Shape;1041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42" name="Google Shape;1042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43" name="Google Shape;1043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44" name="Google Shape;1044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45" name="Google Shape;1045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46" name="Google Shape;1046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47" name="Google Shape;1047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48" name="Google Shape;1048;p43"/>
                <p:cNvGrpSpPr/>
                <p:nvPr/>
              </p:nvGrpSpPr>
              <p:grpSpPr>
                <a:xfrm>
                  <a:off x="4306" y="249"/>
                  <a:ext cx="2138" cy="39"/>
                  <a:chOff x="616" y="263"/>
                  <a:chExt cx="3592" cy="80"/>
                </a:xfrm>
              </p:grpSpPr>
              <p:grpSp>
                <p:nvGrpSpPr>
                  <p:cNvPr id="1049" name="Google Shape;1049;p43"/>
                  <p:cNvGrpSpPr/>
                  <p:nvPr/>
                </p:nvGrpSpPr>
                <p:grpSpPr>
                  <a:xfrm>
                    <a:off x="616" y="268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50" name="Google Shape;1050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51" name="Google Shape;1051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52" name="Google Shape;1052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53" name="Google Shape;1053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54" name="Google Shape;1054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55" name="Google Shape;1055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056" name="Google Shape;1056;p43"/>
                  <p:cNvGrpSpPr/>
                  <p:nvPr/>
                </p:nvGrpSpPr>
                <p:grpSpPr>
                  <a:xfrm>
                    <a:off x="2414" y="263"/>
                    <a:ext cx="1794" cy="75"/>
                    <a:chOff x="616" y="268"/>
                    <a:chExt cx="1794" cy="75"/>
                  </a:xfrm>
                </p:grpSpPr>
                <p:grpSp>
                  <p:nvGrpSpPr>
                    <p:cNvPr id="1057" name="Google Shape;1057;p43"/>
                    <p:cNvGrpSpPr/>
                    <p:nvPr/>
                  </p:nvGrpSpPr>
                  <p:grpSpPr>
                    <a:xfrm>
                      <a:off x="616" y="271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58" name="Google Shape;1058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59" name="Google Shape;1059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060" name="Google Shape;1060;p43"/>
                    <p:cNvGrpSpPr/>
                    <p:nvPr/>
                  </p:nvGrpSpPr>
                  <p:grpSpPr>
                    <a:xfrm>
                      <a:off x="1515" y="268"/>
                      <a:ext cx="895" cy="72"/>
                      <a:chOff x="616" y="271"/>
                      <a:chExt cx="895" cy="72"/>
                    </a:xfrm>
                  </p:grpSpPr>
                  <p:sp>
                    <p:nvSpPr>
                      <p:cNvPr id="1061" name="Google Shape;1061;p43"/>
                      <p:cNvSpPr/>
                      <p:nvPr/>
                    </p:nvSpPr>
                    <p:spPr>
                      <a:xfrm>
                        <a:off x="616" y="272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62" name="Google Shape;1062;p43"/>
                      <p:cNvSpPr/>
                      <p:nvPr/>
                    </p:nvSpPr>
                    <p:spPr>
                      <a:xfrm>
                        <a:off x="1064" y="271"/>
                        <a:ext cx="447" cy="71"/>
                      </a:xfrm>
                      <a:custGeom>
                        <a:rect b="b" l="l" r="r" t="t"/>
                        <a:pathLst>
                          <a:path extrusionOk="0" h="71" w="447">
                            <a:moveTo>
                              <a:pt x="0" y="71"/>
                            </a:moveTo>
                            <a:cubicBezTo>
                              <a:pt x="96" y="70"/>
                              <a:pt x="222" y="0"/>
                              <a:pt x="296" y="0"/>
                            </a:cubicBezTo>
                            <a:cubicBezTo>
                              <a:pt x="370" y="0"/>
                              <a:pt x="406" y="68"/>
                              <a:pt x="447" y="69"/>
                            </a:cubicBezTo>
                          </a:path>
                        </a:pathLst>
                      </a:custGeom>
                      <a:noFill/>
                      <a:ln cap="flat" cmpd="sng" w="9525">
                        <a:solidFill>
                          <a:schemeClr val="dk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1063" name="Google Shape;1063;p43"/>
            <p:cNvSpPr/>
            <p:nvPr/>
          </p:nvSpPr>
          <p:spPr>
            <a:xfrm>
              <a:off x="276" y="922"/>
              <a:ext cx="3052" cy="474"/>
            </a:xfrm>
            <a:custGeom>
              <a:rect b="b" l="l" r="r" t="t"/>
              <a:pathLst>
                <a:path extrusionOk="0" h="474" w="3052">
                  <a:moveTo>
                    <a:pt x="0" y="0"/>
                  </a:moveTo>
                  <a:cubicBezTo>
                    <a:pt x="1280" y="474"/>
                    <a:pt x="2788" y="166"/>
                    <a:pt x="3052" y="134"/>
                  </a:cubicBez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3336" y="1056"/>
              <a:ext cx="2544" cy="264"/>
            </a:xfrm>
            <a:custGeom>
              <a:rect b="b" l="l" r="r" t="t"/>
              <a:pathLst>
                <a:path extrusionOk="0" h="264" w="2544">
                  <a:moveTo>
                    <a:pt x="2544" y="36"/>
                  </a:moveTo>
                  <a:cubicBezTo>
                    <a:pt x="1404" y="264"/>
                    <a:pt x="62" y="6"/>
                    <a:pt x="0" y="0"/>
                  </a:cubicBezTo>
                </a:path>
              </a:pathLst>
            </a:custGeom>
            <a:noFill/>
            <a:ln cap="flat" cmpd="sng" w="158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3297" y="841"/>
              <a:ext cx="68" cy="68"/>
            </a:xfrm>
            <a:prstGeom prst="ellipse">
              <a:avLst/>
            </a:prstGeom>
            <a:solidFill>
              <a:srgbClr val="FF9933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66" name="Google Shape;1066;p43"/>
            <p:cNvCxnSpPr/>
            <p:nvPr/>
          </p:nvCxnSpPr>
          <p:spPr>
            <a:xfrm>
              <a:off x="3329" y="901"/>
              <a:ext cx="1" cy="159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grpSp>
          <p:nvGrpSpPr>
            <p:cNvPr id="1067" name="Google Shape;1067;p43"/>
            <p:cNvGrpSpPr/>
            <p:nvPr/>
          </p:nvGrpSpPr>
          <p:grpSpPr>
            <a:xfrm flipH="1" rot="240000">
              <a:off x="1532" y="1059"/>
              <a:ext cx="142" cy="113"/>
              <a:chOff x="3600" y="193"/>
              <a:chExt cx="142" cy="113"/>
            </a:xfrm>
          </p:grpSpPr>
          <p:cxnSp>
            <p:nvCxnSpPr>
              <p:cNvPr id="1068" name="Google Shape;1068;p43"/>
              <p:cNvCxnSpPr/>
              <p:nvPr/>
            </p:nvCxnSpPr>
            <p:spPr>
              <a:xfrm>
                <a:off x="3742" y="193"/>
                <a:ext cx="0" cy="113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1069" name="Google Shape;1069;p43"/>
              <p:cNvCxnSpPr/>
              <p:nvPr/>
            </p:nvCxnSpPr>
            <p:spPr>
              <a:xfrm>
                <a:off x="3600" y="258"/>
                <a:ext cx="136" cy="0"/>
              </a:xfrm>
              <a:prstGeom prst="straightConnector1">
                <a:avLst/>
              </a:prstGeom>
              <a:noFill/>
              <a:ln cap="flat" cmpd="sng" w="1587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triangle"/>
              </a:ln>
            </p:spPr>
          </p:cxnSp>
        </p:grpSp>
        <p:sp>
          <p:nvSpPr>
            <p:cNvPr id="1070" name="Google Shape;1070;p43"/>
            <p:cNvSpPr/>
            <p:nvPr/>
          </p:nvSpPr>
          <p:spPr>
            <a:xfrm>
              <a:off x="3424" y="907"/>
              <a:ext cx="1" cy="150"/>
            </a:xfrm>
            <a:custGeom>
              <a:rect b="b" l="l" r="r" t="t"/>
              <a:pathLst>
                <a:path extrusionOk="0" h="216" w="1">
                  <a:moveTo>
                    <a:pt x="0" y="0"/>
                  </a:moveTo>
                  <a:lnTo>
                    <a:pt x="0" y="216"/>
                  </a:lnTo>
                </a:path>
              </a:pathLst>
            </a:cu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3"/>
            <p:cNvSpPr txBox="1"/>
            <p:nvPr/>
          </p:nvSpPr>
          <p:spPr>
            <a:xfrm>
              <a:off x="3492" y="913"/>
              <a:ext cx="567" cy="1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91425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 Narrow"/>
                <a:buNone/>
              </a:pPr>
              <a:r>
                <a:rPr b="1" i="0" lang="en-US" sz="1200" u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 fa </a:t>
              </a:r>
              <a:endParaRPr/>
            </a:p>
          </p:txBody>
        </p:sp>
        <p:cxnSp>
          <p:nvCxnSpPr>
            <p:cNvPr id="1072" name="Google Shape;1072;p43"/>
            <p:cNvCxnSpPr/>
            <p:nvPr/>
          </p:nvCxnSpPr>
          <p:spPr>
            <a:xfrm>
              <a:off x="3379" y="903"/>
              <a:ext cx="91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073" name="Google Shape;1073;p43"/>
            <p:cNvCxnSpPr/>
            <p:nvPr/>
          </p:nvCxnSpPr>
          <p:spPr>
            <a:xfrm>
              <a:off x="3379" y="1049"/>
              <a:ext cx="91" cy="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id="1074" name="Google Shape;1074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" y="482"/>
              <a:ext cx="104" cy="4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5" name="Google Shape;1075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1" y="550"/>
              <a:ext cx="93" cy="48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6" name="Google Shape;1076;p43"/>
            <p:cNvGrpSpPr/>
            <p:nvPr/>
          </p:nvGrpSpPr>
          <p:grpSpPr>
            <a:xfrm>
              <a:off x="568" y="1026"/>
              <a:ext cx="79" cy="348"/>
              <a:chOff x="1547" y="1706"/>
              <a:chExt cx="79" cy="348"/>
            </a:xfrm>
          </p:grpSpPr>
          <p:cxnSp>
            <p:nvCxnSpPr>
              <p:cNvPr id="1077" name="Google Shape;1077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78" name="Google Shape;1078;p4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79" name="Google Shape;1079;p43"/>
            <p:cNvGrpSpPr/>
            <p:nvPr/>
          </p:nvGrpSpPr>
          <p:grpSpPr>
            <a:xfrm>
              <a:off x="1007" y="1117"/>
              <a:ext cx="79" cy="348"/>
              <a:chOff x="1547" y="1706"/>
              <a:chExt cx="79" cy="348"/>
            </a:xfrm>
          </p:grpSpPr>
          <p:cxnSp>
            <p:nvCxnSpPr>
              <p:cNvPr id="1080" name="Google Shape;1080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81" name="Google Shape;1081;p4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2" name="Google Shape;1082;p43"/>
            <p:cNvGrpSpPr/>
            <p:nvPr/>
          </p:nvGrpSpPr>
          <p:grpSpPr>
            <a:xfrm>
              <a:off x="2387" y="1163"/>
              <a:ext cx="79" cy="348"/>
              <a:chOff x="1547" y="1706"/>
              <a:chExt cx="79" cy="348"/>
            </a:xfrm>
          </p:grpSpPr>
          <p:cxnSp>
            <p:nvCxnSpPr>
              <p:cNvPr id="1083" name="Google Shape;1083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84" name="Google Shape;1084;p4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5" name="Google Shape;1085;p43"/>
            <p:cNvGrpSpPr/>
            <p:nvPr/>
          </p:nvGrpSpPr>
          <p:grpSpPr>
            <a:xfrm>
              <a:off x="1484" y="1162"/>
              <a:ext cx="79" cy="348"/>
              <a:chOff x="1547" y="1706"/>
              <a:chExt cx="79" cy="348"/>
            </a:xfrm>
          </p:grpSpPr>
          <p:cxnSp>
            <p:nvCxnSpPr>
              <p:cNvPr id="1086" name="Google Shape;1086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87" name="Google Shape;1087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88" name="Google Shape;1088;p43"/>
            <p:cNvGrpSpPr/>
            <p:nvPr/>
          </p:nvGrpSpPr>
          <p:grpSpPr>
            <a:xfrm>
              <a:off x="1925" y="1178"/>
              <a:ext cx="79" cy="348"/>
              <a:chOff x="1547" y="1706"/>
              <a:chExt cx="79" cy="348"/>
            </a:xfrm>
          </p:grpSpPr>
          <p:cxnSp>
            <p:nvCxnSpPr>
              <p:cNvPr id="1089" name="Google Shape;1089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90" name="Google Shape;1090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1" name="Google Shape;1091;p43"/>
            <p:cNvGrpSpPr/>
            <p:nvPr/>
          </p:nvGrpSpPr>
          <p:grpSpPr>
            <a:xfrm>
              <a:off x="2836" y="1117"/>
              <a:ext cx="79" cy="348"/>
              <a:chOff x="1547" y="1706"/>
              <a:chExt cx="79" cy="348"/>
            </a:xfrm>
          </p:grpSpPr>
          <p:cxnSp>
            <p:nvCxnSpPr>
              <p:cNvPr id="1092" name="Google Shape;1092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93" name="Google Shape;1093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4" name="Google Shape;1094;p43"/>
            <p:cNvGrpSpPr/>
            <p:nvPr/>
          </p:nvGrpSpPr>
          <p:grpSpPr>
            <a:xfrm>
              <a:off x="3743" y="1131"/>
              <a:ext cx="79" cy="348"/>
              <a:chOff x="1547" y="1706"/>
              <a:chExt cx="79" cy="348"/>
            </a:xfrm>
          </p:grpSpPr>
          <p:cxnSp>
            <p:nvCxnSpPr>
              <p:cNvPr id="1095" name="Google Shape;1095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96" name="Google Shape;1096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97" name="Google Shape;1097;p43"/>
            <p:cNvGrpSpPr/>
            <p:nvPr/>
          </p:nvGrpSpPr>
          <p:grpSpPr>
            <a:xfrm>
              <a:off x="4196" y="1173"/>
              <a:ext cx="79" cy="348"/>
              <a:chOff x="1547" y="1706"/>
              <a:chExt cx="79" cy="348"/>
            </a:xfrm>
          </p:grpSpPr>
          <p:cxnSp>
            <p:nvCxnSpPr>
              <p:cNvPr id="1098" name="Google Shape;1098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099" name="Google Shape;1099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0" name="Google Shape;1100;p43"/>
            <p:cNvGrpSpPr/>
            <p:nvPr/>
          </p:nvGrpSpPr>
          <p:grpSpPr>
            <a:xfrm>
              <a:off x="5554" y="1139"/>
              <a:ext cx="79" cy="348"/>
              <a:chOff x="1547" y="1706"/>
              <a:chExt cx="79" cy="348"/>
            </a:xfrm>
          </p:grpSpPr>
          <p:cxnSp>
            <p:nvCxnSpPr>
              <p:cNvPr id="1101" name="Google Shape;1101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102" name="Google Shape;1102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3" name="Google Shape;1103;p43"/>
            <p:cNvGrpSpPr/>
            <p:nvPr/>
          </p:nvGrpSpPr>
          <p:grpSpPr>
            <a:xfrm>
              <a:off x="4652" y="1185"/>
              <a:ext cx="79" cy="348"/>
              <a:chOff x="1547" y="1706"/>
              <a:chExt cx="79" cy="348"/>
            </a:xfrm>
          </p:grpSpPr>
          <p:cxnSp>
            <p:nvCxnSpPr>
              <p:cNvPr id="1104" name="Google Shape;1104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105" name="Google Shape;1105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6" name="Google Shape;1106;p43"/>
            <p:cNvGrpSpPr/>
            <p:nvPr/>
          </p:nvGrpSpPr>
          <p:grpSpPr>
            <a:xfrm>
              <a:off x="5104" y="1185"/>
              <a:ext cx="79" cy="348"/>
              <a:chOff x="1547" y="1706"/>
              <a:chExt cx="79" cy="348"/>
            </a:xfrm>
          </p:grpSpPr>
          <p:cxnSp>
            <p:nvCxnSpPr>
              <p:cNvPr id="1107" name="Google Shape;1107;p43"/>
              <p:cNvCxnSpPr/>
              <p:nvPr/>
            </p:nvCxnSpPr>
            <p:spPr>
              <a:xfrm>
                <a:off x="1590" y="1706"/>
                <a:ext cx="0" cy="272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pic>
            <p:nvPicPr>
              <p:cNvPr descr="circle hook BW" id="1108" name="Google Shape;1108;p43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rot="-2100000">
                <a:off x="1560" y="1983"/>
                <a:ext cx="54" cy="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109" name="Google Shape;1109;p43"/>
          <p:cNvGrpSpPr/>
          <p:nvPr/>
        </p:nvGrpSpPr>
        <p:grpSpPr>
          <a:xfrm>
            <a:off x="9543080" y="1933575"/>
            <a:ext cx="125766" cy="552403"/>
            <a:chOff x="1547" y="1706"/>
            <a:chExt cx="79" cy="348"/>
          </a:xfrm>
        </p:grpSpPr>
        <p:cxnSp>
          <p:nvCxnSpPr>
            <p:cNvPr id="1110" name="Google Shape;1110;p43"/>
            <p:cNvCxnSpPr/>
            <p:nvPr/>
          </p:nvCxnSpPr>
          <p:spPr>
            <a:xfrm>
              <a:off x="1590" y="1706"/>
              <a:ext cx="0" cy="27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pic>
          <p:nvPicPr>
            <p:cNvPr descr="circle hook BW" id="1111" name="Google Shape;1111;p4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-2100000">
              <a:off x="1560" y="1983"/>
              <a:ext cx="54" cy="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2" name="Google Shape;1112;p43"/>
          <p:cNvSpPr txBox="1"/>
          <p:nvPr/>
        </p:nvSpPr>
        <p:spPr>
          <a:xfrm>
            <a:off x="5202237" y="15000"/>
            <a:ext cx="3995700" cy="12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of hook deployed per set:</a:t>
            </a:r>
            <a:r>
              <a:rPr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700 - 1200</a:t>
            </a:r>
            <a:endParaRPr sz="15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of hooks between floats:</a:t>
            </a:r>
            <a:r>
              <a:rPr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5 - 7</a:t>
            </a:r>
            <a:endParaRPr sz="15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b="1"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Bait:</a:t>
            </a:r>
            <a:r>
              <a:rPr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Sardine, Squid (frezen, but thawed before use)</a:t>
            </a:r>
            <a:endParaRPr sz="155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/>
              <a:buNone/>
            </a:pPr>
            <a:r>
              <a:rPr i="0" lang="en-US" sz="155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Green jack, Threadfin shad (live bait)</a:t>
            </a:r>
            <a:endParaRPr sz="15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nce 4 OLRT ENREDADA " id="1117" name="Google Shape;1117;p44"/>
          <p:cNvPicPr preferRelativeResize="0"/>
          <p:nvPr/>
        </p:nvPicPr>
        <p:blipFill rotWithShape="1">
          <a:blip r:embed="rId4">
            <a:alphaModFix/>
          </a:blip>
          <a:srcRect b="15872" l="15908" r="0" t="0"/>
          <a:stretch/>
        </p:blipFill>
        <p:spPr>
          <a:xfrm>
            <a:off x="838200" y="1143000"/>
            <a:ext cx="36576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 (14)" id="1118" name="Google Shape;111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1600" y="3733800"/>
            <a:ext cx="3200400" cy="2693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 (16)" id="1119" name="Google Shape;1119;p44"/>
          <p:cNvPicPr preferRelativeResize="0"/>
          <p:nvPr/>
        </p:nvPicPr>
        <p:blipFill rotWithShape="1">
          <a:blip r:embed="rId6">
            <a:alphaModFix/>
          </a:blip>
          <a:srcRect b="3118" l="3710" r="5455" t="0"/>
          <a:stretch/>
        </p:blipFill>
        <p:spPr>
          <a:xfrm>
            <a:off x="838200" y="3962400"/>
            <a:ext cx="3657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rde y linea madre" id="1120" name="Google Shape;1120;p44"/>
          <p:cNvPicPr preferRelativeResize="0"/>
          <p:nvPr/>
        </p:nvPicPr>
        <p:blipFill rotWithShape="1">
          <a:blip r:embed="rId7">
            <a:alphaModFix/>
          </a:blip>
          <a:srcRect b="34616" l="32037" r="21738" t="16908"/>
          <a:stretch/>
        </p:blipFill>
        <p:spPr>
          <a:xfrm>
            <a:off x="5181600" y="1143000"/>
            <a:ext cx="3200400" cy="2528887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44"/>
          <p:cNvSpPr txBox="1"/>
          <p:nvPr/>
        </p:nvSpPr>
        <p:spPr>
          <a:xfrm>
            <a:off x="1150896" y="238025"/>
            <a:ext cx="704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00" spcFirstLastPara="1" rIns="914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omic Sans MS"/>
              <a:buNone/>
            </a:pPr>
            <a:r>
              <a:rPr b="1" i="0" lang="en-US" sz="4200" u="non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Types of entanglements </a:t>
            </a:r>
            <a:endParaRPr b="1" sz="2000">
              <a:solidFill>
                <a:srgbClr val="FF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P0104" id="1126" name="Google Shape;1126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73137" y="160337"/>
            <a:ext cx="10656887" cy="7993062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45"/>
          <p:cNvSpPr txBox="1"/>
          <p:nvPr/>
        </p:nvSpPr>
        <p:spPr>
          <a:xfrm>
            <a:off x="152400" y="5105400"/>
            <a:ext cx="6400800" cy="2862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regions many entanglements, others practically none</a:t>
            </a:r>
            <a:endParaRPr b="1" i="0" sz="36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thy gear  materials</a:t>
            </a: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matter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46"/>
          <p:cNvGrpSpPr/>
          <p:nvPr/>
        </p:nvGrpSpPr>
        <p:grpSpPr>
          <a:xfrm>
            <a:off x="-133350" y="188912"/>
            <a:ext cx="10067925" cy="6669087"/>
            <a:chOff x="-84" y="119"/>
            <a:chExt cx="6342" cy="4201"/>
          </a:xfrm>
        </p:grpSpPr>
        <p:grpSp>
          <p:nvGrpSpPr>
            <p:cNvPr id="1133" name="Google Shape;1133;p46"/>
            <p:cNvGrpSpPr/>
            <p:nvPr/>
          </p:nvGrpSpPr>
          <p:grpSpPr>
            <a:xfrm>
              <a:off x="3236" y="701"/>
              <a:ext cx="307" cy="519"/>
              <a:chOff x="1870" y="663"/>
              <a:chExt cx="647" cy="1077"/>
            </a:xfrm>
          </p:grpSpPr>
          <p:sp>
            <p:nvSpPr>
              <p:cNvPr id="1134" name="Google Shape;1134;p46"/>
              <p:cNvSpPr/>
              <p:nvPr/>
            </p:nvSpPr>
            <p:spPr>
              <a:xfrm>
                <a:off x="1870" y="1434"/>
                <a:ext cx="464" cy="306"/>
              </a:xfrm>
              <a:custGeom>
                <a:rect b="b" l="l" r="r" t="t"/>
                <a:pathLst>
                  <a:path extrusionOk="0" h="306" w="464">
                    <a:moveTo>
                      <a:pt x="12" y="0"/>
                    </a:moveTo>
                    <a:cubicBezTo>
                      <a:pt x="18" y="44"/>
                      <a:pt x="0" y="218"/>
                      <a:pt x="50" y="266"/>
                    </a:cubicBezTo>
                    <a:cubicBezTo>
                      <a:pt x="95" y="306"/>
                      <a:pt x="258" y="294"/>
                      <a:pt x="312" y="286"/>
                    </a:cubicBezTo>
                    <a:cubicBezTo>
                      <a:pt x="366" y="278"/>
                      <a:pt x="338" y="290"/>
                      <a:pt x="374" y="216"/>
                    </a:cubicBezTo>
                    <a:cubicBezTo>
                      <a:pt x="420" y="108"/>
                      <a:pt x="464" y="75"/>
                      <a:pt x="464" y="52"/>
                    </a:cubicBezTo>
                    <a:lnTo>
                      <a:pt x="374" y="78"/>
                    </a:lnTo>
                    <a:cubicBezTo>
                      <a:pt x="344" y="108"/>
                      <a:pt x="344" y="216"/>
                      <a:pt x="282" y="232"/>
                    </a:cubicBezTo>
                    <a:cubicBezTo>
                      <a:pt x="220" y="248"/>
                      <a:pt x="112" y="242"/>
                      <a:pt x="98" y="220"/>
                    </a:cubicBezTo>
                    <a:cubicBezTo>
                      <a:pt x="84" y="198"/>
                      <a:pt x="106" y="75"/>
                      <a:pt x="92" y="44"/>
                    </a:cubicBezTo>
                    <a:lnTo>
                      <a:pt x="12" y="46"/>
                    </a:lnTo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46"/>
              <p:cNvSpPr/>
              <p:nvPr/>
            </p:nvSpPr>
            <p:spPr>
              <a:xfrm>
                <a:off x="1882" y="663"/>
                <a:ext cx="635" cy="862"/>
              </a:xfrm>
              <a:prstGeom prst="flowChartAlternateProcess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46"/>
              <p:cNvSpPr/>
              <p:nvPr/>
            </p:nvSpPr>
            <p:spPr>
              <a:xfrm>
                <a:off x="2336" y="1525"/>
                <a:ext cx="136" cy="46"/>
              </a:xfrm>
              <a:prstGeom prst="roundRect">
                <a:avLst>
                  <a:gd fmla="val 16667" name="adj"/>
                </a:avLst>
              </a:prstGeom>
              <a:solidFill>
                <a:srgbClr val="FFCC00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7" name="Google Shape;1137;p46"/>
            <p:cNvSpPr txBox="1"/>
            <p:nvPr/>
          </p:nvSpPr>
          <p:spPr>
            <a:xfrm>
              <a:off x="0" y="1026"/>
              <a:ext cx="5760" cy="1814"/>
            </a:xfrm>
            <a:prstGeom prst="rect">
              <a:avLst/>
            </a:prstGeom>
            <a:gradFill>
              <a:gsLst>
                <a:gs pos="0">
                  <a:srgbClr val="3399FF">
                    <a:alpha val="53725"/>
                  </a:srgbClr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6"/>
            <p:cNvSpPr txBox="1"/>
            <p:nvPr/>
          </p:nvSpPr>
          <p:spPr>
            <a:xfrm>
              <a:off x="1094" y="624"/>
              <a:ext cx="4649" cy="21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39" name="Google Shape;1139;p46"/>
            <p:cNvCxnSpPr/>
            <p:nvPr/>
          </p:nvCxnSpPr>
          <p:spPr>
            <a:xfrm rot="10800000">
              <a:off x="1718" y="656"/>
              <a:ext cx="2602" cy="0"/>
            </a:xfrm>
            <a:prstGeom prst="straightConnector1">
              <a:avLst/>
            </a:prstGeom>
            <a:noFill/>
            <a:ln>
              <a:noFill/>
            </a:ln>
          </p:spPr>
        </p:cxnSp>
        <p:grpSp>
          <p:nvGrpSpPr>
            <p:cNvPr id="1140" name="Google Shape;1140;p46"/>
            <p:cNvGrpSpPr/>
            <p:nvPr/>
          </p:nvGrpSpPr>
          <p:grpSpPr>
            <a:xfrm flipH="1" rot="10800000">
              <a:off x="3282" y="1786"/>
              <a:ext cx="86" cy="596"/>
              <a:chOff x="616" y="1616"/>
              <a:chExt cx="32" cy="159"/>
            </a:xfrm>
          </p:grpSpPr>
          <p:sp>
            <p:nvSpPr>
              <p:cNvPr id="1141" name="Google Shape;1141;p46"/>
              <p:cNvSpPr/>
              <p:nvPr/>
            </p:nvSpPr>
            <p:spPr>
              <a:xfrm>
                <a:off x="616" y="1616"/>
                <a:ext cx="32" cy="117"/>
              </a:xfrm>
              <a:custGeom>
                <a:rect b="b" l="l" r="r" t="t"/>
                <a:pathLst>
                  <a:path extrusionOk="0" h="7572" w="1941">
                    <a:moveTo>
                      <a:pt x="1248" y="0"/>
                    </a:moveTo>
                    <a:cubicBezTo>
                      <a:pt x="1361" y="75"/>
                      <a:pt x="1815" y="518"/>
                      <a:pt x="1899" y="794"/>
                    </a:cubicBezTo>
                    <a:cubicBezTo>
                      <a:pt x="1779" y="1586"/>
                      <a:pt x="411" y="962"/>
                      <a:pt x="504" y="1512"/>
                    </a:cubicBezTo>
                    <a:cubicBezTo>
                      <a:pt x="396" y="2820"/>
                      <a:pt x="531" y="3374"/>
                      <a:pt x="588" y="4224"/>
                    </a:cubicBezTo>
                    <a:cubicBezTo>
                      <a:pt x="694" y="4998"/>
                      <a:pt x="1090" y="5678"/>
                      <a:pt x="1140" y="6156"/>
                    </a:cubicBezTo>
                    <a:cubicBezTo>
                      <a:pt x="1190" y="6634"/>
                      <a:pt x="878" y="6894"/>
                      <a:pt x="888" y="7092"/>
                    </a:cubicBezTo>
                    <a:cubicBezTo>
                      <a:pt x="898" y="7290"/>
                      <a:pt x="1110" y="7342"/>
                      <a:pt x="1200" y="7344"/>
                    </a:cubicBezTo>
                    <a:cubicBezTo>
                      <a:pt x="1296" y="7332"/>
                      <a:pt x="1412" y="7229"/>
                      <a:pt x="1428" y="7104"/>
                    </a:cubicBezTo>
                    <a:cubicBezTo>
                      <a:pt x="1431" y="6936"/>
                      <a:pt x="1149" y="6589"/>
                      <a:pt x="1152" y="6156"/>
                    </a:cubicBezTo>
                    <a:cubicBezTo>
                      <a:pt x="1155" y="5723"/>
                      <a:pt x="1369" y="5271"/>
                      <a:pt x="1449" y="4503"/>
                    </a:cubicBezTo>
                    <a:cubicBezTo>
                      <a:pt x="1529" y="3735"/>
                      <a:pt x="1639" y="2170"/>
                      <a:pt x="1632" y="1548"/>
                    </a:cubicBezTo>
                    <a:cubicBezTo>
                      <a:pt x="1625" y="926"/>
                      <a:pt x="1632" y="744"/>
                      <a:pt x="1404" y="768"/>
                    </a:cubicBezTo>
                    <a:cubicBezTo>
                      <a:pt x="1236" y="756"/>
                      <a:pt x="1302" y="1201"/>
                      <a:pt x="1272" y="1332"/>
                    </a:cubicBezTo>
                    <a:cubicBezTo>
                      <a:pt x="1228" y="1474"/>
                      <a:pt x="1202" y="1538"/>
                      <a:pt x="1140" y="1620"/>
                    </a:cubicBezTo>
                    <a:cubicBezTo>
                      <a:pt x="1078" y="1702"/>
                      <a:pt x="1030" y="1786"/>
                      <a:pt x="900" y="1824"/>
                    </a:cubicBezTo>
                    <a:cubicBezTo>
                      <a:pt x="770" y="1862"/>
                      <a:pt x="508" y="1866"/>
                      <a:pt x="360" y="1848"/>
                    </a:cubicBezTo>
                    <a:cubicBezTo>
                      <a:pt x="212" y="1830"/>
                      <a:pt x="0" y="1860"/>
                      <a:pt x="12" y="1716"/>
                    </a:cubicBezTo>
                    <a:cubicBezTo>
                      <a:pt x="24" y="1572"/>
                      <a:pt x="110" y="1572"/>
                      <a:pt x="240" y="1548"/>
                    </a:cubicBezTo>
                    <a:cubicBezTo>
                      <a:pt x="370" y="1524"/>
                      <a:pt x="652" y="1690"/>
                      <a:pt x="792" y="1572"/>
                    </a:cubicBezTo>
                    <a:cubicBezTo>
                      <a:pt x="1055" y="1566"/>
                      <a:pt x="1010" y="1010"/>
                      <a:pt x="1080" y="840"/>
                    </a:cubicBezTo>
                    <a:cubicBezTo>
                      <a:pt x="1150" y="670"/>
                      <a:pt x="1080" y="696"/>
                      <a:pt x="1212" y="552"/>
                    </a:cubicBezTo>
                    <a:cubicBezTo>
                      <a:pt x="1330" y="512"/>
                      <a:pt x="1673" y="471"/>
                      <a:pt x="1788" y="600"/>
                    </a:cubicBezTo>
                    <a:cubicBezTo>
                      <a:pt x="1903" y="729"/>
                      <a:pt x="1922" y="715"/>
                      <a:pt x="1903" y="1328"/>
                    </a:cubicBezTo>
                    <a:cubicBezTo>
                      <a:pt x="1941" y="1971"/>
                      <a:pt x="1761" y="3447"/>
                      <a:pt x="1676" y="4276"/>
                    </a:cubicBezTo>
                    <a:cubicBezTo>
                      <a:pt x="1591" y="5105"/>
                      <a:pt x="1395" y="5819"/>
                      <a:pt x="1392" y="6300"/>
                    </a:cubicBezTo>
                    <a:cubicBezTo>
                      <a:pt x="1389" y="6781"/>
                      <a:pt x="1656" y="6912"/>
                      <a:pt x="1656" y="7164"/>
                    </a:cubicBezTo>
                    <a:cubicBezTo>
                      <a:pt x="1656" y="7416"/>
                      <a:pt x="1332" y="7572"/>
                      <a:pt x="1140" y="7572"/>
                    </a:cubicBezTo>
                    <a:cubicBezTo>
                      <a:pt x="948" y="7572"/>
                      <a:pt x="869" y="7547"/>
                      <a:pt x="769" y="7451"/>
                    </a:cubicBezTo>
                    <a:cubicBezTo>
                      <a:pt x="685" y="7377"/>
                      <a:pt x="616" y="7324"/>
                      <a:pt x="636" y="7128"/>
                    </a:cubicBezTo>
                    <a:cubicBezTo>
                      <a:pt x="636" y="6939"/>
                      <a:pt x="941" y="6713"/>
                      <a:pt x="888" y="6276"/>
                    </a:cubicBezTo>
                    <a:cubicBezTo>
                      <a:pt x="868" y="5930"/>
                      <a:pt x="720" y="5604"/>
                      <a:pt x="516" y="5052"/>
                    </a:cubicBezTo>
                    <a:cubicBezTo>
                      <a:pt x="360" y="4644"/>
                      <a:pt x="216" y="3444"/>
                      <a:pt x="192" y="1644"/>
                    </a:cubicBezTo>
                    <a:cubicBezTo>
                      <a:pt x="348" y="1032"/>
                      <a:pt x="435" y="1046"/>
                      <a:pt x="1023" y="1010"/>
                    </a:cubicBezTo>
                    <a:cubicBezTo>
                      <a:pt x="1419" y="1022"/>
                      <a:pt x="1599" y="1022"/>
                      <a:pt x="1587" y="794"/>
                    </a:cubicBezTo>
                    <a:cubicBezTo>
                      <a:pt x="1629" y="676"/>
                      <a:pt x="1160" y="284"/>
                      <a:pt x="1104" y="156"/>
                    </a:cubicBezTo>
                    <a:cubicBezTo>
                      <a:pt x="1212" y="84"/>
                      <a:pt x="1224" y="96"/>
                      <a:pt x="1248" y="0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46"/>
              <p:cNvSpPr/>
              <p:nvPr/>
            </p:nvSpPr>
            <p:spPr>
              <a:xfrm>
                <a:off x="616" y="1624"/>
                <a:ext cx="32" cy="62"/>
              </a:xfrm>
              <a:custGeom>
                <a:rect b="b" l="l" r="r" t="t"/>
                <a:pathLst>
                  <a:path extrusionOk="0" h="4056" w="1941">
                    <a:moveTo>
                      <a:pt x="1449" y="4032"/>
                    </a:moveTo>
                    <a:cubicBezTo>
                      <a:pt x="1442" y="3577"/>
                      <a:pt x="1639" y="1699"/>
                      <a:pt x="1632" y="1077"/>
                    </a:cubicBezTo>
                    <a:cubicBezTo>
                      <a:pt x="1625" y="455"/>
                      <a:pt x="1632" y="273"/>
                      <a:pt x="1404" y="297"/>
                    </a:cubicBezTo>
                    <a:cubicBezTo>
                      <a:pt x="1236" y="285"/>
                      <a:pt x="1302" y="730"/>
                      <a:pt x="1272" y="861"/>
                    </a:cubicBezTo>
                    <a:cubicBezTo>
                      <a:pt x="1228" y="1003"/>
                      <a:pt x="1202" y="1067"/>
                      <a:pt x="1140" y="1149"/>
                    </a:cubicBezTo>
                    <a:cubicBezTo>
                      <a:pt x="1078" y="1231"/>
                      <a:pt x="1030" y="1315"/>
                      <a:pt x="900" y="1353"/>
                    </a:cubicBezTo>
                    <a:cubicBezTo>
                      <a:pt x="770" y="1391"/>
                      <a:pt x="508" y="1395"/>
                      <a:pt x="360" y="1377"/>
                    </a:cubicBezTo>
                    <a:cubicBezTo>
                      <a:pt x="212" y="1359"/>
                      <a:pt x="0" y="1389"/>
                      <a:pt x="12" y="1245"/>
                    </a:cubicBezTo>
                    <a:cubicBezTo>
                      <a:pt x="24" y="1101"/>
                      <a:pt x="110" y="1101"/>
                      <a:pt x="240" y="1077"/>
                    </a:cubicBezTo>
                    <a:cubicBezTo>
                      <a:pt x="370" y="1053"/>
                      <a:pt x="652" y="1219"/>
                      <a:pt x="792" y="1101"/>
                    </a:cubicBezTo>
                    <a:cubicBezTo>
                      <a:pt x="1055" y="1095"/>
                      <a:pt x="1010" y="539"/>
                      <a:pt x="1080" y="369"/>
                    </a:cubicBezTo>
                    <a:cubicBezTo>
                      <a:pt x="1150" y="199"/>
                      <a:pt x="1080" y="225"/>
                      <a:pt x="1212" y="81"/>
                    </a:cubicBezTo>
                    <a:cubicBezTo>
                      <a:pt x="1330" y="41"/>
                      <a:pt x="1673" y="0"/>
                      <a:pt x="1788" y="129"/>
                    </a:cubicBezTo>
                    <a:cubicBezTo>
                      <a:pt x="1903" y="258"/>
                      <a:pt x="1929" y="207"/>
                      <a:pt x="1903" y="857"/>
                    </a:cubicBezTo>
                    <a:cubicBezTo>
                      <a:pt x="1941" y="1500"/>
                      <a:pt x="1709" y="3503"/>
                      <a:pt x="1633" y="4032"/>
                    </a:cubicBezTo>
                    <a:cubicBezTo>
                      <a:pt x="1465" y="4056"/>
                      <a:pt x="1487" y="4032"/>
                      <a:pt x="1449" y="4032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46"/>
              <p:cNvSpPr/>
              <p:nvPr/>
            </p:nvSpPr>
            <p:spPr>
              <a:xfrm>
                <a:off x="636" y="1677"/>
                <a:ext cx="10" cy="10"/>
              </a:xfrm>
              <a:custGeom>
                <a:rect b="b" l="l" r="r" t="t"/>
                <a:pathLst>
                  <a:path extrusionOk="0" h="691" w="672">
                    <a:moveTo>
                      <a:pt x="116" y="451"/>
                    </a:moveTo>
                    <a:cubicBezTo>
                      <a:pt x="185" y="430"/>
                      <a:pt x="364" y="487"/>
                      <a:pt x="436" y="419"/>
                    </a:cubicBezTo>
                    <a:cubicBezTo>
                      <a:pt x="508" y="351"/>
                      <a:pt x="511" y="0"/>
                      <a:pt x="548" y="43"/>
                    </a:cubicBezTo>
                    <a:cubicBezTo>
                      <a:pt x="585" y="86"/>
                      <a:pt x="672" y="573"/>
                      <a:pt x="656" y="679"/>
                    </a:cubicBezTo>
                    <a:cubicBezTo>
                      <a:pt x="452" y="691"/>
                      <a:pt x="544" y="681"/>
                      <a:pt x="452" y="679"/>
                    </a:cubicBezTo>
                    <a:cubicBezTo>
                      <a:pt x="360" y="677"/>
                      <a:pt x="176" y="689"/>
                      <a:pt x="104" y="667"/>
                    </a:cubicBezTo>
                    <a:cubicBezTo>
                      <a:pt x="32" y="645"/>
                      <a:pt x="18" y="583"/>
                      <a:pt x="20" y="547"/>
                    </a:cubicBezTo>
                    <a:cubicBezTo>
                      <a:pt x="0" y="502"/>
                      <a:pt x="47" y="472"/>
                      <a:pt x="116" y="451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46"/>
              <p:cNvSpPr/>
              <p:nvPr/>
            </p:nvSpPr>
            <p:spPr>
              <a:xfrm rot="-2820000">
                <a:off x="634" y="1617"/>
                <a:ext cx="4" cy="2"/>
              </a:xfrm>
              <a:prstGeom prst="ellipse">
                <a:avLst/>
              </a:pr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46"/>
              <p:cNvSpPr/>
              <p:nvPr/>
            </p:nvSpPr>
            <p:spPr>
              <a:xfrm>
                <a:off x="628" y="1742"/>
                <a:ext cx="13" cy="14"/>
              </a:xfrm>
              <a:prstGeom prst="roundRect">
                <a:avLst>
                  <a:gd fmla="val 16667" name="adj"/>
                </a:avLst>
              </a:pr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46"/>
              <p:cNvSpPr/>
              <p:nvPr/>
            </p:nvSpPr>
            <p:spPr>
              <a:xfrm>
                <a:off x="626" y="1723"/>
                <a:ext cx="16" cy="19"/>
              </a:xfrm>
              <a:custGeom>
                <a:rect b="b" l="l" r="r" t="t"/>
                <a:pathLst>
                  <a:path extrusionOk="0" h="1258" w="990">
                    <a:moveTo>
                      <a:pt x="774" y="1258"/>
                    </a:moveTo>
                    <a:cubicBezTo>
                      <a:pt x="778" y="974"/>
                      <a:pt x="750" y="1112"/>
                      <a:pt x="786" y="982"/>
                    </a:cubicBezTo>
                    <a:cubicBezTo>
                      <a:pt x="826" y="836"/>
                      <a:pt x="990" y="742"/>
                      <a:pt x="990" y="478"/>
                    </a:cubicBezTo>
                    <a:cubicBezTo>
                      <a:pt x="990" y="214"/>
                      <a:pt x="882" y="140"/>
                      <a:pt x="774" y="70"/>
                    </a:cubicBezTo>
                    <a:cubicBezTo>
                      <a:pt x="666" y="0"/>
                      <a:pt x="410" y="18"/>
                      <a:pt x="342" y="58"/>
                    </a:cubicBezTo>
                    <a:cubicBezTo>
                      <a:pt x="246" y="116"/>
                      <a:pt x="342" y="334"/>
                      <a:pt x="366" y="310"/>
                    </a:cubicBezTo>
                    <a:cubicBezTo>
                      <a:pt x="397" y="340"/>
                      <a:pt x="408" y="231"/>
                      <a:pt x="528" y="239"/>
                    </a:cubicBezTo>
                    <a:cubicBezTo>
                      <a:pt x="736" y="223"/>
                      <a:pt x="803" y="394"/>
                      <a:pt x="798" y="490"/>
                    </a:cubicBezTo>
                    <a:cubicBezTo>
                      <a:pt x="754" y="742"/>
                      <a:pt x="611" y="814"/>
                      <a:pt x="498" y="814"/>
                    </a:cubicBezTo>
                    <a:cubicBezTo>
                      <a:pt x="282" y="790"/>
                      <a:pt x="312" y="723"/>
                      <a:pt x="272" y="607"/>
                    </a:cubicBezTo>
                    <a:cubicBezTo>
                      <a:pt x="112" y="583"/>
                      <a:pt x="41" y="340"/>
                      <a:pt x="40" y="399"/>
                    </a:cubicBezTo>
                    <a:cubicBezTo>
                      <a:pt x="0" y="767"/>
                      <a:pt x="176" y="871"/>
                      <a:pt x="312" y="983"/>
                    </a:cubicBezTo>
                    <a:cubicBezTo>
                      <a:pt x="304" y="1255"/>
                      <a:pt x="300" y="959"/>
                      <a:pt x="304" y="1247"/>
                    </a:cubicBezTo>
                    <a:cubicBezTo>
                      <a:pt x="588" y="1255"/>
                      <a:pt x="774" y="1258"/>
                      <a:pt x="774" y="125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46"/>
              <p:cNvSpPr/>
              <p:nvPr/>
            </p:nvSpPr>
            <p:spPr>
              <a:xfrm>
                <a:off x="635" y="1736"/>
                <a:ext cx="0" cy="6"/>
              </a:xfrm>
              <a:custGeom>
                <a:rect b="b" l="l" r="r" t="t"/>
                <a:pathLst>
                  <a:path extrusionOk="0" h="415" w="4">
                    <a:moveTo>
                      <a:pt x="0" y="0"/>
                    </a:moveTo>
                    <a:lnTo>
                      <a:pt x="0" y="415"/>
                    </a:lnTo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46"/>
              <p:cNvSpPr/>
              <p:nvPr/>
            </p:nvSpPr>
            <p:spPr>
              <a:xfrm>
                <a:off x="626" y="1756"/>
                <a:ext cx="17" cy="19"/>
              </a:xfrm>
              <a:custGeom>
                <a:rect b="b" l="l" r="r" t="t"/>
                <a:pathLst>
                  <a:path extrusionOk="0" h="1256" w="1024">
                    <a:moveTo>
                      <a:pt x="520" y="8"/>
                    </a:moveTo>
                    <a:cubicBezTo>
                      <a:pt x="520" y="392"/>
                      <a:pt x="551" y="339"/>
                      <a:pt x="512" y="464"/>
                    </a:cubicBezTo>
                    <a:cubicBezTo>
                      <a:pt x="280" y="552"/>
                      <a:pt x="281" y="665"/>
                      <a:pt x="288" y="760"/>
                    </a:cubicBezTo>
                    <a:cubicBezTo>
                      <a:pt x="288" y="857"/>
                      <a:pt x="455" y="1015"/>
                      <a:pt x="544" y="1016"/>
                    </a:cubicBezTo>
                    <a:cubicBezTo>
                      <a:pt x="633" y="1017"/>
                      <a:pt x="823" y="863"/>
                      <a:pt x="824" y="768"/>
                    </a:cubicBezTo>
                    <a:cubicBezTo>
                      <a:pt x="800" y="424"/>
                      <a:pt x="608" y="512"/>
                      <a:pt x="528" y="464"/>
                    </a:cubicBezTo>
                    <a:cubicBezTo>
                      <a:pt x="536" y="248"/>
                      <a:pt x="503" y="72"/>
                      <a:pt x="544" y="0"/>
                    </a:cubicBezTo>
                    <a:lnTo>
                      <a:pt x="800" y="16"/>
                    </a:lnTo>
                    <a:lnTo>
                      <a:pt x="800" y="312"/>
                    </a:lnTo>
                    <a:cubicBezTo>
                      <a:pt x="837" y="436"/>
                      <a:pt x="1024" y="480"/>
                      <a:pt x="1024" y="760"/>
                    </a:cubicBezTo>
                    <a:cubicBezTo>
                      <a:pt x="1024" y="1040"/>
                      <a:pt x="792" y="1256"/>
                      <a:pt x="528" y="1256"/>
                    </a:cubicBezTo>
                    <a:cubicBezTo>
                      <a:pt x="363" y="1251"/>
                      <a:pt x="0" y="1048"/>
                      <a:pt x="24" y="744"/>
                    </a:cubicBezTo>
                    <a:cubicBezTo>
                      <a:pt x="48" y="440"/>
                      <a:pt x="240" y="444"/>
                      <a:pt x="280" y="320"/>
                    </a:cubicBezTo>
                    <a:lnTo>
                      <a:pt x="280" y="8"/>
                    </a:lnTo>
                    <a:cubicBezTo>
                      <a:pt x="280" y="8"/>
                      <a:pt x="544" y="16"/>
                      <a:pt x="52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49" name="Google Shape;1149;p46"/>
              <p:cNvCxnSpPr/>
              <p:nvPr/>
            </p:nvCxnSpPr>
            <p:spPr>
              <a:xfrm>
                <a:off x="639" y="1743"/>
                <a:ext cx="0" cy="1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1150" name="Google Shape;1150;p46"/>
              <p:cNvCxnSpPr/>
              <p:nvPr/>
            </p:nvCxnSpPr>
            <p:spPr>
              <a:xfrm>
                <a:off x="637" y="1743"/>
                <a:ext cx="0" cy="1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</p:grpSp>
        <p:cxnSp>
          <p:nvCxnSpPr>
            <p:cNvPr id="1151" name="Google Shape;1151;p46"/>
            <p:cNvCxnSpPr/>
            <p:nvPr/>
          </p:nvCxnSpPr>
          <p:spPr>
            <a:xfrm>
              <a:off x="2370" y="2410"/>
              <a:ext cx="2006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miter lim="800000"/>
              <a:headEnd len="med" w="med" type="stealth"/>
              <a:tailEnd len="med" w="med" type="stealth"/>
            </a:ln>
          </p:spPr>
        </p:cxnSp>
        <p:grpSp>
          <p:nvGrpSpPr>
            <p:cNvPr id="1152" name="Google Shape;1152;p46"/>
            <p:cNvGrpSpPr/>
            <p:nvPr/>
          </p:nvGrpSpPr>
          <p:grpSpPr>
            <a:xfrm>
              <a:off x="2188" y="2272"/>
              <a:ext cx="183" cy="85"/>
              <a:chOff x="476" y="2659"/>
              <a:chExt cx="239" cy="77"/>
            </a:xfrm>
          </p:grpSpPr>
          <p:sp>
            <p:nvSpPr>
              <p:cNvPr id="1153" name="Google Shape;1153;p46"/>
              <p:cNvSpPr/>
              <p:nvPr/>
            </p:nvSpPr>
            <p:spPr>
              <a:xfrm flipH="1" rot="5400000">
                <a:off x="566" y="2665"/>
                <a:ext cx="59" cy="64"/>
              </a:xfrm>
              <a:prstGeom prst="roundRect">
                <a:avLst>
                  <a:gd fmla="val 16667" name="adj"/>
                </a:avLst>
              </a:pr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46"/>
              <p:cNvSpPr/>
              <p:nvPr/>
            </p:nvSpPr>
            <p:spPr>
              <a:xfrm>
                <a:off x="642" y="2683"/>
                <a:ext cx="0" cy="28"/>
              </a:xfrm>
              <a:custGeom>
                <a:rect b="b" l="l" r="r" t="t"/>
                <a:pathLst>
                  <a:path extrusionOk="0" h="415" w="4">
                    <a:moveTo>
                      <a:pt x="0" y="0"/>
                    </a:moveTo>
                    <a:lnTo>
                      <a:pt x="0" y="415"/>
                    </a:lnTo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46"/>
              <p:cNvSpPr/>
              <p:nvPr/>
            </p:nvSpPr>
            <p:spPr>
              <a:xfrm flipH="1" rot="5400000">
                <a:off x="481" y="2653"/>
                <a:ext cx="77" cy="88"/>
              </a:xfrm>
              <a:custGeom>
                <a:rect b="b" l="l" r="r" t="t"/>
                <a:pathLst>
                  <a:path extrusionOk="0" h="1256" w="1024">
                    <a:moveTo>
                      <a:pt x="520" y="8"/>
                    </a:moveTo>
                    <a:cubicBezTo>
                      <a:pt x="520" y="392"/>
                      <a:pt x="551" y="339"/>
                      <a:pt x="512" y="464"/>
                    </a:cubicBezTo>
                    <a:cubicBezTo>
                      <a:pt x="280" y="552"/>
                      <a:pt x="281" y="665"/>
                      <a:pt x="288" y="760"/>
                    </a:cubicBezTo>
                    <a:cubicBezTo>
                      <a:pt x="288" y="857"/>
                      <a:pt x="455" y="1015"/>
                      <a:pt x="544" y="1016"/>
                    </a:cubicBezTo>
                    <a:cubicBezTo>
                      <a:pt x="633" y="1017"/>
                      <a:pt x="823" y="863"/>
                      <a:pt x="824" y="768"/>
                    </a:cubicBezTo>
                    <a:cubicBezTo>
                      <a:pt x="800" y="424"/>
                      <a:pt x="608" y="512"/>
                      <a:pt x="528" y="464"/>
                    </a:cubicBezTo>
                    <a:cubicBezTo>
                      <a:pt x="536" y="248"/>
                      <a:pt x="503" y="72"/>
                      <a:pt x="544" y="0"/>
                    </a:cubicBezTo>
                    <a:lnTo>
                      <a:pt x="800" y="16"/>
                    </a:lnTo>
                    <a:lnTo>
                      <a:pt x="800" y="312"/>
                    </a:lnTo>
                    <a:cubicBezTo>
                      <a:pt x="837" y="436"/>
                      <a:pt x="1024" y="480"/>
                      <a:pt x="1024" y="760"/>
                    </a:cubicBezTo>
                    <a:cubicBezTo>
                      <a:pt x="1024" y="1040"/>
                      <a:pt x="792" y="1256"/>
                      <a:pt x="528" y="1256"/>
                    </a:cubicBezTo>
                    <a:cubicBezTo>
                      <a:pt x="363" y="1251"/>
                      <a:pt x="0" y="1048"/>
                      <a:pt x="24" y="744"/>
                    </a:cubicBezTo>
                    <a:cubicBezTo>
                      <a:pt x="48" y="440"/>
                      <a:pt x="240" y="444"/>
                      <a:pt x="280" y="320"/>
                    </a:cubicBezTo>
                    <a:lnTo>
                      <a:pt x="280" y="8"/>
                    </a:lnTo>
                    <a:cubicBezTo>
                      <a:pt x="280" y="8"/>
                      <a:pt x="544" y="16"/>
                      <a:pt x="52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56" name="Google Shape;1156;p46"/>
              <p:cNvCxnSpPr/>
              <p:nvPr/>
            </p:nvCxnSpPr>
            <p:spPr>
              <a:xfrm>
                <a:off x="598" y="2652"/>
                <a:ext cx="0" cy="5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1157" name="Google Shape;1157;p46"/>
              <p:cNvCxnSpPr/>
              <p:nvPr/>
            </p:nvCxnSpPr>
            <p:spPr>
              <a:xfrm>
                <a:off x="598" y="2662"/>
                <a:ext cx="0" cy="5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1158" name="Google Shape;1158;p46"/>
              <p:cNvSpPr/>
              <p:nvPr/>
            </p:nvSpPr>
            <p:spPr>
              <a:xfrm rot="-5400000">
                <a:off x="632" y="2653"/>
                <a:ext cx="77" cy="88"/>
              </a:xfrm>
              <a:custGeom>
                <a:rect b="b" l="l" r="r" t="t"/>
                <a:pathLst>
                  <a:path extrusionOk="0" h="1256" w="1024">
                    <a:moveTo>
                      <a:pt x="520" y="8"/>
                    </a:moveTo>
                    <a:cubicBezTo>
                      <a:pt x="520" y="392"/>
                      <a:pt x="551" y="339"/>
                      <a:pt x="512" y="464"/>
                    </a:cubicBezTo>
                    <a:cubicBezTo>
                      <a:pt x="280" y="552"/>
                      <a:pt x="281" y="665"/>
                      <a:pt x="288" y="760"/>
                    </a:cubicBezTo>
                    <a:cubicBezTo>
                      <a:pt x="288" y="857"/>
                      <a:pt x="455" y="1015"/>
                      <a:pt x="544" y="1016"/>
                    </a:cubicBezTo>
                    <a:cubicBezTo>
                      <a:pt x="633" y="1017"/>
                      <a:pt x="823" y="863"/>
                      <a:pt x="824" y="768"/>
                    </a:cubicBezTo>
                    <a:cubicBezTo>
                      <a:pt x="800" y="424"/>
                      <a:pt x="608" y="512"/>
                      <a:pt x="528" y="464"/>
                    </a:cubicBezTo>
                    <a:cubicBezTo>
                      <a:pt x="536" y="248"/>
                      <a:pt x="503" y="72"/>
                      <a:pt x="544" y="0"/>
                    </a:cubicBezTo>
                    <a:lnTo>
                      <a:pt x="800" y="16"/>
                    </a:lnTo>
                    <a:lnTo>
                      <a:pt x="800" y="312"/>
                    </a:lnTo>
                    <a:cubicBezTo>
                      <a:pt x="837" y="436"/>
                      <a:pt x="1024" y="480"/>
                      <a:pt x="1024" y="760"/>
                    </a:cubicBezTo>
                    <a:cubicBezTo>
                      <a:pt x="1024" y="1040"/>
                      <a:pt x="792" y="1256"/>
                      <a:pt x="528" y="1256"/>
                    </a:cubicBezTo>
                    <a:cubicBezTo>
                      <a:pt x="363" y="1251"/>
                      <a:pt x="0" y="1048"/>
                      <a:pt x="24" y="744"/>
                    </a:cubicBezTo>
                    <a:cubicBezTo>
                      <a:pt x="48" y="440"/>
                      <a:pt x="240" y="444"/>
                      <a:pt x="280" y="320"/>
                    </a:cubicBezTo>
                    <a:lnTo>
                      <a:pt x="280" y="8"/>
                    </a:lnTo>
                    <a:cubicBezTo>
                      <a:pt x="280" y="8"/>
                      <a:pt x="544" y="16"/>
                      <a:pt x="52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9" name="Google Shape;1159;p46"/>
            <p:cNvGrpSpPr/>
            <p:nvPr/>
          </p:nvGrpSpPr>
          <p:grpSpPr>
            <a:xfrm>
              <a:off x="4348" y="2259"/>
              <a:ext cx="185" cy="85"/>
              <a:chOff x="476" y="2659"/>
              <a:chExt cx="239" cy="77"/>
            </a:xfrm>
          </p:grpSpPr>
          <p:sp>
            <p:nvSpPr>
              <p:cNvPr id="1160" name="Google Shape;1160;p46"/>
              <p:cNvSpPr/>
              <p:nvPr/>
            </p:nvSpPr>
            <p:spPr>
              <a:xfrm flipH="1" rot="5400000">
                <a:off x="566" y="2665"/>
                <a:ext cx="59" cy="64"/>
              </a:xfrm>
              <a:prstGeom prst="roundRect">
                <a:avLst>
                  <a:gd fmla="val 16667" name="adj"/>
                </a:avLst>
              </a:pr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46"/>
              <p:cNvSpPr/>
              <p:nvPr/>
            </p:nvSpPr>
            <p:spPr>
              <a:xfrm>
                <a:off x="642" y="2683"/>
                <a:ext cx="0" cy="28"/>
              </a:xfrm>
              <a:custGeom>
                <a:rect b="b" l="l" r="r" t="t"/>
                <a:pathLst>
                  <a:path extrusionOk="0" h="415" w="4">
                    <a:moveTo>
                      <a:pt x="0" y="0"/>
                    </a:moveTo>
                    <a:lnTo>
                      <a:pt x="0" y="415"/>
                    </a:lnTo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46"/>
              <p:cNvSpPr/>
              <p:nvPr/>
            </p:nvSpPr>
            <p:spPr>
              <a:xfrm flipH="1" rot="5400000">
                <a:off x="481" y="2653"/>
                <a:ext cx="77" cy="88"/>
              </a:xfrm>
              <a:custGeom>
                <a:rect b="b" l="l" r="r" t="t"/>
                <a:pathLst>
                  <a:path extrusionOk="0" h="1256" w="1024">
                    <a:moveTo>
                      <a:pt x="520" y="8"/>
                    </a:moveTo>
                    <a:cubicBezTo>
                      <a:pt x="520" y="392"/>
                      <a:pt x="551" y="339"/>
                      <a:pt x="512" y="464"/>
                    </a:cubicBezTo>
                    <a:cubicBezTo>
                      <a:pt x="280" y="552"/>
                      <a:pt x="281" y="665"/>
                      <a:pt x="288" y="760"/>
                    </a:cubicBezTo>
                    <a:cubicBezTo>
                      <a:pt x="288" y="857"/>
                      <a:pt x="455" y="1015"/>
                      <a:pt x="544" y="1016"/>
                    </a:cubicBezTo>
                    <a:cubicBezTo>
                      <a:pt x="633" y="1017"/>
                      <a:pt x="823" y="863"/>
                      <a:pt x="824" y="768"/>
                    </a:cubicBezTo>
                    <a:cubicBezTo>
                      <a:pt x="800" y="424"/>
                      <a:pt x="608" y="512"/>
                      <a:pt x="528" y="464"/>
                    </a:cubicBezTo>
                    <a:cubicBezTo>
                      <a:pt x="536" y="248"/>
                      <a:pt x="503" y="72"/>
                      <a:pt x="544" y="0"/>
                    </a:cubicBezTo>
                    <a:lnTo>
                      <a:pt x="800" y="16"/>
                    </a:lnTo>
                    <a:lnTo>
                      <a:pt x="800" y="312"/>
                    </a:lnTo>
                    <a:cubicBezTo>
                      <a:pt x="837" y="436"/>
                      <a:pt x="1024" y="480"/>
                      <a:pt x="1024" y="760"/>
                    </a:cubicBezTo>
                    <a:cubicBezTo>
                      <a:pt x="1024" y="1040"/>
                      <a:pt x="792" y="1256"/>
                      <a:pt x="528" y="1256"/>
                    </a:cubicBezTo>
                    <a:cubicBezTo>
                      <a:pt x="363" y="1251"/>
                      <a:pt x="0" y="1048"/>
                      <a:pt x="24" y="744"/>
                    </a:cubicBezTo>
                    <a:cubicBezTo>
                      <a:pt x="48" y="440"/>
                      <a:pt x="240" y="444"/>
                      <a:pt x="280" y="320"/>
                    </a:cubicBezTo>
                    <a:lnTo>
                      <a:pt x="280" y="8"/>
                    </a:lnTo>
                    <a:cubicBezTo>
                      <a:pt x="280" y="8"/>
                      <a:pt x="544" y="16"/>
                      <a:pt x="52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63" name="Google Shape;1163;p46"/>
              <p:cNvCxnSpPr/>
              <p:nvPr/>
            </p:nvCxnSpPr>
            <p:spPr>
              <a:xfrm>
                <a:off x="598" y="2652"/>
                <a:ext cx="0" cy="5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1164" name="Google Shape;1164;p46"/>
              <p:cNvCxnSpPr/>
              <p:nvPr/>
            </p:nvCxnSpPr>
            <p:spPr>
              <a:xfrm>
                <a:off x="598" y="2662"/>
                <a:ext cx="0" cy="51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sp>
            <p:nvSpPr>
              <p:cNvPr id="1165" name="Google Shape;1165;p46"/>
              <p:cNvSpPr/>
              <p:nvPr/>
            </p:nvSpPr>
            <p:spPr>
              <a:xfrm rot="-5400000">
                <a:off x="632" y="2653"/>
                <a:ext cx="77" cy="88"/>
              </a:xfrm>
              <a:custGeom>
                <a:rect b="b" l="l" r="r" t="t"/>
                <a:pathLst>
                  <a:path extrusionOk="0" h="1256" w="1024">
                    <a:moveTo>
                      <a:pt x="520" y="8"/>
                    </a:moveTo>
                    <a:cubicBezTo>
                      <a:pt x="520" y="392"/>
                      <a:pt x="551" y="339"/>
                      <a:pt x="512" y="464"/>
                    </a:cubicBezTo>
                    <a:cubicBezTo>
                      <a:pt x="280" y="552"/>
                      <a:pt x="281" y="665"/>
                      <a:pt x="288" y="760"/>
                    </a:cubicBezTo>
                    <a:cubicBezTo>
                      <a:pt x="288" y="857"/>
                      <a:pt x="455" y="1015"/>
                      <a:pt x="544" y="1016"/>
                    </a:cubicBezTo>
                    <a:cubicBezTo>
                      <a:pt x="633" y="1017"/>
                      <a:pt x="823" y="863"/>
                      <a:pt x="824" y="768"/>
                    </a:cubicBezTo>
                    <a:cubicBezTo>
                      <a:pt x="800" y="424"/>
                      <a:pt x="608" y="512"/>
                      <a:pt x="528" y="464"/>
                    </a:cubicBezTo>
                    <a:cubicBezTo>
                      <a:pt x="536" y="248"/>
                      <a:pt x="503" y="72"/>
                      <a:pt x="544" y="0"/>
                    </a:cubicBezTo>
                    <a:lnTo>
                      <a:pt x="800" y="16"/>
                    </a:lnTo>
                    <a:lnTo>
                      <a:pt x="800" y="312"/>
                    </a:lnTo>
                    <a:cubicBezTo>
                      <a:pt x="837" y="436"/>
                      <a:pt x="1024" y="480"/>
                      <a:pt x="1024" y="760"/>
                    </a:cubicBezTo>
                    <a:cubicBezTo>
                      <a:pt x="1024" y="1040"/>
                      <a:pt x="792" y="1256"/>
                      <a:pt x="528" y="1256"/>
                    </a:cubicBezTo>
                    <a:cubicBezTo>
                      <a:pt x="363" y="1251"/>
                      <a:pt x="0" y="1048"/>
                      <a:pt x="24" y="744"/>
                    </a:cubicBezTo>
                    <a:cubicBezTo>
                      <a:pt x="48" y="440"/>
                      <a:pt x="240" y="444"/>
                      <a:pt x="280" y="320"/>
                    </a:cubicBezTo>
                    <a:lnTo>
                      <a:pt x="280" y="8"/>
                    </a:lnTo>
                    <a:cubicBezTo>
                      <a:pt x="280" y="8"/>
                      <a:pt x="544" y="16"/>
                      <a:pt x="520" y="8"/>
                    </a:cubicBezTo>
                    <a:close/>
                  </a:path>
                </a:pathLst>
              </a:custGeom>
              <a:solidFill>
                <a:srgbClr val="EAEAEA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6" name="Google Shape;1166;p46"/>
            <p:cNvSpPr/>
            <p:nvPr/>
          </p:nvSpPr>
          <p:spPr>
            <a:xfrm>
              <a:off x="2360" y="2306"/>
              <a:ext cx="2000" cy="0"/>
            </a:xfrm>
            <a:custGeom>
              <a:rect b="b" l="l" r="r" t="t"/>
              <a:pathLst>
                <a:path extrusionOk="0" h="1" w="3950">
                  <a:moveTo>
                    <a:pt x="0" y="0"/>
                  </a:moveTo>
                  <a:lnTo>
                    <a:pt x="3950" y="0"/>
                  </a:lnTo>
                </a:path>
              </a:pathLst>
            </a:custGeom>
            <a:noFill/>
            <a:ln cap="flat" cmpd="dbl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67" name="Google Shape;1167;p46"/>
            <p:cNvCxnSpPr/>
            <p:nvPr/>
          </p:nvCxnSpPr>
          <p:spPr>
            <a:xfrm>
              <a:off x="3332" y="1168"/>
              <a:ext cx="0" cy="624"/>
            </a:xfrm>
            <a:prstGeom prst="straightConnector1">
              <a:avLst/>
            </a:prstGeom>
            <a:noFill/>
            <a:ln cap="flat" cmpd="dbl" w="50800">
              <a:solidFill>
                <a:srgbClr val="000000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cxnSp>
          <p:nvCxnSpPr>
            <p:cNvPr id="1168" name="Google Shape;1168;p46"/>
            <p:cNvCxnSpPr/>
            <p:nvPr/>
          </p:nvCxnSpPr>
          <p:spPr>
            <a:xfrm>
              <a:off x="3555" y="1163"/>
              <a:ext cx="0" cy="1143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miter lim="800000"/>
              <a:headEnd len="med" w="med" type="stealth"/>
              <a:tailEnd len="med" w="med" type="stealth"/>
            </a:ln>
          </p:spPr>
        </p:cxnSp>
        <p:sp>
          <p:nvSpPr>
            <p:cNvPr id="1169" name="Google Shape;1169;p46"/>
            <p:cNvSpPr txBox="1"/>
            <p:nvPr/>
          </p:nvSpPr>
          <p:spPr>
            <a:xfrm>
              <a:off x="3555" y="1579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0.5m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46"/>
            <p:cNvSpPr txBox="1"/>
            <p:nvPr/>
          </p:nvSpPr>
          <p:spPr>
            <a:xfrm>
              <a:off x="2279" y="2432"/>
              <a:ext cx="2188" cy="3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 monofilament (2.6 mm) 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　length: 1 Bz.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1900" u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1171" name="Google Shape;1171;p46"/>
            <p:cNvCxnSpPr/>
            <p:nvPr/>
          </p:nvCxnSpPr>
          <p:spPr>
            <a:xfrm>
              <a:off x="2917" y="1371"/>
              <a:ext cx="365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1172" name="Google Shape;1172;p46"/>
            <p:cNvSpPr txBox="1"/>
            <p:nvPr/>
          </p:nvSpPr>
          <p:spPr>
            <a:xfrm>
              <a:off x="804" y="1279"/>
              <a:ext cx="21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 monofilament　(3.5mm)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46"/>
            <p:cNvSpPr txBox="1"/>
            <p:nvPr/>
          </p:nvSpPr>
          <p:spPr>
            <a:xfrm>
              <a:off x="22" y="1570"/>
              <a:ext cx="27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21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Motherline</a:t>
              </a:r>
              <a:r>
                <a:rPr b="1" lang="en-US" sz="21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1" sz="21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lang="en-US" sz="2100"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b="1" i="0" lang="en-US" sz="21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Polyipropylene 2.5mm）</a:t>
              </a:r>
              <a:endParaRPr b="1" sz="21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4" name="Google Shape;1174;p46"/>
            <p:cNvCxnSpPr/>
            <p:nvPr/>
          </p:nvCxnSpPr>
          <p:spPr>
            <a:xfrm>
              <a:off x="2279" y="1954"/>
              <a:ext cx="0" cy="31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1175" name="Google Shape;1175;p46"/>
            <p:cNvSpPr txBox="1"/>
            <p:nvPr/>
          </p:nvSpPr>
          <p:spPr>
            <a:xfrm>
              <a:off x="1891" y="1775"/>
              <a:ext cx="9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Swivel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76" name="Google Shape;1176;p46"/>
            <p:cNvCxnSpPr/>
            <p:nvPr/>
          </p:nvCxnSpPr>
          <p:spPr>
            <a:xfrm>
              <a:off x="4436" y="1948"/>
              <a:ext cx="0" cy="312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cxnSp>
          <p:nvCxnSpPr>
            <p:cNvPr id="1177" name="Google Shape;1177;p46"/>
            <p:cNvCxnSpPr/>
            <p:nvPr/>
          </p:nvCxnSpPr>
          <p:spPr>
            <a:xfrm rot="10800000">
              <a:off x="3555" y="845"/>
              <a:ext cx="365" cy="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med" w="med" type="none"/>
              <a:tailEnd len="med" w="med" type="triangle"/>
            </a:ln>
          </p:spPr>
        </p:cxnSp>
        <p:sp>
          <p:nvSpPr>
            <p:cNvPr id="1178" name="Google Shape;1178;p46"/>
            <p:cNvSpPr txBox="1"/>
            <p:nvPr/>
          </p:nvSpPr>
          <p:spPr>
            <a:xfrm>
              <a:off x="3909" y="763"/>
              <a:ext cx="1738" cy="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Float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46"/>
            <p:cNvSpPr txBox="1"/>
            <p:nvPr/>
          </p:nvSpPr>
          <p:spPr>
            <a:xfrm>
              <a:off x="4040" y="1758"/>
              <a:ext cx="790" cy="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Swivel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46"/>
            <p:cNvSpPr txBox="1"/>
            <p:nvPr/>
          </p:nvSpPr>
          <p:spPr>
            <a:xfrm>
              <a:off x="4615" y="2173"/>
              <a:ext cx="1185" cy="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6"/>
            <p:cNvSpPr txBox="1"/>
            <p:nvPr/>
          </p:nvSpPr>
          <p:spPr>
            <a:xfrm>
              <a:off x="45" y="618"/>
              <a:ext cx="2100" cy="300"/>
            </a:xfrm>
            <a:prstGeom prst="rect">
              <a:avLst/>
            </a:prstGeom>
            <a:solidFill>
              <a:srgbClr val="FFCC99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2700000" dist="35921">
                <a:schemeClr val="dk1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omic Sans MS"/>
                <a:buNone/>
              </a:pPr>
              <a:r>
                <a:rPr b="1" i="0" lang="en-US" sz="34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Experimental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46"/>
            <p:cNvSpPr txBox="1"/>
            <p:nvPr/>
          </p:nvSpPr>
          <p:spPr>
            <a:xfrm>
              <a:off x="1089" y="2840"/>
              <a:ext cx="4649" cy="1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6"/>
            <p:cNvSpPr txBox="1"/>
            <p:nvPr/>
          </p:nvSpPr>
          <p:spPr>
            <a:xfrm>
              <a:off x="2803" y="3213"/>
              <a:ext cx="1003" cy="3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omic Sans MS"/>
                <a:buNone/>
              </a:pPr>
              <a:r>
                <a:rPr b="0" i="0" lang="en-US" sz="1600" u="none">
                  <a:solidFill>
                    <a:srgbClr val="FFFFFF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1.8m</a:t>
              </a:r>
              <a:endParaRPr/>
            </a:p>
          </p:txBody>
        </p:sp>
        <p:cxnSp>
          <p:nvCxnSpPr>
            <p:cNvPr id="1184" name="Google Shape;1184;p46"/>
            <p:cNvCxnSpPr/>
            <p:nvPr/>
          </p:nvCxnSpPr>
          <p:spPr>
            <a:xfrm rot="10800000">
              <a:off x="1718" y="2963"/>
              <a:ext cx="2602" cy="0"/>
            </a:xfrm>
            <a:prstGeom prst="straightConnector1">
              <a:avLst/>
            </a:prstGeom>
            <a:noFill/>
            <a:ln cap="flat" cmpd="sng" w="47625">
              <a:solidFill>
                <a:srgbClr val="FFFFFF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grpSp>
          <p:nvGrpSpPr>
            <p:cNvPr id="1185" name="Google Shape;1185;p46"/>
            <p:cNvGrpSpPr/>
            <p:nvPr/>
          </p:nvGrpSpPr>
          <p:grpSpPr>
            <a:xfrm rot="-5160000">
              <a:off x="3098" y="3006"/>
              <a:ext cx="307" cy="519"/>
              <a:chOff x="1870" y="663"/>
              <a:chExt cx="647" cy="1077"/>
            </a:xfrm>
          </p:grpSpPr>
          <p:sp>
            <p:nvSpPr>
              <p:cNvPr id="1186" name="Google Shape;1186;p46"/>
              <p:cNvSpPr/>
              <p:nvPr/>
            </p:nvSpPr>
            <p:spPr>
              <a:xfrm>
                <a:off x="1870" y="1434"/>
                <a:ext cx="464" cy="306"/>
              </a:xfrm>
              <a:custGeom>
                <a:rect b="b" l="l" r="r" t="t"/>
                <a:pathLst>
                  <a:path extrusionOk="0" h="306" w="464">
                    <a:moveTo>
                      <a:pt x="12" y="0"/>
                    </a:moveTo>
                    <a:cubicBezTo>
                      <a:pt x="18" y="44"/>
                      <a:pt x="0" y="218"/>
                      <a:pt x="50" y="266"/>
                    </a:cubicBezTo>
                    <a:cubicBezTo>
                      <a:pt x="95" y="306"/>
                      <a:pt x="258" y="294"/>
                      <a:pt x="312" y="286"/>
                    </a:cubicBezTo>
                    <a:cubicBezTo>
                      <a:pt x="366" y="278"/>
                      <a:pt x="338" y="290"/>
                      <a:pt x="374" y="216"/>
                    </a:cubicBezTo>
                    <a:cubicBezTo>
                      <a:pt x="420" y="108"/>
                      <a:pt x="464" y="75"/>
                      <a:pt x="464" y="52"/>
                    </a:cubicBezTo>
                    <a:lnTo>
                      <a:pt x="374" y="78"/>
                    </a:lnTo>
                    <a:cubicBezTo>
                      <a:pt x="344" y="108"/>
                      <a:pt x="344" y="216"/>
                      <a:pt x="282" y="232"/>
                    </a:cubicBezTo>
                    <a:cubicBezTo>
                      <a:pt x="220" y="248"/>
                      <a:pt x="112" y="242"/>
                      <a:pt x="98" y="220"/>
                    </a:cubicBezTo>
                    <a:cubicBezTo>
                      <a:pt x="84" y="198"/>
                      <a:pt x="106" y="75"/>
                      <a:pt x="92" y="44"/>
                    </a:cubicBezTo>
                    <a:lnTo>
                      <a:pt x="12" y="46"/>
                    </a:lnTo>
                  </a:path>
                </a:pathLst>
              </a:cu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46"/>
              <p:cNvSpPr/>
              <p:nvPr/>
            </p:nvSpPr>
            <p:spPr>
              <a:xfrm>
                <a:off x="1882" y="663"/>
                <a:ext cx="635" cy="862"/>
              </a:xfrm>
              <a:prstGeom prst="flowChartAlternateProcess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46"/>
              <p:cNvSpPr/>
              <p:nvPr/>
            </p:nvSpPr>
            <p:spPr>
              <a:xfrm>
                <a:off x="2336" y="1525"/>
                <a:ext cx="136" cy="46"/>
              </a:xfrm>
              <a:prstGeom prst="roundRect">
                <a:avLst>
                  <a:gd fmla="val 16667" name="adj"/>
                </a:avLst>
              </a:prstGeom>
              <a:solidFill>
                <a:srgbClr val="FFCC00"/>
              </a:solidFill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9" name="Google Shape;1189;p46"/>
            <p:cNvSpPr txBox="1"/>
            <p:nvPr/>
          </p:nvSpPr>
          <p:spPr>
            <a:xfrm>
              <a:off x="0" y="3385"/>
              <a:ext cx="5783" cy="935"/>
            </a:xfrm>
            <a:prstGeom prst="rect">
              <a:avLst/>
            </a:prstGeom>
            <a:gradFill>
              <a:gsLst>
                <a:gs pos="0">
                  <a:srgbClr val="99CCFF">
                    <a:alpha val="53725"/>
                  </a:srgbClr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6"/>
            <p:cNvSpPr txBox="1"/>
            <p:nvPr/>
          </p:nvSpPr>
          <p:spPr>
            <a:xfrm>
              <a:off x="1683" y="3635"/>
              <a:ext cx="18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Motherline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（Polypropiylene.5mm）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1191;p46"/>
            <p:cNvSpPr txBox="1"/>
            <p:nvPr/>
          </p:nvSpPr>
          <p:spPr>
            <a:xfrm>
              <a:off x="51" y="2976"/>
              <a:ext cx="1632" cy="340"/>
            </a:xfrm>
            <a:prstGeom prst="rect">
              <a:avLst/>
            </a:prstGeom>
            <a:solidFill>
              <a:srgbClr val="FFCC99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dir="2700000" dist="35921">
                <a:schemeClr val="dk1"/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omic Sans MS"/>
                <a:buNone/>
              </a:pPr>
              <a:r>
                <a:rPr b="1" i="0" lang="en-US" sz="34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20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1192;p46"/>
            <p:cNvSpPr txBox="1"/>
            <p:nvPr/>
          </p:nvSpPr>
          <p:spPr>
            <a:xfrm>
              <a:off x="22" y="119"/>
              <a:ext cx="57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66"/>
                </a:buClr>
                <a:buSzPts val="2800"/>
                <a:buFont typeface="Comic Sans MS"/>
                <a:buNone/>
              </a:pPr>
              <a:r>
                <a:rPr b="1" i="0" lang="en-US" sz="3200" u="sng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Experimental and control longlines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93" name="Google Shape;1193;p46"/>
            <p:cNvCxnSpPr/>
            <p:nvPr/>
          </p:nvCxnSpPr>
          <p:spPr>
            <a:xfrm>
              <a:off x="-23" y="1026"/>
              <a:ext cx="5851" cy="0"/>
            </a:xfrm>
            <a:prstGeom prst="straightConnector1">
              <a:avLst/>
            </a:prstGeom>
            <a:noFill/>
            <a:ln cap="flat" cmpd="sng" w="19050">
              <a:solidFill>
                <a:srgbClr val="000066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194" name="Google Shape;1194;p46"/>
            <p:cNvSpPr/>
            <p:nvPr/>
          </p:nvSpPr>
          <p:spPr>
            <a:xfrm>
              <a:off x="-14" y="3385"/>
              <a:ext cx="5774" cy="1"/>
            </a:xfrm>
            <a:custGeom>
              <a:rect b="b" l="l" r="r" t="t"/>
              <a:pathLst>
                <a:path extrusionOk="0" h="1" w="5774">
                  <a:moveTo>
                    <a:pt x="0" y="1"/>
                  </a:moveTo>
                  <a:lnTo>
                    <a:pt x="5774" y="0"/>
                  </a:lnTo>
                </a:path>
              </a:pathLst>
            </a:custGeom>
            <a:noFill/>
            <a:ln cap="flat" cmpd="sng" w="19050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6"/>
            <p:cNvSpPr/>
            <p:nvPr/>
          </p:nvSpPr>
          <p:spPr>
            <a:xfrm>
              <a:off x="4513" y="2029"/>
              <a:ext cx="1745" cy="275"/>
            </a:xfrm>
            <a:custGeom>
              <a:rect b="b" l="l" r="r" t="t"/>
              <a:pathLst>
                <a:path extrusionOk="0" h="275" w="1745">
                  <a:moveTo>
                    <a:pt x="0" y="267"/>
                  </a:moveTo>
                  <a:cubicBezTo>
                    <a:pt x="250" y="268"/>
                    <a:pt x="699" y="275"/>
                    <a:pt x="1479" y="22"/>
                  </a:cubicBezTo>
                  <a:cubicBezTo>
                    <a:pt x="1745" y="0"/>
                    <a:pt x="1573" y="112"/>
                    <a:pt x="1598" y="135"/>
                  </a:cubicBezTo>
                </a:path>
              </a:pathLst>
            </a:custGeom>
            <a:noFill/>
            <a:ln cap="flat" cmpd="sng" w="50800">
              <a:solidFill>
                <a:srgbClr val="0000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6"/>
            <p:cNvSpPr/>
            <p:nvPr/>
          </p:nvSpPr>
          <p:spPr>
            <a:xfrm>
              <a:off x="-84" y="2037"/>
              <a:ext cx="2284" cy="287"/>
            </a:xfrm>
            <a:custGeom>
              <a:rect b="b" l="l" r="r" t="t"/>
              <a:pathLst>
                <a:path extrusionOk="0" h="287" w="2284">
                  <a:moveTo>
                    <a:pt x="2284" y="273"/>
                  </a:moveTo>
                  <a:cubicBezTo>
                    <a:pt x="1752" y="287"/>
                    <a:pt x="404" y="215"/>
                    <a:pt x="0" y="0"/>
                  </a:cubicBezTo>
                </a:path>
              </a:pathLst>
            </a:custGeom>
            <a:noFill/>
            <a:ln cap="flat" cmpd="sng" w="50800">
              <a:solidFill>
                <a:srgbClr val="0000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6"/>
            <p:cNvSpPr txBox="1"/>
            <p:nvPr/>
          </p:nvSpPr>
          <p:spPr>
            <a:xfrm>
              <a:off x="2880" y="1888"/>
              <a:ext cx="476" cy="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875" lIns="74275" spcFirstLastPara="1" rIns="74275" wrap="square" tIns="88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omic Sans MS"/>
                <a:buNone/>
              </a:pPr>
              <a:r>
                <a:rPr b="1" i="0" lang="en-US" sz="1900" u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Snap</a:t>
              </a:r>
              <a:endParaRPr b="1"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198" name="Google Shape;1198;p46"/>
            <p:cNvCxnSpPr/>
            <p:nvPr/>
          </p:nvCxnSpPr>
          <p:spPr>
            <a:xfrm>
              <a:off x="0" y="3438"/>
              <a:ext cx="5760" cy="0"/>
            </a:xfrm>
            <a:prstGeom prst="straightConnector1">
              <a:avLst/>
            </a:prstGeom>
            <a:noFill/>
            <a:ln cap="flat" cmpd="sng" w="50800">
              <a:solidFill>
                <a:srgbClr val="000066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1199" name="Google Shape;1199;p46"/>
            <p:cNvSpPr/>
            <p:nvPr/>
          </p:nvSpPr>
          <p:spPr>
            <a:xfrm>
              <a:off x="3462" y="3339"/>
              <a:ext cx="730" cy="93"/>
            </a:xfrm>
            <a:custGeom>
              <a:rect b="b" l="l" r="r" t="t"/>
              <a:pathLst>
                <a:path extrusionOk="0" h="93" w="730">
                  <a:moveTo>
                    <a:pt x="0" y="0"/>
                  </a:moveTo>
                  <a:cubicBezTo>
                    <a:pt x="30" y="19"/>
                    <a:pt x="59" y="31"/>
                    <a:pt x="181" y="46"/>
                  </a:cubicBezTo>
                  <a:cubicBezTo>
                    <a:pt x="303" y="61"/>
                    <a:pt x="616" y="83"/>
                    <a:pt x="730" y="93"/>
                  </a:cubicBezTo>
                </a:path>
              </a:pathLst>
            </a:custGeom>
            <a:noFill/>
            <a:ln cap="flat" cmpd="sng" w="50800">
              <a:solidFill>
                <a:srgbClr val="0000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0" name="Google Shape;1200;p46"/>
          <p:cNvSpPr txBox="1"/>
          <p:nvPr/>
        </p:nvSpPr>
        <p:spPr>
          <a:xfrm>
            <a:off x="5845125" y="1628775"/>
            <a:ext cx="3298800" cy="892800"/>
          </a:xfrm>
          <a:prstGeom prst="rect">
            <a:avLst/>
          </a:prstGeom>
          <a:solidFill>
            <a:srgbClr val="FFFF66">
              <a:alpha val="84705"/>
            </a:srgbClr>
          </a:solidFill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None/>
            </a:pPr>
            <a:r>
              <a:rPr b="1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12 sets 2,367 floatlines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None/>
            </a:pPr>
            <a:r>
              <a:rPr b="1" i="0" lang="en-US" sz="19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turtle entangled</a:t>
            </a:r>
            <a:endParaRPr b="1"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46"/>
          <p:cNvSpPr txBox="1"/>
          <p:nvPr/>
        </p:nvSpPr>
        <p:spPr>
          <a:xfrm>
            <a:off x="5950625" y="5589570"/>
            <a:ext cx="3193500" cy="892800"/>
          </a:xfrm>
          <a:prstGeom prst="rect">
            <a:avLst/>
          </a:prstGeom>
          <a:solidFill>
            <a:srgbClr val="FFFF66">
              <a:alpha val="84705"/>
            </a:srgbClr>
          </a:solidFill>
          <a:ln cap="flat" cmpd="sng" w="285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None/>
            </a:pPr>
            <a:r>
              <a:rPr b="1" i="0" lang="en-US" sz="2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12 sets, 2,367 floatlines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ic Sans MS"/>
              <a:buNone/>
            </a:pPr>
            <a:r>
              <a:rPr b="1" i="0" lang="en-US" sz="21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 turtles entangled</a:t>
            </a:r>
            <a:endParaRPr b="1"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4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2D2D88"/>
              </a:gs>
              <a:gs pos="23000">
                <a:srgbClr val="2D2D88"/>
              </a:gs>
              <a:gs pos="69000">
                <a:srgbClr val="262672"/>
              </a:gs>
              <a:gs pos="97000">
                <a:srgbClr val="23236B"/>
              </a:gs>
              <a:gs pos="100000">
                <a:srgbClr val="23236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i="0" lang="en-US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LL bycatch issues</a:t>
            </a:r>
            <a:endParaRPr sz="5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7" name="Google Shape;1207;p47"/>
          <p:cNvGrpSpPr/>
          <p:nvPr/>
        </p:nvGrpSpPr>
        <p:grpSpPr>
          <a:xfrm>
            <a:off x="457200" y="1600200"/>
            <a:ext cx="8229600" cy="4533900"/>
            <a:chOff x="288" y="1008"/>
            <a:chExt cx="5184" cy="2856"/>
          </a:xfrm>
        </p:grpSpPr>
        <p:pic>
          <p:nvPicPr>
            <p:cNvPr id="1208" name="Google Shape;1208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8" y="1008"/>
              <a:ext cx="5184" cy="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9" name="Google Shape;1209;p47"/>
            <p:cNvSpPr txBox="1"/>
            <p:nvPr/>
          </p:nvSpPr>
          <p:spPr>
            <a:xfrm>
              <a:off x="288" y="1008"/>
              <a:ext cx="5184" cy="2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746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Char char="•"/>
              </a:pPr>
              <a:r>
                <a:rPr i="0" lang="en-US" sz="33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Lack of data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-374650" lvl="0" marL="342900" marR="0" rtl="0" algn="l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Char char="•"/>
              </a:pPr>
              <a:r>
                <a:rPr i="0" lang="en-US" sz="33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Seabirds in high latitudes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-317500" lvl="1" marL="74295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Char char="–"/>
              </a:pPr>
              <a:r>
                <a:rPr i="0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Solutions available, implementation  problems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-374650" lvl="0" marL="342900" marR="0" rtl="0" algn="l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Char char="•"/>
              </a:pPr>
              <a:r>
                <a:rPr i="0" lang="en-US" sz="33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 turtles everywhere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-317500" lvl="1" marL="74295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Char char="–"/>
              </a:pPr>
              <a:r>
                <a:rPr i="0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Solutions available, but implementation difficult because there are massive artisanal and industrial fleets</a:t>
              </a:r>
              <a:endParaRPr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74650" lvl="0" marL="342900" marR="0" rtl="0" algn="l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Char char="•"/>
              </a:pPr>
              <a:r>
                <a:rPr i="0" lang="en-US" sz="33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Sharks are frequently targets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  <a:p>
              <a:pPr indent="-374650" lvl="0" marL="342900" marR="0" rtl="0" algn="l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Char char="•"/>
              </a:pPr>
              <a:r>
                <a:rPr i="0" lang="en-US" sz="33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Entanglements</a:t>
              </a:r>
              <a:endParaRPr sz="1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14600"/>
            <a:ext cx="91440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3900"/>
            <a:ext cx="9144000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solidFill>
          <a:srgbClr val="4A86E8"/>
        </a:solidFill>
      </p:bgPr>
    </p:bg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49"/>
          <p:cNvSpPr txBox="1"/>
          <p:nvPr>
            <p:ph type="title"/>
          </p:nvPr>
        </p:nvSpPr>
        <p:spPr>
          <a:xfrm>
            <a:off x="1127175" y="0"/>
            <a:ext cx="3052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Helvetica Neue"/>
              <a:buNone/>
            </a:pPr>
            <a:br>
              <a:rPr b="1" i="0" lang="en-US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GILLNET</a:t>
            </a:r>
            <a:br>
              <a:rPr i="0" lang="en-US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0" name="Google Shape;1220;p49"/>
          <p:cNvGrpSpPr/>
          <p:nvPr/>
        </p:nvGrpSpPr>
        <p:grpSpPr>
          <a:xfrm>
            <a:off x="841278" y="533400"/>
            <a:ext cx="8095222" cy="6155804"/>
            <a:chOff x="1162" y="714"/>
            <a:chExt cx="10559" cy="7210"/>
          </a:xfrm>
        </p:grpSpPr>
        <p:grpSp>
          <p:nvGrpSpPr>
            <p:cNvPr id="1221" name="Google Shape;1221;p49"/>
            <p:cNvGrpSpPr/>
            <p:nvPr/>
          </p:nvGrpSpPr>
          <p:grpSpPr>
            <a:xfrm>
              <a:off x="1162" y="714"/>
              <a:ext cx="10559" cy="7210"/>
              <a:chOff x="1162" y="761"/>
              <a:chExt cx="10559" cy="7210"/>
            </a:xfrm>
          </p:grpSpPr>
          <p:grpSp>
            <p:nvGrpSpPr>
              <p:cNvPr id="1222" name="Google Shape;1222;p49"/>
              <p:cNvGrpSpPr/>
              <p:nvPr/>
            </p:nvGrpSpPr>
            <p:grpSpPr>
              <a:xfrm>
                <a:off x="1232" y="761"/>
                <a:ext cx="10489" cy="7210"/>
                <a:chOff x="1232" y="761"/>
                <a:chExt cx="10489" cy="7210"/>
              </a:xfrm>
            </p:grpSpPr>
            <p:grpSp>
              <p:nvGrpSpPr>
                <p:cNvPr id="1223" name="Google Shape;1223;p49"/>
                <p:cNvGrpSpPr/>
                <p:nvPr/>
              </p:nvGrpSpPr>
              <p:grpSpPr>
                <a:xfrm>
                  <a:off x="3305" y="6646"/>
                  <a:ext cx="1200" cy="1166"/>
                  <a:chOff x="3305" y="6646"/>
                  <a:chExt cx="1200" cy="1166"/>
                </a:xfrm>
              </p:grpSpPr>
              <p:cxnSp>
                <p:nvCxnSpPr>
                  <p:cNvPr id="1224" name="Google Shape;1224;p49"/>
                  <p:cNvCxnSpPr/>
                  <p:nvPr/>
                </p:nvCxnSpPr>
                <p:spPr>
                  <a:xfrm rot="10800000">
                    <a:off x="3798" y="6646"/>
                    <a:ext cx="0" cy="60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none"/>
                    <a:tailEnd len="med" w="med" type="stealth"/>
                  </a:ln>
                </p:spPr>
              </p:cxnSp>
              <p:sp>
                <p:nvSpPr>
                  <p:cNvPr id="1225" name="Google Shape;1225;p49"/>
                  <p:cNvSpPr txBox="1"/>
                  <p:nvPr/>
                </p:nvSpPr>
                <p:spPr>
                  <a:xfrm>
                    <a:off x="3305" y="7212"/>
                    <a:ext cx="1200" cy="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Weight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6" name="Google Shape;1226;p49"/>
                <p:cNvGrpSpPr/>
                <p:nvPr/>
              </p:nvGrpSpPr>
              <p:grpSpPr>
                <a:xfrm>
                  <a:off x="2914" y="2576"/>
                  <a:ext cx="7208" cy="3958"/>
                  <a:chOff x="2601" y="3490"/>
                  <a:chExt cx="7208" cy="3958"/>
                </a:xfrm>
              </p:grpSpPr>
              <p:grpSp>
                <p:nvGrpSpPr>
                  <p:cNvPr id="1227" name="Google Shape;1227;p49"/>
                  <p:cNvGrpSpPr/>
                  <p:nvPr/>
                </p:nvGrpSpPr>
                <p:grpSpPr>
                  <a:xfrm>
                    <a:off x="2601" y="3490"/>
                    <a:ext cx="7208" cy="3958"/>
                    <a:chOff x="2601" y="3490"/>
                    <a:chExt cx="7208" cy="3958"/>
                  </a:xfrm>
                </p:grpSpPr>
                <p:sp>
                  <p:nvSpPr>
                    <p:cNvPr descr="Shingle" id="1228" name="Google Shape;1228;p49"/>
                    <p:cNvSpPr txBox="1"/>
                    <p:nvPr/>
                  </p:nvSpPr>
                  <p:spPr>
                    <a:xfrm>
                      <a:off x="2610" y="3639"/>
                      <a:ext cx="7199" cy="143"/>
                    </a:xfrm>
                    <a:prstGeom prst="rect">
                      <a:avLst/>
                    </a:prstGeom>
                    <a:blipFill rotWithShape="1">
                      <a:blip r:embed="rId3">
                        <a:alphaModFix/>
                      </a:blip>
                      <a:stretch>
                        <a:fillRect b="0" l="0" r="0" t="0"/>
                      </a:stretch>
                    </a:blipFill>
                    <a:ln cap="flat" cmpd="sng" w="9525">
                      <a:solidFill>
                        <a:srgbClr val="0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descr="Shingle" id="1229" name="Google Shape;1229;p49"/>
                    <p:cNvSpPr txBox="1"/>
                    <p:nvPr/>
                  </p:nvSpPr>
                  <p:spPr>
                    <a:xfrm>
                      <a:off x="2601" y="7204"/>
                      <a:ext cx="7199" cy="143"/>
                    </a:xfrm>
                    <a:prstGeom prst="rect">
                      <a:avLst/>
                    </a:prstGeom>
                    <a:blipFill rotWithShape="1">
                      <a:blip r:embed="rId4">
                        <a:alphaModFix/>
                      </a:blip>
                      <a:stretch>
                        <a:fillRect b="0" l="0" r="0" t="0"/>
                      </a:stretch>
                    </a:blipFill>
                    <a:ln cap="flat" cmpd="sng" w="9525">
                      <a:solidFill>
                        <a:srgbClr val="0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1230" name="Google Shape;1230;p49"/>
                    <p:cNvGrpSpPr/>
                    <p:nvPr/>
                  </p:nvGrpSpPr>
                  <p:grpSpPr>
                    <a:xfrm>
                      <a:off x="2601" y="4137"/>
                      <a:ext cx="7200" cy="2707"/>
                      <a:chOff x="2601" y="7737"/>
                      <a:chExt cx="7200" cy="2707"/>
                    </a:xfrm>
                  </p:grpSpPr>
                  <p:grpSp>
                    <p:nvGrpSpPr>
                      <p:cNvPr id="1231" name="Google Shape;1231;p49"/>
                      <p:cNvGrpSpPr/>
                      <p:nvPr/>
                    </p:nvGrpSpPr>
                    <p:grpSpPr>
                      <a:xfrm>
                        <a:off x="2601" y="7737"/>
                        <a:ext cx="7200" cy="2707"/>
                        <a:chOff x="2601" y="7737"/>
                        <a:chExt cx="7200" cy="2707"/>
                      </a:xfrm>
                    </p:grpSpPr>
                    <p:grpSp>
                      <p:nvGrpSpPr>
                        <p:cNvPr id="1232" name="Google Shape;1232;p49"/>
                        <p:cNvGrpSpPr/>
                        <p:nvPr/>
                      </p:nvGrpSpPr>
                      <p:grpSpPr>
                        <a:xfrm>
                          <a:off x="2601" y="7737"/>
                          <a:ext cx="7200" cy="2707"/>
                          <a:chOff x="2601" y="7737"/>
                          <a:chExt cx="7200" cy="2707"/>
                        </a:xfrm>
                      </p:grpSpPr>
                      <p:sp>
                        <p:nvSpPr>
                          <p:cNvPr id="1233" name="Google Shape;1233;p49"/>
                          <p:cNvSpPr txBox="1"/>
                          <p:nvPr/>
                        </p:nvSpPr>
                        <p:spPr>
                          <a:xfrm>
                            <a:off x="2601" y="7737"/>
                            <a:ext cx="7199" cy="2707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sm" w="sm" type="none"/>
                            <a:tailEnd len="sm" w="sm" type="none"/>
                          </a:ln>
                        </p:spPr>
                        <p:txBody>
                          <a:bodyPr anchorCtr="0" anchor="t" bIns="45700" lIns="91425" spcFirstLastPara="1" rIns="91425" wrap="square" tIns="45700">
                            <a:noAutofit/>
                          </a:bodyPr>
                          <a:lstStyle/>
                          <a:p>
                            <a:pPr indent="0" lvl="0" marL="0" marR="0" rtl="0" algn="l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r>
                              <a:t/>
                            </a:r>
                            <a:endParaRPr b="0" i="0" sz="1800" u="none">
                              <a:solidFill>
                                <a:schemeClr val="dk1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cxnSp>
                        <p:nvCxnSpPr>
                          <p:cNvPr id="1234" name="Google Shape;1234;p49"/>
                          <p:cNvCxnSpPr/>
                          <p:nvPr/>
                        </p:nvCxnSpPr>
                        <p:spPr>
                          <a:xfrm>
                            <a:off x="2601" y="9542"/>
                            <a:ext cx="900" cy="90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35" name="Google Shape;1235;p49"/>
                          <p:cNvCxnSpPr/>
                          <p:nvPr/>
                        </p:nvCxnSpPr>
                        <p:spPr>
                          <a:xfrm>
                            <a:off x="2601" y="8824"/>
                            <a:ext cx="1619" cy="162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36" name="Google Shape;1236;p49"/>
                          <p:cNvCxnSpPr/>
                          <p:nvPr/>
                        </p:nvCxnSpPr>
                        <p:spPr>
                          <a:xfrm>
                            <a:off x="2601" y="9903"/>
                            <a:ext cx="541" cy="54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37" name="Google Shape;1237;p49"/>
                          <p:cNvCxnSpPr/>
                          <p:nvPr/>
                        </p:nvCxnSpPr>
                        <p:spPr>
                          <a:xfrm>
                            <a:off x="2601" y="10264"/>
                            <a:ext cx="181" cy="18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38" name="Google Shape;1238;p49"/>
                          <p:cNvCxnSpPr/>
                          <p:nvPr/>
                        </p:nvCxnSpPr>
                        <p:spPr>
                          <a:xfrm>
                            <a:off x="2601" y="8461"/>
                            <a:ext cx="1981" cy="1983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39" name="Google Shape;1239;p49"/>
                          <p:cNvCxnSpPr/>
                          <p:nvPr/>
                        </p:nvCxnSpPr>
                        <p:spPr>
                          <a:xfrm>
                            <a:off x="260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0" name="Google Shape;1240;p49"/>
                          <p:cNvCxnSpPr/>
                          <p:nvPr/>
                        </p:nvCxnSpPr>
                        <p:spPr>
                          <a:xfrm>
                            <a:off x="296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1" name="Google Shape;1241;p49"/>
                          <p:cNvCxnSpPr/>
                          <p:nvPr/>
                        </p:nvCxnSpPr>
                        <p:spPr>
                          <a:xfrm>
                            <a:off x="3319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2" name="Google Shape;1242;p49"/>
                          <p:cNvCxnSpPr/>
                          <p:nvPr/>
                        </p:nvCxnSpPr>
                        <p:spPr>
                          <a:xfrm>
                            <a:off x="3682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3" name="Google Shape;1243;p49"/>
                          <p:cNvCxnSpPr/>
                          <p:nvPr/>
                        </p:nvCxnSpPr>
                        <p:spPr>
                          <a:xfrm>
                            <a:off x="404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4" name="Google Shape;1244;p49"/>
                          <p:cNvCxnSpPr/>
                          <p:nvPr/>
                        </p:nvCxnSpPr>
                        <p:spPr>
                          <a:xfrm>
                            <a:off x="440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5" name="Google Shape;1245;p49"/>
                          <p:cNvCxnSpPr/>
                          <p:nvPr/>
                        </p:nvCxnSpPr>
                        <p:spPr>
                          <a:xfrm>
                            <a:off x="476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6" name="Google Shape;1246;p49"/>
                          <p:cNvCxnSpPr/>
                          <p:nvPr/>
                        </p:nvCxnSpPr>
                        <p:spPr>
                          <a:xfrm>
                            <a:off x="5119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7" name="Google Shape;1247;p49"/>
                          <p:cNvCxnSpPr/>
                          <p:nvPr/>
                        </p:nvCxnSpPr>
                        <p:spPr>
                          <a:xfrm>
                            <a:off x="5482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8" name="Google Shape;1248;p49"/>
                          <p:cNvCxnSpPr/>
                          <p:nvPr/>
                        </p:nvCxnSpPr>
                        <p:spPr>
                          <a:xfrm>
                            <a:off x="584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49" name="Google Shape;1249;p49"/>
                          <p:cNvCxnSpPr/>
                          <p:nvPr/>
                        </p:nvCxnSpPr>
                        <p:spPr>
                          <a:xfrm>
                            <a:off x="6200" y="7737"/>
                            <a:ext cx="2700" cy="270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0" name="Google Shape;1250;p49"/>
                          <p:cNvCxnSpPr/>
                          <p:nvPr/>
                        </p:nvCxnSpPr>
                        <p:spPr>
                          <a:xfrm>
                            <a:off x="656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1" name="Google Shape;1251;p49"/>
                          <p:cNvCxnSpPr/>
                          <p:nvPr/>
                        </p:nvCxnSpPr>
                        <p:spPr>
                          <a:xfrm>
                            <a:off x="6919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2" name="Google Shape;1252;p49"/>
                          <p:cNvCxnSpPr/>
                          <p:nvPr/>
                        </p:nvCxnSpPr>
                        <p:spPr>
                          <a:xfrm>
                            <a:off x="7282" y="7737"/>
                            <a:ext cx="2519" cy="252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3" name="Google Shape;1253;p49"/>
                          <p:cNvCxnSpPr/>
                          <p:nvPr/>
                        </p:nvCxnSpPr>
                        <p:spPr>
                          <a:xfrm>
                            <a:off x="7641" y="7737"/>
                            <a:ext cx="2159" cy="2166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4" name="Google Shape;1254;p49"/>
                          <p:cNvCxnSpPr/>
                          <p:nvPr/>
                        </p:nvCxnSpPr>
                        <p:spPr>
                          <a:xfrm>
                            <a:off x="8000" y="7737"/>
                            <a:ext cx="1800" cy="1806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5" name="Google Shape;1255;p49"/>
                          <p:cNvCxnSpPr/>
                          <p:nvPr/>
                        </p:nvCxnSpPr>
                        <p:spPr>
                          <a:xfrm>
                            <a:off x="8360" y="7737"/>
                            <a:ext cx="1440" cy="1442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6" name="Google Shape;1256;p49"/>
                          <p:cNvCxnSpPr/>
                          <p:nvPr/>
                        </p:nvCxnSpPr>
                        <p:spPr>
                          <a:xfrm>
                            <a:off x="8719" y="7737"/>
                            <a:ext cx="1081" cy="1088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7" name="Google Shape;1257;p49"/>
                          <p:cNvCxnSpPr/>
                          <p:nvPr/>
                        </p:nvCxnSpPr>
                        <p:spPr>
                          <a:xfrm flipH="1">
                            <a:off x="710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8" name="Google Shape;1258;p49"/>
                          <p:cNvCxnSpPr/>
                          <p:nvPr/>
                        </p:nvCxnSpPr>
                        <p:spPr>
                          <a:xfrm flipH="1">
                            <a:off x="9260" y="9903"/>
                            <a:ext cx="541" cy="54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59" name="Google Shape;1259;p49"/>
                          <p:cNvCxnSpPr/>
                          <p:nvPr/>
                        </p:nvCxnSpPr>
                        <p:spPr>
                          <a:xfrm flipH="1">
                            <a:off x="8900" y="9542"/>
                            <a:ext cx="900" cy="90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0" name="Google Shape;1260;p49"/>
                          <p:cNvCxnSpPr/>
                          <p:nvPr/>
                        </p:nvCxnSpPr>
                        <p:spPr>
                          <a:xfrm flipH="1">
                            <a:off x="8541" y="9182"/>
                            <a:ext cx="1259" cy="1262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1" name="Google Shape;1261;p49"/>
                          <p:cNvCxnSpPr/>
                          <p:nvPr/>
                        </p:nvCxnSpPr>
                        <p:spPr>
                          <a:xfrm flipH="1">
                            <a:off x="9619" y="10264"/>
                            <a:ext cx="181" cy="18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2" name="Google Shape;1262;p49"/>
                          <p:cNvCxnSpPr/>
                          <p:nvPr/>
                        </p:nvCxnSpPr>
                        <p:spPr>
                          <a:xfrm flipH="1">
                            <a:off x="8181" y="8824"/>
                            <a:ext cx="1619" cy="1620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3" name="Google Shape;1263;p49"/>
                          <p:cNvCxnSpPr/>
                          <p:nvPr/>
                        </p:nvCxnSpPr>
                        <p:spPr>
                          <a:xfrm flipH="1">
                            <a:off x="7819" y="8461"/>
                            <a:ext cx="1981" cy="1983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4" name="Google Shape;1264;p49"/>
                          <p:cNvCxnSpPr/>
                          <p:nvPr/>
                        </p:nvCxnSpPr>
                        <p:spPr>
                          <a:xfrm flipH="1">
                            <a:off x="7460" y="8103"/>
                            <a:ext cx="2340" cy="234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5" name="Google Shape;1265;p49"/>
                          <p:cNvCxnSpPr/>
                          <p:nvPr/>
                        </p:nvCxnSpPr>
                        <p:spPr>
                          <a:xfrm flipH="1">
                            <a:off x="674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6" name="Google Shape;1266;p49"/>
                          <p:cNvCxnSpPr/>
                          <p:nvPr/>
                        </p:nvCxnSpPr>
                        <p:spPr>
                          <a:xfrm flipH="1">
                            <a:off x="6382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7" name="Google Shape;1267;p49"/>
                          <p:cNvCxnSpPr/>
                          <p:nvPr/>
                        </p:nvCxnSpPr>
                        <p:spPr>
                          <a:xfrm flipH="1">
                            <a:off x="6019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8" name="Google Shape;1268;p49"/>
                          <p:cNvCxnSpPr/>
                          <p:nvPr/>
                        </p:nvCxnSpPr>
                        <p:spPr>
                          <a:xfrm flipH="1">
                            <a:off x="566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69" name="Google Shape;1269;p49"/>
                          <p:cNvCxnSpPr/>
                          <p:nvPr/>
                        </p:nvCxnSpPr>
                        <p:spPr>
                          <a:xfrm flipH="1">
                            <a:off x="530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0" name="Google Shape;1270;p49"/>
                          <p:cNvCxnSpPr/>
                          <p:nvPr/>
                        </p:nvCxnSpPr>
                        <p:spPr>
                          <a:xfrm flipH="1">
                            <a:off x="494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1" name="Google Shape;1271;p49"/>
                          <p:cNvCxnSpPr/>
                          <p:nvPr/>
                        </p:nvCxnSpPr>
                        <p:spPr>
                          <a:xfrm flipH="1">
                            <a:off x="4582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2" name="Google Shape;1272;p49"/>
                          <p:cNvCxnSpPr/>
                          <p:nvPr/>
                        </p:nvCxnSpPr>
                        <p:spPr>
                          <a:xfrm flipH="1">
                            <a:off x="4219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3" name="Google Shape;1273;p49"/>
                          <p:cNvCxnSpPr/>
                          <p:nvPr/>
                        </p:nvCxnSpPr>
                        <p:spPr>
                          <a:xfrm flipH="1">
                            <a:off x="3860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4" name="Google Shape;1274;p49"/>
                          <p:cNvCxnSpPr/>
                          <p:nvPr/>
                        </p:nvCxnSpPr>
                        <p:spPr>
                          <a:xfrm flipH="1">
                            <a:off x="350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5" name="Google Shape;1275;p49"/>
                          <p:cNvCxnSpPr/>
                          <p:nvPr/>
                        </p:nvCxnSpPr>
                        <p:spPr>
                          <a:xfrm flipH="1">
                            <a:off x="3141" y="7737"/>
                            <a:ext cx="2700" cy="2707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6" name="Google Shape;1276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2159" cy="2166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7" name="Google Shape;1277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1800" cy="1806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8" name="Google Shape;1278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1440" cy="1442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79" name="Google Shape;1279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1081" cy="1088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80" name="Google Shape;1280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719" cy="721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  <p:cxnSp>
                        <p:nvCxnSpPr>
                          <p:cNvPr id="1281" name="Google Shape;1281;p49"/>
                          <p:cNvCxnSpPr/>
                          <p:nvPr/>
                        </p:nvCxnSpPr>
                        <p:spPr>
                          <a:xfrm flipH="1">
                            <a:off x="2601" y="7737"/>
                            <a:ext cx="359" cy="363"/>
                          </a:xfrm>
                          <a:prstGeom prst="straightConnector1">
                            <a:avLst/>
                          </a:prstGeom>
                          <a:noFill/>
                          <a:ln cap="flat" cmpd="sng" w="9525">
                            <a:solidFill>
                              <a:srgbClr val="000000"/>
                            </a:solidFill>
                            <a:prstDash val="solid"/>
                            <a:miter lim="800000"/>
                            <a:headEnd len="med" w="med" type="none"/>
                            <a:tailEnd len="med" w="med" type="none"/>
                          </a:ln>
                        </p:spPr>
                      </p:cxnSp>
                    </p:grpSp>
                    <p:cxnSp>
                      <p:nvCxnSpPr>
                        <p:cNvPr id="1282" name="Google Shape;1282;p49"/>
                        <p:cNvCxnSpPr/>
                        <p:nvPr/>
                      </p:nvCxnSpPr>
                      <p:spPr>
                        <a:xfrm>
                          <a:off x="9081" y="7737"/>
                          <a:ext cx="719" cy="721"/>
                        </a:xfrm>
                        <a:prstGeom prst="straightConnector1">
                          <a:avLst/>
                        </a:prstGeom>
                        <a:noFill/>
                        <a:ln cap="flat" cmpd="sng" w="9525">
                          <a:solidFill>
                            <a:srgbClr val="000000"/>
                          </a:solidFill>
                          <a:prstDash val="solid"/>
                          <a:miter lim="800000"/>
                          <a:headEnd len="med" w="med" type="none"/>
                          <a:tailEnd len="med" w="med" type="none"/>
                        </a:ln>
                      </p:spPr>
                    </p:cxnSp>
                    <p:cxnSp>
                      <p:nvCxnSpPr>
                        <p:cNvPr id="1283" name="Google Shape;1283;p49"/>
                        <p:cNvCxnSpPr/>
                        <p:nvPr/>
                      </p:nvCxnSpPr>
                      <p:spPr>
                        <a:xfrm>
                          <a:off x="9441" y="7737"/>
                          <a:ext cx="359" cy="363"/>
                        </a:xfrm>
                        <a:prstGeom prst="straightConnector1">
                          <a:avLst/>
                        </a:prstGeom>
                        <a:noFill/>
                        <a:ln cap="flat" cmpd="sng" w="9525">
                          <a:solidFill>
                            <a:srgbClr val="000000"/>
                          </a:solidFill>
                          <a:prstDash val="solid"/>
                          <a:miter lim="800000"/>
                          <a:headEnd len="med" w="med" type="none"/>
                          <a:tailEnd len="med" w="med" type="none"/>
                        </a:ln>
                      </p:spPr>
                    </p:cxnSp>
                    <p:cxnSp>
                      <p:nvCxnSpPr>
                        <p:cNvPr id="1284" name="Google Shape;1284;p49"/>
                        <p:cNvCxnSpPr/>
                        <p:nvPr/>
                      </p:nvCxnSpPr>
                      <p:spPr>
                        <a:xfrm flipH="1">
                          <a:off x="2782" y="7737"/>
                          <a:ext cx="2700" cy="2707"/>
                        </a:xfrm>
                        <a:prstGeom prst="straightConnector1">
                          <a:avLst/>
                        </a:prstGeom>
                        <a:noFill/>
                        <a:ln cap="flat" cmpd="sng" w="9525">
                          <a:solidFill>
                            <a:srgbClr val="000000"/>
                          </a:solidFill>
                          <a:prstDash val="solid"/>
                          <a:miter lim="800000"/>
                          <a:headEnd len="med" w="med" type="none"/>
                          <a:tailEnd len="med" w="med" type="none"/>
                        </a:ln>
                      </p:spPr>
                    </p:cxnSp>
                    <p:cxnSp>
                      <p:nvCxnSpPr>
                        <p:cNvPr id="1285" name="Google Shape;1285;p49"/>
                        <p:cNvCxnSpPr/>
                        <p:nvPr/>
                      </p:nvCxnSpPr>
                      <p:spPr>
                        <a:xfrm flipH="1">
                          <a:off x="2601" y="7737"/>
                          <a:ext cx="2519" cy="2527"/>
                        </a:xfrm>
                        <a:prstGeom prst="straightConnector1">
                          <a:avLst/>
                        </a:prstGeom>
                        <a:noFill/>
                        <a:ln cap="flat" cmpd="sng" w="9525">
                          <a:solidFill>
                            <a:srgbClr val="000000"/>
                          </a:solidFill>
                          <a:prstDash val="solid"/>
                          <a:miter lim="800000"/>
                          <a:headEnd len="med" w="med" type="none"/>
                          <a:tailEnd len="med" w="med" type="none"/>
                        </a:ln>
                      </p:spPr>
                    </p:cxnSp>
                  </p:grpSp>
                  <p:cxnSp>
                    <p:nvCxnSpPr>
                      <p:cNvPr id="1286" name="Google Shape;1286;p49"/>
                      <p:cNvCxnSpPr/>
                      <p:nvPr/>
                    </p:nvCxnSpPr>
                    <p:spPr>
                      <a:xfrm>
                        <a:off x="2601" y="9182"/>
                        <a:ext cx="1259" cy="1262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287" name="Google Shape;1287;p49"/>
                      <p:cNvCxnSpPr/>
                      <p:nvPr/>
                    </p:nvCxnSpPr>
                    <p:spPr>
                      <a:xfrm>
                        <a:off x="2601" y="8103"/>
                        <a:ext cx="2340" cy="234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288" name="Google Shape;1288;p49"/>
                    <p:cNvGrpSpPr/>
                    <p:nvPr/>
                  </p:nvGrpSpPr>
                  <p:grpSpPr>
                    <a:xfrm>
                      <a:off x="3380" y="3490"/>
                      <a:ext cx="5970" cy="429"/>
                      <a:chOff x="3380" y="3490"/>
                      <a:chExt cx="5970" cy="429"/>
                    </a:xfrm>
                  </p:grpSpPr>
                  <p:sp>
                    <p:nvSpPr>
                      <p:cNvPr id="1289" name="Google Shape;1289;p49"/>
                      <p:cNvSpPr/>
                      <p:nvPr/>
                    </p:nvSpPr>
                    <p:spPr>
                      <a:xfrm>
                        <a:off x="3380" y="3490"/>
                        <a:ext cx="577" cy="42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cap="flat" cmpd="sng" w="12700">
                        <a:solidFill>
                          <a:srgbClr val="000000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90" name="Google Shape;1290;p49"/>
                      <p:cNvSpPr/>
                      <p:nvPr/>
                    </p:nvSpPr>
                    <p:spPr>
                      <a:xfrm>
                        <a:off x="8773" y="3493"/>
                        <a:ext cx="577" cy="42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cap="flat" cmpd="sng" w="12700">
                        <a:solidFill>
                          <a:srgbClr val="000000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291" name="Google Shape;1291;p49"/>
                    <p:cNvGrpSpPr/>
                    <p:nvPr/>
                  </p:nvGrpSpPr>
                  <p:grpSpPr>
                    <a:xfrm>
                      <a:off x="3341" y="7159"/>
                      <a:ext cx="5740" cy="289"/>
                      <a:chOff x="3521" y="7159"/>
                      <a:chExt cx="5740" cy="289"/>
                    </a:xfrm>
                  </p:grpSpPr>
                  <p:sp>
                    <p:nvSpPr>
                      <p:cNvPr id="1292" name="Google Shape;1292;p49"/>
                      <p:cNvSpPr/>
                      <p:nvPr/>
                    </p:nvSpPr>
                    <p:spPr>
                      <a:xfrm>
                        <a:off x="3521" y="7159"/>
                        <a:ext cx="287" cy="289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0" scaled="0"/>
                      </a:gradFill>
                      <a:ln cap="flat" cmpd="sng" w="12700">
                        <a:solidFill>
                          <a:srgbClr val="000000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293" name="Google Shape;1293;p49"/>
                      <p:cNvSpPr/>
                      <p:nvPr/>
                    </p:nvSpPr>
                    <p:spPr>
                      <a:xfrm>
                        <a:off x="8974" y="7159"/>
                        <a:ext cx="287" cy="289"/>
                      </a:xfrm>
                      <a:prstGeom prst="ellipse">
                        <a:avLst/>
                      </a:prstGeom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000000"/>
                          </a:gs>
                        </a:gsLst>
                        <a:lin ang="0" scaled="0"/>
                      </a:gradFill>
                      <a:ln cap="flat" cmpd="sng" w="12700">
                        <a:solidFill>
                          <a:srgbClr val="000000"/>
                        </a:solidFill>
                        <a:prstDash val="solid"/>
                        <a:miter lim="800000"/>
                        <a:headEnd len="sm" w="sm" type="none"/>
                        <a:tailEnd len="sm" w="sm" type="none"/>
                      </a:ln>
                    </p:spPr>
                    <p:txBody>
                      <a:bodyPr anchorCtr="0" anchor="t" bIns="45700" lIns="91425" spcFirstLastPara="1" rIns="91425" wrap="square" tIns="45700">
                        <a:noAutofit/>
                      </a:bodyPr>
                      <a:lstStyle/>
                      <a:p>
                        <a:pPr indent="0" lvl="0" marL="0" marR="0" rtl="0" algn="l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t/>
                        </a:r>
                        <a:endParaRPr b="0" i="0" sz="1800" u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1294" name="Google Shape;1294;p49"/>
                  <p:cNvGrpSpPr/>
                  <p:nvPr/>
                </p:nvGrpSpPr>
                <p:grpSpPr>
                  <a:xfrm>
                    <a:off x="2782" y="3619"/>
                    <a:ext cx="7018" cy="3714"/>
                    <a:chOff x="2782" y="3619"/>
                    <a:chExt cx="7018" cy="3714"/>
                  </a:xfrm>
                </p:grpSpPr>
                <p:grpSp>
                  <p:nvGrpSpPr>
                    <p:cNvPr id="1295" name="Google Shape;1295;p49"/>
                    <p:cNvGrpSpPr/>
                    <p:nvPr/>
                  </p:nvGrpSpPr>
                  <p:grpSpPr>
                    <a:xfrm>
                      <a:off x="2969" y="3619"/>
                      <a:ext cx="353" cy="529"/>
                      <a:chOff x="2969" y="2344"/>
                      <a:chExt cx="353" cy="529"/>
                    </a:xfrm>
                  </p:grpSpPr>
                  <p:cxnSp>
                    <p:nvCxnSpPr>
                      <p:cNvPr id="1296" name="Google Shape;1296;p49"/>
                      <p:cNvCxnSpPr/>
                      <p:nvPr/>
                    </p:nvCxnSpPr>
                    <p:spPr>
                      <a:xfrm flipH="1" rot="10800000">
                        <a:off x="2969" y="2510"/>
                        <a:ext cx="175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297" name="Google Shape;1297;p49"/>
                      <p:cNvCxnSpPr/>
                      <p:nvPr/>
                    </p:nvCxnSpPr>
                    <p:spPr>
                      <a:xfrm>
                        <a:off x="3144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298" name="Google Shape;1298;p49"/>
                      <p:cNvCxnSpPr/>
                      <p:nvPr/>
                    </p:nvCxnSpPr>
                    <p:spPr>
                      <a:xfrm rot="10800000">
                        <a:off x="3144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299" name="Google Shape;1299;p49"/>
                      <p:cNvCxnSpPr/>
                      <p:nvPr/>
                    </p:nvCxnSpPr>
                    <p:spPr>
                      <a:xfrm rot="10800000">
                        <a:off x="2969" y="287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00" name="Google Shape;1300;p49"/>
                    <p:cNvGrpSpPr/>
                    <p:nvPr/>
                  </p:nvGrpSpPr>
                  <p:grpSpPr>
                    <a:xfrm>
                      <a:off x="4041" y="3619"/>
                      <a:ext cx="359" cy="529"/>
                      <a:chOff x="2961" y="2344"/>
                      <a:chExt cx="359" cy="529"/>
                    </a:xfrm>
                  </p:grpSpPr>
                  <p:cxnSp>
                    <p:nvCxnSpPr>
                      <p:cNvPr id="1301" name="Google Shape;1301;p49"/>
                      <p:cNvCxnSpPr/>
                      <p:nvPr/>
                    </p:nvCxnSpPr>
                    <p:spPr>
                      <a:xfrm flipH="1" rot="10800000">
                        <a:off x="2961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2" name="Google Shape;1302;p49"/>
                      <p:cNvCxnSpPr/>
                      <p:nvPr/>
                    </p:nvCxnSpPr>
                    <p:spPr>
                      <a:xfrm>
                        <a:off x="3142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3" name="Google Shape;1303;p49"/>
                      <p:cNvCxnSpPr/>
                      <p:nvPr/>
                    </p:nvCxnSpPr>
                    <p:spPr>
                      <a:xfrm rot="10800000">
                        <a:off x="3136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4" name="Google Shape;1304;p49"/>
                      <p:cNvCxnSpPr/>
                      <p:nvPr/>
                    </p:nvCxnSpPr>
                    <p:spPr>
                      <a:xfrm rot="10800000">
                        <a:off x="2961" y="287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05" name="Google Shape;1305;p49"/>
                    <p:cNvGrpSpPr/>
                    <p:nvPr/>
                  </p:nvGrpSpPr>
                  <p:grpSpPr>
                    <a:xfrm>
                      <a:off x="5122" y="3619"/>
                      <a:ext cx="359" cy="529"/>
                      <a:chOff x="2962" y="2344"/>
                      <a:chExt cx="359" cy="529"/>
                    </a:xfrm>
                  </p:grpSpPr>
                  <p:cxnSp>
                    <p:nvCxnSpPr>
                      <p:cNvPr id="1306" name="Google Shape;1306;p49"/>
                      <p:cNvCxnSpPr/>
                      <p:nvPr/>
                    </p:nvCxnSpPr>
                    <p:spPr>
                      <a:xfrm flipH="1" rot="10800000">
                        <a:off x="2962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7" name="Google Shape;1307;p49"/>
                      <p:cNvCxnSpPr/>
                      <p:nvPr/>
                    </p:nvCxnSpPr>
                    <p:spPr>
                      <a:xfrm>
                        <a:off x="3143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8" name="Google Shape;1308;p49"/>
                      <p:cNvCxnSpPr/>
                      <p:nvPr/>
                    </p:nvCxnSpPr>
                    <p:spPr>
                      <a:xfrm rot="10800000">
                        <a:off x="3137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09" name="Google Shape;1309;p49"/>
                      <p:cNvCxnSpPr/>
                      <p:nvPr/>
                    </p:nvCxnSpPr>
                    <p:spPr>
                      <a:xfrm rot="10800000">
                        <a:off x="2962" y="287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10" name="Google Shape;1310;p49"/>
                    <p:cNvGrpSpPr/>
                    <p:nvPr/>
                  </p:nvGrpSpPr>
                  <p:grpSpPr>
                    <a:xfrm>
                      <a:off x="6200" y="3619"/>
                      <a:ext cx="360" cy="529"/>
                      <a:chOff x="2960" y="2344"/>
                      <a:chExt cx="360" cy="529"/>
                    </a:xfrm>
                  </p:grpSpPr>
                  <p:cxnSp>
                    <p:nvCxnSpPr>
                      <p:cNvPr id="1311" name="Google Shape;1311;p49"/>
                      <p:cNvCxnSpPr/>
                      <p:nvPr/>
                    </p:nvCxnSpPr>
                    <p:spPr>
                      <a:xfrm flipH="1" rot="10800000">
                        <a:off x="2960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2" name="Google Shape;1312;p49"/>
                      <p:cNvCxnSpPr/>
                      <p:nvPr/>
                    </p:nvCxnSpPr>
                    <p:spPr>
                      <a:xfrm>
                        <a:off x="3142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3" name="Google Shape;1313;p49"/>
                      <p:cNvCxnSpPr/>
                      <p:nvPr/>
                    </p:nvCxnSpPr>
                    <p:spPr>
                      <a:xfrm rot="10800000">
                        <a:off x="3136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4" name="Google Shape;1314;p49"/>
                      <p:cNvCxnSpPr/>
                      <p:nvPr/>
                    </p:nvCxnSpPr>
                    <p:spPr>
                      <a:xfrm rot="10800000">
                        <a:off x="2960" y="287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15" name="Google Shape;1315;p49"/>
                    <p:cNvGrpSpPr/>
                    <p:nvPr/>
                  </p:nvGrpSpPr>
                  <p:grpSpPr>
                    <a:xfrm>
                      <a:off x="7282" y="3619"/>
                      <a:ext cx="359" cy="529"/>
                      <a:chOff x="2962" y="2344"/>
                      <a:chExt cx="359" cy="529"/>
                    </a:xfrm>
                  </p:grpSpPr>
                  <p:cxnSp>
                    <p:nvCxnSpPr>
                      <p:cNvPr id="1316" name="Google Shape;1316;p49"/>
                      <p:cNvCxnSpPr/>
                      <p:nvPr/>
                    </p:nvCxnSpPr>
                    <p:spPr>
                      <a:xfrm flipH="1" rot="10800000">
                        <a:off x="2962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7" name="Google Shape;1317;p49"/>
                      <p:cNvCxnSpPr/>
                      <p:nvPr/>
                    </p:nvCxnSpPr>
                    <p:spPr>
                      <a:xfrm>
                        <a:off x="3143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8" name="Google Shape;1318;p49"/>
                      <p:cNvCxnSpPr/>
                      <p:nvPr/>
                    </p:nvCxnSpPr>
                    <p:spPr>
                      <a:xfrm rot="10800000">
                        <a:off x="3137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19" name="Google Shape;1319;p49"/>
                      <p:cNvCxnSpPr/>
                      <p:nvPr/>
                    </p:nvCxnSpPr>
                    <p:spPr>
                      <a:xfrm rot="10800000">
                        <a:off x="2962" y="287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20" name="Google Shape;1320;p49"/>
                    <p:cNvGrpSpPr/>
                    <p:nvPr/>
                  </p:nvGrpSpPr>
                  <p:grpSpPr>
                    <a:xfrm>
                      <a:off x="8360" y="3619"/>
                      <a:ext cx="353" cy="529"/>
                      <a:chOff x="2960" y="2344"/>
                      <a:chExt cx="353" cy="529"/>
                    </a:xfrm>
                  </p:grpSpPr>
                  <p:cxnSp>
                    <p:nvCxnSpPr>
                      <p:cNvPr id="1321" name="Google Shape;1321;p49"/>
                      <p:cNvCxnSpPr/>
                      <p:nvPr/>
                    </p:nvCxnSpPr>
                    <p:spPr>
                      <a:xfrm flipH="1" rot="10800000">
                        <a:off x="2960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2" name="Google Shape;1322;p49"/>
                      <p:cNvCxnSpPr/>
                      <p:nvPr/>
                    </p:nvCxnSpPr>
                    <p:spPr>
                      <a:xfrm>
                        <a:off x="3141" y="2510"/>
                        <a:ext cx="172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3" name="Google Shape;1323;p49"/>
                      <p:cNvCxnSpPr/>
                      <p:nvPr/>
                    </p:nvCxnSpPr>
                    <p:spPr>
                      <a:xfrm rot="10800000">
                        <a:off x="3135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4" name="Google Shape;1324;p49"/>
                      <p:cNvCxnSpPr/>
                      <p:nvPr/>
                    </p:nvCxnSpPr>
                    <p:spPr>
                      <a:xfrm rot="10800000">
                        <a:off x="2960" y="287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25" name="Google Shape;1325;p49"/>
                    <p:cNvGrpSpPr/>
                    <p:nvPr/>
                  </p:nvGrpSpPr>
                  <p:grpSpPr>
                    <a:xfrm>
                      <a:off x="2782" y="6844"/>
                      <a:ext cx="359" cy="489"/>
                      <a:chOff x="2782" y="6860"/>
                      <a:chExt cx="359" cy="489"/>
                    </a:xfrm>
                  </p:grpSpPr>
                  <p:cxnSp>
                    <p:nvCxnSpPr>
                      <p:cNvPr id="1326" name="Google Shape;1326;p49"/>
                      <p:cNvCxnSpPr/>
                      <p:nvPr/>
                    </p:nvCxnSpPr>
                    <p:spPr>
                      <a:xfrm flipH="1">
                        <a:off x="2963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7" name="Google Shape;1327;p49"/>
                      <p:cNvCxnSpPr/>
                      <p:nvPr/>
                    </p:nvCxnSpPr>
                    <p:spPr>
                      <a:xfrm rot="10800000">
                        <a:off x="2782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8" name="Google Shape;1328;p49"/>
                      <p:cNvCxnSpPr/>
                      <p:nvPr/>
                    </p:nvCxnSpPr>
                    <p:spPr>
                      <a:xfrm>
                        <a:off x="2966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29" name="Google Shape;1329;p49"/>
                      <p:cNvCxnSpPr/>
                      <p:nvPr/>
                    </p:nvCxnSpPr>
                    <p:spPr>
                      <a:xfrm>
                        <a:off x="2782" y="686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30" name="Google Shape;1330;p49"/>
                    <p:cNvGrpSpPr/>
                    <p:nvPr/>
                  </p:nvGrpSpPr>
                  <p:grpSpPr>
                    <a:xfrm>
                      <a:off x="9441" y="3619"/>
                      <a:ext cx="359" cy="529"/>
                      <a:chOff x="2961" y="2344"/>
                      <a:chExt cx="359" cy="529"/>
                    </a:xfrm>
                  </p:grpSpPr>
                  <p:cxnSp>
                    <p:nvCxnSpPr>
                      <p:cNvPr id="1331" name="Google Shape;1331;p49"/>
                      <p:cNvCxnSpPr/>
                      <p:nvPr/>
                    </p:nvCxnSpPr>
                    <p:spPr>
                      <a:xfrm flipH="1" rot="10800000">
                        <a:off x="2961" y="2510"/>
                        <a:ext cx="181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2" name="Google Shape;1332;p49"/>
                      <p:cNvCxnSpPr/>
                      <p:nvPr/>
                    </p:nvCxnSpPr>
                    <p:spPr>
                      <a:xfrm>
                        <a:off x="3142" y="2510"/>
                        <a:ext cx="178" cy="363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3" name="Google Shape;1333;p49"/>
                      <p:cNvCxnSpPr/>
                      <p:nvPr/>
                    </p:nvCxnSpPr>
                    <p:spPr>
                      <a:xfrm rot="10800000">
                        <a:off x="3136" y="2344"/>
                        <a:ext cx="0" cy="157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4" name="Google Shape;1334;p49"/>
                      <p:cNvCxnSpPr/>
                      <p:nvPr/>
                    </p:nvCxnSpPr>
                    <p:spPr>
                      <a:xfrm rot="10800000">
                        <a:off x="2961" y="287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35" name="Google Shape;1335;p49"/>
                    <p:cNvGrpSpPr/>
                    <p:nvPr/>
                  </p:nvGrpSpPr>
                  <p:grpSpPr>
                    <a:xfrm>
                      <a:off x="3869" y="6844"/>
                      <a:ext cx="353" cy="489"/>
                      <a:chOff x="2789" y="6860"/>
                      <a:chExt cx="353" cy="489"/>
                    </a:xfrm>
                  </p:grpSpPr>
                  <p:cxnSp>
                    <p:nvCxnSpPr>
                      <p:cNvPr id="1336" name="Google Shape;1336;p49"/>
                      <p:cNvCxnSpPr/>
                      <p:nvPr/>
                    </p:nvCxnSpPr>
                    <p:spPr>
                      <a:xfrm flipH="1">
                        <a:off x="2964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7" name="Google Shape;1337;p49"/>
                      <p:cNvCxnSpPr/>
                      <p:nvPr/>
                    </p:nvCxnSpPr>
                    <p:spPr>
                      <a:xfrm rot="10800000">
                        <a:off x="2789" y="6860"/>
                        <a:ext cx="175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8" name="Google Shape;1338;p49"/>
                      <p:cNvCxnSpPr/>
                      <p:nvPr/>
                    </p:nvCxnSpPr>
                    <p:spPr>
                      <a:xfrm>
                        <a:off x="2967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39" name="Google Shape;1339;p49"/>
                      <p:cNvCxnSpPr/>
                      <p:nvPr/>
                    </p:nvCxnSpPr>
                    <p:spPr>
                      <a:xfrm>
                        <a:off x="2789" y="686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40" name="Google Shape;1340;p49"/>
                    <p:cNvGrpSpPr/>
                    <p:nvPr/>
                  </p:nvGrpSpPr>
                  <p:grpSpPr>
                    <a:xfrm>
                      <a:off x="4941" y="6844"/>
                      <a:ext cx="359" cy="489"/>
                      <a:chOff x="2781" y="6860"/>
                      <a:chExt cx="359" cy="489"/>
                    </a:xfrm>
                  </p:grpSpPr>
                  <p:cxnSp>
                    <p:nvCxnSpPr>
                      <p:cNvPr id="1341" name="Google Shape;1341;p49"/>
                      <p:cNvCxnSpPr/>
                      <p:nvPr/>
                    </p:nvCxnSpPr>
                    <p:spPr>
                      <a:xfrm flipH="1">
                        <a:off x="2962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2" name="Google Shape;1342;p49"/>
                      <p:cNvCxnSpPr/>
                      <p:nvPr/>
                    </p:nvCxnSpPr>
                    <p:spPr>
                      <a:xfrm rot="10800000">
                        <a:off x="2781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3" name="Google Shape;1343;p49"/>
                      <p:cNvCxnSpPr/>
                      <p:nvPr/>
                    </p:nvCxnSpPr>
                    <p:spPr>
                      <a:xfrm>
                        <a:off x="2965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4" name="Google Shape;1344;p49"/>
                      <p:cNvCxnSpPr/>
                      <p:nvPr/>
                    </p:nvCxnSpPr>
                    <p:spPr>
                      <a:xfrm>
                        <a:off x="2781" y="686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45" name="Google Shape;1345;p49"/>
                    <p:cNvGrpSpPr/>
                    <p:nvPr/>
                  </p:nvGrpSpPr>
                  <p:grpSpPr>
                    <a:xfrm>
                      <a:off x="6022" y="6844"/>
                      <a:ext cx="359" cy="489"/>
                      <a:chOff x="2782" y="6860"/>
                      <a:chExt cx="359" cy="489"/>
                    </a:xfrm>
                  </p:grpSpPr>
                  <p:cxnSp>
                    <p:nvCxnSpPr>
                      <p:cNvPr id="1346" name="Google Shape;1346;p49"/>
                      <p:cNvCxnSpPr/>
                      <p:nvPr/>
                    </p:nvCxnSpPr>
                    <p:spPr>
                      <a:xfrm flipH="1">
                        <a:off x="2963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7" name="Google Shape;1347;p49"/>
                      <p:cNvCxnSpPr/>
                      <p:nvPr/>
                    </p:nvCxnSpPr>
                    <p:spPr>
                      <a:xfrm rot="10800000">
                        <a:off x="2782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8" name="Google Shape;1348;p49"/>
                      <p:cNvCxnSpPr/>
                      <p:nvPr/>
                    </p:nvCxnSpPr>
                    <p:spPr>
                      <a:xfrm>
                        <a:off x="2966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49" name="Google Shape;1349;p49"/>
                      <p:cNvCxnSpPr/>
                      <p:nvPr/>
                    </p:nvCxnSpPr>
                    <p:spPr>
                      <a:xfrm>
                        <a:off x="2782" y="686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50" name="Google Shape;1350;p49"/>
                    <p:cNvGrpSpPr/>
                    <p:nvPr/>
                  </p:nvGrpSpPr>
                  <p:grpSpPr>
                    <a:xfrm>
                      <a:off x="7100" y="6844"/>
                      <a:ext cx="360" cy="489"/>
                      <a:chOff x="2780" y="6860"/>
                      <a:chExt cx="360" cy="489"/>
                    </a:xfrm>
                  </p:grpSpPr>
                  <p:cxnSp>
                    <p:nvCxnSpPr>
                      <p:cNvPr id="1351" name="Google Shape;1351;p49"/>
                      <p:cNvCxnSpPr/>
                      <p:nvPr/>
                    </p:nvCxnSpPr>
                    <p:spPr>
                      <a:xfrm flipH="1">
                        <a:off x="2962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2" name="Google Shape;1352;p49"/>
                      <p:cNvCxnSpPr/>
                      <p:nvPr/>
                    </p:nvCxnSpPr>
                    <p:spPr>
                      <a:xfrm rot="10800000">
                        <a:off x="2780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3" name="Google Shape;1353;p49"/>
                      <p:cNvCxnSpPr/>
                      <p:nvPr/>
                    </p:nvCxnSpPr>
                    <p:spPr>
                      <a:xfrm>
                        <a:off x="2965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4" name="Google Shape;1354;p49"/>
                      <p:cNvCxnSpPr/>
                      <p:nvPr/>
                    </p:nvCxnSpPr>
                    <p:spPr>
                      <a:xfrm>
                        <a:off x="2780" y="686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55" name="Google Shape;1355;p49"/>
                    <p:cNvGrpSpPr/>
                    <p:nvPr/>
                  </p:nvGrpSpPr>
                  <p:grpSpPr>
                    <a:xfrm>
                      <a:off x="8181" y="6844"/>
                      <a:ext cx="360" cy="489"/>
                      <a:chOff x="2781" y="6860"/>
                      <a:chExt cx="360" cy="489"/>
                    </a:xfrm>
                  </p:grpSpPr>
                  <p:cxnSp>
                    <p:nvCxnSpPr>
                      <p:cNvPr id="1356" name="Google Shape;1356;p49"/>
                      <p:cNvCxnSpPr/>
                      <p:nvPr/>
                    </p:nvCxnSpPr>
                    <p:spPr>
                      <a:xfrm flipH="1">
                        <a:off x="2963" y="6860"/>
                        <a:ext cx="178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7" name="Google Shape;1357;p49"/>
                      <p:cNvCxnSpPr/>
                      <p:nvPr/>
                    </p:nvCxnSpPr>
                    <p:spPr>
                      <a:xfrm rot="10800000">
                        <a:off x="2781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8" name="Google Shape;1358;p49"/>
                      <p:cNvCxnSpPr/>
                      <p:nvPr/>
                    </p:nvCxnSpPr>
                    <p:spPr>
                      <a:xfrm>
                        <a:off x="2966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59" name="Google Shape;1359;p49"/>
                      <p:cNvCxnSpPr/>
                      <p:nvPr/>
                    </p:nvCxnSpPr>
                    <p:spPr>
                      <a:xfrm>
                        <a:off x="2781" y="6860"/>
                        <a:ext cx="359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  <p:grpSp>
                  <p:nvGrpSpPr>
                    <p:cNvPr id="1360" name="Google Shape;1360;p49"/>
                    <p:cNvGrpSpPr/>
                    <p:nvPr/>
                  </p:nvGrpSpPr>
                  <p:grpSpPr>
                    <a:xfrm>
                      <a:off x="9260" y="6844"/>
                      <a:ext cx="353" cy="489"/>
                      <a:chOff x="2780" y="6860"/>
                      <a:chExt cx="353" cy="489"/>
                    </a:xfrm>
                  </p:grpSpPr>
                  <p:cxnSp>
                    <p:nvCxnSpPr>
                      <p:cNvPr id="1361" name="Google Shape;1361;p49"/>
                      <p:cNvCxnSpPr/>
                      <p:nvPr/>
                    </p:nvCxnSpPr>
                    <p:spPr>
                      <a:xfrm flipH="1">
                        <a:off x="2961" y="6860"/>
                        <a:ext cx="172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62" name="Google Shape;1362;p49"/>
                      <p:cNvCxnSpPr/>
                      <p:nvPr/>
                    </p:nvCxnSpPr>
                    <p:spPr>
                      <a:xfrm rot="10800000">
                        <a:off x="2780" y="6860"/>
                        <a:ext cx="181" cy="361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63" name="Google Shape;1363;p49"/>
                      <p:cNvCxnSpPr/>
                      <p:nvPr/>
                    </p:nvCxnSpPr>
                    <p:spPr>
                      <a:xfrm>
                        <a:off x="2961" y="7206"/>
                        <a:ext cx="0" cy="143"/>
                      </a:xfrm>
                      <a:prstGeom prst="straightConnector1">
                        <a:avLst/>
                      </a:prstGeom>
                      <a:noFill/>
                      <a:ln cap="flat" cmpd="sng" w="15875">
                        <a:solidFill>
                          <a:srgbClr val="000000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  <p:cxnSp>
                    <p:nvCxnSpPr>
                      <p:cNvPr id="1364" name="Google Shape;1364;p49"/>
                      <p:cNvCxnSpPr/>
                      <p:nvPr/>
                    </p:nvCxnSpPr>
                    <p:spPr>
                      <a:xfrm>
                        <a:off x="2780" y="6860"/>
                        <a:ext cx="353" cy="0"/>
                      </a:xfrm>
                      <a:prstGeom prst="straightConnector1">
                        <a:avLst/>
                      </a:prstGeom>
                      <a:noFill/>
                      <a:ln cap="flat" cmpd="sng" w="9525">
                        <a:solidFill>
                          <a:srgbClr val="FFFFFF"/>
                        </a:solidFill>
                        <a:prstDash val="solid"/>
                        <a:miter lim="800000"/>
                        <a:headEnd len="med" w="med" type="none"/>
                        <a:tailEnd len="med" w="med" type="none"/>
                      </a:ln>
                    </p:spPr>
                  </p:cxnSp>
                </p:grpSp>
              </p:grpSp>
            </p:grpSp>
            <p:grpSp>
              <p:nvGrpSpPr>
                <p:cNvPr id="1365" name="Google Shape;1365;p49"/>
                <p:cNvGrpSpPr/>
                <p:nvPr/>
              </p:nvGrpSpPr>
              <p:grpSpPr>
                <a:xfrm>
                  <a:off x="4632" y="2227"/>
                  <a:ext cx="873" cy="1001"/>
                  <a:chOff x="4139" y="2358"/>
                  <a:chExt cx="873" cy="1001"/>
                </a:xfrm>
              </p:grpSpPr>
              <p:sp>
                <p:nvSpPr>
                  <p:cNvPr id="1366" name="Google Shape;1366;p49"/>
                  <p:cNvSpPr/>
                  <p:nvPr/>
                </p:nvSpPr>
                <p:spPr>
                  <a:xfrm rot="5400000">
                    <a:off x="4497" y="2908"/>
                    <a:ext cx="180" cy="722"/>
                  </a:xfrm>
                  <a:prstGeom prst="leftBrace">
                    <a:avLst>
                      <a:gd fmla="val 1795" name="adj1"/>
                      <a:gd fmla="val 50000" name="adj2"/>
                    </a:avLst>
                  </a:prstGeom>
                  <a:noFill/>
                  <a:ln cap="flat" cmpd="sng" w="15875">
                    <a:solidFill>
                      <a:srgbClr val="0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367" name="Google Shape;1367;p49"/>
                  <p:cNvCxnSpPr/>
                  <p:nvPr/>
                </p:nvCxnSpPr>
                <p:spPr>
                  <a:xfrm rot="10800000">
                    <a:off x="4583" y="2704"/>
                    <a:ext cx="0" cy="432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  <p:sp>
                <p:nvSpPr>
                  <p:cNvPr id="1368" name="Google Shape;1368;p49"/>
                  <p:cNvSpPr txBox="1"/>
                  <p:nvPr/>
                </p:nvSpPr>
                <p:spPr>
                  <a:xfrm>
                    <a:off x="4139" y="2358"/>
                    <a:ext cx="873" cy="3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0" i="0" lang="en-US" sz="100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Bridge</a:t>
                    </a:r>
                    <a:endParaRPr/>
                  </a:p>
                </p:txBody>
              </p:sp>
            </p:grpSp>
            <p:grpSp>
              <p:nvGrpSpPr>
                <p:cNvPr id="1369" name="Google Shape;1369;p49"/>
                <p:cNvGrpSpPr/>
                <p:nvPr/>
              </p:nvGrpSpPr>
              <p:grpSpPr>
                <a:xfrm>
                  <a:off x="1232" y="1875"/>
                  <a:ext cx="2100" cy="769"/>
                  <a:chOff x="739" y="2006"/>
                  <a:chExt cx="2100" cy="769"/>
                </a:xfrm>
              </p:grpSpPr>
              <p:cxnSp>
                <p:nvCxnSpPr>
                  <p:cNvPr id="1370" name="Google Shape;1370;p49"/>
                  <p:cNvCxnSpPr/>
                  <p:nvPr/>
                </p:nvCxnSpPr>
                <p:spPr>
                  <a:xfrm rot="10800000">
                    <a:off x="2599" y="2343"/>
                    <a:ext cx="0" cy="432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  <p:sp>
                <p:nvSpPr>
                  <p:cNvPr id="1371" name="Google Shape;1371;p49"/>
                  <p:cNvSpPr txBox="1"/>
                  <p:nvPr/>
                </p:nvSpPr>
                <p:spPr>
                  <a:xfrm>
                    <a:off x="739" y="2006"/>
                    <a:ext cx="2100" cy="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 Float line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2" name="Google Shape;1372;p49"/>
                <p:cNvGrpSpPr/>
                <p:nvPr/>
              </p:nvGrpSpPr>
              <p:grpSpPr>
                <a:xfrm>
                  <a:off x="3532" y="1719"/>
                  <a:ext cx="900" cy="854"/>
                  <a:chOff x="3039" y="1850"/>
                  <a:chExt cx="900" cy="854"/>
                </a:xfrm>
              </p:grpSpPr>
              <p:cxnSp>
                <p:nvCxnSpPr>
                  <p:cNvPr id="1373" name="Google Shape;1373;p49"/>
                  <p:cNvCxnSpPr/>
                  <p:nvPr/>
                </p:nvCxnSpPr>
                <p:spPr>
                  <a:xfrm rot="10800000">
                    <a:off x="3502" y="2272"/>
                    <a:ext cx="0" cy="432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  <p:sp>
                <p:nvSpPr>
                  <p:cNvPr id="1374" name="Google Shape;1374;p49"/>
                  <p:cNvSpPr txBox="1"/>
                  <p:nvPr/>
                </p:nvSpPr>
                <p:spPr>
                  <a:xfrm>
                    <a:off x="3039" y="1850"/>
                    <a:ext cx="900" cy="6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b="0" i="0" lang="en-US" sz="200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 </a:t>
                    </a: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Float 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5" name="Google Shape;1375;p49"/>
                <p:cNvGrpSpPr/>
                <p:nvPr/>
              </p:nvGrpSpPr>
              <p:grpSpPr>
                <a:xfrm>
                  <a:off x="1446" y="6471"/>
                  <a:ext cx="1800" cy="600"/>
                  <a:chOff x="953" y="6602"/>
                  <a:chExt cx="1800" cy="600"/>
                </a:xfrm>
              </p:grpSpPr>
              <p:cxnSp>
                <p:nvCxnSpPr>
                  <p:cNvPr id="1376" name="Google Shape;1376;p49"/>
                  <p:cNvCxnSpPr/>
                  <p:nvPr/>
                </p:nvCxnSpPr>
                <p:spPr>
                  <a:xfrm rot="10800000">
                    <a:off x="2680" y="6602"/>
                    <a:ext cx="0" cy="60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none"/>
                    <a:tailEnd len="med" w="med" type="stealth"/>
                  </a:ln>
                </p:spPr>
              </p:cxnSp>
              <p:sp>
                <p:nvSpPr>
                  <p:cNvPr id="1377" name="Google Shape;1377;p49"/>
                  <p:cNvSpPr txBox="1"/>
                  <p:nvPr/>
                </p:nvSpPr>
                <p:spPr>
                  <a:xfrm>
                    <a:off x="953" y="6897"/>
                    <a:ext cx="1800" cy="3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 Lead line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8" name="Google Shape;1378;p49"/>
                <p:cNvGrpSpPr/>
                <p:nvPr/>
              </p:nvGrpSpPr>
              <p:grpSpPr>
                <a:xfrm>
                  <a:off x="4251" y="761"/>
                  <a:ext cx="4841" cy="1958"/>
                  <a:chOff x="3758" y="892"/>
                  <a:chExt cx="4841" cy="1958"/>
                </a:xfrm>
              </p:grpSpPr>
              <p:grpSp>
                <p:nvGrpSpPr>
                  <p:cNvPr id="1379" name="Google Shape;1379;p49"/>
                  <p:cNvGrpSpPr/>
                  <p:nvPr/>
                </p:nvGrpSpPr>
                <p:grpSpPr>
                  <a:xfrm>
                    <a:off x="6202" y="2163"/>
                    <a:ext cx="1130" cy="684"/>
                    <a:chOff x="6202" y="2163"/>
                    <a:chExt cx="1130" cy="684"/>
                  </a:xfrm>
                </p:grpSpPr>
                <p:sp>
                  <p:nvSpPr>
                    <p:cNvPr id="1380" name="Google Shape;1380;p49"/>
                    <p:cNvSpPr/>
                    <p:nvPr/>
                  </p:nvSpPr>
                  <p:spPr>
                    <a:xfrm rot="5400000">
                      <a:off x="6654" y="2212"/>
                      <a:ext cx="183" cy="1087"/>
                    </a:xfrm>
                    <a:prstGeom prst="leftBrace">
                      <a:avLst>
                        <a:gd fmla="val 1779" name="adj1"/>
                        <a:gd fmla="val 50000" name="adj2"/>
                      </a:avLst>
                    </a:prstGeom>
                    <a:noFill/>
                    <a:ln cap="flat" cmpd="sng" w="15875">
                      <a:solidFill>
                        <a:srgbClr val="00000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t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cxnSp>
                  <p:nvCxnSpPr>
                    <p:cNvPr id="1381" name="Google Shape;1381;p49"/>
                    <p:cNvCxnSpPr/>
                    <p:nvPr/>
                  </p:nvCxnSpPr>
                  <p:spPr>
                    <a:xfrm rot="10800000">
                      <a:off x="6739" y="2343"/>
                      <a:ext cx="0" cy="289"/>
                    </a:xfrm>
                    <a:prstGeom prst="straightConnector1">
                      <a:avLst/>
                    </a:prstGeom>
                    <a:noFill/>
                    <a:ln cap="flat" cmpd="sng" w="12700">
                      <a:solidFill>
                        <a:srgbClr val="000000"/>
                      </a:solidFill>
                      <a:prstDash val="solid"/>
                      <a:miter lim="800000"/>
                      <a:headEnd len="med" w="med" type="stealth"/>
                      <a:tailEnd len="med" w="med" type="none"/>
                    </a:ln>
                  </p:spPr>
                </p:cxnSp>
                <p:sp>
                  <p:nvSpPr>
                    <p:cNvPr id="1382" name="Google Shape;1382;p49"/>
                    <p:cNvSpPr txBox="1"/>
                    <p:nvPr/>
                  </p:nvSpPr>
                  <p:spPr>
                    <a:xfrm>
                      <a:off x="6316" y="2163"/>
                      <a:ext cx="1016" cy="58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anchorCtr="0" anchor="t" bIns="0" lIns="0" spcFirstLastPara="1" rIns="0" wrap="square" tIns="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b="0" i="0" lang="en-US" sz="10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Bridge length</a:t>
                      </a:r>
                      <a:endParaRPr/>
                    </a:p>
                  </p:txBody>
                </p:sp>
              </p:grpSp>
              <p:sp>
                <p:nvSpPr>
                  <p:cNvPr id="1383" name="Google Shape;1383;p49"/>
                  <p:cNvSpPr/>
                  <p:nvPr/>
                </p:nvSpPr>
                <p:spPr>
                  <a:xfrm rot="5400000">
                    <a:off x="5476" y="-273"/>
                    <a:ext cx="1405" cy="4841"/>
                  </a:xfrm>
                  <a:prstGeom prst="leftBrace">
                    <a:avLst>
                      <a:gd fmla="val 1797" name="adj1"/>
                      <a:gd fmla="val 50000" name="adj2"/>
                    </a:avLst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4" name="Google Shape;1384;p49"/>
                  <p:cNvSpPr txBox="1"/>
                  <p:nvPr/>
                </p:nvSpPr>
                <p:spPr>
                  <a:xfrm>
                    <a:off x="5302" y="892"/>
                    <a:ext cx="2700" cy="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Distance between floats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5" name="Google Shape;1385;p49"/>
                <p:cNvGrpSpPr/>
                <p:nvPr/>
              </p:nvGrpSpPr>
              <p:grpSpPr>
                <a:xfrm>
                  <a:off x="3823" y="6771"/>
                  <a:ext cx="5400" cy="1200"/>
                  <a:chOff x="3823" y="6722"/>
                  <a:chExt cx="5400" cy="1200"/>
                </a:xfrm>
              </p:grpSpPr>
              <p:sp>
                <p:nvSpPr>
                  <p:cNvPr id="1386" name="Google Shape;1386;p49"/>
                  <p:cNvSpPr/>
                  <p:nvPr/>
                </p:nvSpPr>
                <p:spPr>
                  <a:xfrm rot="-5400000">
                    <a:off x="6373" y="4172"/>
                    <a:ext cx="300" cy="5400"/>
                  </a:xfrm>
                  <a:prstGeom prst="leftBrace">
                    <a:avLst>
                      <a:gd fmla="val 8333" name="adj1"/>
                      <a:gd fmla="val 49387" name="adj2"/>
                    </a:avLst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7" name="Google Shape;1387;p49"/>
                  <p:cNvSpPr txBox="1"/>
                  <p:nvPr/>
                </p:nvSpPr>
                <p:spPr>
                  <a:xfrm>
                    <a:off x="5292" y="7022"/>
                    <a:ext cx="3000" cy="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000"/>
                      <a:buFont typeface="Arial"/>
                      <a:buNone/>
                    </a:pP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Distance between weights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8" name="Google Shape;1388;p49"/>
                <p:cNvGrpSpPr/>
                <p:nvPr/>
              </p:nvGrpSpPr>
              <p:grpSpPr>
                <a:xfrm>
                  <a:off x="9573" y="3188"/>
                  <a:ext cx="2148" cy="900"/>
                  <a:chOff x="9080" y="3319"/>
                  <a:chExt cx="2148" cy="900"/>
                </a:xfrm>
              </p:grpSpPr>
              <p:cxnSp>
                <p:nvCxnSpPr>
                  <p:cNvPr id="1389" name="Google Shape;1389;p49"/>
                  <p:cNvCxnSpPr/>
                  <p:nvPr/>
                </p:nvCxnSpPr>
                <p:spPr>
                  <a:xfrm>
                    <a:off x="9080" y="3425"/>
                    <a:ext cx="936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  <p:sp>
                <p:nvSpPr>
                  <p:cNvPr id="1390" name="Google Shape;1390;p49"/>
                  <p:cNvSpPr txBox="1"/>
                  <p:nvPr/>
                </p:nvSpPr>
                <p:spPr>
                  <a:xfrm>
                    <a:off x="10028" y="3319"/>
                    <a:ext cx="1200" cy="9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800"/>
                      <a:buFont typeface="Arial"/>
                      <a:buNone/>
                    </a:pPr>
                    <a:r>
                      <a:rPr b="1" i="0" lang="en-US" sz="1000" u="none">
                        <a:solidFill>
                          <a:srgbClr val="000000"/>
                        </a:solidFill>
                      </a:rPr>
                      <a:t> </a:t>
                    </a:r>
                    <a:r>
                      <a:rPr b="1" i="0" lang="en-US" sz="2000" u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Mesh</a:t>
                    </a:r>
                    <a:endParaRPr b="1" sz="2000"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1391" name="Google Shape;1391;p49"/>
                  <p:cNvCxnSpPr/>
                  <p:nvPr/>
                </p:nvCxnSpPr>
                <p:spPr>
                  <a:xfrm flipH="1" rot="10800000">
                    <a:off x="9448" y="3439"/>
                    <a:ext cx="550" cy="295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  <p:cxnSp>
                <p:nvCxnSpPr>
                  <p:cNvPr id="1392" name="Google Shape;1392;p49"/>
                  <p:cNvCxnSpPr/>
                  <p:nvPr/>
                </p:nvCxnSpPr>
                <p:spPr>
                  <a:xfrm flipH="1" rot="10800000">
                    <a:off x="9439" y="3422"/>
                    <a:ext cx="571" cy="721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rgbClr val="000000"/>
                    </a:solidFill>
                    <a:prstDash val="solid"/>
                    <a:miter lim="800000"/>
                    <a:headEnd len="med" w="med" type="stealth"/>
                    <a:tailEnd len="med" w="med" type="none"/>
                  </a:ln>
                </p:spPr>
              </p:cxnSp>
            </p:grpSp>
          </p:grpSp>
          <p:grpSp>
            <p:nvGrpSpPr>
              <p:cNvPr id="1393" name="Google Shape;1393;p49"/>
              <p:cNvGrpSpPr/>
              <p:nvPr/>
            </p:nvGrpSpPr>
            <p:grpSpPr>
              <a:xfrm>
                <a:off x="1162" y="3265"/>
                <a:ext cx="1618" cy="2702"/>
                <a:chOff x="1162" y="3576"/>
                <a:chExt cx="1618" cy="2702"/>
              </a:xfrm>
            </p:grpSpPr>
            <p:sp>
              <p:nvSpPr>
                <p:cNvPr id="1394" name="Google Shape;1394;p49"/>
                <p:cNvSpPr/>
                <p:nvPr/>
              </p:nvSpPr>
              <p:spPr>
                <a:xfrm>
                  <a:off x="2421" y="3576"/>
                  <a:ext cx="359" cy="2702"/>
                </a:xfrm>
                <a:prstGeom prst="leftBrace">
                  <a:avLst>
                    <a:gd fmla="val 1794" name="adj1"/>
                    <a:gd fmla="val 50000" name="adj2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49"/>
                <p:cNvSpPr txBox="1"/>
                <p:nvPr/>
              </p:nvSpPr>
              <p:spPr>
                <a:xfrm>
                  <a:off x="1162" y="4879"/>
                  <a:ext cx="1200" cy="3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000"/>
                    <a:buFont typeface="Arial"/>
                    <a:buNone/>
                  </a:pPr>
                  <a:r>
                    <a:rPr b="1" i="0" lang="en-US" sz="2000" u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Height</a:t>
                  </a:r>
                  <a:endParaRPr b="1" sz="20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96" name="Google Shape;1396;p49"/>
            <p:cNvGrpSpPr/>
            <p:nvPr/>
          </p:nvGrpSpPr>
          <p:grpSpPr>
            <a:xfrm>
              <a:off x="1262" y="2559"/>
              <a:ext cx="1618" cy="300"/>
              <a:chOff x="1262" y="2559"/>
              <a:chExt cx="1618" cy="300"/>
            </a:xfrm>
          </p:grpSpPr>
          <p:sp>
            <p:nvSpPr>
              <p:cNvPr id="1397" name="Google Shape;1397;p49"/>
              <p:cNvSpPr/>
              <p:nvPr/>
            </p:nvSpPr>
            <p:spPr>
              <a:xfrm>
                <a:off x="2699" y="2669"/>
                <a:ext cx="181" cy="180"/>
              </a:xfrm>
              <a:prstGeom prst="leftBrace">
                <a:avLst>
                  <a:gd fmla="val 8333" name="adj1"/>
                  <a:gd fmla="val 50000" name="adj2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49"/>
              <p:cNvSpPr txBox="1"/>
              <p:nvPr/>
            </p:nvSpPr>
            <p:spPr>
              <a:xfrm>
                <a:off x="1262" y="2559"/>
                <a:ext cx="1500" cy="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200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Diameter</a:t>
                </a:r>
                <a:endParaRPr b="1"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9" name="Google Shape;1399;p49"/>
            <p:cNvGrpSpPr/>
            <p:nvPr/>
          </p:nvGrpSpPr>
          <p:grpSpPr>
            <a:xfrm>
              <a:off x="9376" y="1676"/>
              <a:ext cx="2299" cy="1277"/>
              <a:chOff x="9376" y="1676"/>
              <a:chExt cx="2299" cy="1277"/>
            </a:xfrm>
          </p:grpSpPr>
          <p:cxnSp>
            <p:nvCxnSpPr>
              <p:cNvPr id="1400" name="Google Shape;1400;p49"/>
              <p:cNvCxnSpPr/>
              <p:nvPr/>
            </p:nvCxnSpPr>
            <p:spPr>
              <a:xfrm>
                <a:off x="9376" y="2549"/>
                <a:ext cx="0" cy="404"/>
              </a:xfrm>
              <a:prstGeom prst="straightConnector1">
                <a:avLst/>
              </a:prstGeom>
              <a:noFill/>
              <a:ln cap="flat" cmpd="sng" w="12700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none"/>
              </a:ln>
            </p:spPr>
          </p:cxnSp>
          <p:cxnSp>
            <p:nvCxnSpPr>
              <p:cNvPr id="1401" name="Google Shape;1401;p49"/>
              <p:cNvCxnSpPr/>
              <p:nvPr/>
            </p:nvCxnSpPr>
            <p:spPr>
              <a:xfrm flipH="1">
                <a:off x="9443" y="2343"/>
                <a:ext cx="359" cy="361"/>
              </a:xfrm>
              <a:prstGeom prst="straightConnector1">
                <a:avLst/>
              </a:prstGeom>
              <a:noFill/>
              <a:ln cap="flat" cmpd="sng" w="12700">
                <a:solidFill>
                  <a:srgbClr val="000000"/>
                </a:solidFill>
                <a:prstDash val="solid"/>
                <a:miter lim="800000"/>
                <a:headEnd len="med" w="med" type="none"/>
                <a:tailEnd len="med" w="med" type="stealth"/>
              </a:ln>
            </p:spPr>
          </p:cxnSp>
          <p:sp>
            <p:nvSpPr>
              <p:cNvPr id="1402" name="Google Shape;1402;p49"/>
              <p:cNvSpPr txBox="1"/>
              <p:nvPr/>
            </p:nvSpPr>
            <p:spPr>
              <a:xfrm>
                <a:off x="9875" y="1676"/>
                <a:ext cx="1800" cy="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2000" u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Diameter</a:t>
                </a:r>
                <a:endParaRPr b="1" sz="20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03" name="Google Shape;1403;p49"/>
          <p:cNvSpPr txBox="1"/>
          <p:nvPr/>
        </p:nvSpPr>
        <p:spPr>
          <a:xfrm>
            <a:off x="3434400" y="1674650"/>
            <a:ext cx="1137600" cy="49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Bridge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0"/>
          <p:cNvSpPr txBox="1"/>
          <p:nvPr>
            <p:ph type="title"/>
          </p:nvPr>
        </p:nvSpPr>
        <p:spPr>
          <a:xfrm>
            <a:off x="762000" y="30480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9" name="Google Shape;1409;p50"/>
          <p:cNvSpPr txBox="1"/>
          <p:nvPr>
            <p:ph idx="1" type="body"/>
          </p:nvPr>
        </p:nvSpPr>
        <p:spPr>
          <a:xfrm>
            <a:off x="762000" y="1524000"/>
            <a:ext cx="75438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None/>
            </a:pPr>
            <a:r>
              <a:t/>
            </a:r>
            <a:endParaRPr sz="32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10" name="Google Shape;141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609600"/>
            <a:ext cx="8486775" cy="5638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11" name="Google Shape;1411;p50"/>
          <p:cNvSpPr txBox="1"/>
          <p:nvPr/>
        </p:nvSpPr>
        <p:spPr>
          <a:xfrm>
            <a:off x="1295400" y="2057400"/>
            <a:ext cx="1966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6DE"/>
              </a:buClr>
              <a:buSzPts val="2400"/>
              <a:buFont typeface="Calibri"/>
              <a:buNone/>
            </a:pPr>
            <a:r>
              <a:rPr b="1" i="0" lang="en-US" sz="2900" u="none">
                <a:solidFill>
                  <a:srgbClr val="2006DE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endParaRPr sz="2900"/>
          </a:p>
        </p:txBody>
      </p:sp>
      <p:sp>
        <p:nvSpPr>
          <p:cNvPr id="1412" name="Google Shape;1412;p50"/>
          <p:cNvSpPr txBox="1"/>
          <p:nvPr/>
        </p:nvSpPr>
        <p:spPr>
          <a:xfrm>
            <a:off x="3990975" y="1733550"/>
            <a:ext cx="2038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6DE"/>
              </a:buClr>
              <a:buSzPts val="2400"/>
              <a:buFont typeface="Calibri"/>
              <a:buNone/>
            </a:pPr>
            <a:r>
              <a:rPr b="1" i="0" lang="en-US" sz="2900" u="none">
                <a:solidFill>
                  <a:srgbClr val="2006DE"/>
                </a:solidFill>
                <a:latin typeface="Calibri"/>
                <a:ea typeface="Calibri"/>
                <a:cs typeface="Calibri"/>
                <a:sym typeface="Calibri"/>
              </a:rPr>
              <a:t>Midwater</a:t>
            </a:r>
            <a:endParaRPr sz="1900"/>
          </a:p>
        </p:txBody>
      </p:sp>
      <p:sp>
        <p:nvSpPr>
          <p:cNvPr id="1413" name="Google Shape;1413;p50"/>
          <p:cNvSpPr txBox="1"/>
          <p:nvPr/>
        </p:nvSpPr>
        <p:spPr>
          <a:xfrm>
            <a:off x="838200" y="5410200"/>
            <a:ext cx="2009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6DE"/>
              </a:buClr>
              <a:buSzPts val="2400"/>
              <a:buFont typeface="Calibri"/>
              <a:buNone/>
            </a:pPr>
            <a:r>
              <a:rPr b="1" i="0" lang="en-US" sz="2900" u="none">
                <a:solidFill>
                  <a:srgbClr val="2006DE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endParaRPr sz="2900"/>
          </a:p>
        </p:txBody>
      </p:sp>
      <p:sp>
        <p:nvSpPr>
          <p:cNvPr id="1414" name="Google Shape;1414;p50"/>
          <p:cNvSpPr txBox="1"/>
          <p:nvPr/>
        </p:nvSpPr>
        <p:spPr>
          <a:xfrm>
            <a:off x="900090" y="4750"/>
            <a:ext cx="4090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c Sans MS"/>
              <a:buNone/>
            </a:pPr>
            <a:r>
              <a:rPr b="1" i="0" lang="en-US" sz="33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Gillnets. FAO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5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51"/>
          <p:cNvSpPr txBox="1"/>
          <p:nvPr/>
        </p:nvSpPr>
        <p:spPr>
          <a:xfrm>
            <a:off x="1781175" y="609600"/>
            <a:ext cx="6019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3300" u="none" cap="none" strike="noStrike">
                <a:solidFill>
                  <a:schemeClr val="l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For all nets: See what is caught and where is caught</a:t>
            </a:r>
            <a:endParaRPr b="1" sz="3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dbonaros\Desktop\Figures gillnet_Page_3.jpg" id="1425" name="Google Shape;1425;p52"/>
          <p:cNvPicPr preferRelativeResize="0"/>
          <p:nvPr/>
        </p:nvPicPr>
        <p:blipFill rotWithShape="1">
          <a:blip r:embed="rId3">
            <a:alphaModFix/>
          </a:blip>
          <a:srcRect b="2969" l="12103" r="12012" t="0"/>
          <a:stretch/>
        </p:blipFill>
        <p:spPr>
          <a:xfrm>
            <a:off x="0" y="457200"/>
            <a:ext cx="9144004" cy="62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52"/>
          <p:cNvSpPr txBox="1"/>
          <p:nvPr>
            <p:ph type="title"/>
          </p:nvPr>
        </p:nvSpPr>
        <p:spPr>
          <a:xfrm>
            <a:off x="2514600" y="5943600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eko"/>
              <a:buNone/>
            </a:pPr>
            <a:r>
              <a:rPr b="0" i="0" lang="en-US" sz="2400" u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rPr>
              <a:t>Fisheries Science. 67: 21-29 (2001)</a:t>
            </a:r>
            <a:endParaRPr/>
          </a:p>
        </p:txBody>
      </p:sp>
      <p:sp>
        <p:nvSpPr>
          <p:cNvPr id="1427" name="Google Shape;1427;p52"/>
          <p:cNvSpPr txBox="1"/>
          <p:nvPr/>
        </p:nvSpPr>
        <p:spPr>
          <a:xfrm>
            <a:off x="2922575" y="538100"/>
            <a:ext cx="3840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latin typeface="Calibri"/>
                <a:ea typeface="Calibri"/>
                <a:cs typeface="Calibri"/>
                <a:sym typeface="Calibri"/>
              </a:rPr>
              <a:t>Trammel Net</a:t>
            </a:r>
            <a:endParaRPr b="1" sz="4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Google Shape;143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987" y="211137"/>
            <a:ext cx="8583612" cy="64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53"/>
          <p:cNvSpPr txBox="1"/>
          <p:nvPr/>
        </p:nvSpPr>
        <p:spPr>
          <a:xfrm>
            <a:off x="1371600" y="5410200"/>
            <a:ext cx="2819400" cy="9906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38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Trammel net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8" name="Google Shape;1438;p54"/>
          <p:cNvGrpSpPr/>
          <p:nvPr/>
        </p:nvGrpSpPr>
        <p:grpSpPr>
          <a:xfrm>
            <a:off x="-12700" y="-241300"/>
            <a:ext cx="9169400" cy="6959600"/>
            <a:chOff x="-8" y="-152"/>
            <a:chExt cx="5776" cy="4384"/>
          </a:xfrm>
        </p:grpSpPr>
        <p:pic>
          <p:nvPicPr>
            <p:cNvPr id="1439" name="Google Shape;1439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8" y="-152"/>
              <a:ext cx="5776" cy="4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54"/>
            <p:cNvSpPr txBox="1"/>
            <p:nvPr/>
          </p:nvSpPr>
          <p:spPr>
            <a:xfrm>
              <a:off x="0" y="-144"/>
              <a:ext cx="5760" cy="43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1" name="Google Shape;1441;p54"/>
          <p:cNvSpPr txBox="1"/>
          <p:nvPr/>
        </p:nvSpPr>
        <p:spPr>
          <a:xfrm>
            <a:off x="200025" y="3124200"/>
            <a:ext cx="1404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Passive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Gear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2" name="Google Shape;1442;p54"/>
          <p:cNvSpPr/>
          <p:nvPr/>
        </p:nvSpPr>
        <p:spPr>
          <a:xfrm>
            <a:off x="1752600" y="1600200"/>
            <a:ext cx="228600" cy="44196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54"/>
          <p:cNvSpPr txBox="1"/>
          <p:nvPr/>
        </p:nvSpPr>
        <p:spPr>
          <a:xfrm>
            <a:off x="1828800" y="2590800"/>
            <a:ext cx="144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Gillnets</a:t>
            </a:r>
            <a:r>
              <a:rPr b="1" i="0" lang="en-US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Google Shape;1444;p54"/>
          <p:cNvSpPr txBox="1"/>
          <p:nvPr/>
        </p:nvSpPr>
        <p:spPr>
          <a:xfrm>
            <a:off x="3429000" y="1828800"/>
            <a:ext cx="160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Anchored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54"/>
          <p:cNvSpPr txBox="1"/>
          <p:nvPr/>
        </p:nvSpPr>
        <p:spPr>
          <a:xfrm>
            <a:off x="3505200" y="3505200"/>
            <a:ext cx="1266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Drifting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54"/>
          <p:cNvSpPr txBox="1"/>
          <p:nvPr/>
        </p:nvSpPr>
        <p:spPr>
          <a:xfrm>
            <a:off x="5181600" y="1552575"/>
            <a:ext cx="1866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Midwater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54"/>
          <p:cNvSpPr txBox="1"/>
          <p:nvPr/>
        </p:nvSpPr>
        <p:spPr>
          <a:xfrm>
            <a:off x="5257800" y="3048000"/>
            <a:ext cx="1606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Midwater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54"/>
          <p:cNvSpPr txBox="1"/>
          <p:nvPr/>
        </p:nvSpPr>
        <p:spPr>
          <a:xfrm>
            <a:off x="1981200" y="5029200"/>
            <a:ext cx="1455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Trammel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nets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54"/>
          <p:cNvSpPr txBox="1"/>
          <p:nvPr/>
        </p:nvSpPr>
        <p:spPr>
          <a:xfrm>
            <a:off x="5181600" y="5181600"/>
            <a:ext cx="130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Bottom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54"/>
          <p:cNvSpPr/>
          <p:nvPr/>
        </p:nvSpPr>
        <p:spPr>
          <a:xfrm>
            <a:off x="3429000" y="1219200"/>
            <a:ext cx="76200" cy="25908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54"/>
          <p:cNvSpPr/>
          <p:nvPr/>
        </p:nvSpPr>
        <p:spPr>
          <a:xfrm>
            <a:off x="5105400" y="1600200"/>
            <a:ext cx="152400" cy="10668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54"/>
          <p:cNvSpPr/>
          <p:nvPr/>
        </p:nvSpPr>
        <p:spPr>
          <a:xfrm>
            <a:off x="4876800" y="3124200"/>
            <a:ext cx="152400" cy="9906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54"/>
          <p:cNvSpPr/>
          <p:nvPr/>
        </p:nvSpPr>
        <p:spPr>
          <a:xfrm>
            <a:off x="4953000" y="5257800"/>
            <a:ext cx="152400" cy="3810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Google Shape;1454;p54"/>
          <p:cNvSpPr txBox="1"/>
          <p:nvPr/>
        </p:nvSpPr>
        <p:spPr>
          <a:xfrm>
            <a:off x="3505200" y="2514600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Staked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54"/>
          <p:cNvSpPr/>
          <p:nvPr/>
        </p:nvSpPr>
        <p:spPr>
          <a:xfrm>
            <a:off x="6477000" y="5181600"/>
            <a:ext cx="838200" cy="304800"/>
          </a:xfrm>
          <a:prstGeom prst="leftBracket">
            <a:avLst>
              <a:gd fmla="val 8333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6" name="Google Shape;1456;p54"/>
          <p:cNvSpPr txBox="1"/>
          <p:nvPr/>
        </p:nvSpPr>
        <p:spPr>
          <a:xfrm>
            <a:off x="7391400" y="5029200"/>
            <a:ext cx="1606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Anchored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Staked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54"/>
          <p:cNvSpPr txBox="1"/>
          <p:nvPr/>
        </p:nvSpPr>
        <p:spPr>
          <a:xfrm>
            <a:off x="5257800" y="3810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54"/>
          <p:cNvSpPr txBox="1"/>
          <p:nvPr>
            <p:ph type="title"/>
          </p:nvPr>
        </p:nvSpPr>
        <p:spPr>
          <a:xfrm>
            <a:off x="381000" y="0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b="1" i="0" lang="en-US" sz="3500" u="none">
                <a:solidFill>
                  <a:srgbClr val="FFFFFF"/>
                </a:solidFill>
              </a:rPr>
              <a:t>PASSIVE FISHING GEAR (NETS)</a:t>
            </a:r>
            <a:endParaRPr b="1" sz="4700">
              <a:solidFill>
                <a:srgbClr val="FFFFFF"/>
              </a:solidFill>
            </a:endParaRPr>
          </a:p>
        </p:txBody>
      </p:sp>
      <p:sp>
        <p:nvSpPr>
          <p:cNvPr id="1459" name="Google Shape;1459;p54"/>
          <p:cNvSpPr txBox="1"/>
          <p:nvPr/>
        </p:nvSpPr>
        <p:spPr>
          <a:xfrm>
            <a:off x="3505200" y="914400"/>
            <a:ext cx="1752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Sweeping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54"/>
          <p:cNvSpPr txBox="1"/>
          <p:nvPr/>
        </p:nvSpPr>
        <p:spPr>
          <a:xfrm>
            <a:off x="3733800" y="5334000"/>
            <a:ext cx="97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Google Shape;1461;p54"/>
          <p:cNvSpPr txBox="1"/>
          <p:nvPr/>
        </p:nvSpPr>
        <p:spPr>
          <a:xfrm>
            <a:off x="3657600" y="4495800"/>
            <a:ext cx="1752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Sweeping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Google Shape;1462;p54"/>
          <p:cNvSpPr/>
          <p:nvPr/>
        </p:nvSpPr>
        <p:spPr>
          <a:xfrm flipH="1" rot="10800000">
            <a:off x="3657600" y="4572000"/>
            <a:ext cx="76200" cy="1143000"/>
          </a:xfrm>
          <a:prstGeom prst="leftBracket">
            <a:avLst>
              <a:gd fmla="val 10800" name="adj"/>
            </a:avLst>
          </a:prstGeom>
          <a:noFill/>
          <a:ln cap="flat" cmpd="sng" w="15875">
            <a:solidFill>
              <a:srgbClr val="00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an0005" id="1467" name="Google Shape;146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609600"/>
            <a:ext cx="8762999" cy="64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55"/>
          <p:cNvSpPr txBox="1"/>
          <p:nvPr/>
        </p:nvSpPr>
        <p:spPr>
          <a:xfrm>
            <a:off x="4293000" y="5257800"/>
            <a:ext cx="1351800" cy="7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Panel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55"/>
          <p:cNvSpPr txBox="1"/>
          <p:nvPr/>
        </p:nvSpPr>
        <p:spPr>
          <a:xfrm>
            <a:off x="253225" y="3276600"/>
            <a:ext cx="1194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 line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0" name="Google Shape;1470;p55"/>
          <p:cNvSpPr txBox="1"/>
          <p:nvPr/>
        </p:nvSpPr>
        <p:spPr>
          <a:xfrm flipH="1">
            <a:off x="1382150" y="6057900"/>
            <a:ext cx="19179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Lead line</a:t>
            </a: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1" name="Google Shape;1471;p55"/>
          <p:cNvCxnSpPr/>
          <p:nvPr/>
        </p:nvCxnSpPr>
        <p:spPr>
          <a:xfrm rot="10800000">
            <a:off x="1295400" y="6096000"/>
            <a:ext cx="152400" cy="3810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472" name="Google Shape;1472;p55"/>
          <p:cNvCxnSpPr/>
          <p:nvPr/>
        </p:nvCxnSpPr>
        <p:spPr>
          <a:xfrm>
            <a:off x="914400" y="4343400"/>
            <a:ext cx="152400" cy="609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473" name="Google Shape;1473;p55"/>
          <p:cNvSpPr txBox="1"/>
          <p:nvPr/>
        </p:nvSpPr>
        <p:spPr>
          <a:xfrm>
            <a:off x="4232700" y="1227127"/>
            <a:ext cx="2050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Dropline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4" name="Google Shape;1474;p55"/>
          <p:cNvCxnSpPr/>
          <p:nvPr/>
        </p:nvCxnSpPr>
        <p:spPr>
          <a:xfrm rot="10800000">
            <a:off x="6553200" y="2590800"/>
            <a:ext cx="533400" cy="228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475" name="Google Shape;1475;p55"/>
          <p:cNvCxnSpPr/>
          <p:nvPr/>
        </p:nvCxnSpPr>
        <p:spPr>
          <a:xfrm flipH="1" rot="10800000">
            <a:off x="1905000" y="3200400"/>
            <a:ext cx="304800" cy="2057400"/>
          </a:xfrm>
          <a:prstGeom prst="straightConnector1">
            <a:avLst/>
          </a:prstGeom>
          <a:noFill/>
          <a:ln cap="flat" cmpd="sng" w="12700">
            <a:solidFill>
              <a:srgbClr val="FF66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476" name="Google Shape;1476;p55"/>
          <p:cNvSpPr txBox="1"/>
          <p:nvPr/>
        </p:nvSpPr>
        <p:spPr>
          <a:xfrm>
            <a:off x="977700" y="2133600"/>
            <a:ext cx="19179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Twine forms mesh</a:t>
            </a:r>
            <a:endParaRPr sz="3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55"/>
          <p:cNvSpPr txBox="1"/>
          <p:nvPr/>
        </p:nvSpPr>
        <p:spPr>
          <a:xfrm>
            <a:off x="63300" y="609600"/>
            <a:ext cx="3518100" cy="106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 = nr of panels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8" name="Google Shape;1478;p55"/>
          <p:cNvCxnSpPr/>
          <p:nvPr/>
        </p:nvCxnSpPr>
        <p:spPr>
          <a:xfrm>
            <a:off x="2514600" y="3429000"/>
            <a:ext cx="4381500" cy="323850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479" name="Google Shape;1479;p55"/>
          <p:cNvCxnSpPr/>
          <p:nvPr/>
        </p:nvCxnSpPr>
        <p:spPr>
          <a:xfrm>
            <a:off x="4533900" y="70866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480" name="Google Shape;1480;p55"/>
          <p:cNvCxnSpPr/>
          <p:nvPr/>
        </p:nvCxnSpPr>
        <p:spPr>
          <a:xfrm>
            <a:off x="152400" y="38481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1481" name="Google Shape;1481;p55"/>
          <p:cNvCxnSpPr/>
          <p:nvPr/>
        </p:nvCxnSpPr>
        <p:spPr>
          <a:xfrm>
            <a:off x="2667000" y="4953000"/>
            <a:ext cx="0" cy="1143000"/>
          </a:xfrm>
          <a:prstGeom prst="straightConnector1">
            <a:avLst/>
          </a:prstGeom>
          <a:noFill/>
          <a:ln cap="flat" cmpd="sng" w="5080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482" name="Google Shape;1482;p55"/>
          <p:cNvSpPr txBox="1"/>
          <p:nvPr/>
        </p:nvSpPr>
        <p:spPr>
          <a:xfrm>
            <a:off x="2514600" y="3429000"/>
            <a:ext cx="1295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b="1" i="0" lang="en-US" sz="31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Tie down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3" name="Google Shape;1483;p55"/>
          <p:cNvCxnSpPr/>
          <p:nvPr/>
        </p:nvCxnSpPr>
        <p:spPr>
          <a:xfrm flipH="1" rot="10800000">
            <a:off x="2667000" y="4191000"/>
            <a:ext cx="457200" cy="762000"/>
          </a:xfrm>
          <a:prstGeom prst="straightConnector1">
            <a:avLst/>
          </a:prstGeom>
          <a:noFill/>
          <a:ln cap="flat" cmpd="sng" w="12700">
            <a:solidFill>
              <a:srgbClr val="FF66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484" name="Google Shape;1484;p55"/>
          <p:cNvCxnSpPr/>
          <p:nvPr/>
        </p:nvCxnSpPr>
        <p:spPr>
          <a:xfrm>
            <a:off x="914400" y="4953000"/>
            <a:ext cx="0" cy="1143000"/>
          </a:xfrm>
          <a:prstGeom prst="straightConnector1">
            <a:avLst/>
          </a:prstGeom>
          <a:noFill/>
          <a:ln cap="flat" cmpd="sng" w="5080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485" name="Google Shape;1485;p55"/>
          <p:cNvCxnSpPr/>
          <p:nvPr/>
        </p:nvCxnSpPr>
        <p:spPr>
          <a:xfrm>
            <a:off x="5562600" y="4953000"/>
            <a:ext cx="0" cy="1143000"/>
          </a:xfrm>
          <a:prstGeom prst="straightConnector1">
            <a:avLst/>
          </a:prstGeom>
          <a:noFill/>
          <a:ln cap="flat" cmpd="sng" w="5080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56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1" i="0" lang="en-US" sz="50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Effects of shortening tie down lines</a:t>
            </a:r>
            <a:endParaRPr b="1" sz="5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1" name="Google Shape;1491;p56"/>
          <p:cNvCxnSpPr/>
          <p:nvPr/>
        </p:nvCxnSpPr>
        <p:spPr>
          <a:xfrm>
            <a:off x="1219200" y="2743200"/>
            <a:ext cx="0" cy="2209800"/>
          </a:xfrm>
          <a:prstGeom prst="straightConnector1">
            <a:avLst/>
          </a:prstGeom>
          <a:noFill/>
          <a:ln cap="flat" cmpd="sng" w="5715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492" name="Google Shape;1492;p56"/>
          <p:cNvCxnSpPr/>
          <p:nvPr/>
        </p:nvCxnSpPr>
        <p:spPr>
          <a:xfrm>
            <a:off x="5562600" y="3810000"/>
            <a:ext cx="0" cy="1371600"/>
          </a:xfrm>
          <a:prstGeom prst="straightConnector1">
            <a:avLst/>
          </a:prstGeom>
          <a:noFill/>
          <a:ln cap="flat" cmpd="sng" w="5715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493" name="Google Shape;1493;p56"/>
          <p:cNvCxnSpPr/>
          <p:nvPr/>
        </p:nvCxnSpPr>
        <p:spPr>
          <a:xfrm>
            <a:off x="2895600" y="3200400"/>
            <a:ext cx="0" cy="1981200"/>
          </a:xfrm>
          <a:prstGeom prst="straightConnector1">
            <a:avLst/>
          </a:prstGeom>
          <a:noFill/>
          <a:ln cap="flat" cmpd="sng" w="57150">
            <a:solidFill>
              <a:srgbClr val="FF9900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494" name="Google Shape;1494;p56"/>
          <p:cNvSpPr/>
          <p:nvPr/>
        </p:nvSpPr>
        <p:spPr>
          <a:xfrm>
            <a:off x="2133600" y="3429000"/>
            <a:ext cx="152400" cy="1371600"/>
          </a:xfrm>
          <a:custGeom>
            <a:rect b="b" l="l" r="r" t="t"/>
            <a:pathLst>
              <a:path extrusionOk="0" fill="none" h="21600" w="2160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extrusionOk="0" h="21600" w="2160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Google Shape;1495;p56"/>
          <p:cNvSpPr/>
          <p:nvPr/>
        </p:nvSpPr>
        <p:spPr>
          <a:xfrm>
            <a:off x="1295400" y="2743200"/>
            <a:ext cx="76200" cy="2209800"/>
          </a:xfrm>
          <a:prstGeom prst="rightBracket">
            <a:avLst>
              <a:gd fmla="val 8333" name="adj"/>
            </a:avLst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56"/>
          <p:cNvSpPr/>
          <p:nvPr/>
        </p:nvSpPr>
        <p:spPr>
          <a:xfrm rot="-10560000">
            <a:off x="2895600" y="3241675"/>
            <a:ext cx="762000" cy="1982787"/>
          </a:xfrm>
          <a:prstGeom prst="moon">
            <a:avLst>
              <a:gd fmla="val 1323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7" name="Google Shape;1497;p56"/>
          <p:cNvSpPr/>
          <p:nvPr/>
        </p:nvSpPr>
        <p:spPr>
          <a:xfrm rot="-10560000">
            <a:off x="5581650" y="3873500"/>
            <a:ext cx="1504950" cy="1411287"/>
          </a:xfrm>
          <a:prstGeom prst="moon">
            <a:avLst>
              <a:gd fmla="val 1323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56"/>
          <p:cNvSpPr txBox="1"/>
          <p:nvPr/>
        </p:nvSpPr>
        <p:spPr>
          <a:xfrm>
            <a:off x="99900" y="1480050"/>
            <a:ext cx="2643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4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tie down lines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9" name="Google Shape;1499;p56"/>
          <p:cNvCxnSpPr/>
          <p:nvPr/>
        </p:nvCxnSpPr>
        <p:spPr>
          <a:xfrm>
            <a:off x="533400" y="2514600"/>
            <a:ext cx="609600" cy="7620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1500" name="Google Shape;1500;p56"/>
          <p:cNvSpPr txBox="1"/>
          <p:nvPr/>
        </p:nvSpPr>
        <p:spPr>
          <a:xfrm>
            <a:off x="1143000" y="5562600"/>
            <a:ext cx="1752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1" name="Google Shape;1501;p56"/>
          <p:cNvCxnSpPr/>
          <p:nvPr/>
        </p:nvCxnSpPr>
        <p:spPr>
          <a:xfrm>
            <a:off x="685800" y="2286000"/>
            <a:ext cx="457200" cy="8382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1502" name="Google Shape;1502;p56"/>
          <p:cNvSpPr txBox="1"/>
          <p:nvPr/>
        </p:nvSpPr>
        <p:spPr>
          <a:xfrm>
            <a:off x="3276600" y="5715000"/>
            <a:ext cx="1371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40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3" name="Google Shape;1503;p56"/>
          <p:cNvCxnSpPr/>
          <p:nvPr/>
        </p:nvCxnSpPr>
        <p:spPr>
          <a:xfrm>
            <a:off x="609600" y="2286000"/>
            <a:ext cx="533400" cy="838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504" name="Google Shape;1504;p56"/>
          <p:cNvCxnSpPr/>
          <p:nvPr/>
        </p:nvCxnSpPr>
        <p:spPr>
          <a:xfrm>
            <a:off x="1981200" y="2362200"/>
            <a:ext cx="762000" cy="106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505" name="Google Shape;1505;p56"/>
          <p:cNvCxnSpPr/>
          <p:nvPr/>
        </p:nvCxnSpPr>
        <p:spPr>
          <a:xfrm rot="10800000">
            <a:off x="3581400" y="5029200"/>
            <a:ext cx="457200" cy="8382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1506" name="Google Shape;1506;p56"/>
          <p:cNvCxnSpPr/>
          <p:nvPr/>
        </p:nvCxnSpPr>
        <p:spPr>
          <a:xfrm rot="10800000">
            <a:off x="1447800" y="4724400"/>
            <a:ext cx="2133600" cy="137160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miter lim="800000"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57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2D2D88"/>
              </a:gs>
              <a:gs pos="23000">
                <a:srgbClr val="2D2D88"/>
              </a:gs>
              <a:gs pos="69000">
                <a:srgbClr val="262672"/>
              </a:gs>
              <a:gs pos="97000">
                <a:srgbClr val="23236B"/>
              </a:gs>
              <a:gs pos="100000">
                <a:srgbClr val="23236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US" sz="5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GN bycatch issues</a:t>
            </a:r>
            <a:endParaRPr b="1" sz="5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2" name="Google Shape;1512;p57"/>
          <p:cNvGrpSpPr/>
          <p:nvPr/>
        </p:nvGrpSpPr>
        <p:grpSpPr>
          <a:xfrm>
            <a:off x="457200" y="1600200"/>
            <a:ext cx="8229600" cy="4533900"/>
            <a:chOff x="288" y="1008"/>
            <a:chExt cx="5184" cy="2856"/>
          </a:xfrm>
        </p:grpSpPr>
        <p:pic>
          <p:nvPicPr>
            <p:cNvPr id="1513" name="Google Shape;1513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8" y="1008"/>
              <a:ext cx="5184" cy="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4" name="Google Shape;1514;p57"/>
            <p:cNvSpPr txBox="1"/>
            <p:nvPr/>
          </p:nvSpPr>
          <p:spPr>
            <a:xfrm>
              <a:off x="288" y="1008"/>
              <a:ext cx="5184" cy="2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45085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Char char="•"/>
              </a:pPr>
              <a:r>
                <a:rPr b="1" i="0" lang="en-US" sz="41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Lack of data. EM in development</a:t>
              </a:r>
              <a:endParaRPr b="1" sz="3100">
                <a:latin typeface="Calibri"/>
                <a:ea typeface="Calibri"/>
                <a:cs typeface="Calibri"/>
                <a:sym typeface="Calibri"/>
              </a:endParaRPr>
            </a:p>
            <a:p>
              <a:pPr indent="-45085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Char char="•"/>
              </a:pPr>
              <a:r>
                <a:rPr b="1" i="0" lang="en-US" sz="41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Solutions  not yet available, (pingers or lights in some cases)</a:t>
              </a:r>
              <a:endParaRPr b="1" sz="3100">
                <a:latin typeface="Calibri"/>
                <a:ea typeface="Calibri"/>
                <a:cs typeface="Calibri"/>
                <a:sym typeface="Calibri"/>
              </a:endParaRPr>
            </a:p>
            <a:p>
              <a:pPr indent="-45085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Char char="•"/>
              </a:pPr>
              <a:r>
                <a:rPr b="1" i="0" lang="en-US" sz="41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 turtles, dolphins everywhere</a:t>
              </a:r>
              <a:endParaRPr b="1" sz="3100">
                <a:latin typeface="Calibri"/>
                <a:ea typeface="Calibri"/>
                <a:cs typeface="Calibri"/>
                <a:sym typeface="Calibri"/>
              </a:endParaRPr>
            </a:p>
            <a:p>
              <a:pPr indent="-45085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Char char="•"/>
              </a:pPr>
              <a:r>
                <a:rPr b="1" i="0" lang="en-US" sz="41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Massive artisanal fleets              </a:t>
              </a:r>
              <a:endParaRPr b="1" sz="3100">
                <a:latin typeface="Calibri"/>
                <a:ea typeface="Calibri"/>
                <a:cs typeface="Calibri"/>
                <a:sym typeface="Calibri"/>
              </a:endParaRPr>
            </a:p>
            <a:p>
              <a:pPr indent="-45085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Char char="•"/>
              </a:pPr>
              <a:r>
                <a:rPr b="1" i="0" lang="en-US" sz="41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Entanglements, ghost fishing</a:t>
              </a:r>
              <a:endParaRPr b="1" sz="3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9102" l="0" r="0" t="0"/>
          <a:stretch/>
        </p:blipFill>
        <p:spPr>
          <a:xfrm>
            <a:off x="0" y="457200"/>
            <a:ext cx="9144000" cy="57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9" name="Google Shape;151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625" y="1612900"/>
            <a:ext cx="9144000" cy="363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lano Buque-Sized.JPG" id="1524" name="Google Shape;152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50" y="152400"/>
            <a:ext cx="8502652" cy="6530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59"/>
          <p:cNvSpPr txBox="1"/>
          <p:nvPr/>
        </p:nvSpPr>
        <p:spPr>
          <a:xfrm>
            <a:off x="6477000" y="3124200"/>
            <a:ext cx="228600" cy="555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59"/>
          <p:cNvSpPr txBox="1"/>
          <p:nvPr/>
        </p:nvSpPr>
        <p:spPr>
          <a:xfrm>
            <a:off x="4718050" y="3968750"/>
            <a:ext cx="457200" cy="15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59"/>
          <p:cNvSpPr txBox="1"/>
          <p:nvPr/>
        </p:nvSpPr>
        <p:spPr>
          <a:xfrm>
            <a:off x="2819400" y="76200"/>
            <a:ext cx="5943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-US" sz="19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FIGURE 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1" i="0" lang="en-US" sz="19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Diagram of a tuna purse seine vessel</a:t>
            </a:r>
            <a:endParaRPr sz="1900"/>
          </a:p>
        </p:txBody>
      </p:sp>
      <p:grpSp>
        <p:nvGrpSpPr>
          <p:cNvPr id="1528" name="Google Shape;1528;p59"/>
          <p:cNvGrpSpPr/>
          <p:nvPr/>
        </p:nvGrpSpPr>
        <p:grpSpPr>
          <a:xfrm>
            <a:off x="457200" y="762000"/>
            <a:ext cx="8077200" cy="5181600"/>
            <a:chOff x="457200" y="762000"/>
            <a:chExt cx="8077200" cy="5181601"/>
          </a:xfrm>
        </p:grpSpPr>
        <p:sp>
          <p:nvSpPr>
            <p:cNvPr id="1529" name="Google Shape;1529;p59"/>
            <p:cNvSpPr txBox="1"/>
            <p:nvPr/>
          </p:nvSpPr>
          <p:spPr>
            <a:xfrm>
              <a:off x="3090863" y="3144838"/>
              <a:ext cx="228600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9"/>
            <p:cNvSpPr txBox="1"/>
            <p:nvPr/>
          </p:nvSpPr>
          <p:spPr>
            <a:xfrm>
              <a:off x="3402013" y="3144838"/>
              <a:ext cx="228600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9"/>
            <p:cNvSpPr txBox="1"/>
            <p:nvPr/>
          </p:nvSpPr>
          <p:spPr>
            <a:xfrm>
              <a:off x="3694113" y="3144838"/>
              <a:ext cx="228600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9"/>
            <p:cNvSpPr txBox="1"/>
            <p:nvPr/>
          </p:nvSpPr>
          <p:spPr>
            <a:xfrm>
              <a:off x="4059238" y="3144838"/>
              <a:ext cx="228600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9"/>
            <p:cNvSpPr txBox="1"/>
            <p:nvPr/>
          </p:nvSpPr>
          <p:spPr>
            <a:xfrm>
              <a:off x="4419600" y="3136900"/>
              <a:ext cx="228600" cy="539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9"/>
            <p:cNvSpPr txBox="1"/>
            <p:nvPr/>
          </p:nvSpPr>
          <p:spPr>
            <a:xfrm>
              <a:off x="4781550" y="3124200"/>
              <a:ext cx="228600" cy="555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9"/>
            <p:cNvSpPr txBox="1"/>
            <p:nvPr/>
          </p:nvSpPr>
          <p:spPr>
            <a:xfrm>
              <a:off x="5129213" y="3124200"/>
              <a:ext cx="228600" cy="555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9"/>
            <p:cNvSpPr txBox="1"/>
            <p:nvPr/>
          </p:nvSpPr>
          <p:spPr>
            <a:xfrm>
              <a:off x="5449888" y="3124200"/>
              <a:ext cx="228600" cy="555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9"/>
            <p:cNvSpPr txBox="1"/>
            <p:nvPr/>
          </p:nvSpPr>
          <p:spPr>
            <a:xfrm>
              <a:off x="5761038" y="3124200"/>
              <a:ext cx="228600" cy="555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9"/>
            <p:cNvSpPr txBox="1"/>
            <p:nvPr/>
          </p:nvSpPr>
          <p:spPr>
            <a:xfrm>
              <a:off x="6096000" y="3124200"/>
              <a:ext cx="228600" cy="5556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9"/>
            <p:cNvSpPr txBox="1"/>
            <p:nvPr/>
          </p:nvSpPr>
          <p:spPr>
            <a:xfrm>
              <a:off x="3810000" y="3200400"/>
              <a:ext cx="1371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Wells</a:t>
              </a:r>
              <a:endParaRPr b="1" sz="1700"/>
            </a:p>
          </p:txBody>
        </p:sp>
        <p:sp>
          <p:nvSpPr>
            <p:cNvPr id="1540" name="Google Shape;1540;p59"/>
            <p:cNvSpPr txBox="1"/>
            <p:nvPr/>
          </p:nvSpPr>
          <p:spPr>
            <a:xfrm>
              <a:off x="457200" y="3581401"/>
              <a:ext cx="8001000" cy="22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9"/>
            <p:cNvSpPr txBox="1"/>
            <p:nvPr/>
          </p:nvSpPr>
          <p:spPr>
            <a:xfrm>
              <a:off x="2209800" y="3229689"/>
              <a:ext cx="304800" cy="18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Fuel</a:t>
              </a:r>
              <a:endParaRPr b="1" sz="1200"/>
            </a:p>
          </p:txBody>
        </p:sp>
        <p:sp>
          <p:nvSpPr>
            <p:cNvPr id="1542" name="Google Shape;1542;p59"/>
            <p:cNvSpPr txBox="1"/>
            <p:nvPr/>
          </p:nvSpPr>
          <p:spPr>
            <a:xfrm>
              <a:off x="1066801" y="2927825"/>
              <a:ext cx="457200" cy="1848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Fuel</a:t>
              </a:r>
              <a:endParaRPr b="1" sz="1800"/>
            </a:p>
          </p:txBody>
        </p:sp>
        <p:sp>
          <p:nvSpPr>
            <p:cNvPr id="1543" name="Google Shape;1543;p59"/>
            <p:cNvSpPr txBox="1"/>
            <p:nvPr/>
          </p:nvSpPr>
          <p:spPr>
            <a:xfrm>
              <a:off x="1855788" y="3001963"/>
              <a:ext cx="152400" cy="4603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9"/>
            <p:cNvSpPr txBox="1"/>
            <p:nvPr/>
          </p:nvSpPr>
          <p:spPr>
            <a:xfrm>
              <a:off x="1736725" y="2992438"/>
              <a:ext cx="92075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9"/>
            <p:cNvSpPr txBox="1"/>
            <p:nvPr/>
          </p:nvSpPr>
          <p:spPr>
            <a:xfrm>
              <a:off x="1527175" y="2992438"/>
              <a:ext cx="182563" cy="555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9"/>
            <p:cNvSpPr txBox="1"/>
            <p:nvPr/>
          </p:nvSpPr>
          <p:spPr>
            <a:xfrm>
              <a:off x="6705600" y="3900101"/>
              <a:ext cx="762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Bridge deck</a:t>
              </a:r>
              <a:endParaRPr b="1" sz="1200"/>
            </a:p>
          </p:txBody>
        </p:sp>
        <p:sp>
          <p:nvSpPr>
            <p:cNvPr id="1547" name="Google Shape;1547;p59"/>
            <p:cNvSpPr txBox="1"/>
            <p:nvPr/>
          </p:nvSpPr>
          <p:spPr>
            <a:xfrm>
              <a:off x="7848600" y="5334000"/>
              <a:ext cx="685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Upper deck</a:t>
              </a:r>
              <a:endParaRPr b="1" sz="1200"/>
            </a:p>
          </p:txBody>
        </p:sp>
        <p:sp>
          <p:nvSpPr>
            <p:cNvPr id="1548" name="Google Shape;1548;p59"/>
            <p:cNvSpPr txBox="1"/>
            <p:nvPr/>
          </p:nvSpPr>
          <p:spPr>
            <a:xfrm>
              <a:off x="3402025" y="3624275"/>
              <a:ext cx="789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Speedboats</a:t>
              </a:r>
              <a:endParaRPr b="1" sz="1200"/>
            </a:p>
          </p:txBody>
        </p:sp>
        <p:sp>
          <p:nvSpPr>
            <p:cNvPr id="1549" name="Google Shape;1549;p59"/>
            <p:cNvSpPr txBox="1"/>
            <p:nvPr/>
          </p:nvSpPr>
          <p:spPr>
            <a:xfrm>
              <a:off x="3810000" y="762000"/>
              <a:ext cx="762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Crow’s nest</a:t>
              </a:r>
              <a:endParaRPr b="1" sz="1700"/>
            </a:p>
          </p:txBody>
        </p:sp>
        <p:sp>
          <p:nvSpPr>
            <p:cNvPr id="1550" name="Google Shape;1550;p59"/>
            <p:cNvSpPr txBox="1"/>
            <p:nvPr/>
          </p:nvSpPr>
          <p:spPr>
            <a:xfrm>
              <a:off x="3657600" y="1447800"/>
              <a:ext cx="5334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Mast</a:t>
              </a:r>
              <a:endParaRPr b="1" sz="1700"/>
            </a:p>
          </p:txBody>
        </p:sp>
        <p:sp>
          <p:nvSpPr>
            <p:cNvPr id="1551" name="Google Shape;1551;p59"/>
            <p:cNvSpPr txBox="1"/>
            <p:nvPr/>
          </p:nvSpPr>
          <p:spPr>
            <a:xfrm>
              <a:off x="2514600" y="5530200"/>
              <a:ext cx="838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Main winch</a:t>
              </a:r>
              <a:endParaRPr b="1" sz="1200"/>
            </a:p>
          </p:txBody>
        </p:sp>
        <p:cxnSp>
          <p:nvCxnSpPr>
            <p:cNvPr id="1552" name="Google Shape;1552;p59"/>
            <p:cNvCxnSpPr/>
            <p:nvPr/>
          </p:nvCxnSpPr>
          <p:spPr>
            <a:xfrm flipH="1" rot="-5400000">
              <a:off x="2895600" y="5791201"/>
              <a:ext cx="228600" cy="7620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  <p:cxnSp>
          <p:nvCxnSpPr>
            <p:cNvPr id="1553" name="Google Shape;1553;p59"/>
            <p:cNvCxnSpPr/>
            <p:nvPr/>
          </p:nvCxnSpPr>
          <p:spPr>
            <a:xfrm flipH="1" rot="-5400000">
              <a:off x="4114800" y="3810001"/>
              <a:ext cx="152400" cy="15240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  <p:sp>
          <p:nvSpPr>
            <p:cNvPr id="1554" name="Google Shape;1554;p59"/>
            <p:cNvSpPr txBox="1"/>
            <p:nvPr/>
          </p:nvSpPr>
          <p:spPr>
            <a:xfrm>
              <a:off x="7315200" y="3657600"/>
              <a:ext cx="11430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Bow thruster</a:t>
              </a:r>
              <a:endParaRPr b="1" sz="1700"/>
            </a:p>
          </p:txBody>
        </p:sp>
        <p:cxnSp>
          <p:nvCxnSpPr>
            <p:cNvPr id="1555" name="Google Shape;1555;p59"/>
            <p:cNvCxnSpPr/>
            <p:nvPr/>
          </p:nvCxnSpPr>
          <p:spPr>
            <a:xfrm flipH="1" rot="5400000">
              <a:off x="7506494" y="3313907"/>
              <a:ext cx="381000" cy="306388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  <p:sp>
          <p:nvSpPr>
            <p:cNvPr id="1556" name="Google Shape;1556;p59"/>
            <p:cNvSpPr txBox="1"/>
            <p:nvPr/>
          </p:nvSpPr>
          <p:spPr>
            <a:xfrm>
              <a:off x="561975" y="2082850"/>
              <a:ext cx="457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Skiff</a:t>
              </a:r>
              <a:endParaRPr b="1" sz="1700"/>
            </a:p>
          </p:txBody>
        </p:sp>
        <p:sp>
          <p:nvSpPr>
            <p:cNvPr id="1557" name="Google Shape;1557;p59"/>
            <p:cNvSpPr txBox="1"/>
            <p:nvPr/>
          </p:nvSpPr>
          <p:spPr>
            <a:xfrm>
              <a:off x="1554163" y="5472501"/>
              <a:ext cx="457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Net deck</a:t>
              </a:r>
              <a:endParaRPr b="1" sz="1200"/>
            </a:p>
          </p:txBody>
        </p:sp>
        <p:sp>
          <p:nvSpPr>
            <p:cNvPr id="1558" name="Google Shape;1558;p59"/>
            <p:cNvSpPr txBox="1"/>
            <p:nvPr/>
          </p:nvSpPr>
          <p:spPr>
            <a:xfrm>
              <a:off x="533400" y="1898050"/>
              <a:ext cx="12954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Purse seine net</a:t>
              </a:r>
              <a:endParaRPr b="1" sz="1700"/>
            </a:p>
          </p:txBody>
        </p:sp>
        <p:cxnSp>
          <p:nvCxnSpPr>
            <p:cNvPr id="1559" name="Google Shape;1559;p59"/>
            <p:cNvCxnSpPr/>
            <p:nvPr/>
          </p:nvCxnSpPr>
          <p:spPr>
            <a:xfrm>
              <a:off x="1530350" y="2020888"/>
              <a:ext cx="222250" cy="188912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  <p:sp>
          <p:nvSpPr>
            <p:cNvPr id="1560" name="Google Shape;1560;p59"/>
            <p:cNvSpPr txBox="1"/>
            <p:nvPr/>
          </p:nvSpPr>
          <p:spPr>
            <a:xfrm>
              <a:off x="2552700" y="4152900"/>
              <a:ext cx="63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Gear console</a:t>
              </a:r>
              <a:endParaRPr b="1" sz="1200"/>
            </a:p>
          </p:txBody>
        </p:sp>
        <p:sp>
          <p:nvSpPr>
            <p:cNvPr id="1561" name="Google Shape;1561;p59"/>
            <p:cNvSpPr txBox="1"/>
            <p:nvPr/>
          </p:nvSpPr>
          <p:spPr>
            <a:xfrm flipH="1">
              <a:off x="5129150" y="1524000"/>
              <a:ext cx="11145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rPr b="1" i="0" lang="en-US" sz="12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Bird radar</a:t>
              </a:r>
              <a:endParaRPr b="1" sz="1200"/>
            </a:p>
          </p:txBody>
        </p:sp>
        <p:cxnSp>
          <p:nvCxnSpPr>
            <p:cNvPr id="1562" name="Google Shape;1562;p59"/>
            <p:cNvCxnSpPr/>
            <p:nvPr/>
          </p:nvCxnSpPr>
          <p:spPr>
            <a:xfrm flipH="1">
              <a:off x="5029200" y="1676400"/>
              <a:ext cx="152400" cy="152400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stealth"/>
            </a:ln>
          </p:spPr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60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Purse Seines</a:t>
            </a:r>
            <a:endParaRPr b="1" sz="5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8" name="Google Shape;1568;p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287" y="2003425"/>
            <a:ext cx="5305425" cy="37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11ef9385abf_0_0"/>
          <p:cNvSpPr txBox="1"/>
          <p:nvPr>
            <p:ph type="title"/>
          </p:nvPr>
        </p:nvSpPr>
        <p:spPr>
          <a:xfrm>
            <a:off x="457200" y="64237"/>
            <a:ext cx="8229600" cy="1139700"/>
          </a:xfrm>
          <a:prstGeom prst="rect">
            <a:avLst/>
          </a:prstGeom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Seine Net Animation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5" name="Google Shape;1575;g11ef9385abf_0_0"/>
          <p:cNvSpPr txBox="1"/>
          <p:nvPr>
            <p:ph idx="1" type="body"/>
          </p:nvPr>
        </p:nvSpPr>
        <p:spPr>
          <a:xfrm>
            <a:off x="457200" y="1600200"/>
            <a:ext cx="8229600" cy="453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6" name="Google Shape;1576;g11ef9385abf_0_0" title="Before deepening of the seine net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02844"/>
            <a:ext cx="9144000" cy="592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61"/>
          <p:cNvSpPr txBox="1"/>
          <p:nvPr>
            <p:ph type="title"/>
          </p:nvPr>
        </p:nvSpPr>
        <p:spPr>
          <a:xfrm>
            <a:off x="457200" y="277812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3" name="Google Shape;1583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6306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63"/>
          <p:cNvSpPr txBox="1"/>
          <p:nvPr>
            <p:ph idx="4294967295"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2D2D88"/>
              </a:gs>
              <a:gs pos="23000">
                <a:srgbClr val="2D2D88"/>
              </a:gs>
              <a:gs pos="69000">
                <a:srgbClr val="262672"/>
              </a:gs>
              <a:gs pos="97000">
                <a:srgbClr val="23236B"/>
              </a:gs>
              <a:gs pos="100000">
                <a:srgbClr val="23236B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i="0" lang="en-US" sz="5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Main PS bycatch issues</a:t>
            </a:r>
            <a:endParaRPr b="1" sz="5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89" name="Google Shape;1589;p63"/>
          <p:cNvGrpSpPr/>
          <p:nvPr/>
        </p:nvGrpSpPr>
        <p:grpSpPr>
          <a:xfrm>
            <a:off x="457200" y="1600200"/>
            <a:ext cx="8229600" cy="4533900"/>
            <a:chOff x="288" y="1008"/>
            <a:chExt cx="5184" cy="2856"/>
          </a:xfrm>
        </p:grpSpPr>
        <p:pic>
          <p:nvPicPr>
            <p:cNvPr id="1590" name="Google Shape;1590;p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8" y="1008"/>
              <a:ext cx="5184" cy="28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1" name="Google Shape;1591;p63"/>
            <p:cNvSpPr txBox="1"/>
            <p:nvPr/>
          </p:nvSpPr>
          <p:spPr>
            <a:xfrm>
              <a:off x="288" y="1008"/>
              <a:ext cx="5184" cy="28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431800" lvl="0" marL="3429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Shark and ray bycatches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-4318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Pinnipeds and seabirds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-4318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Catches of many species associated with FADs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-4318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Entanglements in FADs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-4318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Lost and abandoned FADs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-431800" lvl="0" marL="342900" marR="0" rtl="0" algn="l">
                <a:lnSpc>
                  <a:spcPct val="10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Char char="•"/>
              </a:pPr>
              <a:r>
                <a:rPr b="1" i="0" lang="en-US" sz="3800" u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Tuna-dolphin issue</a:t>
              </a:r>
              <a:endParaRPr b="1" sz="2800"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i="0" sz="38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8600" y="-304800"/>
            <a:ext cx="9948862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65"/>
          <p:cNvSpPr txBox="1"/>
          <p:nvPr/>
        </p:nvSpPr>
        <p:spPr>
          <a:xfrm>
            <a:off x="0" y="2376487"/>
            <a:ext cx="185737" cy="92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8" name="Google Shape;1598;p65"/>
          <p:cNvSpPr txBox="1"/>
          <p:nvPr/>
        </p:nvSpPr>
        <p:spPr>
          <a:xfrm>
            <a:off x="6172200" y="152400"/>
            <a:ext cx="6858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b="0" i="0" lang="en-US" sz="5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^</a:t>
            </a:r>
            <a:endParaRPr/>
          </a:p>
        </p:txBody>
      </p:sp>
      <p:sp>
        <p:nvSpPr>
          <p:cNvPr id="1599" name="Google Shape;1599;p65"/>
          <p:cNvSpPr txBox="1"/>
          <p:nvPr/>
        </p:nvSpPr>
        <p:spPr>
          <a:xfrm>
            <a:off x="2743200" y="152400"/>
            <a:ext cx="68580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Arial"/>
              <a:buNone/>
            </a:pPr>
            <a:r>
              <a:rPr b="0" i="0" lang="en-US" sz="5400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^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00" y="327075"/>
            <a:ext cx="9075000" cy="6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0" y="190650"/>
            <a:ext cx="9084300" cy="64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150"/>
            <a:ext cx="9144000" cy="64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gradFill>
          <a:gsLst>
            <a:gs pos="0">
              <a:srgbClr val="00162D"/>
            </a:gs>
            <a:gs pos="47999">
              <a:srgbClr val="002850"/>
            </a:gs>
            <a:gs pos="100000">
              <a:srgbClr val="0078F4"/>
            </a:gs>
          </a:gsLst>
          <a:lin ang="16200000" scaled="0"/>
        </a:gra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000" y="1287550"/>
            <a:ext cx="7464000" cy="54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8"/>
          <p:cNvSpPr txBox="1"/>
          <p:nvPr/>
        </p:nvSpPr>
        <p:spPr>
          <a:xfrm>
            <a:off x="960125" y="189925"/>
            <a:ext cx="3840600" cy="1046700"/>
          </a:xfrm>
          <a:prstGeom prst="rect">
            <a:avLst/>
          </a:prstGeom>
          <a:solidFill>
            <a:srgbClr val="BADDE1"/>
          </a:solidFill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i="0" lang="en-US" sz="6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Fyke nets</a:t>
            </a:r>
            <a:endParaRPr b="1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Default Theme">
  <a:themeElements>
    <a:clrScheme name="Flow">
      <a:dk1>
        <a:srgbClr val="00FF00"/>
      </a:dk1>
      <a:lt1>
        <a:srgbClr val="0000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3_Vapor Trail">
  <a:themeElements>
    <a:clrScheme name="Vapor Trail">
      <a:dk1>
        <a:srgbClr val="00FF00"/>
      </a:dk1>
      <a:lt1>
        <a:srgbClr val="000000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3_Blank Presentation">
  <a:themeElements>
    <a:clrScheme name="">
      <a:dk1>
        <a:srgbClr val="002950"/>
      </a:dk1>
      <a:lt1>
        <a:srgbClr val="FFFFFF"/>
      </a:lt1>
      <a:dk2>
        <a:srgbClr val="007262"/>
      </a:dk2>
      <a:lt2>
        <a:srgbClr val="808080"/>
      </a:lt2>
      <a:accent1>
        <a:srgbClr val="BBE0E3"/>
      </a:accent1>
      <a:accent2>
        <a:srgbClr val="FCDA7F"/>
      </a:accent2>
      <a:accent3>
        <a:srgbClr val="FFFFFF"/>
      </a:accent3>
      <a:accent4>
        <a:srgbClr val="002143"/>
      </a:accent4>
      <a:accent5>
        <a:srgbClr val="DAEDEF"/>
      </a:accent5>
      <a:accent6>
        <a:srgbClr val="E4C572"/>
      </a:accent6>
      <a:hlink>
        <a:srgbClr val="955F22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2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3_Default Theme">
  <a:themeElements>
    <a:clrScheme name="Flow">
      <a:dk1>
        <a:srgbClr val="00FF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16_Default Theme">
  <a:themeElements>
    <a:clrScheme name="Flow">
      <a:dk1>
        <a:srgbClr val="00FF00"/>
      </a:dk1>
      <a:lt1>
        <a:srgbClr val="0000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1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7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7_Vapor Trail">
  <a:themeElements>
    <a:clrScheme name="Vapor Trail">
      <a:dk1>
        <a:srgbClr val="00FF00"/>
      </a:dk1>
      <a:lt1>
        <a:srgbClr val="000000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15_Default Theme">
  <a:themeElements>
    <a:clrScheme name="Flow">
      <a:dk1>
        <a:srgbClr val="00FF00"/>
      </a:dk1>
      <a:lt1>
        <a:srgbClr val="0000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Vapor Trail">
  <a:themeElements>
    <a:clrScheme name="Vapor Trail">
      <a:dk1>
        <a:srgbClr val="00FF00"/>
      </a:dk1>
      <a:lt1>
        <a:srgbClr val="000000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Default Theme">
  <a:themeElements>
    <a:clrScheme name="Flow">
      <a:dk1>
        <a:srgbClr val="00FF00"/>
      </a:dk1>
      <a:lt1>
        <a:srgbClr val="0000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4_Default Theme">
  <a:themeElements>
    <a:clrScheme name="Flow">
      <a:dk1>
        <a:srgbClr val="00FF00"/>
      </a:dk1>
      <a:lt1>
        <a:srgbClr val="000000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Blue-green cave design template">
  <a:themeElements>
    <a:clrScheme name="Blue-green cave design template 11">
      <a:dk1>
        <a:srgbClr val="005A58"/>
      </a:dk1>
      <a:lt1>
        <a:srgbClr val="FFFFFF"/>
      </a:lt1>
      <a:dk2>
        <a:srgbClr val="33CCCC"/>
      </a:dk2>
      <a:lt2>
        <a:srgbClr val="FFFF99"/>
      </a:lt2>
      <a:accent1>
        <a:srgbClr val="006462"/>
      </a:accent1>
      <a:accent2>
        <a:srgbClr val="6D6FC7"/>
      </a:accent2>
      <a:accent3>
        <a:srgbClr val="ADE2E2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2011-03-10T17:46:05Z</dcterms:created>
  <dc:creator>Martin Hall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ContentTypeId">
    <vt:lpstr>0x010100D6B0FF65D0D0CA4AB2A3467310A7537F</vt:lpstr>
  </property>
</Properties>
</file>